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2"/>
    <p:sldMasterId id="2147483669" r:id="rId43"/>
  </p:sldMasterIdLst>
  <p:sldIdLst>
    <p:sldId id="256" r:id="rId44"/>
    <p:sldId id="257" r:id="rId45"/>
    <p:sldId id="259" r:id="rId46"/>
    <p:sldId id="276" r:id="rId47"/>
    <p:sldId id="260" r:id="rId48"/>
    <p:sldId id="267" r:id="rId49"/>
    <p:sldId id="280" r:id="rId50"/>
    <p:sldId id="272" r:id="rId51"/>
    <p:sldId id="274" r:id="rId52"/>
    <p:sldId id="278" r:id="rId53"/>
    <p:sldId id="277" r:id="rId54"/>
    <p:sldId id="279" r:id="rId55"/>
    <p:sldId id="281" r:id="rId56"/>
    <p:sldId id="273" r:id="rId57"/>
    <p:sldId id="292" r:id="rId58"/>
    <p:sldId id="289" r:id="rId59"/>
    <p:sldId id="275" r:id="rId60"/>
    <p:sldId id="283" r:id="rId61"/>
    <p:sldId id="282" r:id="rId62"/>
    <p:sldId id="284" r:id="rId63"/>
    <p:sldId id="285" r:id="rId64"/>
    <p:sldId id="271" r:id="rId65"/>
    <p:sldId id="286" r:id="rId66"/>
    <p:sldId id="287" r:id="rId67"/>
    <p:sldId id="291" r:id="rId68"/>
    <p:sldId id="288" r:id="rId69"/>
    <p:sldId id="290" r:id="rId70"/>
    <p:sldId id="261" r:id="rId71"/>
    <p:sldId id="293" r:id="rId72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  <a:srgbClr val="48599F"/>
    <a:srgbClr val="004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49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slideMaster" Target="slideMasters/slideMaster1.xml"/><Relationship Id="rId47" Type="http://schemas.openxmlformats.org/officeDocument/2006/relationships/slide" Target="slides/slide4.xml"/><Relationship Id="rId63" Type="http://schemas.openxmlformats.org/officeDocument/2006/relationships/slide" Target="slides/slide20.xml"/><Relationship Id="rId68" Type="http://schemas.openxmlformats.org/officeDocument/2006/relationships/slide" Target="slides/slide25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slide" Target="slides/slide2.xml"/><Relationship Id="rId53" Type="http://schemas.openxmlformats.org/officeDocument/2006/relationships/slide" Target="slides/slide10.xml"/><Relationship Id="rId58" Type="http://schemas.openxmlformats.org/officeDocument/2006/relationships/slide" Target="slides/slide15.xml"/><Relationship Id="rId66" Type="http://schemas.openxmlformats.org/officeDocument/2006/relationships/slide" Target="slides/slide23.xml"/><Relationship Id="rId74" Type="http://schemas.openxmlformats.org/officeDocument/2006/relationships/viewProps" Target="viewProps.xml"/><Relationship Id="rId5" Type="http://schemas.openxmlformats.org/officeDocument/2006/relationships/customXml" Target="../customXml/item5.xml"/><Relationship Id="rId61" Type="http://schemas.openxmlformats.org/officeDocument/2006/relationships/slide" Target="slides/slide18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slideMaster" Target="slideMasters/slideMaster2.xml"/><Relationship Id="rId48" Type="http://schemas.openxmlformats.org/officeDocument/2006/relationships/slide" Target="slides/slide5.xml"/><Relationship Id="rId56" Type="http://schemas.openxmlformats.org/officeDocument/2006/relationships/slide" Target="slides/slide13.xml"/><Relationship Id="rId64" Type="http://schemas.openxmlformats.org/officeDocument/2006/relationships/slide" Target="slides/slide21.xml"/><Relationship Id="rId69" Type="http://schemas.openxmlformats.org/officeDocument/2006/relationships/slide" Target="slides/slide26.xml"/><Relationship Id="rId8" Type="http://schemas.openxmlformats.org/officeDocument/2006/relationships/customXml" Target="../customXml/item8.xml"/><Relationship Id="rId51" Type="http://schemas.openxmlformats.org/officeDocument/2006/relationships/slide" Target="slides/slide8.xml"/><Relationship Id="rId72" Type="http://schemas.openxmlformats.org/officeDocument/2006/relationships/slide" Target="slides/slide29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slide" Target="slides/slide3.xml"/><Relationship Id="rId59" Type="http://schemas.openxmlformats.org/officeDocument/2006/relationships/slide" Target="slides/slide16.xml"/><Relationship Id="rId67" Type="http://schemas.openxmlformats.org/officeDocument/2006/relationships/slide" Target="slides/slide24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slide" Target="slides/slide11.xml"/><Relationship Id="rId62" Type="http://schemas.openxmlformats.org/officeDocument/2006/relationships/slide" Target="slides/slide19.xml"/><Relationship Id="rId70" Type="http://schemas.openxmlformats.org/officeDocument/2006/relationships/slide" Target="slides/slide27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slide" Target="slides/slide6.xml"/><Relationship Id="rId57" Type="http://schemas.openxmlformats.org/officeDocument/2006/relationships/slide" Target="slides/slide14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slide" Target="slides/slide1.xml"/><Relationship Id="rId52" Type="http://schemas.openxmlformats.org/officeDocument/2006/relationships/slide" Target="slides/slide9.xml"/><Relationship Id="rId60" Type="http://schemas.openxmlformats.org/officeDocument/2006/relationships/slide" Target="slides/slide17.xml"/><Relationship Id="rId65" Type="http://schemas.openxmlformats.org/officeDocument/2006/relationships/slide" Target="slides/slide22.xml"/><Relationship Id="rId73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34" Type="http://schemas.openxmlformats.org/officeDocument/2006/relationships/customXml" Target="../customXml/item34.xml"/><Relationship Id="rId50" Type="http://schemas.openxmlformats.org/officeDocument/2006/relationships/slide" Target="slides/slide7.xml"/><Relationship Id="rId55" Type="http://schemas.openxmlformats.org/officeDocument/2006/relationships/slide" Target="slides/slide12.xml"/><Relationship Id="rId76" Type="http://schemas.openxmlformats.org/officeDocument/2006/relationships/tableStyles" Target="tableStyles.xml"/><Relationship Id="rId7" Type="http://schemas.openxmlformats.org/officeDocument/2006/relationships/customXml" Target="../customXml/item7.xml"/><Relationship Id="rId71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pt-BR"/>
              <a:t>Taxa de Mortalidade por CCU por Regiões de Saúde de Pernambuco, 2019 a 2021 </a:t>
            </a:r>
          </a:p>
        </c:rich>
      </c:tx>
      <c:layout>
        <c:manualLayout>
          <c:xMode val="edge"/>
          <c:yMode val="edge"/>
          <c:x val="0.12199004975124378"/>
          <c:y val="2.164502164502164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'Taxa de Mortalidade Geral'!$B$51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'Taxa de Mortalidade Geral'!$A$52:$A$64</c:f>
              <c:strCache>
                <c:ptCount val="13"/>
                <c:pt idx="0">
                  <c:v>I </c:v>
                </c:pt>
                <c:pt idx="1">
                  <c:v>II </c:v>
                </c:pt>
                <c:pt idx="2">
                  <c:v>III </c:v>
                </c:pt>
                <c:pt idx="3">
                  <c:v>IV </c:v>
                </c:pt>
                <c:pt idx="4">
                  <c:v>V </c:v>
                </c:pt>
                <c:pt idx="5">
                  <c:v>VI </c:v>
                </c:pt>
                <c:pt idx="6">
                  <c:v>VII </c:v>
                </c:pt>
                <c:pt idx="7">
                  <c:v>VIII </c:v>
                </c:pt>
                <c:pt idx="8">
                  <c:v>IX </c:v>
                </c:pt>
                <c:pt idx="9">
                  <c:v>X </c:v>
                </c:pt>
                <c:pt idx="10">
                  <c:v>XI</c:v>
                </c:pt>
                <c:pt idx="11">
                  <c:v>XII </c:v>
                </c:pt>
                <c:pt idx="12">
                  <c:v>PE</c:v>
                </c:pt>
              </c:strCache>
            </c:strRef>
          </c:cat>
          <c:val>
            <c:numRef>
              <c:f>'Taxa de Mortalidade Geral'!$B$52:$B$64</c:f>
              <c:numCache>
                <c:formatCode>0.00</c:formatCode>
                <c:ptCount val="13"/>
                <c:pt idx="0">
                  <c:v>7.9112474249336593</c:v>
                </c:pt>
                <c:pt idx="1">
                  <c:v>8.7251011465429205</c:v>
                </c:pt>
                <c:pt idx="2">
                  <c:v>12.108466367141446</c:v>
                </c:pt>
                <c:pt idx="3">
                  <c:v>4.9287374968491289</c:v>
                </c:pt>
                <c:pt idx="4">
                  <c:v>6.0660341339308967</c:v>
                </c:pt>
                <c:pt idx="5">
                  <c:v>4.1549711921997341</c:v>
                </c:pt>
                <c:pt idx="6">
                  <c:v>8.0258968939779027</c:v>
                </c:pt>
                <c:pt idx="7">
                  <c:v>5.0618322275176775</c:v>
                </c:pt>
                <c:pt idx="8">
                  <c:v>6.1207002081038073</c:v>
                </c:pt>
                <c:pt idx="9">
                  <c:v>4.1262211035578344</c:v>
                </c:pt>
                <c:pt idx="10">
                  <c:v>4.8843229514335489</c:v>
                </c:pt>
                <c:pt idx="11">
                  <c:v>6.8354823675625287</c:v>
                </c:pt>
                <c:pt idx="12">
                  <c:v>7.1376882237620896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D-4BA3-A29D-7AB433FD3059}"/>
            </c:ext>
          </c:extLst>
        </c:ser>
        <c:ser>
          <c:idx val="1"/>
          <c:order val="1"/>
          <c:tx>
            <c:strRef>
              <c:f>'Taxa de Mortalidade Geral'!$C$51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'Taxa de Mortalidade Geral'!$A$52:$A$64</c:f>
              <c:strCache>
                <c:ptCount val="13"/>
                <c:pt idx="0">
                  <c:v>I </c:v>
                </c:pt>
                <c:pt idx="1">
                  <c:v>II </c:v>
                </c:pt>
                <c:pt idx="2">
                  <c:v>III </c:v>
                </c:pt>
                <c:pt idx="3">
                  <c:v>IV </c:v>
                </c:pt>
                <c:pt idx="4">
                  <c:v>V </c:v>
                </c:pt>
                <c:pt idx="5">
                  <c:v>VI </c:v>
                </c:pt>
                <c:pt idx="6">
                  <c:v>VII </c:v>
                </c:pt>
                <c:pt idx="7">
                  <c:v>VIII </c:v>
                </c:pt>
                <c:pt idx="8">
                  <c:v>IX </c:v>
                </c:pt>
                <c:pt idx="9">
                  <c:v>X </c:v>
                </c:pt>
                <c:pt idx="10">
                  <c:v>XI</c:v>
                </c:pt>
                <c:pt idx="11">
                  <c:v>XII </c:v>
                </c:pt>
                <c:pt idx="12">
                  <c:v>PE</c:v>
                </c:pt>
              </c:strCache>
            </c:strRef>
          </c:cat>
          <c:val>
            <c:numRef>
              <c:f>'Taxa de Mortalidade Geral'!$C$52:$C$64</c:f>
              <c:numCache>
                <c:formatCode>0.00</c:formatCode>
                <c:ptCount val="13"/>
                <c:pt idx="0">
                  <c:v>6.4893986623009638</c:v>
                </c:pt>
                <c:pt idx="1">
                  <c:v>4.8170020905789075</c:v>
                </c:pt>
                <c:pt idx="2">
                  <c:v>9.1888757568940331</c:v>
                </c:pt>
                <c:pt idx="3">
                  <c:v>6.157790584738196</c:v>
                </c:pt>
                <c:pt idx="4">
                  <c:v>4.2793716455967052</c:v>
                </c:pt>
                <c:pt idx="5">
                  <c:v>4.60538738215965</c:v>
                </c:pt>
                <c:pt idx="6">
                  <c:v>8.0629988980568168</c:v>
                </c:pt>
                <c:pt idx="7">
                  <c:v>6.1597690086621748</c:v>
                </c:pt>
                <c:pt idx="8">
                  <c:v>4.9883328437377026</c:v>
                </c:pt>
                <c:pt idx="9">
                  <c:v>7.2272239200462538</c:v>
                </c:pt>
                <c:pt idx="10">
                  <c:v>7.3371758394952025</c:v>
                </c:pt>
                <c:pt idx="11">
                  <c:v>8.0173668500382362</c:v>
                </c:pt>
                <c:pt idx="12">
                  <c:v>6.3392709838368591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D-4BA3-A29D-7AB433FD3059}"/>
            </c:ext>
          </c:extLst>
        </c:ser>
        <c:ser>
          <c:idx val="2"/>
          <c:order val="2"/>
          <c:tx>
            <c:strRef>
              <c:f>'Taxa de Mortalidade Geral'!$D$51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'Taxa de Mortalidade Geral'!$A$52:$A$64</c:f>
              <c:strCache>
                <c:ptCount val="13"/>
                <c:pt idx="0">
                  <c:v>I </c:v>
                </c:pt>
                <c:pt idx="1">
                  <c:v>II </c:v>
                </c:pt>
                <c:pt idx="2">
                  <c:v>III </c:v>
                </c:pt>
                <c:pt idx="3">
                  <c:v>IV </c:v>
                </c:pt>
                <c:pt idx="4">
                  <c:v>V </c:v>
                </c:pt>
                <c:pt idx="5">
                  <c:v>VI </c:v>
                </c:pt>
                <c:pt idx="6">
                  <c:v>VII </c:v>
                </c:pt>
                <c:pt idx="7">
                  <c:v>VIII </c:v>
                </c:pt>
                <c:pt idx="8">
                  <c:v>IX </c:v>
                </c:pt>
                <c:pt idx="9">
                  <c:v>X </c:v>
                </c:pt>
                <c:pt idx="10">
                  <c:v>XI</c:v>
                </c:pt>
                <c:pt idx="11">
                  <c:v>XII </c:v>
                </c:pt>
                <c:pt idx="12">
                  <c:v>PE</c:v>
                </c:pt>
              </c:strCache>
            </c:strRef>
          </c:cat>
          <c:val>
            <c:numRef>
              <c:f>'Taxa de Mortalidade Geral'!$D$52:$D$64</c:f>
              <c:numCache>
                <c:formatCode>0.00</c:formatCode>
                <c:ptCount val="13"/>
                <c:pt idx="0">
                  <c:v>7.8962191148162901</c:v>
                </c:pt>
                <c:pt idx="1">
                  <c:v>4.4788104279503367</c:v>
                </c:pt>
                <c:pt idx="2">
                  <c:v>8.8253742116261691</c:v>
                </c:pt>
                <c:pt idx="3">
                  <c:v>6.2494097779654147</c:v>
                </c:pt>
                <c:pt idx="4">
                  <c:v>6.3971568191914701</c:v>
                </c:pt>
                <c:pt idx="5">
                  <c:v>5.4858145977526442</c:v>
                </c:pt>
                <c:pt idx="6">
                  <c:v>5.3571906892025822</c:v>
                </c:pt>
                <c:pt idx="7">
                  <c:v>10.651814993190447</c:v>
                </c:pt>
                <c:pt idx="8">
                  <c:v>3.8587903243588895</c:v>
                </c:pt>
                <c:pt idx="9">
                  <c:v>8.2414752240651072</c:v>
                </c:pt>
                <c:pt idx="10">
                  <c:v>3.2480187085877614</c:v>
                </c:pt>
                <c:pt idx="11">
                  <c:v>8.6167102631174028</c:v>
                </c:pt>
                <c:pt idx="12">
                  <c:v>7.1950396363205602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D-4BA3-A29D-7AB433FD30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5889696"/>
        <c:axId val="1"/>
      </c:barChart>
      <c:catAx>
        <c:axId val="18158896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Regiões de Saúde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Frequeência relativa</a:t>
                </a:r>
              </a:p>
            </c:rich>
          </c:tx>
          <c:overlay val="0"/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1815889696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 w="25400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accent1">
          <a:lumMod val="75000"/>
        </a:schemeClr>
      </a:solidFill>
      <a:round/>
    </a:ln>
    <a:effectLst/>
  </c:spPr>
  <c:txPr>
    <a:bodyPr/>
    <a:lstStyle/>
    <a:p>
      <a:pPr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pt-BR">
                <a:latin typeface="Times New Roman" panose="02020603050405020304" pitchFamily="18" charset="0"/>
                <a:cs typeface="Times New Roman" panose="02020603050405020304" pitchFamily="18" charset="0"/>
              </a:rPr>
              <a:t>Quantitativo anual de EZT TIPO 1, 2 e 3,  2019 a 2023 - PE </a:t>
            </a:r>
          </a:p>
        </c:rich>
      </c:tx>
      <c:layout>
        <c:manualLayout>
          <c:xMode val="edge"/>
          <c:yMode val="edge"/>
          <c:x val="0.14069444444444446"/>
          <c:y val="2.314814814814814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'por procedimento'!$A$27</c:f>
              <c:strCache>
                <c:ptCount val="1"/>
                <c:pt idx="0">
                  <c:v>EXCISAO TIPO I DO COLO UTERINO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'por procedimento'!$B$25:$F$26</c:f>
              <c:multiLvlStrCache>
                <c:ptCount val="5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2023*</c:v>
                  </c:pt>
                </c:lvl>
                <c:lvl>
                  <c:pt idx="0">
                    <c:v>ANOS</c:v>
                  </c:pt>
                </c:lvl>
              </c:multiLvlStrCache>
            </c:multiLvlStrRef>
          </c:cat>
          <c:val>
            <c:numRef>
              <c:f>'por procedimento'!$B$27:$F$27</c:f>
              <c:numCache>
                <c:formatCode>General</c:formatCode>
                <c:ptCount val="5"/>
                <c:pt idx="0">
                  <c:v>81</c:v>
                </c:pt>
                <c:pt idx="1">
                  <c:v>34</c:v>
                </c:pt>
                <c:pt idx="2">
                  <c:v>58</c:v>
                </c:pt>
                <c:pt idx="3">
                  <c:v>45</c:v>
                </c:pt>
                <c:pt idx="4">
                  <c:v>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D4-4CD7-ACD9-AE8E9BB4C9CB}"/>
            </c:ext>
          </c:extLst>
        </c:ser>
        <c:ser>
          <c:idx val="1"/>
          <c:order val="1"/>
          <c:tx>
            <c:strRef>
              <c:f>'por procedimento'!$A$28</c:f>
              <c:strCache>
                <c:ptCount val="1"/>
                <c:pt idx="0">
                  <c:v>EXCISAO TIPO 2 DO COLO UTERINO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'por procedimento'!$B$25:$F$26</c:f>
              <c:multiLvlStrCache>
                <c:ptCount val="5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2023*</c:v>
                  </c:pt>
                </c:lvl>
                <c:lvl>
                  <c:pt idx="0">
                    <c:v>ANOS</c:v>
                  </c:pt>
                </c:lvl>
              </c:multiLvlStrCache>
            </c:multiLvlStrRef>
          </c:cat>
          <c:val>
            <c:numRef>
              <c:f>'por procedimento'!$B$28:$F$28</c:f>
              <c:numCache>
                <c:formatCode>General</c:formatCode>
                <c:ptCount val="5"/>
                <c:pt idx="0">
                  <c:v>19</c:v>
                </c:pt>
                <c:pt idx="1">
                  <c:v>25</c:v>
                </c:pt>
                <c:pt idx="2">
                  <c:v>53</c:v>
                </c:pt>
                <c:pt idx="3">
                  <c:v>63</c:v>
                </c:pt>
                <c:pt idx="4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D4-4CD7-ACD9-AE8E9BB4C9CB}"/>
            </c:ext>
          </c:extLst>
        </c:ser>
        <c:ser>
          <c:idx val="2"/>
          <c:order val="2"/>
          <c:tx>
            <c:strRef>
              <c:f>'por procedimento'!$A$29</c:f>
              <c:strCache>
                <c:ptCount val="1"/>
                <c:pt idx="0">
                  <c:v>EXCISAO TIPO 3 DO COLO UTERINO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'por procedimento'!$B$25:$F$26</c:f>
              <c:multiLvlStrCache>
                <c:ptCount val="5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2023*</c:v>
                  </c:pt>
                </c:lvl>
                <c:lvl>
                  <c:pt idx="0">
                    <c:v>ANOS</c:v>
                  </c:pt>
                </c:lvl>
              </c:multiLvlStrCache>
            </c:multiLvlStrRef>
          </c:cat>
          <c:val>
            <c:numRef>
              <c:f>'por procedimento'!$B$29:$F$29</c:f>
              <c:numCache>
                <c:formatCode>General</c:formatCode>
                <c:ptCount val="5"/>
                <c:pt idx="0">
                  <c:v>689</c:v>
                </c:pt>
                <c:pt idx="1">
                  <c:v>404</c:v>
                </c:pt>
                <c:pt idx="2">
                  <c:v>651</c:v>
                </c:pt>
                <c:pt idx="3">
                  <c:v>680</c:v>
                </c:pt>
                <c:pt idx="4">
                  <c:v>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D4-4CD7-ACD9-AE8E9BB4C9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43473264"/>
        <c:axId val="1"/>
      </c:barChart>
      <c:lineChart>
        <c:grouping val="standard"/>
        <c:varyColors val="0"/>
        <c:ser>
          <c:idx val="3"/>
          <c:order val="3"/>
          <c:tx>
            <c:strRef>
              <c:f>'por procedimento'!$A$30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multiLvlStrRef>
              <c:f>'por procedimento'!$B$25:$F$26</c:f>
              <c:multiLvlStrCache>
                <c:ptCount val="5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2023*</c:v>
                  </c:pt>
                </c:lvl>
                <c:lvl>
                  <c:pt idx="0">
                    <c:v>ANOS</c:v>
                  </c:pt>
                </c:lvl>
              </c:multiLvlStrCache>
            </c:multiLvlStrRef>
          </c:cat>
          <c:val>
            <c:numRef>
              <c:f>'por procedimento'!$B$30:$F$30</c:f>
              <c:numCache>
                <c:formatCode>General</c:formatCode>
                <c:ptCount val="5"/>
                <c:pt idx="0">
                  <c:v>789</c:v>
                </c:pt>
                <c:pt idx="1">
                  <c:v>463</c:v>
                </c:pt>
                <c:pt idx="2">
                  <c:v>762</c:v>
                </c:pt>
                <c:pt idx="3">
                  <c:v>788</c:v>
                </c:pt>
                <c:pt idx="4">
                  <c:v>844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FD4-4CD7-ACD9-AE8E9BB4C9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3473264"/>
        <c:axId val="1"/>
      </c:lineChart>
      <c:catAx>
        <c:axId val="2143473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Frequência absoluta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14347326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Bold" panose="020F0702030404030204" pitchFamily="34" charset="0"/>
                <a:ea typeface="+mn-ea"/>
                <a:cs typeface="Calibri Bold" panose="020F0702030404030204" pitchFamily="34" charset="0"/>
              </a:defRPr>
            </a:pPr>
            <a:r>
              <a:rPr lang="pt-BR"/>
              <a:t>Testes Coletados de HPV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 Bold" panose="020F0702030404030204" pitchFamily="34" charset="0"/>
              <a:ea typeface="+mn-ea"/>
              <a:cs typeface="Calibri Bold" panose="020F0702030404030204" pitchFamily="34" charset="0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'[Monitormaneto GAL.xlsx]Planilha3'!$G$26:$O$26</c:f>
              <c:numCache>
                <c:formatCode>mmm\-yy</c:formatCode>
                <c:ptCount val="9"/>
                <c:pt idx="0">
                  <c:v>45170</c:v>
                </c:pt>
                <c:pt idx="1">
                  <c:v>45200</c:v>
                </c:pt>
                <c:pt idx="2">
                  <c:v>45231</c:v>
                </c:pt>
                <c:pt idx="3">
                  <c:v>45261</c:v>
                </c:pt>
                <c:pt idx="4">
                  <c:v>45292</c:v>
                </c:pt>
                <c:pt idx="5">
                  <c:v>45323</c:v>
                </c:pt>
                <c:pt idx="6">
                  <c:v>45352</c:v>
                </c:pt>
                <c:pt idx="7">
                  <c:v>45383</c:v>
                </c:pt>
              </c:numCache>
            </c:numRef>
          </c:cat>
          <c:val>
            <c:numRef>
              <c:f>'[Monitormaneto GAL.xlsx]Planilha3'!$G$27:$O$27</c:f>
              <c:numCache>
                <c:formatCode>General</c:formatCode>
                <c:ptCount val="9"/>
                <c:pt idx="0">
                  <c:v>28</c:v>
                </c:pt>
                <c:pt idx="1">
                  <c:v>881</c:v>
                </c:pt>
                <c:pt idx="2">
                  <c:v>1141</c:v>
                </c:pt>
                <c:pt idx="3">
                  <c:v>739</c:v>
                </c:pt>
                <c:pt idx="4">
                  <c:v>646</c:v>
                </c:pt>
                <c:pt idx="5">
                  <c:v>1054</c:v>
                </c:pt>
                <c:pt idx="6">
                  <c:v>1388</c:v>
                </c:pt>
                <c:pt idx="7">
                  <c:v>1600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AC5-4AAF-918B-424CEC367B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6767536"/>
        <c:axId val="246774736"/>
      </c:lineChart>
      <c:dateAx>
        <c:axId val="24676753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Bold" panose="020F0702030404030204" pitchFamily="34" charset="0"/>
                <a:ea typeface="+mn-ea"/>
                <a:cs typeface="Calibri Bold" panose="020F0702030404030204" pitchFamily="34" charset="0"/>
              </a:defRPr>
            </a:pPr>
            <a:endParaRPr lang="pt-BR"/>
          </a:p>
        </c:txPr>
        <c:crossAx val="246774736"/>
        <c:crosses val="autoZero"/>
        <c:auto val="1"/>
        <c:lblOffset val="100"/>
        <c:baseTimeUnit val="months"/>
      </c:dateAx>
      <c:valAx>
        <c:axId val="246774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Bold" panose="020F0702030404030204" pitchFamily="34" charset="0"/>
                <a:ea typeface="+mn-ea"/>
                <a:cs typeface="Calibri Bold" panose="020F0702030404030204" pitchFamily="34" charset="0"/>
              </a:defRPr>
            </a:pPr>
            <a:endParaRPr lang="pt-BR"/>
          </a:p>
        </c:txPr>
        <c:crossAx val="246767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alibri Bold" panose="020F0702030404030204" pitchFamily="34" charset="0"/>
          <a:cs typeface="Calibri Bold" panose="020F0702030404030204" pitchFamily="34" charset="0"/>
        </a:defRPr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/>
                </a:solidFill>
                <a:latin typeface="Calibri Bold" panose="020F0702030404030204" pitchFamily="34" charset="0"/>
                <a:ea typeface="+mn-ea"/>
                <a:cs typeface="Calibri Bold" panose="020F0702030404030204" pitchFamily="34" charset="0"/>
              </a:defRPr>
            </a:pPr>
            <a:r>
              <a:rPr lang="pt-BR"/>
              <a:t>Produção de Citologia X Teste HPV de Alto Risco (outubro a fevereiro 2022/2023; 2023/2024) em oito municípios  da IIIª Regional de Saúde - PE</a:t>
            </a:r>
          </a:p>
        </c:rich>
      </c:tx>
      <c:layout>
        <c:manualLayout>
          <c:xMode val="edge"/>
          <c:yMode val="edge"/>
          <c:x val="0.12477912917135359"/>
          <c:y val="1.63823272090988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/>
              </a:solidFill>
              <a:latin typeface="Calibri Bold" panose="020F0702030404030204" pitchFamily="34" charset="0"/>
              <a:ea typeface="+mn-ea"/>
              <a:cs typeface="Calibri Bold" panose="020F0702030404030204" pitchFamily="34" charset="0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Planilha1!$M$3</c:f>
              <c:strCache>
                <c:ptCount val="1"/>
                <c:pt idx="0">
                  <c:v>Citologia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Planilha1!$M$4:$M$11</c:f>
              <c:numCache>
                <c:formatCode>General</c:formatCode>
                <c:ptCount val="8"/>
                <c:pt idx="0">
                  <c:v>370</c:v>
                </c:pt>
                <c:pt idx="1">
                  <c:v>894</c:v>
                </c:pt>
                <c:pt idx="2">
                  <c:v>305</c:v>
                </c:pt>
                <c:pt idx="3">
                  <c:v>484</c:v>
                </c:pt>
                <c:pt idx="4">
                  <c:v>208</c:v>
                </c:pt>
                <c:pt idx="5">
                  <c:v>416</c:v>
                </c:pt>
                <c:pt idx="6">
                  <c:v>116</c:v>
                </c:pt>
                <c:pt idx="7">
                  <c:v>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62-469F-844A-CC8F4E1D2CCB}"/>
            </c:ext>
          </c:extLst>
        </c:ser>
        <c:ser>
          <c:idx val="1"/>
          <c:order val="1"/>
          <c:tx>
            <c:strRef>
              <c:f>Planilha1!$N$3</c:f>
              <c:strCache>
                <c:ptCount val="1"/>
                <c:pt idx="0">
                  <c:v> HPV-AR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Planilha1!$N$4:$N$11</c:f>
              <c:numCache>
                <c:formatCode>General</c:formatCode>
                <c:ptCount val="8"/>
                <c:pt idx="0">
                  <c:v>911</c:v>
                </c:pt>
                <c:pt idx="1">
                  <c:v>796</c:v>
                </c:pt>
                <c:pt idx="2">
                  <c:v>435</c:v>
                </c:pt>
                <c:pt idx="3">
                  <c:v>396</c:v>
                </c:pt>
                <c:pt idx="4">
                  <c:v>515</c:v>
                </c:pt>
                <c:pt idx="5">
                  <c:v>429</c:v>
                </c:pt>
                <c:pt idx="6">
                  <c:v>214</c:v>
                </c:pt>
                <c:pt idx="7">
                  <c:v>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62-469F-844A-CC8F4E1D2C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50961504"/>
        <c:axId val="1750949984"/>
      </c:barChart>
      <c:catAx>
        <c:axId val="17509615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Calibri Bold" panose="020F0702030404030204" pitchFamily="34" charset="0"/>
                    <a:ea typeface="+mn-ea"/>
                    <a:cs typeface="Calibri Bold" panose="020F0702030404030204" pitchFamily="34" charset="0"/>
                  </a:defRPr>
                </a:pPr>
                <a:r>
                  <a:rPr lang="pt-BR"/>
                  <a:t>Municípios da IIIª Região de Saúde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Calibri Bold" panose="020F0702030404030204" pitchFamily="34" charset="0"/>
                  <a:ea typeface="+mn-ea"/>
                  <a:cs typeface="Calibri Bold" panose="020F0702030404030204" pitchFamily="34" charset="0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alibri Bold" panose="020F0702030404030204" pitchFamily="34" charset="0"/>
                <a:ea typeface="+mn-ea"/>
                <a:cs typeface="Calibri Bold" panose="020F0702030404030204" pitchFamily="34" charset="0"/>
              </a:defRPr>
            </a:pPr>
            <a:endParaRPr lang="pt-BR"/>
          </a:p>
        </c:txPr>
        <c:crossAx val="1750949984"/>
        <c:crosses val="autoZero"/>
        <c:auto val="1"/>
        <c:lblAlgn val="ctr"/>
        <c:lblOffset val="100"/>
        <c:noMultiLvlLbl val="0"/>
      </c:catAx>
      <c:valAx>
        <c:axId val="1750949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Calibri Bold" panose="020F0702030404030204" pitchFamily="34" charset="0"/>
                    <a:ea typeface="+mn-ea"/>
                    <a:cs typeface="Calibri Bold" panose="020F0702030404030204" pitchFamily="34" charset="0"/>
                  </a:defRPr>
                </a:pPr>
                <a:r>
                  <a:rPr lang="pt-BR"/>
                  <a:t>Frequência absoluta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Calibri Bold" panose="020F0702030404030204" pitchFamily="34" charset="0"/>
                  <a:ea typeface="+mn-ea"/>
                  <a:cs typeface="Calibri Bold" panose="020F0702030404030204" pitchFamily="34" charset="0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alibri Bold" panose="020F0702030404030204" pitchFamily="34" charset="0"/>
                <a:ea typeface="+mn-ea"/>
                <a:cs typeface="Calibri Bold" panose="020F0702030404030204" pitchFamily="34" charset="0"/>
              </a:defRPr>
            </a:pPr>
            <a:endParaRPr lang="pt-BR"/>
          </a:p>
        </c:txPr>
        <c:crossAx val="1750961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Calibri Bold" panose="020F0702030404030204" pitchFamily="34" charset="0"/>
              <a:ea typeface="+mn-ea"/>
              <a:cs typeface="Calibri Bold" panose="020F07020304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12700">
      <a:noFill/>
    </a:ln>
    <a:effectLst/>
  </c:spPr>
  <c:txPr>
    <a:bodyPr/>
    <a:lstStyle/>
    <a:p>
      <a:pPr>
        <a:defRPr sz="2400">
          <a:solidFill>
            <a:schemeClr val="tx1"/>
          </a:solidFill>
          <a:latin typeface="Calibri Bold" panose="020F0702030404030204" pitchFamily="34" charset="0"/>
          <a:cs typeface="Calibri Bold" panose="020F0702030404030204" pitchFamily="34" charset="0"/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679DC7-4BBA-40AC-BBE0-4A81EA99E360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DE2D74C4-9AB6-464D-8DB8-0E9AF2420B79}">
      <dgm:prSet phldrT="[Texto]" custT="1"/>
      <dgm:spPr>
        <a:solidFill>
          <a:srgbClr val="004F88"/>
        </a:solidFill>
      </dgm:spPr>
      <dgm:t>
        <a:bodyPr/>
        <a:lstStyle/>
        <a:p>
          <a:r>
            <a:rPr lang="pt-BR" sz="2400" dirty="0">
              <a:latin typeface="Calibri Bold" panose="020F0702030404030204" pitchFamily="34" charset="0"/>
              <a:cs typeface="Calibri Bold" panose="020F0702030404030204" pitchFamily="34" charset="0"/>
            </a:rPr>
            <a:t>Meninas de 09 a 15 anos  vacinadas</a:t>
          </a:r>
        </a:p>
      </dgm:t>
    </dgm:pt>
    <dgm:pt modelId="{24E689A0-D1D7-4932-8E99-686B3A5BC13B}" type="parTrans" cxnId="{39ADC79C-CEFC-42FD-BCF7-7736E2B459B8}">
      <dgm:prSet/>
      <dgm:spPr/>
      <dgm:t>
        <a:bodyPr/>
        <a:lstStyle/>
        <a:p>
          <a:endParaRPr lang="pt-BR" sz="2400"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A9CFF607-93CF-4792-8777-35FCCB3AEE68}" type="sibTrans" cxnId="{39ADC79C-CEFC-42FD-BCF7-7736E2B459B8}">
      <dgm:prSet/>
      <dgm:spPr/>
      <dgm:t>
        <a:bodyPr/>
        <a:lstStyle/>
        <a:p>
          <a:endParaRPr lang="pt-BR" sz="2400"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D61AF120-A27B-42D7-97D2-EA4491D770F0}">
      <dgm:prSet phldrT="[Texto]" custT="1"/>
      <dgm:spPr>
        <a:solidFill>
          <a:srgbClr val="004F88"/>
        </a:solidFill>
      </dgm:spPr>
      <dgm:t>
        <a:bodyPr/>
        <a:lstStyle/>
        <a:p>
          <a:r>
            <a:rPr lang="pt-BR" sz="2800" dirty="0">
              <a:latin typeface="Calibri Bold" panose="020F0702030404030204" pitchFamily="34" charset="0"/>
              <a:cs typeface="Calibri Bold" panose="020F0702030404030204" pitchFamily="34" charset="0"/>
            </a:rPr>
            <a:t>Mulheres 35 a 45 anos rastreadas</a:t>
          </a:r>
        </a:p>
      </dgm:t>
    </dgm:pt>
    <dgm:pt modelId="{6ECAE81E-27BF-476E-803F-3DB265B3CAA7}" type="parTrans" cxnId="{E21EFE47-36E5-4FDD-A1C1-D4BA358C8106}">
      <dgm:prSet/>
      <dgm:spPr/>
      <dgm:t>
        <a:bodyPr/>
        <a:lstStyle/>
        <a:p>
          <a:endParaRPr lang="pt-BR" sz="2400"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3F9D5F7A-4BCD-4056-BE15-739D3A7E385B}" type="sibTrans" cxnId="{E21EFE47-36E5-4FDD-A1C1-D4BA358C8106}">
      <dgm:prSet/>
      <dgm:spPr/>
      <dgm:t>
        <a:bodyPr/>
        <a:lstStyle/>
        <a:p>
          <a:endParaRPr lang="pt-BR" sz="2400"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DCA4E732-59B4-45E3-ADD1-770DB41C86B3}">
      <dgm:prSet phldrT="[Texto]" custT="1"/>
      <dgm:spPr>
        <a:solidFill>
          <a:srgbClr val="004F88"/>
        </a:solidFill>
      </dgm:spPr>
      <dgm:t>
        <a:bodyPr/>
        <a:lstStyle/>
        <a:p>
          <a:r>
            <a:rPr lang="pt-BR" sz="2800" dirty="0">
              <a:latin typeface="Calibri Bold" panose="020F0702030404030204" pitchFamily="34" charset="0"/>
              <a:cs typeface="Calibri Bold" panose="020F0702030404030204" pitchFamily="34" charset="0"/>
            </a:rPr>
            <a:t>Mulheres tratadas</a:t>
          </a:r>
        </a:p>
      </dgm:t>
    </dgm:pt>
    <dgm:pt modelId="{FC1A95C9-2706-4058-9F19-5B0EA9E492AB}" type="parTrans" cxnId="{6CE1E6DA-53AF-4820-B59A-B65B817882A9}">
      <dgm:prSet/>
      <dgm:spPr/>
      <dgm:t>
        <a:bodyPr/>
        <a:lstStyle/>
        <a:p>
          <a:endParaRPr lang="pt-BR" sz="2400"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43B283E1-6BFA-41CE-AB6B-9263B7854308}" type="sibTrans" cxnId="{6CE1E6DA-53AF-4820-B59A-B65B817882A9}">
      <dgm:prSet/>
      <dgm:spPr/>
      <dgm:t>
        <a:bodyPr/>
        <a:lstStyle/>
        <a:p>
          <a:endParaRPr lang="pt-BR" sz="2400"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96A921B7-2378-42D3-86A4-0191DEE82ED4}" type="pres">
      <dgm:prSet presAssocID="{B8679DC7-4BBA-40AC-BBE0-4A81EA99E360}" presName="Name0" presStyleCnt="0">
        <dgm:presLayoutVars>
          <dgm:dir/>
          <dgm:resizeHandles val="exact"/>
        </dgm:presLayoutVars>
      </dgm:prSet>
      <dgm:spPr/>
    </dgm:pt>
    <dgm:pt modelId="{D070174A-DDB4-49C8-961D-0B58D7BE5825}" type="pres">
      <dgm:prSet presAssocID="{B8679DC7-4BBA-40AC-BBE0-4A81EA99E360}" presName="fgShape" presStyleLbl="fgShp" presStyleIdx="0" presStyleCnt="1" custScaleX="108696" custScaleY="110052" custLinFactNeighborX="643" custLinFactNeighborY="28308"/>
      <dgm:spPr/>
    </dgm:pt>
    <dgm:pt modelId="{D40AEECF-FF3F-4C00-AB16-BBEA922110A7}" type="pres">
      <dgm:prSet presAssocID="{B8679DC7-4BBA-40AC-BBE0-4A81EA99E360}" presName="linComp" presStyleCnt="0"/>
      <dgm:spPr/>
    </dgm:pt>
    <dgm:pt modelId="{3E666DDA-92F6-4C27-801D-6F2D39853C37}" type="pres">
      <dgm:prSet presAssocID="{DE2D74C4-9AB6-464D-8DB8-0E9AF2420B79}" presName="compNode" presStyleCnt="0"/>
      <dgm:spPr/>
    </dgm:pt>
    <dgm:pt modelId="{8FE736C5-077B-40CB-A61E-C38B3F6BA95E}" type="pres">
      <dgm:prSet presAssocID="{DE2D74C4-9AB6-464D-8DB8-0E9AF2420B79}" presName="bkgdShape" presStyleLbl="node1" presStyleIdx="0" presStyleCnt="3" custLinFactNeighborX="1552" custLinFactNeighborY="139"/>
      <dgm:spPr/>
    </dgm:pt>
    <dgm:pt modelId="{7D479F3F-E789-4B63-ABA0-182BD7C0C43C}" type="pres">
      <dgm:prSet presAssocID="{DE2D74C4-9AB6-464D-8DB8-0E9AF2420B79}" presName="nodeTx" presStyleLbl="node1" presStyleIdx="0" presStyleCnt="3">
        <dgm:presLayoutVars>
          <dgm:bulletEnabled val="1"/>
        </dgm:presLayoutVars>
      </dgm:prSet>
      <dgm:spPr/>
    </dgm:pt>
    <dgm:pt modelId="{2978E791-575C-4455-BB4D-62A92D5DF88A}" type="pres">
      <dgm:prSet presAssocID="{DE2D74C4-9AB6-464D-8DB8-0E9AF2420B79}" presName="invisiNode" presStyleLbl="node1" presStyleIdx="0" presStyleCnt="3"/>
      <dgm:spPr/>
    </dgm:pt>
    <dgm:pt modelId="{689E1044-8D0F-48A3-A50E-B25A0A8CD625}" type="pres">
      <dgm:prSet presAssocID="{DE2D74C4-9AB6-464D-8DB8-0E9AF2420B79}" presName="imagNode" presStyleLbl="fgImgPlace1" presStyleIdx="0" presStyleCnt="3" custLinFactNeighborX="-1832" custLinFactNeighborY="6216"/>
      <dgm:spPr>
        <a:prstGeom prst="ellipse">
          <a:avLst/>
        </a:prstGeom>
      </dgm:spPr>
    </dgm:pt>
    <dgm:pt modelId="{358B9AF4-1E73-4385-8B84-A78EF1A7C1FF}" type="pres">
      <dgm:prSet presAssocID="{A9CFF607-93CF-4792-8777-35FCCB3AEE68}" presName="sibTrans" presStyleLbl="sibTrans2D1" presStyleIdx="0" presStyleCnt="0"/>
      <dgm:spPr/>
    </dgm:pt>
    <dgm:pt modelId="{7A563C91-A9D9-406A-8DB7-844A6B4F47E9}" type="pres">
      <dgm:prSet presAssocID="{D61AF120-A27B-42D7-97D2-EA4491D770F0}" presName="compNode" presStyleCnt="0"/>
      <dgm:spPr/>
    </dgm:pt>
    <dgm:pt modelId="{087B7B11-3383-4D36-9B19-5B76DDF23D54}" type="pres">
      <dgm:prSet presAssocID="{D61AF120-A27B-42D7-97D2-EA4491D770F0}" presName="bkgdShape" presStyleLbl="node1" presStyleIdx="1" presStyleCnt="3"/>
      <dgm:spPr/>
    </dgm:pt>
    <dgm:pt modelId="{7FA8EA53-FA60-4A18-849D-385E8AA34ED7}" type="pres">
      <dgm:prSet presAssocID="{D61AF120-A27B-42D7-97D2-EA4491D770F0}" presName="nodeTx" presStyleLbl="node1" presStyleIdx="1" presStyleCnt="3">
        <dgm:presLayoutVars>
          <dgm:bulletEnabled val="1"/>
        </dgm:presLayoutVars>
      </dgm:prSet>
      <dgm:spPr/>
    </dgm:pt>
    <dgm:pt modelId="{C1470E9C-78BA-4F11-8874-E68725AC7979}" type="pres">
      <dgm:prSet presAssocID="{D61AF120-A27B-42D7-97D2-EA4491D770F0}" presName="invisiNode" presStyleLbl="node1" presStyleIdx="1" presStyleCnt="3"/>
      <dgm:spPr/>
    </dgm:pt>
    <dgm:pt modelId="{3B170443-F31E-4EB4-82E9-AEF8E80F9BD7}" type="pres">
      <dgm:prSet presAssocID="{D61AF120-A27B-42D7-97D2-EA4491D770F0}" presName="imagNode" presStyleLbl="fgImgPlace1" presStyleIdx="1" presStyleCnt="3"/>
      <dgm:spPr/>
    </dgm:pt>
    <dgm:pt modelId="{40584E43-074B-4F3E-AFEB-EB6C78352051}" type="pres">
      <dgm:prSet presAssocID="{3F9D5F7A-4BCD-4056-BE15-739D3A7E385B}" presName="sibTrans" presStyleLbl="sibTrans2D1" presStyleIdx="0" presStyleCnt="0"/>
      <dgm:spPr/>
    </dgm:pt>
    <dgm:pt modelId="{73B8F156-8B0F-47DE-8E2F-6C3B08946C12}" type="pres">
      <dgm:prSet presAssocID="{DCA4E732-59B4-45E3-ADD1-770DB41C86B3}" presName="compNode" presStyleCnt="0"/>
      <dgm:spPr/>
    </dgm:pt>
    <dgm:pt modelId="{202E70DF-00B5-4A1C-96A6-574B7129084D}" type="pres">
      <dgm:prSet presAssocID="{DCA4E732-59B4-45E3-ADD1-770DB41C86B3}" presName="bkgdShape" presStyleLbl="node1" presStyleIdx="2" presStyleCnt="3" custLinFactNeighborX="3451" custLinFactNeighborY="0"/>
      <dgm:spPr/>
    </dgm:pt>
    <dgm:pt modelId="{54F5770A-9E58-46AD-9984-7D552BD66E5B}" type="pres">
      <dgm:prSet presAssocID="{DCA4E732-59B4-45E3-ADD1-770DB41C86B3}" presName="nodeTx" presStyleLbl="node1" presStyleIdx="2" presStyleCnt="3">
        <dgm:presLayoutVars>
          <dgm:bulletEnabled val="1"/>
        </dgm:presLayoutVars>
      </dgm:prSet>
      <dgm:spPr/>
    </dgm:pt>
    <dgm:pt modelId="{1759A181-5A70-486E-95C0-D3B99407390F}" type="pres">
      <dgm:prSet presAssocID="{DCA4E732-59B4-45E3-ADD1-770DB41C86B3}" presName="invisiNode" presStyleLbl="node1" presStyleIdx="2" presStyleCnt="3"/>
      <dgm:spPr/>
    </dgm:pt>
    <dgm:pt modelId="{365787CA-F525-427C-B85D-873F1E5D7DBD}" type="pres">
      <dgm:prSet presAssocID="{DCA4E732-59B4-45E3-ADD1-770DB41C86B3}" presName="imagNode" presStyleLbl="fgImgPlace1" presStyleIdx="2" presStyleCnt="3"/>
      <dgm:spPr/>
    </dgm:pt>
  </dgm:ptLst>
  <dgm:cxnLst>
    <dgm:cxn modelId="{5071EE13-4FA3-4A1F-A3A0-6B5890A667EE}" type="presOf" srcId="{DE2D74C4-9AB6-464D-8DB8-0E9AF2420B79}" destId="{7D479F3F-E789-4B63-ABA0-182BD7C0C43C}" srcOrd="1" destOrd="0" presId="urn:microsoft.com/office/officeart/2005/8/layout/hList7"/>
    <dgm:cxn modelId="{9E272832-C152-4631-BDC0-82181625F7EB}" type="presOf" srcId="{D61AF120-A27B-42D7-97D2-EA4491D770F0}" destId="{087B7B11-3383-4D36-9B19-5B76DDF23D54}" srcOrd="0" destOrd="0" presId="urn:microsoft.com/office/officeart/2005/8/layout/hList7"/>
    <dgm:cxn modelId="{E21EFE47-36E5-4FDD-A1C1-D4BA358C8106}" srcId="{B8679DC7-4BBA-40AC-BBE0-4A81EA99E360}" destId="{D61AF120-A27B-42D7-97D2-EA4491D770F0}" srcOrd="1" destOrd="0" parTransId="{6ECAE81E-27BF-476E-803F-3DB265B3CAA7}" sibTransId="{3F9D5F7A-4BCD-4056-BE15-739D3A7E385B}"/>
    <dgm:cxn modelId="{B6B5A473-44FE-48C8-83EB-9C1C20EF13ED}" type="presOf" srcId="{DCA4E732-59B4-45E3-ADD1-770DB41C86B3}" destId="{202E70DF-00B5-4A1C-96A6-574B7129084D}" srcOrd="0" destOrd="0" presId="urn:microsoft.com/office/officeart/2005/8/layout/hList7"/>
    <dgm:cxn modelId="{A2700C78-D002-4594-9D23-2CB33D10216A}" type="presOf" srcId="{B8679DC7-4BBA-40AC-BBE0-4A81EA99E360}" destId="{96A921B7-2378-42D3-86A4-0191DEE82ED4}" srcOrd="0" destOrd="0" presId="urn:microsoft.com/office/officeart/2005/8/layout/hList7"/>
    <dgm:cxn modelId="{FE4B438F-52F3-4D5A-B596-159788EF6D0F}" type="presOf" srcId="{DCA4E732-59B4-45E3-ADD1-770DB41C86B3}" destId="{54F5770A-9E58-46AD-9984-7D552BD66E5B}" srcOrd="1" destOrd="0" presId="urn:microsoft.com/office/officeart/2005/8/layout/hList7"/>
    <dgm:cxn modelId="{93622C92-95C3-42C8-86AF-AC8C23435778}" type="presOf" srcId="{A9CFF607-93CF-4792-8777-35FCCB3AEE68}" destId="{358B9AF4-1E73-4385-8B84-A78EF1A7C1FF}" srcOrd="0" destOrd="0" presId="urn:microsoft.com/office/officeart/2005/8/layout/hList7"/>
    <dgm:cxn modelId="{39ADC79C-CEFC-42FD-BCF7-7736E2B459B8}" srcId="{B8679DC7-4BBA-40AC-BBE0-4A81EA99E360}" destId="{DE2D74C4-9AB6-464D-8DB8-0E9AF2420B79}" srcOrd="0" destOrd="0" parTransId="{24E689A0-D1D7-4932-8E99-686B3A5BC13B}" sibTransId="{A9CFF607-93CF-4792-8777-35FCCB3AEE68}"/>
    <dgm:cxn modelId="{84F723A4-319D-4C84-AAA5-E4C69C925EE4}" type="presOf" srcId="{DE2D74C4-9AB6-464D-8DB8-0E9AF2420B79}" destId="{8FE736C5-077B-40CB-A61E-C38B3F6BA95E}" srcOrd="0" destOrd="0" presId="urn:microsoft.com/office/officeart/2005/8/layout/hList7"/>
    <dgm:cxn modelId="{09D600B5-F128-42FC-9325-FCE3E78ED96D}" type="presOf" srcId="{3F9D5F7A-4BCD-4056-BE15-739D3A7E385B}" destId="{40584E43-074B-4F3E-AFEB-EB6C78352051}" srcOrd="0" destOrd="0" presId="urn:microsoft.com/office/officeart/2005/8/layout/hList7"/>
    <dgm:cxn modelId="{1E2539C8-D083-41CC-A3E0-8ED66D46B3EC}" type="presOf" srcId="{D61AF120-A27B-42D7-97D2-EA4491D770F0}" destId="{7FA8EA53-FA60-4A18-849D-385E8AA34ED7}" srcOrd="1" destOrd="0" presId="urn:microsoft.com/office/officeart/2005/8/layout/hList7"/>
    <dgm:cxn modelId="{6CE1E6DA-53AF-4820-B59A-B65B817882A9}" srcId="{B8679DC7-4BBA-40AC-BBE0-4A81EA99E360}" destId="{DCA4E732-59B4-45E3-ADD1-770DB41C86B3}" srcOrd="2" destOrd="0" parTransId="{FC1A95C9-2706-4058-9F19-5B0EA9E492AB}" sibTransId="{43B283E1-6BFA-41CE-AB6B-9263B7854308}"/>
    <dgm:cxn modelId="{72322E8B-9426-4D12-9899-9EE32DC6D695}" type="presParOf" srcId="{96A921B7-2378-42D3-86A4-0191DEE82ED4}" destId="{D070174A-DDB4-49C8-961D-0B58D7BE5825}" srcOrd="0" destOrd="0" presId="urn:microsoft.com/office/officeart/2005/8/layout/hList7"/>
    <dgm:cxn modelId="{7838873F-73D9-4BCF-886C-1DE02E9A1A48}" type="presParOf" srcId="{96A921B7-2378-42D3-86A4-0191DEE82ED4}" destId="{D40AEECF-FF3F-4C00-AB16-BBEA922110A7}" srcOrd="1" destOrd="0" presId="urn:microsoft.com/office/officeart/2005/8/layout/hList7"/>
    <dgm:cxn modelId="{C64C01AF-6ABC-410E-8F42-476A315D2260}" type="presParOf" srcId="{D40AEECF-FF3F-4C00-AB16-BBEA922110A7}" destId="{3E666DDA-92F6-4C27-801D-6F2D39853C37}" srcOrd="0" destOrd="0" presId="urn:microsoft.com/office/officeart/2005/8/layout/hList7"/>
    <dgm:cxn modelId="{9B7BEBFE-8B36-473E-B0EA-C1E244B8810E}" type="presParOf" srcId="{3E666DDA-92F6-4C27-801D-6F2D39853C37}" destId="{8FE736C5-077B-40CB-A61E-C38B3F6BA95E}" srcOrd="0" destOrd="0" presId="urn:microsoft.com/office/officeart/2005/8/layout/hList7"/>
    <dgm:cxn modelId="{4E9CA768-461C-4EB3-BCFC-BC85E6AAE9FD}" type="presParOf" srcId="{3E666DDA-92F6-4C27-801D-6F2D39853C37}" destId="{7D479F3F-E789-4B63-ABA0-182BD7C0C43C}" srcOrd="1" destOrd="0" presId="urn:microsoft.com/office/officeart/2005/8/layout/hList7"/>
    <dgm:cxn modelId="{9DDE684F-7469-49D7-B57F-D184ABD387DD}" type="presParOf" srcId="{3E666DDA-92F6-4C27-801D-6F2D39853C37}" destId="{2978E791-575C-4455-BB4D-62A92D5DF88A}" srcOrd="2" destOrd="0" presId="urn:microsoft.com/office/officeart/2005/8/layout/hList7"/>
    <dgm:cxn modelId="{519D5586-BC26-4F45-92F3-9CFBDAC295E8}" type="presParOf" srcId="{3E666DDA-92F6-4C27-801D-6F2D39853C37}" destId="{689E1044-8D0F-48A3-A50E-B25A0A8CD625}" srcOrd="3" destOrd="0" presId="urn:microsoft.com/office/officeart/2005/8/layout/hList7"/>
    <dgm:cxn modelId="{D2C423DA-36CE-4FC6-BF28-6725082396CC}" type="presParOf" srcId="{D40AEECF-FF3F-4C00-AB16-BBEA922110A7}" destId="{358B9AF4-1E73-4385-8B84-A78EF1A7C1FF}" srcOrd="1" destOrd="0" presId="urn:microsoft.com/office/officeart/2005/8/layout/hList7"/>
    <dgm:cxn modelId="{55F428EB-8CAF-4A1F-B0E8-8890F694868C}" type="presParOf" srcId="{D40AEECF-FF3F-4C00-AB16-BBEA922110A7}" destId="{7A563C91-A9D9-406A-8DB7-844A6B4F47E9}" srcOrd="2" destOrd="0" presId="urn:microsoft.com/office/officeart/2005/8/layout/hList7"/>
    <dgm:cxn modelId="{87AE9FC5-7A4A-41A9-B892-48BBF58120AB}" type="presParOf" srcId="{7A563C91-A9D9-406A-8DB7-844A6B4F47E9}" destId="{087B7B11-3383-4D36-9B19-5B76DDF23D54}" srcOrd="0" destOrd="0" presId="urn:microsoft.com/office/officeart/2005/8/layout/hList7"/>
    <dgm:cxn modelId="{40000CB4-E240-4A8E-A2E1-F054453DB685}" type="presParOf" srcId="{7A563C91-A9D9-406A-8DB7-844A6B4F47E9}" destId="{7FA8EA53-FA60-4A18-849D-385E8AA34ED7}" srcOrd="1" destOrd="0" presId="urn:microsoft.com/office/officeart/2005/8/layout/hList7"/>
    <dgm:cxn modelId="{D5A32B00-1000-4A63-BA0A-422BDB2470EB}" type="presParOf" srcId="{7A563C91-A9D9-406A-8DB7-844A6B4F47E9}" destId="{C1470E9C-78BA-4F11-8874-E68725AC7979}" srcOrd="2" destOrd="0" presId="urn:microsoft.com/office/officeart/2005/8/layout/hList7"/>
    <dgm:cxn modelId="{F8698E06-0E09-489F-95A6-6E6910FEA0C0}" type="presParOf" srcId="{7A563C91-A9D9-406A-8DB7-844A6B4F47E9}" destId="{3B170443-F31E-4EB4-82E9-AEF8E80F9BD7}" srcOrd="3" destOrd="0" presId="urn:microsoft.com/office/officeart/2005/8/layout/hList7"/>
    <dgm:cxn modelId="{40182764-61F5-4623-A943-540E0F2243F8}" type="presParOf" srcId="{D40AEECF-FF3F-4C00-AB16-BBEA922110A7}" destId="{40584E43-074B-4F3E-AFEB-EB6C78352051}" srcOrd="3" destOrd="0" presId="urn:microsoft.com/office/officeart/2005/8/layout/hList7"/>
    <dgm:cxn modelId="{797AB762-02F8-4672-B222-04197B3C0A97}" type="presParOf" srcId="{D40AEECF-FF3F-4C00-AB16-BBEA922110A7}" destId="{73B8F156-8B0F-47DE-8E2F-6C3B08946C12}" srcOrd="4" destOrd="0" presId="urn:microsoft.com/office/officeart/2005/8/layout/hList7"/>
    <dgm:cxn modelId="{5022437E-E9C5-4E8B-8C58-642D8C6BD866}" type="presParOf" srcId="{73B8F156-8B0F-47DE-8E2F-6C3B08946C12}" destId="{202E70DF-00B5-4A1C-96A6-574B7129084D}" srcOrd="0" destOrd="0" presId="urn:microsoft.com/office/officeart/2005/8/layout/hList7"/>
    <dgm:cxn modelId="{8AD98186-26F7-4D09-8270-420B1C1EA9BC}" type="presParOf" srcId="{73B8F156-8B0F-47DE-8E2F-6C3B08946C12}" destId="{54F5770A-9E58-46AD-9984-7D552BD66E5B}" srcOrd="1" destOrd="0" presId="urn:microsoft.com/office/officeart/2005/8/layout/hList7"/>
    <dgm:cxn modelId="{4A030B18-C3CC-42CE-8E7C-5139D1405C23}" type="presParOf" srcId="{73B8F156-8B0F-47DE-8E2F-6C3B08946C12}" destId="{1759A181-5A70-486E-95C0-D3B99407390F}" srcOrd="2" destOrd="0" presId="urn:microsoft.com/office/officeart/2005/8/layout/hList7"/>
    <dgm:cxn modelId="{8F74B3E5-9E43-4785-83BF-0B4DD2C1B98E}" type="presParOf" srcId="{73B8F156-8B0F-47DE-8E2F-6C3B08946C12}" destId="{365787CA-F525-427C-B85D-873F1E5D7DB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679DC7-4BBA-40AC-BBE0-4A81EA99E360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D61AF120-A27B-42D7-97D2-EA4491D770F0}">
      <dgm:prSet phldrT="[Texto]"/>
      <dgm:spPr/>
      <dgm:t>
        <a:bodyPr/>
        <a:lstStyle/>
        <a:p>
          <a:endParaRPr lang="pt-BR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CAE81E-27BF-476E-803F-3DB265B3CAA7}" type="parTrans" cxnId="{E21EFE47-36E5-4FDD-A1C1-D4BA358C8106}">
      <dgm:prSet/>
      <dgm:spPr/>
      <dgm:t>
        <a:bodyPr/>
        <a:lstStyle/>
        <a:p>
          <a:endParaRPr lang="pt-BR"/>
        </a:p>
      </dgm:t>
    </dgm:pt>
    <dgm:pt modelId="{3F9D5F7A-4BCD-4056-BE15-739D3A7E385B}" type="sibTrans" cxnId="{E21EFE47-36E5-4FDD-A1C1-D4BA358C8106}">
      <dgm:prSet/>
      <dgm:spPr/>
      <dgm:t>
        <a:bodyPr/>
        <a:lstStyle/>
        <a:p>
          <a:endParaRPr lang="pt-BR"/>
        </a:p>
      </dgm:t>
    </dgm:pt>
    <dgm:pt modelId="{C089AC6D-A127-4970-9774-79D758C06499}">
      <dgm:prSet/>
      <dgm:spPr/>
      <dgm:t>
        <a:bodyPr/>
        <a:lstStyle/>
        <a:p>
          <a:endParaRPr lang="pt-BR"/>
        </a:p>
      </dgm:t>
    </dgm:pt>
    <dgm:pt modelId="{7F8F7A1F-86E1-4D07-87E1-2F37D52B8A21}" type="parTrans" cxnId="{F87CBC2C-A599-416A-AF51-17BCDBD32B64}">
      <dgm:prSet/>
      <dgm:spPr/>
      <dgm:t>
        <a:bodyPr/>
        <a:lstStyle/>
        <a:p>
          <a:endParaRPr lang="pt-BR"/>
        </a:p>
      </dgm:t>
    </dgm:pt>
    <dgm:pt modelId="{050B4613-8019-4A6F-96AA-C4157F836343}" type="sibTrans" cxnId="{F87CBC2C-A599-416A-AF51-17BCDBD32B64}">
      <dgm:prSet/>
      <dgm:spPr/>
      <dgm:t>
        <a:bodyPr/>
        <a:lstStyle/>
        <a:p>
          <a:endParaRPr lang="pt-BR"/>
        </a:p>
      </dgm:t>
    </dgm:pt>
    <dgm:pt modelId="{D04C961B-DB68-427C-90C8-7C6F079047E8}">
      <dgm:prSet/>
      <dgm:spPr/>
      <dgm:t>
        <a:bodyPr/>
        <a:lstStyle/>
        <a:p>
          <a:endParaRPr lang="pt-BR"/>
        </a:p>
      </dgm:t>
    </dgm:pt>
    <dgm:pt modelId="{FE9315FC-197D-4DAE-B68A-12576374EE0A}" type="parTrans" cxnId="{9A5B822D-BF40-4B63-8727-F72EAF2E4E48}">
      <dgm:prSet/>
      <dgm:spPr/>
      <dgm:t>
        <a:bodyPr/>
        <a:lstStyle/>
        <a:p>
          <a:endParaRPr lang="pt-BR"/>
        </a:p>
      </dgm:t>
    </dgm:pt>
    <dgm:pt modelId="{BA5AF887-A32D-46A4-9ECC-7A7EAC64CEB3}" type="sibTrans" cxnId="{9A5B822D-BF40-4B63-8727-F72EAF2E4E48}">
      <dgm:prSet/>
      <dgm:spPr/>
      <dgm:t>
        <a:bodyPr/>
        <a:lstStyle/>
        <a:p>
          <a:endParaRPr lang="pt-BR"/>
        </a:p>
      </dgm:t>
    </dgm:pt>
    <dgm:pt modelId="{DE2D74C4-9AB6-464D-8DB8-0E9AF2420B79}">
      <dgm:prSet phldrT="[Texto]" custT="1"/>
      <dgm:spPr/>
      <dgm:t>
        <a:bodyPr/>
        <a:lstStyle/>
        <a:p>
          <a:endParaRPr lang="pt-BR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CFF607-93CF-4792-8777-35FCCB3AEE68}" type="sibTrans" cxnId="{39ADC79C-CEFC-42FD-BCF7-7736E2B459B8}">
      <dgm:prSet/>
      <dgm:spPr/>
      <dgm:t>
        <a:bodyPr/>
        <a:lstStyle/>
        <a:p>
          <a:endParaRPr lang="pt-BR"/>
        </a:p>
      </dgm:t>
    </dgm:pt>
    <dgm:pt modelId="{24E689A0-D1D7-4932-8E99-686B3A5BC13B}" type="parTrans" cxnId="{39ADC79C-CEFC-42FD-BCF7-7736E2B459B8}">
      <dgm:prSet/>
      <dgm:spPr/>
      <dgm:t>
        <a:bodyPr/>
        <a:lstStyle/>
        <a:p>
          <a:endParaRPr lang="pt-BR"/>
        </a:p>
      </dgm:t>
    </dgm:pt>
    <dgm:pt modelId="{550D9BC5-0C98-4794-9D0E-96AAE3A655D5}">
      <dgm:prSet/>
      <dgm:spPr/>
      <dgm:t>
        <a:bodyPr/>
        <a:lstStyle/>
        <a:p>
          <a:endParaRPr lang="pt-BR"/>
        </a:p>
      </dgm:t>
    </dgm:pt>
    <dgm:pt modelId="{5D338793-F35B-4595-992F-63BEE233C585}" type="parTrans" cxnId="{3FF9F761-577E-4DF7-A7A6-4F5960D4DD01}">
      <dgm:prSet/>
      <dgm:spPr/>
      <dgm:t>
        <a:bodyPr/>
        <a:lstStyle/>
        <a:p>
          <a:endParaRPr lang="pt-BR"/>
        </a:p>
      </dgm:t>
    </dgm:pt>
    <dgm:pt modelId="{922012CE-2201-4E22-B0BB-B033AA79F834}" type="sibTrans" cxnId="{3FF9F761-577E-4DF7-A7A6-4F5960D4DD01}">
      <dgm:prSet/>
      <dgm:spPr/>
      <dgm:t>
        <a:bodyPr/>
        <a:lstStyle/>
        <a:p>
          <a:endParaRPr lang="pt-BR"/>
        </a:p>
      </dgm:t>
    </dgm:pt>
    <dgm:pt modelId="{F83A18D5-9242-4D6E-97DE-811DD9A3CE4A}">
      <dgm:prSet/>
      <dgm:spPr/>
      <dgm:t>
        <a:bodyPr/>
        <a:lstStyle/>
        <a:p>
          <a:endParaRPr lang="pt-BR"/>
        </a:p>
      </dgm:t>
    </dgm:pt>
    <dgm:pt modelId="{6BA90D74-65C0-436A-A576-98FD14090401}" type="parTrans" cxnId="{68E1C400-5311-4EA2-B6E7-01FFB1AAA7A4}">
      <dgm:prSet/>
      <dgm:spPr/>
      <dgm:t>
        <a:bodyPr/>
        <a:lstStyle/>
        <a:p>
          <a:endParaRPr lang="pt-BR"/>
        </a:p>
      </dgm:t>
    </dgm:pt>
    <dgm:pt modelId="{B0FB48B3-9719-4AD0-B5E8-80F1E60028F7}" type="sibTrans" cxnId="{68E1C400-5311-4EA2-B6E7-01FFB1AAA7A4}">
      <dgm:prSet/>
      <dgm:spPr/>
      <dgm:t>
        <a:bodyPr/>
        <a:lstStyle/>
        <a:p>
          <a:endParaRPr lang="pt-BR"/>
        </a:p>
      </dgm:t>
    </dgm:pt>
    <dgm:pt modelId="{D95F6900-6864-4D2B-BB49-01B9C4F6BE31}">
      <dgm:prSet/>
      <dgm:spPr/>
      <dgm:t>
        <a:bodyPr/>
        <a:lstStyle/>
        <a:p>
          <a:endParaRPr lang="pt-BR"/>
        </a:p>
      </dgm:t>
    </dgm:pt>
    <dgm:pt modelId="{E298B697-4068-4CBB-987A-0C5DCA53A7E8}" type="parTrans" cxnId="{77612973-97C4-4D6B-83FB-A9C8CB6FFD7A}">
      <dgm:prSet/>
      <dgm:spPr/>
      <dgm:t>
        <a:bodyPr/>
        <a:lstStyle/>
        <a:p>
          <a:endParaRPr lang="pt-BR"/>
        </a:p>
      </dgm:t>
    </dgm:pt>
    <dgm:pt modelId="{9298FDEF-6240-4603-BC81-B777C44E7D7F}" type="sibTrans" cxnId="{77612973-97C4-4D6B-83FB-A9C8CB6FFD7A}">
      <dgm:prSet/>
      <dgm:spPr/>
      <dgm:t>
        <a:bodyPr/>
        <a:lstStyle/>
        <a:p>
          <a:endParaRPr lang="pt-BR"/>
        </a:p>
      </dgm:t>
    </dgm:pt>
    <dgm:pt modelId="{DCA4E732-59B4-45E3-ADD1-770DB41C86B3}">
      <dgm:prSet phldrT="[Texto]"/>
      <dgm:spPr/>
      <dgm:t>
        <a:bodyPr/>
        <a:lstStyle/>
        <a:p>
          <a:endParaRPr lang="pt-BR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B283E1-6BFA-41CE-AB6B-9263B7854308}" type="sibTrans" cxnId="{6CE1E6DA-53AF-4820-B59A-B65B817882A9}">
      <dgm:prSet/>
      <dgm:spPr/>
      <dgm:t>
        <a:bodyPr/>
        <a:lstStyle/>
        <a:p>
          <a:endParaRPr lang="pt-BR"/>
        </a:p>
      </dgm:t>
    </dgm:pt>
    <dgm:pt modelId="{FC1A95C9-2706-4058-9F19-5B0EA9E492AB}" type="parTrans" cxnId="{6CE1E6DA-53AF-4820-B59A-B65B817882A9}">
      <dgm:prSet/>
      <dgm:spPr/>
      <dgm:t>
        <a:bodyPr/>
        <a:lstStyle/>
        <a:p>
          <a:endParaRPr lang="pt-BR"/>
        </a:p>
      </dgm:t>
    </dgm:pt>
    <dgm:pt modelId="{96A921B7-2378-42D3-86A4-0191DEE82ED4}" type="pres">
      <dgm:prSet presAssocID="{B8679DC7-4BBA-40AC-BBE0-4A81EA99E360}" presName="Name0" presStyleCnt="0">
        <dgm:presLayoutVars>
          <dgm:dir/>
          <dgm:resizeHandles val="exact"/>
        </dgm:presLayoutVars>
      </dgm:prSet>
      <dgm:spPr/>
    </dgm:pt>
    <dgm:pt modelId="{D070174A-DDB4-49C8-961D-0B58D7BE5825}" type="pres">
      <dgm:prSet presAssocID="{B8679DC7-4BBA-40AC-BBE0-4A81EA99E360}" presName="fgShape" presStyleLbl="fgShp" presStyleIdx="0" presStyleCnt="1" custScaleX="108696" custScaleY="104638" custLinFactNeighborX="488" custLinFactNeighborY="41729"/>
      <dgm:spPr/>
    </dgm:pt>
    <dgm:pt modelId="{D40AEECF-FF3F-4C00-AB16-BBEA922110A7}" type="pres">
      <dgm:prSet presAssocID="{B8679DC7-4BBA-40AC-BBE0-4A81EA99E360}" presName="linComp" presStyleCnt="0"/>
      <dgm:spPr/>
    </dgm:pt>
    <dgm:pt modelId="{3E666DDA-92F6-4C27-801D-6F2D39853C37}" type="pres">
      <dgm:prSet presAssocID="{DE2D74C4-9AB6-464D-8DB8-0E9AF2420B79}" presName="compNode" presStyleCnt="0"/>
      <dgm:spPr/>
    </dgm:pt>
    <dgm:pt modelId="{8FE736C5-077B-40CB-A61E-C38B3F6BA95E}" type="pres">
      <dgm:prSet presAssocID="{DE2D74C4-9AB6-464D-8DB8-0E9AF2420B79}" presName="bkgdShape" presStyleLbl="node1" presStyleIdx="0" presStyleCnt="8" custLinFactNeighborX="1400" custLinFactNeighborY="-11429"/>
      <dgm:spPr/>
    </dgm:pt>
    <dgm:pt modelId="{7D479F3F-E789-4B63-ABA0-182BD7C0C43C}" type="pres">
      <dgm:prSet presAssocID="{DE2D74C4-9AB6-464D-8DB8-0E9AF2420B79}" presName="nodeTx" presStyleLbl="node1" presStyleIdx="0" presStyleCnt="8">
        <dgm:presLayoutVars>
          <dgm:bulletEnabled val="1"/>
        </dgm:presLayoutVars>
      </dgm:prSet>
      <dgm:spPr/>
    </dgm:pt>
    <dgm:pt modelId="{2978E791-575C-4455-BB4D-62A92D5DF88A}" type="pres">
      <dgm:prSet presAssocID="{DE2D74C4-9AB6-464D-8DB8-0E9AF2420B79}" presName="invisiNode" presStyleLbl="node1" presStyleIdx="0" presStyleCnt="8"/>
      <dgm:spPr/>
    </dgm:pt>
    <dgm:pt modelId="{689E1044-8D0F-48A3-A50E-B25A0A8CD625}" type="pres">
      <dgm:prSet presAssocID="{DE2D74C4-9AB6-464D-8DB8-0E9AF2420B79}" presName="imagNode" presStyleLbl="fgImgPlace1" presStyleIdx="0" presStyleCnt="8" custScaleX="178361" custScaleY="165415" custLinFactNeighborX="1806" custLinFactNeighborY="36435"/>
      <dgm:spPr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12000" b="-12000"/>
          </a:stretch>
        </a:blipFill>
      </dgm:spPr>
    </dgm:pt>
    <dgm:pt modelId="{358B9AF4-1E73-4385-8B84-A78EF1A7C1FF}" type="pres">
      <dgm:prSet presAssocID="{A9CFF607-93CF-4792-8777-35FCCB3AEE68}" presName="sibTrans" presStyleLbl="sibTrans2D1" presStyleIdx="0" presStyleCnt="0"/>
      <dgm:spPr/>
    </dgm:pt>
    <dgm:pt modelId="{C7ED6EA3-2327-498E-9DE7-AA096A54717E}" type="pres">
      <dgm:prSet presAssocID="{C089AC6D-A127-4970-9774-79D758C06499}" presName="compNode" presStyleCnt="0"/>
      <dgm:spPr/>
    </dgm:pt>
    <dgm:pt modelId="{E724AE57-E16D-47EA-BB5E-B68B5D8C37DD}" type="pres">
      <dgm:prSet presAssocID="{C089AC6D-A127-4970-9774-79D758C06499}" presName="bkgdShape" presStyleLbl="node1" presStyleIdx="1" presStyleCnt="8" custLinFactNeighborX="2303" custLinFactNeighborY="-10264"/>
      <dgm:spPr/>
    </dgm:pt>
    <dgm:pt modelId="{F555E7C7-7998-4B5C-BFEC-928CF15813D7}" type="pres">
      <dgm:prSet presAssocID="{C089AC6D-A127-4970-9774-79D758C06499}" presName="nodeTx" presStyleLbl="node1" presStyleIdx="1" presStyleCnt="8">
        <dgm:presLayoutVars>
          <dgm:bulletEnabled val="1"/>
        </dgm:presLayoutVars>
      </dgm:prSet>
      <dgm:spPr/>
    </dgm:pt>
    <dgm:pt modelId="{77309467-C043-4241-B661-BBB9A45ECA5E}" type="pres">
      <dgm:prSet presAssocID="{C089AC6D-A127-4970-9774-79D758C06499}" presName="invisiNode" presStyleLbl="node1" presStyleIdx="1" presStyleCnt="8"/>
      <dgm:spPr/>
    </dgm:pt>
    <dgm:pt modelId="{4B221D99-E087-4340-AF0C-60EBD3DBAEE3}" type="pres">
      <dgm:prSet presAssocID="{C089AC6D-A127-4970-9774-79D758C06499}" presName="imagNode" presStyleLbl="fgImgPlace1" presStyleIdx="1" presStyleCnt="8" custScaleX="199097" custScaleY="190841" custLinFactNeighborX="-2123" custLinFactNeighborY="35507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249FE540-D85B-4D98-AFBE-DA30F0E2DC7A}" type="pres">
      <dgm:prSet presAssocID="{050B4613-8019-4A6F-96AA-C4157F836343}" presName="sibTrans" presStyleLbl="sibTrans2D1" presStyleIdx="0" presStyleCnt="0"/>
      <dgm:spPr/>
    </dgm:pt>
    <dgm:pt modelId="{620D0374-A3AC-4CBA-A7E9-3BC43F4ECFA4}" type="pres">
      <dgm:prSet presAssocID="{550D9BC5-0C98-4794-9D0E-96AAE3A655D5}" presName="compNode" presStyleCnt="0"/>
      <dgm:spPr/>
    </dgm:pt>
    <dgm:pt modelId="{D6112673-B5B6-4CA9-A41E-7339367D7520}" type="pres">
      <dgm:prSet presAssocID="{550D9BC5-0C98-4794-9D0E-96AAE3A655D5}" presName="bkgdShape" presStyleLbl="node1" presStyleIdx="2" presStyleCnt="8" custLinFactNeighborX="1228" custLinFactNeighborY="-8464"/>
      <dgm:spPr/>
    </dgm:pt>
    <dgm:pt modelId="{AB45F862-E4B0-487E-984C-D1CE41810621}" type="pres">
      <dgm:prSet presAssocID="{550D9BC5-0C98-4794-9D0E-96AAE3A655D5}" presName="nodeTx" presStyleLbl="node1" presStyleIdx="2" presStyleCnt="8">
        <dgm:presLayoutVars>
          <dgm:bulletEnabled val="1"/>
        </dgm:presLayoutVars>
      </dgm:prSet>
      <dgm:spPr/>
    </dgm:pt>
    <dgm:pt modelId="{DF6141F5-D2DF-429B-9B55-47FC815BF6EF}" type="pres">
      <dgm:prSet presAssocID="{550D9BC5-0C98-4794-9D0E-96AAE3A655D5}" presName="invisiNode" presStyleLbl="node1" presStyleIdx="2" presStyleCnt="8"/>
      <dgm:spPr/>
    </dgm:pt>
    <dgm:pt modelId="{14670DF1-DB31-489F-8A80-2F88FC0DD5B9}" type="pres">
      <dgm:prSet presAssocID="{550D9BC5-0C98-4794-9D0E-96AAE3A655D5}" presName="imagNode" presStyleLbl="fgImgPlace1" presStyleIdx="2" presStyleCnt="8" custScaleX="168457" custScaleY="161212" custLinFactNeighborX="2244" custLinFactNeighborY="39033"/>
      <dgm:spPr>
        <a:blipFill rotWithShape="1">
          <a:blip xmlns:r="http://schemas.openxmlformats.org/officeDocument/2006/relationships" r:embed="rId3"/>
          <a:srcRect/>
          <a:stretch>
            <a:fillRect l="-39000" r="-39000"/>
          </a:stretch>
        </a:blipFill>
      </dgm:spPr>
    </dgm:pt>
    <dgm:pt modelId="{48C6B916-12F7-4267-94EF-3090247FD434}" type="pres">
      <dgm:prSet presAssocID="{922012CE-2201-4E22-B0BB-B033AA79F834}" presName="sibTrans" presStyleLbl="sibTrans2D1" presStyleIdx="0" presStyleCnt="0"/>
      <dgm:spPr/>
    </dgm:pt>
    <dgm:pt modelId="{DA1F8F8A-BD34-4DF1-8585-CB5C084DA41D}" type="pres">
      <dgm:prSet presAssocID="{D95F6900-6864-4D2B-BB49-01B9C4F6BE31}" presName="compNode" presStyleCnt="0"/>
      <dgm:spPr/>
    </dgm:pt>
    <dgm:pt modelId="{6621371E-72CE-4BA9-9738-E05AC5C47C9D}" type="pres">
      <dgm:prSet presAssocID="{D95F6900-6864-4D2B-BB49-01B9C4F6BE31}" presName="bkgdShape" presStyleLbl="node1" presStyleIdx="3" presStyleCnt="8"/>
      <dgm:spPr/>
    </dgm:pt>
    <dgm:pt modelId="{F887DA34-DA02-4AD5-AA31-D30BF3A76B8E}" type="pres">
      <dgm:prSet presAssocID="{D95F6900-6864-4D2B-BB49-01B9C4F6BE31}" presName="nodeTx" presStyleLbl="node1" presStyleIdx="3" presStyleCnt="8">
        <dgm:presLayoutVars>
          <dgm:bulletEnabled val="1"/>
        </dgm:presLayoutVars>
      </dgm:prSet>
      <dgm:spPr/>
    </dgm:pt>
    <dgm:pt modelId="{B3390DAB-9926-456C-9763-234C7017D300}" type="pres">
      <dgm:prSet presAssocID="{D95F6900-6864-4D2B-BB49-01B9C4F6BE31}" presName="invisiNode" presStyleLbl="node1" presStyleIdx="3" presStyleCnt="8"/>
      <dgm:spPr/>
    </dgm:pt>
    <dgm:pt modelId="{426552F6-0F8E-49BE-8626-7FB552351993}" type="pres">
      <dgm:prSet presAssocID="{D95F6900-6864-4D2B-BB49-01B9C4F6BE31}" presName="imagNode" presStyleLbl="fgImgPlace1" presStyleIdx="3" presStyleCnt="8"/>
      <dgm:spPr/>
    </dgm:pt>
    <dgm:pt modelId="{CAF97980-2D73-48D6-8A13-CEDAF72FA22C}" type="pres">
      <dgm:prSet presAssocID="{9298FDEF-6240-4603-BC81-B777C44E7D7F}" presName="sibTrans" presStyleLbl="sibTrans2D1" presStyleIdx="0" presStyleCnt="0"/>
      <dgm:spPr/>
    </dgm:pt>
    <dgm:pt modelId="{F9976573-BAB4-4540-9BB2-0E70D43D576D}" type="pres">
      <dgm:prSet presAssocID="{D04C961B-DB68-427C-90C8-7C6F079047E8}" presName="compNode" presStyleCnt="0"/>
      <dgm:spPr/>
    </dgm:pt>
    <dgm:pt modelId="{5A6A96F5-312E-462F-8A5D-00528FF7C00A}" type="pres">
      <dgm:prSet presAssocID="{D04C961B-DB68-427C-90C8-7C6F079047E8}" presName="bkgdShape" presStyleLbl="node1" presStyleIdx="4" presStyleCnt="8" custLinFactNeighborX="-2412" custLinFactNeighborY="-4992"/>
      <dgm:spPr/>
    </dgm:pt>
    <dgm:pt modelId="{5D0CA34D-E593-44F0-9C8E-F9302ACF1484}" type="pres">
      <dgm:prSet presAssocID="{D04C961B-DB68-427C-90C8-7C6F079047E8}" presName="nodeTx" presStyleLbl="node1" presStyleIdx="4" presStyleCnt="8">
        <dgm:presLayoutVars>
          <dgm:bulletEnabled val="1"/>
        </dgm:presLayoutVars>
      </dgm:prSet>
      <dgm:spPr/>
    </dgm:pt>
    <dgm:pt modelId="{CCFE50C4-974B-4144-9919-0BFD368BAACB}" type="pres">
      <dgm:prSet presAssocID="{D04C961B-DB68-427C-90C8-7C6F079047E8}" presName="invisiNode" presStyleLbl="node1" presStyleIdx="4" presStyleCnt="8"/>
      <dgm:spPr/>
    </dgm:pt>
    <dgm:pt modelId="{722ED4EF-02D0-4931-BE07-CC7794949497}" type="pres">
      <dgm:prSet presAssocID="{D04C961B-DB68-427C-90C8-7C6F079047E8}" presName="imagNode" presStyleLbl="fgImgPlace1" presStyleIdx="4" presStyleCnt="8" custScaleX="183345" custScaleY="198709" custLinFactX="-78612" custLinFactNeighborX="-100000" custLinFactNeighborY="37365"/>
      <dgm:spPr>
        <a:blipFill rotWithShape="1">
          <a:blip xmlns:r="http://schemas.openxmlformats.org/officeDocument/2006/relationships" r:embed="rId4"/>
          <a:srcRect/>
          <a:stretch>
            <a:fillRect t="-13000" b="-13000"/>
          </a:stretch>
        </a:blipFill>
      </dgm:spPr>
    </dgm:pt>
    <dgm:pt modelId="{C86F9BC4-1590-4D9E-9038-7C81D0CCB31E}" type="pres">
      <dgm:prSet presAssocID="{BA5AF887-A32D-46A4-9ECC-7A7EAC64CEB3}" presName="sibTrans" presStyleLbl="sibTrans2D1" presStyleIdx="0" presStyleCnt="0"/>
      <dgm:spPr/>
    </dgm:pt>
    <dgm:pt modelId="{7A563C91-A9D9-406A-8DB7-844A6B4F47E9}" type="pres">
      <dgm:prSet presAssocID="{D61AF120-A27B-42D7-97D2-EA4491D770F0}" presName="compNode" presStyleCnt="0"/>
      <dgm:spPr/>
    </dgm:pt>
    <dgm:pt modelId="{087B7B11-3383-4D36-9B19-5B76DDF23D54}" type="pres">
      <dgm:prSet presAssocID="{D61AF120-A27B-42D7-97D2-EA4491D770F0}" presName="bkgdShape" presStyleLbl="node1" presStyleIdx="5" presStyleCnt="8" custLinFactNeighborX="-3299"/>
      <dgm:spPr/>
    </dgm:pt>
    <dgm:pt modelId="{7FA8EA53-FA60-4A18-849D-385E8AA34ED7}" type="pres">
      <dgm:prSet presAssocID="{D61AF120-A27B-42D7-97D2-EA4491D770F0}" presName="nodeTx" presStyleLbl="node1" presStyleIdx="5" presStyleCnt="8">
        <dgm:presLayoutVars>
          <dgm:bulletEnabled val="1"/>
        </dgm:presLayoutVars>
      </dgm:prSet>
      <dgm:spPr/>
    </dgm:pt>
    <dgm:pt modelId="{C1470E9C-78BA-4F11-8874-E68725AC7979}" type="pres">
      <dgm:prSet presAssocID="{D61AF120-A27B-42D7-97D2-EA4491D770F0}" presName="invisiNode" presStyleLbl="node1" presStyleIdx="5" presStyleCnt="8"/>
      <dgm:spPr/>
    </dgm:pt>
    <dgm:pt modelId="{3B170443-F31E-4EB4-82E9-AEF8E80F9BD7}" type="pres">
      <dgm:prSet presAssocID="{D61AF120-A27B-42D7-97D2-EA4491D770F0}" presName="imagNode" presStyleLbl="fgImgPlace1" presStyleIdx="5" presStyleCnt="8" custScaleX="122323" custScaleY="113573" custLinFactNeighborX="-37833" custLinFactNeighborY="6735"/>
      <dgm:spPr>
        <a:blipFill rotWithShape="1">
          <a:blip xmlns:r="http://schemas.openxmlformats.org/officeDocument/2006/relationships" r:embed="rId5"/>
          <a:srcRect/>
          <a:stretch>
            <a:fillRect l="-10000" r="-10000"/>
          </a:stretch>
        </a:blipFill>
      </dgm:spPr>
    </dgm:pt>
    <dgm:pt modelId="{40584E43-074B-4F3E-AFEB-EB6C78352051}" type="pres">
      <dgm:prSet presAssocID="{3F9D5F7A-4BCD-4056-BE15-739D3A7E385B}" presName="sibTrans" presStyleLbl="sibTrans2D1" presStyleIdx="0" presStyleCnt="0"/>
      <dgm:spPr/>
    </dgm:pt>
    <dgm:pt modelId="{7E9A26F8-6AD9-4F91-B99D-64D1DA90BAFE}" type="pres">
      <dgm:prSet presAssocID="{F83A18D5-9242-4D6E-97DE-811DD9A3CE4A}" presName="compNode" presStyleCnt="0"/>
      <dgm:spPr/>
    </dgm:pt>
    <dgm:pt modelId="{3FF95C86-AC10-43CE-9DCE-B069B6134C2F}" type="pres">
      <dgm:prSet presAssocID="{F83A18D5-9242-4D6E-97DE-811DD9A3CE4A}" presName="bkgdShape" presStyleLbl="node1" presStyleIdx="6" presStyleCnt="8" custLinFactNeighborX="-5570"/>
      <dgm:spPr/>
    </dgm:pt>
    <dgm:pt modelId="{F045EDB7-D618-4287-B0DA-6D8D8CD6CF86}" type="pres">
      <dgm:prSet presAssocID="{F83A18D5-9242-4D6E-97DE-811DD9A3CE4A}" presName="nodeTx" presStyleLbl="node1" presStyleIdx="6" presStyleCnt="8">
        <dgm:presLayoutVars>
          <dgm:bulletEnabled val="1"/>
        </dgm:presLayoutVars>
      </dgm:prSet>
      <dgm:spPr/>
    </dgm:pt>
    <dgm:pt modelId="{6D29B6ED-625F-4171-AE5A-C12675A467BE}" type="pres">
      <dgm:prSet presAssocID="{F83A18D5-9242-4D6E-97DE-811DD9A3CE4A}" presName="invisiNode" presStyleLbl="node1" presStyleIdx="6" presStyleCnt="8"/>
      <dgm:spPr/>
    </dgm:pt>
    <dgm:pt modelId="{99248207-7827-4F41-8162-7C9AEEB7781C}" type="pres">
      <dgm:prSet presAssocID="{F83A18D5-9242-4D6E-97DE-811DD9A3CE4A}" presName="imagNode" presStyleLbl="fgImgPlace1" presStyleIdx="6" presStyleCnt="8" custLinFactNeighborY="-309"/>
      <dgm:spPr/>
    </dgm:pt>
    <dgm:pt modelId="{0562BD7A-868F-4D61-AA80-CB84B375F145}" type="pres">
      <dgm:prSet presAssocID="{B0FB48B3-9719-4AD0-B5E8-80F1E60028F7}" presName="sibTrans" presStyleLbl="sibTrans2D1" presStyleIdx="0" presStyleCnt="0"/>
      <dgm:spPr/>
    </dgm:pt>
    <dgm:pt modelId="{73B8F156-8B0F-47DE-8E2F-6C3B08946C12}" type="pres">
      <dgm:prSet presAssocID="{DCA4E732-59B4-45E3-ADD1-770DB41C86B3}" presName="compNode" presStyleCnt="0"/>
      <dgm:spPr/>
    </dgm:pt>
    <dgm:pt modelId="{202E70DF-00B5-4A1C-96A6-574B7129084D}" type="pres">
      <dgm:prSet presAssocID="{DCA4E732-59B4-45E3-ADD1-770DB41C86B3}" presName="bkgdShape" presStyleLbl="node1" presStyleIdx="7" presStyleCnt="8" custLinFactNeighborX="-7695" custLinFactNeighborY="-5117"/>
      <dgm:spPr/>
    </dgm:pt>
    <dgm:pt modelId="{54F5770A-9E58-46AD-9984-7D552BD66E5B}" type="pres">
      <dgm:prSet presAssocID="{DCA4E732-59B4-45E3-ADD1-770DB41C86B3}" presName="nodeTx" presStyleLbl="node1" presStyleIdx="7" presStyleCnt="8">
        <dgm:presLayoutVars>
          <dgm:bulletEnabled val="1"/>
        </dgm:presLayoutVars>
      </dgm:prSet>
      <dgm:spPr/>
    </dgm:pt>
    <dgm:pt modelId="{1759A181-5A70-486E-95C0-D3B99407390F}" type="pres">
      <dgm:prSet presAssocID="{DCA4E732-59B4-45E3-ADD1-770DB41C86B3}" presName="invisiNode" presStyleLbl="node1" presStyleIdx="7" presStyleCnt="8"/>
      <dgm:spPr/>
    </dgm:pt>
    <dgm:pt modelId="{365787CA-F525-427C-B85D-873F1E5D7DBD}" type="pres">
      <dgm:prSet presAssocID="{DCA4E732-59B4-45E3-ADD1-770DB41C86B3}" presName="imagNode" presStyleLbl="fgImgPlace1" presStyleIdx="7" presStyleCnt="8" custScaleX="176872" custScaleY="181257" custLinFactNeighborX="-15536" custLinFactNeighborY="35953"/>
      <dgm:spPr>
        <a:blipFill rotWithShape="1">
          <a:blip xmlns:r="http://schemas.openxmlformats.org/officeDocument/2006/relationships" r:embed="rId6"/>
          <a:srcRect/>
          <a:stretch>
            <a:fillRect l="-21000" r="-21000"/>
          </a:stretch>
        </a:blipFill>
      </dgm:spPr>
    </dgm:pt>
  </dgm:ptLst>
  <dgm:cxnLst>
    <dgm:cxn modelId="{68E1C400-5311-4EA2-B6E7-01FFB1AAA7A4}" srcId="{B8679DC7-4BBA-40AC-BBE0-4A81EA99E360}" destId="{F83A18D5-9242-4D6E-97DE-811DD9A3CE4A}" srcOrd="6" destOrd="0" parTransId="{6BA90D74-65C0-436A-A576-98FD14090401}" sibTransId="{B0FB48B3-9719-4AD0-B5E8-80F1E60028F7}"/>
    <dgm:cxn modelId="{47EAE704-967D-4241-B703-9318008B4FC5}" type="presOf" srcId="{F83A18D5-9242-4D6E-97DE-811DD9A3CE4A}" destId="{F045EDB7-D618-4287-B0DA-6D8D8CD6CF86}" srcOrd="1" destOrd="0" presId="urn:microsoft.com/office/officeart/2005/8/layout/hList7"/>
    <dgm:cxn modelId="{245EC70D-D937-4992-AFAB-BCF4F3951E09}" type="presOf" srcId="{B0FB48B3-9719-4AD0-B5E8-80F1E60028F7}" destId="{0562BD7A-868F-4D61-AA80-CB84B375F145}" srcOrd="0" destOrd="0" presId="urn:microsoft.com/office/officeart/2005/8/layout/hList7"/>
    <dgm:cxn modelId="{5071EE13-4FA3-4A1F-A3A0-6B5890A667EE}" type="presOf" srcId="{DE2D74C4-9AB6-464D-8DB8-0E9AF2420B79}" destId="{7D479F3F-E789-4B63-ABA0-182BD7C0C43C}" srcOrd="1" destOrd="0" presId="urn:microsoft.com/office/officeart/2005/8/layout/hList7"/>
    <dgm:cxn modelId="{F87CBC2C-A599-416A-AF51-17BCDBD32B64}" srcId="{B8679DC7-4BBA-40AC-BBE0-4A81EA99E360}" destId="{C089AC6D-A127-4970-9774-79D758C06499}" srcOrd="1" destOrd="0" parTransId="{7F8F7A1F-86E1-4D07-87E1-2F37D52B8A21}" sibTransId="{050B4613-8019-4A6F-96AA-C4157F836343}"/>
    <dgm:cxn modelId="{9A5B822D-BF40-4B63-8727-F72EAF2E4E48}" srcId="{B8679DC7-4BBA-40AC-BBE0-4A81EA99E360}" destId="{D04C961B-DB68-427C-90C8-7C6F079047E8}" srcOrd="4" destOrd="0" parTransId="{FE9315FC-197D-4DAE-B68A-12576374EE0A}" sibTransId="{BA5AF887-A32D-46A4-9ECC-7A7EAC64CEB3}"/>
    <dgm:cxn modelId="{9E272832-C152-4631-BDC0-82181625F7EB}" type="presOf" srcId="{D61AF120-A27B-42D7-97D2-EA4491D770F0}" destId="{087B7B11-3383-4D36-9B19-5B76DDF23D54}" srcOrd="0" destOrd="0" presId="urn:microsoft.com/office/officeart/2005/8/layout/hList7"/>
    <dgm:cxn modelId="{B47A7D3A-EFBF-44B6-8A56-3B959CF48F9B}" type="presOf" srcId="{BA5AF887-A32D-46A4-9ECC-7A7EAC64CEB3}" destId="{C86F9BC4-1590-4D9E-9038-7C81D0CCB31E}" srcOrd="0" destOrd="0" presId="urn:microsoft.com/office/officeart/2005/8/layout/hList7"/>
    <dgm:cxn modelId="{6D7EDD5D-F694-41B3-9E07-0335F9A90C3D}" type="presOf" srcId="{922012CE-2201-4E22-B0BB-B033AA79F834}" destId="{48C6B916-12F7-4267-94EF-3090247FD434}" srcOrd="0" destOrd="0" presId="urn:microsoft.com/office/officeart/2005/8/layout/hList7"/>
    <dgm:cxn modelId="{3FF9F761-577E-4DF7-A7A6-4F5960D4DD01}" srcId="{B8679DC7-4BBA-40AC-BBE0-4A81EA99E360}" destId="{550D9BC5-0C98-4794-9D0E-96AAE3A655D5}" srcOrd="2" destOrd="0" parTransId="{5D338793-F35B-4595-992F-63BEE233C585}" sibTransId="{922012CE-2201-4E22-B0BB-B033AA79F834}"/>
    <dgm:cxn modelId="{EB525563-3D58-4938-BA14-F5FF82192E35}" type="presOf" srcId="{550D9BC5-0C98-4794-9D0E-96AAE3A655D5}" destId="{D6112673-B5B6-4CA9-A41E-7339367D7520}" srcOrd="0" destOrd="0" presId="urn:microsoft.com/office/officeart/2005/8/layout/hList7"/>
    <dgm:cxn modelId="{E21EFE47-36E5-4FDD-A1C1-D4BA358C8106}" srcId="{B8679DC7-4BBA-40AC-BBE0-4A81EA99E360}" destId="{D61AF120-A27B-42D7-97D2-EA4491D770F0}" srcOrd="5" destOrd="0" parTransId="{6ECAE81E-27BF-476E-803F-3DB265B3CAA7}" sibTransId="{3F9D5F7A-4BCD-4056-BE15-739D3A7E385B}"/>
    <dgm:cxn modelId="{50A95749-01F5-4FB4-B25D-47BCEE23EF95}" type="presOf" srcId="{C089AC6D-A127-4970-9774-79D758C06499}" destId="{E724AE57-E16D-47EA-BB5E-B68B5D8C37DD}" srcOrd="0" destOrd="0" presId="urn:microsoft.com/office/officeart/2005/8/layout/hList7"/>
    <dgm:cxn modelId="{726F234E-BD8F-442F-99F0-59EBC8180FFE}" type="presOf" srcId="{9298FDEF-6240-4603-BC81-B777C44E7D7F}" destId="{CAF97980-2D73-48D6-8A13-CEDAF72FA22C}" srcOrd="0" destOrd="0" presId="urn:microsoft.com/office/officeart/2005/8/layout/hList7"/>
    <dgm:cxn modelId="{77612973-97C4-4D6B-83FB-A9C8CB6FFD7A}" srcId="{B8679DC7-4BBA-40AC-BBE0-4A81EA99E360}" destId="{D95F6900-6864-4D2B-BB49-01B9C4F6BE31}" srcOrd="3" destOrd="0" parTransId="{E298B697-4068-4CBB-987A-0C5DCA53A7E8}" sibTransId="{9298FDEF-6240-4603-BC81-B777C44E7D7F}"/>
    <dgm:cxn modelId="{B6B5A473-44FE-48C8-83EB-9C1C20EF13ED}" type="presOf" srcId="{DCA4E732-59B4-45E3-ADD1-770DB41C86B3}" destId="{202E70DF-00B5-4A1C-96A6-574B7129084D}" srcOrd="0" destOrd="0" presId="urn:microsoft.com/office/officeart/2005/8/layout/hList7"/>
    <dgm:cxn modelId="{A2700C78-D002-4594-9D23-2CB33D10216A}" type="presOf" srcId="{B8679DC7-4BBA-40AC-BBE0-4A81EA99E360}" destId="{96A921B7-2378-42D3-86A4-0191DEE82ED4}" srcOrd="0" destOrd="0" presId="urn:microsoft.com/office/officeart/2005/8/layout/hList7"/>
    <dgm:cxn modelId="{1B056E88-D50B-475D-8A1B-5252F22B1B84}" type="presOf" srcId="{C089AC6D-A127-4970-9774-79D758C06499}" destId="{F555E7C7-7998-4B5C-BFEC-928CF15813D7}" srcOrd="1" destOrd="0" presId="urn:microsoft.com/office/officeart/2005/8/layout/hList7"/>
    <dgm:cxn modelId="{FE4B438F-52F3-4D5A-B596-159788EF6D0F}" type="presOf" srcId="{DCA4E732-59B4-45E3-ADD1-770DB41C86B3}" destId="{54F5770A-9E58-46AD-9984-7D552BD66E5B}" srcOrd="1" destOrd="0" presId="urn:microsoft.com/office/officeart/2005/8/layout/hList7"/>
    <dgm:cxn modelId="{93622C92-95C3-42C8-86AF-AC8C23435778}" type="presOf" srcId="{A9CFF607-93CF-4792-8777-35FCCB3AEE68}" destId="{358B9AF4-1E73-4385-8B84-A78EF1A7C1FF}" srcOrd="0" destOrd="0" presId="urn:microsoft.com/office/officeart/2005/8/layout/hList7"/>
    <dgm:cxn modelId="{A3E3DE93-E879-4FFD-BB90-907D5EC5B823}" type="presOf" srcId="{D95F6900-6864-4D2B-BB49-01B9C4F6BE31}" destId="{F887DA34-DA02-4AD5-AA31-D30BF3A76B8E}" srcOrd="1" destOrd="0" presId="urn:microsoft.com/office/officeart/2005/8/layout/hList7"/>
    <dgm:cxn modelId="{39ADC79C-CEFC-42FD-BCF7-7736E2B459B8}" srcId="{B8679DC7-4BBA-40AC-BBE0-4A81EA99E360}" destId="{DE2D74C4-9AB6-464D-8DB8-0E9AF2420B79}" srcOrd="0" destOrd="0" parTransId="{24E689A0-D1D7-4932-8E99-686B3A5BC13B}" sibTransId="{A9CFF607-93CF-4792-8777-35FCCB3AEE68}"/>
    <dgm:cxn modelId="{84F723A4-319D-4C84-AAA5-E4C69C925EE4}" type="presOf" srcId="{DE2D74C4-9AB6-464D-8DB8-0E9AF2420B79}" destId="{8FE736C5-077B-40CB-A61E-C38B3F6BA95E}" srcOrd="0" destOrd="0" presId="urn:microsoft.com/office/officeart/2005/8/layout/hList7"/>
    <dgm:cxn modelId="{66B932AC-3703-476D-821D-F66B1ECFBA50}" type="presOf" srcId="{D95F6900-6864-4D2B-BB49-01B9C4F6BE31}" destId="{6621371E-72CE-4BA9-9738-E05AC5C47C9D}" srcOrd="0" destOrd="0" presId="urn:microsoft.com/office/officeart/2005/8/layout/hList7"/>
    <dgm:cxn modelId="{09D600B5-F128-42FC-9325-FCE3E78ED96D}" type="presOf" srcId="{3F9D5F7A-4BCD-4056-BE15-739D3A7E385B}" destId="{40584E43-074B-4F3E-AFEB-EB6C78352051}" srcOrd="0" destOrd="0" presId="urn:microsoft.com/office/officeart/2005/8/layout/hList7"/>
    <dgm:cxn modelId="{3B6449B7-E2EE-424C-B677-01D34EC984C6}" type="presOf" srcId="{550D9BC5-0C98-4794-9D0E-96AAE3A655D5}" destId="{AB45F862-E4B0-487E-984C-D1CE41810621}" srcOrd="1" destOrd="0" presId="urn:microsoft.com/office/officeart/2005/8/layout/hList7"/>
    <dgm:cxn modelId="{14B976BC-A3D9-4884-8B81-1BCFE8639BFD}" type="presOf" srcId="{D04C961B-DB68-427C-90C8-7C6F079047E8}" destId="{5A6A96F5-312E-462F-8A5D-00528FF7C00A}" srcOrd="0" destOrd="0" presId="urn:microsoft.com/office/officeart/2005/8/layout/hList7"/>
    <dgm:cxn modelId="{1E2539C8-D083-41CC-A3E0-8ED66D46B3EC}" type="presOf" srcId="{D61AF120-A27B-42D7-97D2-EA4491D770F0}" destId="{7FA8EA53-FA60-4A18-849D-385E8AA34ED7}" srcOrd="1" destOrd="0" presId="urn:microsoft.com/office/officeart/2005/8/layout/hList7"/>
    <dgm:cxn modelId="{9E7701D4-F726-4210-A1C7-851121D2EBC1}" type="presOf" srcId="{D04C961B-DB68-427C-90C8-7C6F079047E8}" destId="{5D0CA34D-E593-44F0-9C8E-F9302ACF1484}" srcOrd="1" destOrd="0" presId="urn:microsoft.com/office/officeart/2005/8/layout/hList7"/>
    <dgm:cxn modelId="{6CE1E6DA-53AF-4820-B59A-B65B817882A9}" srcId="{B8679DC7-4BBA-40AC-BBE0-4A81EA99E360}" destId="{DCA4E732-59B4-45E3-ADD1-770DB41C86B3}" srcOrd="7" destOrd="0" parTransId="{FC1A95C9-2706-4058-9F19-5B0EA9E492AB}" sibTransId="{43B283E1-6BFA-41CE-AB6B-9263B7854308}"/>
    <dgm:cxn modelId="{5091D9E3-7833-4C5B-AEC1-92F09946B88D}" type="presOf" srcId="{F83A18D5-9242-4D6E-97DE-811DD9A3CE4A}" destId="{3FF95C86-AC10-43CE-9DCE-B069B6134C2F}" srcOrd="0" destOrd="0" presId="urn:microsoft.com/office/officeart/2005/8/layout/hList7"/>
    <dgm:cxn modelId="{7991B8FD-957F-43E2-BC2B-1A6B1188AF5E}" type="presOf" srcId="{050B4613-8019-4A6F-96AA-C4157F836343}" destId="{249FE540-D85B-4D98-AFBE-DA30F0E2DC7A}" srcOrd="0" destOrd="0" presId="urn:microsoft.com/office/officeart/2005/8/layout/hList7"/>
    <dgm:cxn modelId="{72322E8B-9426-4D12-9899-9EE32DC6D695}" type="presParOf" srcId="{96A921B7-2378-42D3-86A4-0191DEE82ED4}" destId="{D070174A-DDB4-49C8-961D-0B58D7BE5825}" srcOrd="0" destOrd="0" presId="urn:microsoft.com/office/officeart/2005/8/layout/hList7"/>
    <dgm:cxn modelId="{7838873F-73D9-4BCF-886C-1DE02E9A1A48}" type="presParOf" srcId="{96A921B7-2378-42D3-86A4-0191DEE82ED4}" destId="{D40AEECF-FF3F-4C00-AB16-BBEA922110A7}" srcOrd="1" destOrd="0" presId="urn:microsoft.com/office/officeart/2005/8/layout/hList7"/>
    <dgm:cxn modelId="{C64C01AF-6ABC-410E-8F42-476A315D2260}" type="presParOf" srcId="{D40AEECF-FF3F-4C00-AB16-BBEA922110A7}" destId="{3E666DDA-92F6-4C27-801D-6F2D39853C37}" srcOrd="0" destOrd="0" presId="urn:microsoft.com/office/officeart/2005/8/layout/hList7"/>
    <dgm:cxn modelId="{9B7BEBFE-8B36-473E-B0EA-C1E244B8810E}" type="presParOf" srcId="{3E666DDA-92F6-4C27-801D-6F2D39853C37}" destId="{8FE736C5-077B-40CB-A61E-C38B3F6BA95E}" srcOrd="0" destOrd="0" presId="urn:microsoft.com/office/officeart/2005/8/layout/hList7"/>
    <dgm:cxn modelId="{4E9CA768-461C-4EB3-BCFC-BC85E6AAE9FD}" type="presParOf" srcId="{3E666DDA-92F6-4C27-801D-6F2D39853C37}" destId="{7D479F3F-E789-4B63-ABA0-182BD7C0C43C}" srcOrd="1" destOrd="0" presId="urn:microsoft.com/office/officeart/2005/8/layout/hList7"/>
    <dgm:cxn modelId="{9DDE684F-7469-49D7-B57F-D184ABD387DD}" type="presParOf" srcId="{3E666DDA-92F6-4C27-801D-6F2D39853C37}" destId="{2978E791-575C-4455-BB4D-62A92D5DF88A}" srcOrd="2" destOrd="0" presId="urn:microsoft.com/office/officeart/2005/8/layout/hList7"/>
    <dgm:cxn modelId="{519D5586-BC26-4F45-92F3-9CFBDAC295E8}" type="presParOf" srcId="{3E666DDA-92F6-4C27-801D-6F2D39853C37}" destId="{689E1044-8D0F-48A3-A50E-B25A0A8CD625}" srcOrd="3" destOrd="0" presId="urn:microsoft.com/office/officeart/2005/8/layout/hList7"/>
    <dgm:cxn modelId="{D2C423DA-36CE-4FC6-BF28-6725082396CC}" type="presParOf" srcId="{D40AEECF-FF3F-4C00-AB16-BBEA922110A7}" destId="{358B9AF4-1E73-4385-8B84-A78EF1A7C1FF}" srcOrd="1" destOrd="0" presId="urn:microsoft.com/office/officeart/2005/8/layout/hList7"/>
    <dgm:cxn modelId="{B2E703A6-80F0-4064-A1C2-BB760AFFB48C}" type="presParOf" srcId="{D40AEECF-FF3F-4C00-AB16-BBEA922110A7}" destId="{C7ED6EA3-2327-498E-9DE7-AA096A54717E}" srcOrd="2" destOrd="0" presId="urn:microsoft.com/office/officeart/2005/8/layout/hList7"/>
    <dgm:cxn modelId="{6F6738CA-3FB4-4A87-BF4D-AE19F32C4836}" type="presParOf" srcId="{C7ED6EA3-2327-498E-9DE7-AA096A54717E}" destId="{E724AE57-E16D-47EA-BB5E-B68B5D8C37DD}" srcOrd="0" destOrd="0" presId="urn:microsoft.com/office/officeart/2005/8/layout/hList7"/>
    <dgm:cxn modelId="{47B26E1C-3B5E-4E87-9EEC-559627F549A4}" type="presParOf" srcId="{C7ED6EA3-2327-498E-9DE7-AA096A54717E}" destId="{F555E7C7-7998-4B5C-BFEC-928CF15813D7}" srcOrd="1" destOrd="0" presId="urn:microsoft.com/office/officeart/2005/8/layout/hList7"/>
    <dgm:cxn modelId="{1BDE9F9E-D709-4E09-8FC9-DF2C2B64DDA0}" type="presParOf" srcId="{C7ED6EA3-2327-498E-9DE7-AA096A54717E}" destId="{77309467-C043-4241-B661-BBB9A45ECA5E}" srcOrd="2" destOrd="0" presId="urn:microsoft.com/office/officeart/2005/8/layout/hList7"/>
    <dgm:cxn modelId="{9BEDD950-77AB-44FC-83C8-5374C366135A}" type="presParOf" srcId="{C7ED6EA3-2327-498E-9DE7-AA096A54717E}" destId="{4B221D99-E087-4340-AF0C-60EBD3DBAEE3}" srcOrd="3" destOrd="0" presId="urn:microsoft.com/office/officeart/2005/8/layout/hList7"/>
    <dgm:cxn modelId="{2BB02FAD-54F1-4BCE-B395-6B010BF6FA83}" type="presParOf" srcId="{D40AEECF-FF3F-4C00-AB16-BBEA922110A7}" destId="{249FE540-D85B-4D98-AFBE-DA30F0E2DC7A}" srcOrd="3" destOrd="0" presId="urn:microsoft.com/office/officeart/2005/8/layout/hList7"/>
    <dgm:cxn modelId="{310D3176-95BC-4899-BA49-B0236C0983B5}" type="presParOf" srcId="{D40AEECF-FF3F-4C00-AB16-BBEA922110A7}" destId="{620D0374-A3AC-4CBA-A7E9-3BC43F4ECFA4}" srcOrd="4" destOrd="0" presId="urn:microsoft.com/office/officeart/2005/8/layout/hList7"/>
    <dgm:cxn modelId="{BE29FF49-6776-4425-992C-5849AE153B08}" type="presParOf" srcId="{620D0374-A3AC-4CBA-A7E9-3BC43F4ECFA4}" destId="{D6112673-B5B6-4CA9-A41E-7339367D7520}" srcOrd="0" destOrd="0" presId="urn:microsoft.com/office/officeart/2005/8/layout/hList7"/>
    <dgm:cxn modelId="{A13E2AF9-B684-4ED0-AD58-5926EB89A6B2}" type="presParOf" srcId="{620D0374-A3AC-4CBA-A7E9-3BC43F4ECFA4}" destId="{AB45F862-E4B0-487E-984C-D1CE41810621}" srcOrd="1" destOrd="0" presId="urn:microsoft.com/office/officeart/2005/8/layout/hList7"/>
    <dgm:cxn modelId="{451BB4C8-4119-4C91-899D-A927A81B919E}" type="presParOf" srcId="{620D0374-A3AC-4CBA-A7E9-3BC43F4ECFA4}" destId="{DF6141F5-D2DF-429B-9B55-47FC815BF6EF}" srcOrd="2" destOrd="0" presId="urn:microsoft.com/office/officeart/2005/8/layout/hList7"/>
    <dgm:cxn modelId="{36D17906-6FC8-4625-A4E7-966DCD9CAEA5}" type="presParOf" srcId="{620D0374-A3AC-4CBA-A7E9-3BC43F4ECFA4}" destId="{14670DF1-DB31-489F-8A80-2F88FC0DD5B9}" srcOrd="3" destOrd="0" presId="urn:microsoft.com/office/officeart/2005/8/layout/hList7"/>
    <dgm:cxn modelId="{48CE1E28-F4DE-42BF-A727-8330D130A34D}" type="presParOf" srcId="{D40AEECF-FF3F-4C00-AB16-BBEA922110A7}" destId="{48C6B916-12F7-4267-94EF-3090247FD434}" srcOrd="5" destOrd="0" presId="urn:microsoft.com/office/officeart/2005/8/layout/hList7"/>
    <dgm:cxn modelId="{FF05CC17-C2E2-4E14-8EDD-250B9799A335}" type="presParOf" srcId="{D40AEECF-FF3F-4C00-AB16-BBEA922110A7}" destId="{DA1F8F8A-BD34-4DF1-8585-CB5C084DA41D}" srcOrd="6" destOrd="0" presId="urn:microsoft.com/office/officeart/2005/8/layout/hList7"/>
    <dgm:cxn modelId="{25FB6D47-6CCC-43B4-8479-38CDBD5D3242}" type="presParOf" srcId="{DA1F8F8A-BD34-4DF1-8585-CB5C084DA41D}" destId="{6621371E-72CE-4BA9-9738-E05AC5C47C9D}" srcOrd="0" destOrd="0" presId="urn:microsoft.com/office/officeart/2005/8/layout/hList7"/>
    <dgm:cxn modelId="{9DBF04F8-CD71-4EFC-9348-6D152AC7E2BE}" type="presParOf" srcId="{DA1F8F8A-BD34-4DF1-8585-CB5C084DA41D}" destId="{F887DA34-DA02-4AD5-AA31-D30BF3A76B8E}" srcOrd="1" destOrd="0" presId="urn:microsoft.com/office/officeart/2005/8/layout/hList7"/>
    <dgm:cxn modelId="{6ED25722-9DA6-49F4-8A9B-4278ADE4A8D4}" type="presParOf" srcId="{DA1F8F8A-BD34-4DF1-8585-CB5C084DA41D}" destId="{B3390DAB-9926-456C-9763-234C7017D300}" srcOrd="2" destOrd="0" presId="urn:microsoft.com/office/officeart/2005/8/layout/hList7"/>
    <dgm:cxn modelId="{625E6F7B-E34B-4697-811D-CB8F79341380}" type="presParOf" srcId="{DA1F8F8A-BD34-4DF1-8585-CB5C084DA41D}" destId="{426552F6-0F8E-49BE-8626-7FB552351993}" srcOrd="3" destOrd="0" presId="urn:microsoft.com/office/officeart/2005/8/layout/hList7"/>
    <dgm:cxn modelId="{4B695595-3D3E-438C-8395-98A59FBD690C}" type="presParOf" srcId="{D40AEECF-FF3F-4C00-AB16-BBEA922110A7}" destId="{CAF97980-2D73-48D6-8A13-CEDAF72FA22C}" srcOrd="7" destOrd="0" presId="urn:microsoft.com/office/officeart/2005/8/layout/hList7"/>
    <dgm:cxn modelId="{93F446C4-A5AF-435B-96B6-173C7FC72E31}" type="presParOf" srcId="{D40AEECF-FF3F-4C00-AB16-BBEA922110A7}" destId="{F9976573-BAB4-4540-9BB2-0E70D43D576D}" srcOrd="8" destOrd="0" presId="urn:microsoft.com/office/officeart/2005/8/layout/hList7"/>
    <dgm:cxn modelId="{D3338075-C5F3-4CF1-9263-9B954943C071}" type="presParOf" srcId="{F9976573-BAB4-4540-9BB2-0E70D43D576D}" destId="{5A6A96F5-312E-462F-8A5D-00528FF7C00A}" srcOrd="0" destOrd="0" presId="urn:microsoft.com/office/officeart/2005/8/layout/hList7"/>
    <dgm:cxn modelId="{6CB48F44-8473-488F-AE33-DB280DFD21B8}" type="presParOf" srcId="{F9976573-BAB4-4540-9BB2-0E70D43D576D}" destId="{5D0CA34D-E593-44F0-9C8E-F9302ACF1484}" srcOrd="1" destOrd="0" presId="urn:microsoft.com/office/officeart/2005/8/layout/hList7"/>
    <dgm:cxn modelId="{AC8F8CE8-2E55-4475-B127-7ECFF4CE409A}" type="presParOf" srcId="{F9976573-BAB4-4540-9BB2-0E70D43D576D}" destId="{CCFE50C4-974B-4144-9919-0BFD368BAACB}" srcOrd="2" destOrd="0" presId="urn:microsoft.com/office/officeart/2005/8/layout/hList7"/>
    <dgm:cxn modelId="{0E46CB2F-2670-4B65-BD5C-3E57683CAA02}" type="presParOf" srcId="{F9976573-BAB4-4540-9BB2-0E70D43D576D}" destId="{722ED4EF-02D0-4931-BE07-CC7794949497}" srcOrd="3" destOrd="0" presId="urn:microsoft.com/office/officeart/2005/8/layout/hList7"/>
    <dgm:cxn modelId="{31E32416-0974-4921-840F-C6476068AC7A}" type="presParOf" srcId="{D40AEECF-FF3F-4C00-AB16-BBEA922110A7}" destId="{C86F9BC4-1590-4D9E-9038-7C81D0CCB31E}" srcOrd="9" destOrd="0" presId="urn:microsoft.com/office/officeart/2005/8/layout/hList7"/>
    <dgm:cxn modelId="{55F428EB-8CAF-4A1F-B0E8-8890F694868C}" type="presParOf" srcId="{D40AEECF-FF3F-4C00-AB16-BBEA922110A7}" destId="{7A563C91-A9D9-406A-8DB7-844A6B4F47E9}" srcOrd="10" destOrd="0" presId="urn:microsoft.com/office/officeart/2005/8/layout/hList7"/>
    <dgm:cxn modelId="{87AE9FC5-7A4A-41A9-B892-48BBF58120AB}" type="presParOf" srcId="{7A563C91-A9D9-406A-8DB7-844A6B4F47E9}" destId="{087B7B11-3383-4D36-9B19-5B76DDF23D54}" srcOrd="0" destOrd="0" presId="urn:microsoft.com/office/officeart/2005/8/layout/hList7"/>
    <dgm:cxn modelId="{40000CB4-E240-4A8E-A2E1-F054453DB685}" type="presParOf" srcId="{7A563C91-A9D9-406A-8DB7-844A6B4F47E9}" destId="{7FA8EA53-FA60-4A18-849D-385E8AA34ED7}" srcOrd="1" destOrd="0" presId="urn:microsoft.com/office/officeart/2005/8/layout/hList7"/>
    <dgm:cxn modelId="{D5A32B00-1000-4A63-BA0A-422BDB2470EB}" type="presParOf" srcId="{7A563C91-A9D9-406A-8DB7-844A6B4F47E9}" destId="{C1470E9C-78BA-4F11-8874-E68725AC7979}" srcOrd="2" destOrd="0" presId="urn:microsoft.com/office/officeart/2005/8/layout/hList7"/>
    <dgm:cxn modelId="{F8698E06-0E09-489F-95A6-6E6910FEA0C0}" type="presParOf" srcId="{7A563C91-A9D9-406A-8DB7-844A6B4F47E9}" destId="{3B170443-F31E-4EB4-82E9-AEF8E80F9BD7}" srcOrd="3" destOrd="0" presId="urn:microsoft.com/office/officeart/2005/8/layout/hList7"/>
    <dgm:cxn modelId="{40182764-61F5-4623-A943-540E0F2243F8}" type="presParOf" srcId="{D40AEECF-FF3F-4C00-AB16-BBEA922110A7}" destId="{40584E43-074B-4F3E-AFEB-EB6C78352051}" srcOrd="11" destOrd="0" presId="urn:microsoft.com/office/officeart/2005/8/layout/hList7"/>
    <dgm:cxn modelId="{49761543-2D12-44F9-86FF-39C4F8816030}" type="presParOf" srcId="{D40AEECF-FF3F-4C00-AB16-BBEA922110A7}" destId="{7E9A26F8-6AD9-4F91-B99D-64D1DA90BAFE}" srcOrd="12" destOrd="0" presId="urn:microsoft.com/office/officeart/2005/8/layout/hList7"/>
    <dgm:cxn modelId="{637BF43E-0814-4D83-97EF-8AB92BD0D6C6}" type="presParOf" srcId="{7E9A26F8-6AD9-4F91-B99D-64D1DA90BAFE}" destId="{3FF95C86-AC10-43CE-9DCE-B069B6134C2F}" srcOrd="0" destOrd="0" presId="urn:microsoft.com/office/officeart/2005/8/layout/hList7"/>
    <dgm:cxn modelId="{C8494351-18CD-46A8-A7B6-CA2D784CAE41}" type="presParOf" srcId="{7E9A26F8-6AD9-4F91-B99D-64D1DA90BAFE}" destId="{F045EDB7-D618-4287-B0DA-6D8D8CD6CF86}" srcOrd="1" destOrd="0" presId="urn:microsoft.com/office/officeart/2005/8/layout/hList7"/>
    <dgm:cxn modelId="{3088F799-5731-4C94-B67A-C94F6AA3BCE7}" type="presParOf" srcId="{7E9A26F8-6AD9-4F91-B99D-64D1DA90BAFE}" destId="{6D29B6ED-625F-4171-AE5A-C12675A467BE}" srcOrd="2" destOrd="0" presId="urn:microsoft.com/office/officeart/2005/8/layout/hList7"/>
    <dgm:cxn modelId="{0E839E52-35D7-4760-8EB4-60CE7E2563F4}" type="presParOf" srcId="{7E9A26F8-6AD9-4F91-B99D-64D1DA90BAFE}" destId="{99248207-7827-4F41-8162-7C9AEEB7781C}" srcOrd="3" destOrd="0" presId="urn:microsoft.com/office/officeart/2005/8/layout/hList7"/>
    <dgm:cxn modelId="{90FEA208-911B-4035-B245-9C67030D392E}" type="presParOf" srcId="{D40AEECF-FF3F-4C00-AB16-BBEA922110A7}" destId="{0562BD7A-868F-4D61-AA80-CB84B375F145}" srcOrd="13" destOrd="0" presId="urn:microsoft.com/office/officeart/2005/8/layout/hList7"/>
    <dgm:cxn modelId="{797AB762-02F8-4672-B222-04197B3C0A97}" type="presParOf" srcId="{D40AEECF-FF3F-4C00-AB16-BBEA922110A7}" destId="{73B8F156-8B0F-47DE-8E2F-6C3B08946C12}" srcOrd="14" destOrd="0" presId="urn:microsoft.com/office/officeart/2005/8/layout/hList7"/>
    <dgm:cxn modelId="{5022437E-E9C5-4E8B-8C58-642D8C6BD866}" type="presParOf" srcId="{73B8F156-8B0F-47DE-8E2F-6C3B08946C12}" destId="{202E70DF-00B5-4A1C-96A6-574B7129084D}" srcOrd="0" destOrd="0" presId="urn:microsoft.com/office/officeart/2005/8/layout/hList7"/>
    <dgm:cxn modelId="{8AD98186-26F7-4D09-8270-420B1C1EA9BC}" type="presParOf" srcId="{73B8F156-8B0F-47DE-8E2F-6C3B08946C12}" destId="{54F5770A-9E58-46AD-9984-7D552BD66E5B}" srcOrd="1" destOrd="0" presId="urn:microsoft.com/office/officeart/2005/8/layout/hList7"/>
    <dgm:cxn modelId="{4A030B18-C3CC-42CE-8E7C-5139D1405C23}" type="presParOf" srcId="{73B8F156-8B0F-47DE-8E2F-6C3B08946C12}" destId="{1759A181-5A70-486E-95C0-D3B99407390F}" srcOrd="2" destOrd="0" presId="urn:microsoft.com/office/officeart/2005/8/layout/hList7"/>
    <dgm:cxn modelId="{8F74B3E5-9E43-4785-83BF-0B4DD2C1B98E}" type="presParOf" srcId="{73B8F156-8B0F-47DE-8E2F-6C3B08946C12}" destId="{365787CA-F525-427C-B85D-873F1E5D7DB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C94663-DC37-4D24-83B7-C84F7B9ED7D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ED89FAA-FD7C-434D-8A0D-9388A4C4602C}">
      <dgm:prSet phldrT="[Texto]" custT="1"/>
      <dgm:spPr>
        <a:solidFill>
          <a:schemeClr val="accent1">
            <a:lumMod val="40000"/>
            <a:lumOff val="60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pt-BR" sz="2800" b="1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Pessoas com útero de 25 a 64 anos, que iniciaram atividade sexual</a:t>
          </a:r>
        </a:p>
      </dgm:t>
    </dgm:pt>
    <dgm:pt modelId="{8BB5F5EB-71D8-4A52-9DD3-79B97014AF38}" type="parTrans" cxnId="{6A0F7563-9667-4F1C-818B-8D9164C43889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FA0526AE-13B9-4DC6-8210-948359C08706}" type="sibTrans" cxnId="{6A0F7563-9667-4F1C-818B-8D9164C43889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C02FF4B4-79DE-4B56-9089-44D8175A527C}">
      <dgm:prSet phldrT="[Texto]" custT="1"/>
      <dgm:spPr>
        <a:solidFill>
          <a:srgbClr val="FF0000"/>
        </a:solidFill>
      </dgm:spPr>
      <dgm:t>
        <a:bodyPr/>
        <a:lstStyle/>
        <a:p>
          <a:r>
            <a:rPr lang="pt-BR" sz="2400" b="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Detectável</a:t>
          </a:r>
        </a:p>
        <a:p>
          <a:r>
            <a:rPr lang="pt-BR" sz="2400" b="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 16 e 18</a:t>
          </a:r>
        </a:p>
      </dgm:t>
    </dgm:pt>
    <dgm:pt modelId="{2D39971C-7137-4238-B944-59E34ABE799A}" type="parTrans" cxnId="{EDFA526E-9F11-46A9-83AF-DC040E9BF480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DEB50D8E-3D31-4BC6-8EA6-9FDFA64C5F11}" type="sibTrans" cxnId="{EDFA526E-9F11-46A9-83AF-DC040E9BF480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8F8C53CA-70C0-4CAC-B035-C9CB1418DA7D}">
      <dgm:prSet phldrT="[Texto]" custT="1"/>
      <dgm:spPr>
        <a:solidFill>
          <a:srgbClr val="FFFF00"/>
        </a:solidFill>
      </dgm:spPr>
      <dgm:t>
        <a:bodyPr/>
        <a:lstStyle/>
        <a:p>
          <a:r>
            <a:rPr lang="pt-BR" sz="2400" b="0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Detectável Outros HPV AR</a:t>
          </a:r>
        </a:p>
      </dgm:t>
    </dgm:pt>
    <dgm:pt modelId="{3D16A831-22E7-4F92-963A-23F26CD5362B}" type="parTrans" cxnId="{21E201B3-1F21-460D-8E0B-F075AC22AA50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9EA060F7-7B68-4C6B-8FE3-938C0E72C441}" type="sibTrans" cxnId="{21E201B3-1F21-460D-8E0B-F075AC22AA50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0CBE4318-A854-418A-9E08-86F0FBB4352A}">
      <dgm:prSet phldrT="[Texto]" custT="1"/>
      <dgm:spPr>
        <a:solidFill>
          <a:srgbClr val="92D050"/>
        </a:solidFill>
      </dgm:spPr>
      <dgm:t>
        <a:bodyPr/>
        <a:lstStyle/>
        <a:p>
          <a:r>
            <a:rPr lang="pt-BR" sz="2400" b="0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Não detectável</a:t>
          </a:r>
        </a:p>
      </dgm:t>
    </dgm:pt>
    <dgm:pt modelId="{4E36B800-0607-495B-9F64-25C34C819FB8}" type="parTrans" cxnId="{6BEBBA6B-BE97-4459-A27F-D2AFE627A7B1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903D4648-058C-4A5B-A0B5-455C8F1C7291}" type="sibTrans" cxnId="{6BEBBA6B-BE97-4459-A27F-D2AFE627A7B1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FDA7D3D4-121D-4E6F-B075-D1AF1A077CED}">
      <dgm:prSet custT="1"/>
      <dgm:spPr>
        <a:solidFill>
          <a:srgbClr val="FF0000"/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pt-BR" sz="2400" b="1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Colposcopia</a:t>
          </a:r>
        </a:p>
      </dgm:t>
    </dgm:pt>
    <dgm:pt modelId="{A8959CC9-C1AC-4237-A174-1E5E16734416}" type="parTrans" cxnId="{7B674CC4-AE01-4E11-B5F7-32B2C4F532DA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BABBA9C8-BE38-4250-AA1F-2FD1C32091D2}" type="sibTrans" cxnId="{7B674CC4-AE01-4E11-B5F7-32B2C4F532DA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5EE8AEF4-045D-4DC5-A60D-F1127D8BB21D}">
      <dgm:prSet custT="1"/>
      <dgm:spPr>
        <a:solidFill>
          <a:srgbClr val="FFFF00"/>
        </a:solidFill>
      </dgm:spPr>
      <dgm:t>
        <a:bodyPr/>
        <a:lstStyle/>
        <a:p>
          <a:r>
            <a:rPr lang="pt-BR" sz="2400" b="0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Processar citologia em meio líquido</a:t>
          </a:r>
        </a:p>
      </dgm:t>
    </dgm:pt>
    <dgm:pt modelId="{D52A7BDD-0B6C-465A-B3D2-AFF82DCEAF34}" type="parTrans" cxnId="{B95078FD-0E26-41AE-ABEC-17368FC8D9B2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ED9C3508-409E-492F-93BE-D6D756BDA87F}" type="sibTrans" cxnId="{B95078FD-0E26-41AE-ABEC-17368FC8D9B2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2D6544E4-1C3F-452D-AB50-ED4639E2C0B5}">
      <dgm:prSet custT="1"/>
      <dgm:spPr>
        <a:solidFill>
          <a:srgbClr val="92D050"/>
        </a:solidFill>
      </dgm:spPr>
      <dgm:t>
        <a:bodyPr/>
        <a:lstStyle/>
        <a:p>
          <a:r>
            <a:rPr lang="pt-BR" sz="2400" b="1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Repetir teste HPV com 05 anos </a:t>
          </a:r>
        </a:p>
      </dgm:t>
    </dgm:pt>
    <dgm:pt modelId="{48A52746-BB94-4E3D-952E-D4D2026A765D}" type="parTrans" cxnId="{26E94DC7-F12B-4802-A505-9D9C84225E73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BF32A979-1F24-43FE-AA22-A622CBB6A03F}" type="sibTrans" cxnId="{26E94DC7-F12B-4802-A505-9D9C84225E73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33FBDD9F-F4DD-4B69-94C5-9B7C9EAD3BFF}">
      <dgm:prSet custT="1"/>
      <dgm:spPr>
        <a:solidFill>
          <a:srgbClr val="FFFF00"/>
        </a:solidFill>
      </dgm:spPr>
      <dgm:t>
        <a:bodyPr/>
        <a:lstStyle/>
        <a:p>
          <a:r>
            <a:rPr lang="pt-BR" sz="2400" b="0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Negativa ou de Baixo Grau</a:t>
          </a:r>
        </a:p>
      </dgm:t>
    </dgm:pt>
    <dgm:pt modelId="{9944F8D7-DAA5-4E5E-AF7B-54861655E4C3}" type="parTrans" cxnId="{2E77BC1B-37EA-433B-9CE6-68556BC23FBB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7FDA931F-10AD-4111-A9E8-84BDBDA3FB8B}" type="sibTrans" cxnId="{2E77BC1B-37EA-433B-9CE6-68556BC23FBB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E4B79FF3-1BD2-4D6C-ABA1-A3CB2F38441A}">
      <dgm:prSet custT="1"/>
      <dgm:spPr>
        <a:solidFill>
          <a:srgbClr val="FF0000"/>
        </a:solidFill>
      </dgm:spPr>
      <dgm:t>
        <a:bodyPr/>
        <a:lstStyle/>
        <a:p>
          <a:r>
            <a:rPr lang="pt-BR" sz="2400" b="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Alto grau ou câncer</a:t>
          </a:r>
        </a:p>
      </dgm:t>
    </dgm:pt>
    <dgm:pt modelId="{7643EF59-F917-4D7A-8574-A107D81B6599}" type="parTrans" cxnId="{D8CD1561-E68C-4FCF-8FBF-876A53E4B5ED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71B677C3-2868-4AEC-B399-56D620B8441E}" type="sibTrans" cxnId="{D8CD1561-E68C-4FCF-8FBF-876A53E4B5ED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3E4C11CC-2BE1-4C75-8697-0272AA583B19}">
      <dgm:prSet custT="1"/>
      <dgm:spPr>
        <a:solidFill>
          <a:srgbClr val="FFFF00"/>
        </a:solidFill>
      </dgm:spPr>
      <dgm:t>
        <a:bodyPr/>
        <a:lstStyle/>
        <a:p>
          <a:r>
            <a:rPr lang="pt-BR" sz="2400" b="1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Repetir Teste HPV com 01 ano</a:t>
          </a:r>
        </a:p>
      </dgm:t>
    </dgm:pt>
    <dgm:pt modelId="{997E0BC2-A53A-49BB-9EA2-50924634BD70}" type="parTrans" cxnId="{93D94902-0DAC-4E60-B312-3AB74A6F483E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C2F7F9CB-F10A-4BF3-8010-C8CFF04AD060}" type="sibTrans" cxnId="{93D94902-0DAC-4E60-B312-3AB74A6F483E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E8979786-5F2A-43F7-9214-2EA2B977C8CB}">
      <dgm:prSet custT="1"/>
      <dgm:spPr>
        <a:solidFill>
          <a:srgbClr val="FF0000"/>
        </a:solidFill>
      </dgm:spPr>
      <dgm:t>
        <a:bodyPr/>
        <a:lstStyle/>
        <a:p>
          <a:r>
            <a:rPr lang="pt-BR" sz="2400" b="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Tratamento na atenção Especializada</a:t>
          </a:r>
        </a:p>
      </dgm:t>
    </dgm:pt>
    <dgm:pt modelId="{EC1E65D7-5DFC-431A-9398-9BDB72F674AA}" type="parTrans" cxnId="{B5DBF73A-3D0D-4968-B507-1A7404A90AAC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E884DDF1-0649-4564-B26B-01A001B9A52D}" type="sibTrans" cxnId="{B5DBF73A-3D0D-4968-B507-1A7404A90AAC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2E60B254-44DC-4142-96FE-8C4FC06BC3A0}">
      <dgm:prSet custT="1"/>
      <dgm:spPr>
        <a:solidFill>
          <a:srgbClr val="FFFF00"/>
        </a:solidFill>
      </dgm:spPr>
      <dgm:t>
        <a:bodyPr/>
        <a:lstStyle/>
        <a:p>
          <a:r>
            <a:rPr lang="pt-BR" sz="2400" b="0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Negativa </a:t>
          </a:r>
        </a:p>
      </dgm:t>
    </dgm:pt>
    <dgm:pt modelId="{B3EDC1AF-4A97-429D-AA97-131121A1D732}" type="parTrans" cxnId="{3B56A45F-63A3-42A6-831A-ABA205F478BF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48FEF332-279F-4799-882F-5676B043F51C}" type="sibTrans" cxnId="{3B56A45F-63A3-42A6-831A-ABA205F478BF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DF544AB9-111E-44DB-923F-A7ADD31A51B6}">
      <dgm:prSet custT="1"/>
      <dgm:spPr>
        <a:solidFill>
          <a:srgbClr val="FF0000"/>
        </a:solidFill>
      </dgm:spPr>
      <dgm:t>
        <a:bodyPr/>
        <a:lstStyle/>
        <a:p>
          <a:r>
            <a:rPr lang="pt-BR" sz="2400" b="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Positiva ou Insatisfatória </a:t>
          </a:r>
        </a:p>
      </dgm:t>
    </dgm:pt>
    <dgm:pt modelId="{550E3DDE-B705-4AA1-8D8E-D1FDC48CF16C}" type="parTrans" cxnId="{ACE9EDA4-C52A-48A7-B4EF-1B964C923D37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BF267E58-46B4-4B06-B079-5B1C2435435D}" type="sibTrans" cxnId="{ACE9EDA4-C52A-48A7-B4EF-1B964C923D37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A093E475-E911-49EA-B229-BE790AC4A2F9}">
      <dgm:prSet custT="1"/>
      <dgm:spPr>
        <a:solidFill>
          <a:srgbClr val="FFFF00"/>
        </a:solidFill>
      </dgm:spPr>
      <dgm:t>
        <a:bodyPr/>
        <a:lstStyle/>
        <a:p>
          <a:r>
            <a:rPr lang="pt-BR" sz="2400" b="1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Repetir teste HPV com 01 ano</a:t>
          </a:r>
        </a:p>
      </dgm:t>
    </dgm:pt>
    <dgm:pt modelId="{7C66F405-A1E5-4934-B811-E0D035D96D94}" type="parTrans" cxnId="{1BD71A41-CAA7-47E8-AE6E-B9268F2FE170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0D0B8538-8BD5-4A76-BB83-81D1CD684720}" type="sibTrans" cxnId="{1BD71A41-CAA7-47E8-AE6E-B9268F2FE170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5F712169-73E8-49BD-A296-255FF9FCBD3F}">
      <dgm:prSet custT="1"/>
      <dgm:spPr>
        <a:solidFill>
          <a:srgbClr val="FF0000"/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pt-BR" sz="2400" b="1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Colposcopia</a:t>
          </a:r>
        </a:p>
      </dgm:t>
    </dgm:pt>
    <dgm:pt modelId="{2D37E88C-1EC2-4AF6-A0DE-E10DC48F5AE7}" type="parTrans" cxnId="{4C905E43-E3F1-4EA8-BE9B-B8D1A7E12F67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40E6E330-DD64-4D6A-ADDE-2F9FFB214405}" type="sibTrans" cxnId="{4C905E43-E3F1-4EA8-BE9B-B8D1A7E12F67}">
      <dgm:prSet/>
      <dgm:spPr/>
      <dgm:t>
        <a:bodyPr/>
        <a:lstStyle/>
        <a:p>
          <a:endParaRPr lang="pt-BR" sz="20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3C217F37-3828-4B5A-A169-59B72E5EEA48}" type="pres">
      <dgm:prSet presAssocID="{58C94663-DC37-4D24-83B7-C84F7B9ED7D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65D9FF5-05AB-4852-AADD-4A7E3CC8098C}" type="pres">
      <dgm:prSet presAssocID="{1ED89FAA-FD7C-434D-8A0D-9388A4C4602C}" presName="hierRoot1" presStyleCnt="0">
        <dgm:presLayoutVars>
          <dgm:hierBranch val="init"/>
        </dgm:presLayoutVars>
      </dgm:prSet>
      <dgm:spPr/>
    </dgm:pt>
    <dgm:pt modelId="{EF85CAE8-5042-475D-B8BD-AAA4A3D341DF}" type="pres">
      <dgm:prSet presAssocID="{1ED89FAA-FD7C-434D-8A0D-9388A4C4602C}" presName="rootComposite1" presStyleCnt="0"/>
      <dgm:spPr/>
    </dgm:pt>
    <dgm:pt modelId="{2E549646-906E-406B-B68A-29A9E0501D67}" type="pres">
      <dgm:prSet presAssocID="{1ED89FAA-FD7C-434D-8A0D-9388A4C4602C}" presName="rootText1" presStyleLbl="node0" presStyleIdx="0" presStyleCnt="1" custScaleX="243597" custScaleY="313460" custLinFactY="-2822" custLinFactNeighborX="-68851" custLinFactNeighborY="-100000">
        <dgm:presLayoutVars>
          <dgm:chPref val="3"/>
        </dgm:presLayoutVars>
      </dgm:prSet>
      <dgm:spPr/>
    </dgm:pt>
    <dgm:pt modelId="{372338E7-7964-435F-862F-FD5BC164E65F}" type="pres">
      <dgm:prSet presAssocID="{1ED89FAA-FD7C-434D-8A0D-9388A4C4602C}" presName="rootConnector1" presStyleLbl="node1" presStyleIdx="0" presStyleCnt="0"/>
      <dgm:spPr/>
    </dgm:pt>
    <dgm:pt modelId="{663ACC54-7E33-4E6C-BD20-CCA3216B5FEB}" type="pres">
      <dgm:prSet presAssocID="{1ED89FAA-FD7C-434D-8A0D-9388A4C4602C}" presName="hierChild2" presStyleCnt="0"/>
      <dgm:spPr/>
    </dgm:pt>
    <dgm:pt modelId="{8B2D84B4-A58B-4AF3-9421-F692F1FA9DC9}" type="pres">
      <dgm:prSet presAssocID="{2D39971C-7137-4238-B944-59E34ABE799A}" presName="Name37" presStyleLbl="parChTrans1D2" presStyleIdx="0" presStyleCnt="3"/>
      <dgm:spPr/>
    </dgm:pt>
    <dgm:pt modelId="{5595E019-19F7-408A-B40A-5B30D58ADEBA}" type="pres">
      <dgm:prSet presAssocID="{C02FF4B4-79DE-4B56-9089-44D8175A527C}" presName="hierRoot2" presStyleCnt="0">
        <dgm:presLayoutVars>
          <dgm:hierBranch val="init"/>
        </dgm:presLayoutVars>
      </dgm:prSet>
      <dgm:spPr/>
    </dgm:pt>
    <dgm:pt modelId="{94AB31A8-F567-4353-82F8-923DC3E9C0E5}" type="pres">
      <dgm:prSet presAssocID="{C02FF4B4-79DE-4B56-9089-44D8175A527C}" presName="rootComposite" presStyleCnt="0"/>
      <dgm:spPr/>
    </dgm:pt>
    <dgm:pt modelId="{4A5066B0-5884-4248-A0BE-8E456A273EA2}" type="pres">
      <dgm:prSet presAssocID="{C02FF4B4-79DE-4B56-9089-44D8175A527C}" presName="rootText" presStyleLbl="node2" presStyleIdx="0" presStyleCnt="3" custScaleX="117192" custScaleY="141791" custLinFactNeighborX="-43808" custLinFactNeighborY="-68791">
        <dgm:presLayoutVars>
          <dgm:chPref val="3"/>
        </dgm:presLayoutVars>
      </dgm:prSet>
      <dgm:spPr/>
    </dgm:pt>
    <dgm:pt modelId="{B59A93B5-87F7-48C7-AF32-0751E9D5E86A}" type="pres">
      <dgm:prSet presAssocID="{C02FF4B4-79DE-4B56-9089-44D8175A527C}" presName="rootConnector" presStyleLbl="node2" presStyleIdx="0" presStyleCnt="3"/>
      <dgm:spPr/>
    </dgm:pt>
    <dgm:pt modelId="{6EB105AB-AECB-4926-9283-A579D3E975BF}" type="pres">
      <dgm:prSet presAssocID="{C02FF4B4-79DE-4B56-9089-44D8175A527C}" presName="hierChild4" presStyleCnt="0"/>
      <dgm:spPr/>
    </dgm:pt>
    <dgm:pt modelId="{951DB2A5-4DEA-4140-9A75-BCAFD7A102DF}" type="pres">
      <dgm:prSet presAssocID="{A8959CC9-C1AC-4237-A174-1E5E16734416}" presName="Name37" presStyleLbl="parChTrans1D3" presStyleIdx="0" presStyleCnt="3"/>
      <dgm:spPr/>
    </dgm:pt>
    <dgm:pt modelId="{D610677B-1A46-491B-830E-F9DA49F77CA6}" type="pres">
      <dgm:prSet presAssocID="{FDA7D3D4-121D-4E6F-B075-D1AF1A077CED}" presName="hierRoot2" presStyleCnt="0">
        <dgm:presLayoutVars>
          <dgm:hierBranch val="init"/>
        </dgm:presLayoutVars>
      </dgm:prSet>
      <dgm:spPr/>
    </dgm:pt>
    <dgm:pt modelId="{D5FFBEFE-6EAB-4D55-929F-57C287A0D945}" type="pres">
      <dgm:prSet presAssocID="{FDA7D3D4-121D-4E6F-B075-D1AF1A077CED}" presName="rootComposite" presStyleCnt="0"/>
      <dgm:spPr/>
    </dgm:pt>
    <dgm:pt modelId="{21908B4B-7D3C-4AC7-86BB-DA08FA62A894}" type="pres">
      <dgm:prSet presAssocID="{FDA7D3D4-121D-4E6F-B075-D1AF1A077CED}" presName="rootText" presStyleLbl="node3" presStyleIdx="0" presStyleCnt="3" custScaleX="151476" custScaleY="139420" custLinFactNeighborX="-2858" custLinFactNeighborY="-20088">
        <dgm:presLayoutVars>
          <dgm:chPref val="3"/>
        </dgm:presLayoutVars>
      </dgm:prSet>
      <dgm:spPr/>
    </dgm:pt>
    <dgm:pt modelId="{F93CC430-773F-480B-A673-D36D8AB225A8}" type="pres">
      <dgm:prSet presAssocID="{FDA7D3D4-121D-4E6F-B075-D1AF1A077CED}" presName="rootConnector" presStyleLbl="node3" presStyleIdx="0" presStyleCnt="3"/>
      <dgm:spPr/>
    </dgm:pt>
    <dgm:pt modelId="{F746E6EB-079F-44C7-B93D-D1C60703E3BD}" type="pres">
      <dgm:prSet presAssocID="{FDA7D3D4-121D-4E6F-B075-D1AF1A077CED}" presName="hierChild4" presStyleCnt="0"/>
      <dgm:spPr/>
    </dgm:pt>
    <dgm:pt modelId="{A1D126BA-E1D8-4C82-AFFF-99492952072C}" type="pres">
      <dgm:prSet presAssocID="{9944F8D7-DAA5-4E5E-AF7B-54861655E4C3}" presName="Name37" presStyleLbl="parChTrans1D4" presStyleIdx="0" presStyleCnt="8"/>
      <dgm:spPr/>
    </dgm:pt>
    <dgm:pt modelId="{26CAB1C6-AE06-4917-BD94-EEB0787CA57F}" type="pres">
      <dgm:prSet presAssocID="{33FBDD9F-F4DD-4B69-94C5-9B7C9EAD3BFF}" presName="hierRoot2" presStyleCnt="0">
        <dgm:presLayoutVars>
          <dgm:hierBranch val="init"/>
        </dgm:presLayoutVars>
      </dgm:prSet>
      <dgm:spPr/>
    </dgm:pt>
    <dgm:pt modelId="{1BEFF430-501C-4BC5-9B4F-68551501916C}" type="pres">
      <dgm:prSet presAssocID="{33FBDD9F-F4DD-4B69-94C5-9B7C9EAD3BFF}" presName="rootComposite" presStyleCnt="0"/>
      <dgm:spPr/>
    </dgm:pt>
    <dgm:pt modelId="{B2406022-6FBB-46BA-90CD-A799B143DE54}" type="pres">
      <dgm:prSet presAssocID="{33FBDD9F-F4DD-4B69-94C5-9B7C9EAD3BFF}" presName="rootText" presStyleLbl="node4" presStyleIdx="0" presStyleCnt="8" custScaleX="161876" custScaleY="184352">
        <dgm:presLayoutVars>
          <dgm:chPref val="3"/>
        </dgm:presLayoutVars>
      </dgm:prSet>
      <dgm:spPr/>
    </dgm:pt>
    <dgm:pt modelId="{F9B92F18-DB9F-4295-B735-3170F4E51DFA}" type="pres">
      <dgm:prSet presAssocID="{33FBDD9F-F4DD-4B69-94C5-9B7C9EAD3BFF}" presName="rootConnector" presStyleLbl="node4" presStyleIdx="0" presStyleCnt="8"/>
      <dgm:spPr/>
    </dgm:pt>
    <dgm:pt modelId="{E16A4610-406E-4504-BE1D-7C9067F65F0D}" type="pres">
      <dgm:prSet presAssocID="{33FBDD9F-F4DD-4B69-94C5-9B7C9EAD3BFF}" presName="hierChild4" presStyleCnt="0"/>
      <dgm:spPr/>
    </dgm:pt>
    <dgm:pt modelId="{61ACEEFE-B7B3-47C4-85A3-F8E34C2F90D9}" type="pres">
      <dgm:prSet presAssocID="{997E0BC2-A53A-49BB-9EA2-50924634BD70}" presName="Name37" presStyleLbl="parChTrans1D4" presStyleIdx="1" presStyleCnt="8"/>
      <dgm:spPr/>
    </dgm:pt>
    <dgm:pt modelId="{9F568919-57C6-43C2-A8C8-BC7BEF1F6BE5}" type="pres">
      <dgm:prSet presAssocID="{3E4C11CC-2BE1-4C75-8697-0272AA583B19}" presName="hierRoot2" presStyleCnt="0">
        <dgm:presLayoutVars>
          <dgm:hierBranch val="init"/>
        </dgm:presLayoutVars>
      </dgm:prSet>
      <dgm:spPr/>
    </dgm:pt>
    <dgm:pt modelId="{25836F37-1C30-4F48-801E-A6DB870BDA98}" type="pres">
      <dgm:prSet presAssocID="{3E4C11CC-2BE1-4C75-8697-0272AA583B19}" presName="rootComposite" presStyleCnt="0"/>
      <dgm:spPr/>
    </dgm:pt>
    <dgm:pt modelId="{B8FD7DC5-695C-48CB-9E04-70D8F887F877}" type="pres">
      <dgm:prSet presAssocID="{3E4C11CC-2BE1-4C75-8697-0272AA583B19}" presName="rootText" presStyleLbl="node4" presStyleIdx="1" presStyleCnt="8" custScaleX="159675" custScaleY="173318" custLinFactNeighborX="-2513" custLinFactNeighborY="42031">
        <dgm:presLayoutVars>
          <dgm:chPref val="3"/>
        </dgm:presLayoutVars>
      </dgm:prSet>
      <dgm:spPr/>
    </dgm:pt>
    <dgm:pt modelId="{C242415A-1388-4B4C-8072-646CEF18CDFC}" type="pres">
      <dgm:prSet presAssocID="{3E4C11CC-2BE1-4C75-8697-0272AA583B19}" presName="rootConnector" presStyleLbl="node4" presStyleIdx="1" presStyleCnt="8"/>
      <dgm:spPr/>
    </dgm:pt>
    <dgm:pt modelId="{95A54359-8A4D-4147-8E1D-A422FFF21963}" type="pres">
      <dgm:prSet presAssocID="{3E4C11CC-2BE1-4C75-8697-0272AA583B19}" presName="hierChild4" presStyleCnt="0"/>
      <dgm:spPr/>
    </dgm:pt>
    <dgm:pt modelId="{B487642B-17FB-4FCD-AAC6-5C5CDCFF90CB}" type="pres">
      <dgm:prSet presAssocID="{3E4C11CC-2BE1-4C75-8697-0272AA583B19}" presName="hierChild5" presStyleCnt="0"/>
      <dgm:spPr/>
    </dgm:pt>
    <dgm:pt modelId="{819A1B66-E091-47C6-AEBD-6C5D639C8862}" type="pres">
      <dgm:prSet presAssocID="{33FBDD9F-F4DD-4B69-94C5-9B7C9EAD3BFF}" presName="hierChild5" presStyleCnt="0"/>
      <dgm:spPr/>
    </dgm:pt>
    <dgm:pt modelId="{1566DC7A-A0C2-4B61-AB6E-584E85295385}" type="pres">
      <dgm:prSet presAssocID="{7643EF59-F917-4D7A-8574-A107D81B6599}" presName="Name37" presStyleLbl="parChTrans1D4" presStyleIdx="2" presStyleCnt="8"/>
      <dgm:spPr/>
    </dgm:pt>
    <dgm:pt modelId="{1645DAC3-69F7-491A-85AF-3ECEC8984BC2}" type="pres">
      <dgm:prSet presAssocID="{E4B79FF3-1BD2-4D6C-ABA1-A3CB2F38441A}" presName="hierRoot2" presStyleCnt="0">
        <dgm:presLayoutVars>
          <dgm:hierBranch val="init"/>
        </dgm:presLayoutVars>
      </dgm:prSet>
      <dgm:spPr/>
    </dgm:pt>
    <dgm:pt modelId="{7525587E-C129-45E5-803D-8CDEFCEB66F6}" type="pres">
      <dgm:prSet presAssocID="{E4B79FF3-1BD2-4D6C-ABA1-A3CB2F38441A}" presName="rootComposite" presStyleCnt="0"/>
      <dgm:spPr/>
    </dgm:pt>
    <dgm:pt modelId="{7FC8B502-44AA-4750-9774-D4EA063F28AF}" type="pres">
      <dgm:prSet presAssocID="{E4B79FF3-1BD2-4D6C-ABA1-A3CB2F38441A}" presName="rootText" presStyleLbl="node4" presStyleIdx="2" presStyleCnt="8" custScaleX="146025" custScaleY="193894" custLinFactNeighborX="39414" custLinFactNeighborY="2131">
        <dgm:presLayoutVars>
          <dgm:chPref val="3"/>
        </dgm:presLayoutVars>
      </dgm:prSet>
      <dgm:spPr/>
    </dgm:pt>
    <dgm:pt modelId="{4A304276-CF7D-4E59-BEA3-8729F236F2A3}" type="pres">
      <dgm:prSet presAssocID="{E4B79FF3-1BD2-4D6C-ABA1-A3CB2F38441A}" presName="rootConnector" presStyleLbl="node4" presStyleIdx="2" presStyleCnt="8"/>
      <dgm:spPr/>
    </dgm:pt>
    <dgm:pt modelId="{77445824-C6EE-4BE2-8308-F29105E3A9D7}" type="pres">
      <dgm:prSet presAssocID="{E4B79FF3-1BD2-4D6C-ABA1-A3CB2F38441A}" presName="hierChild4" presStyleCnt="0"/>
      <dgm:spPr/>
    </dgm:pt>
    <dgm:pt modelId="{1CAA0F4C-72F3-482D-89A0-F71ECC302DF0}" type="pres">
      <dgm:prSet presAssocID="{EC1E65D7-5DFC-431A-9398-9BDB72F674AA}" presName="Name37" presStyleLbl="parChTrans1D4" presStyleIdx="3" presStyleCnt="8"/>
      <dgm:spPr/>
    </dgm:pt>
    <dgm:pt modelId="{07A627F2-E392-44AD-91E0-F45BB477A81E}" type="pres">
      <dgm:prSet presAssocID="{E8979786-5F2A-43F7-9214-2EA2B977C8CB}" presName="hierRoot2" presStyleCnt="0">
        <dgm:presLayoutVars>
          <dgm:hierBranch val="init"/>
        </dgm:presLayoutVars>
      </dgm:prSet>
      <dgm:spPr/>
    </dgm:pt>
    <dgm:pt modelId="{A18FCDB9-4315-4D57-AC3B-811FC220D971}" type="pres">
      <dgm:prSet presAssocID="{E8979786-5F2A-43F7-9214-2EA2B977C8CB}" presName="rootComposite" presStyleCnt="0"/>
      <dgm:spPr/>
    </dgm:pt>
    <dgm:pt modelId="{6C87D38B-1E0A-4D9C-9636-6F059FAC972C}" type="pres">
      <dgm:prSet presAssocID="{E8979786-5F2A-43F7-9214-2EA2B977C8CB}" presName="rootText" presStyleLbl="node4" presStyleIdx="3" presStyleCnt="8" custScaleX="158936" custScaleY="188102" custLinFactNeighborX="15355" custLinFactNeighborY="18279">
        <dgm:presLayoutVars>
          <dgm:chPref val="3"/>
        </dgm:presLayoutVars>
      </dgm:prSet>
      <dgm:spPr/>
    </dgm:pt>
    <dgm:pt modelId="{3584C178-8AC6-4F67-8B61-3B5BD64C716C}" type="pres">
      <dgm:prSet presAssocID="{E8979786-5F2A-43F7-9214-2EA2B977C8CB}" presName="rootConnector" presStyleLbl="node4" presStyleIdx="3" presStyleCnt="8"/>
      <dgm:spPr/>
    </dgm:pt>
    <dgm:pt modelId="{7253A7D4-222E-4DF3-BA7B-79E4B815D839}" type="pres">
      <dgm:prSet presAssocID="{E8979786-5F2A-43F7-9214-2EA2B977C8CB}" presName="hierChild4" presStyleCnt="0"/>
      <dgm:spPr/>
    </dgm:pt>
    <dgm:pt modelId="{B39DCF63-8516-4D6C-916E-8C0EECD1B07B}" type="pres">
      <dgm:prSet presAssocID="{E8979786-5F2A-43F7-9214-2EA2B977C8CB}" presName="hierChild5" presStyleCnt="0"/>
      <dgm:spPr/>
    </dgm:pt>
    <dgm:pt modelId="{81633E99-3122-42F6-8BA4-E9279CD9A88C}" type="pres">
      <dgm:prSet presAssocID="{E4B79FF3-1BD2-4D6C-ABA1-A3CB2F38441A}" presName="hierChild5" presStyleCnt="0"/>
      <dgm:spPr/>
    </dgm:pt>
    <dgm:pt modelId="{964BB755-7135-4699-9760-2571A76D15C0}" type="pres">
      <dgm:prSet presAssocID="{FDA7D3D4-121D-4E6F-B075-D1AF1A077CED}" presName="hierChild5" presStyleCnt="0"/>
      <dgm:spPr/>
    </dgm:pt>
    <dgm:pt modelId="{724ECE8C-82A1-475D-BDDD-8561E4508094}" type="pres">
      <dgm:prSet presAssocID="{C02FF4B4-79DE-4B56-9089-44D8175A527C}" presName="hierChild5" presStyleCnt="0"/>
      <dgm:spPr/>
    </dgm:pt>
    <dgm:pt modelId="{53DDE8EE-3A0F-4E9F-8764-AF5A3B6AFDAD}" type="pres">
      <dgm:prSet presAssocID="{3D16A831-22E7-4F92-963A-23F26CD5362B}" presName="Name37" presStyleLbl="parChTrans1D2" presStyleIdx="1" presStyleCnt="3"/>
      <dgm:spPr/>
    </dgm:pt>
    <dgm:pt modelId="{7E89F2FE-1A46-4657-B064-F501669181D2}" type="pres">
      <dgm:prSet presAssocID="{8F8C53CA-70C0-4CAC-B035-C9CB1418DA7D}" presName="hierRoot2" presStyleCnt="0">
        <dgm:presLayoutVars>
          <dgm:hierBranch val="init"/>
        </dgm:presLayoutVars>
      </dgm:prSet>
      <dgm:spPr/>
    </dgm:pt>
    <dgm:pt modelId="{54C61F05-F7C7-4429-88AD-06CAC4D38484}" type="pres">
      <dgm:prSet presAssocID="{8F8C53CA-70C0-4CAC-B035-C9CB1418DA7D}" presName="rootComposite" presStyleCnt="0"/>
      <dgm:spPr/>
    </dgm:pt>
    <dgm:pt modelId="{591C984B-750E-4405-BA1E-1E7E714C44FD}" type="pres">
      <dgm:prSet presAssocID="{8F8C53CA-70C0-4CAC-B035-C9CB1418DA7D}" presName="rootText" presStyleLbl="node2" presStyleIdx="1" presStyleCnt="3" custScaleX="117299" custScaleY="178992" custLinFactX="-24557" custLinFactNeighborX="-100000" custLinFactNeighborY="-70771">
        <dgm:presLayoutVars>
          <dgm:chPref val="3"/>
        </dgm:presLayoutVars>
      </dgm:prSet>
      <dgm:spPr/>
    </dgm:pt>
    <dgm:pt modelId="{10FF8597-379E-4432-BDD9-A2036A12D0F8}" type="pres">
      <dgm:prSet presAssocID="{8F8C53CA-70C0-4CAC-B035-C9CB1418DA7D}" presName="rootConnector" presStyleLbl="node2" presStyleIdx="1" presStyleCnt="3"/>
      <dgm:spPr/>
    </dgm:pt>
    <dgm:pt modelId="{0BBCE172-ED0A-42CD-9357-4738A16259C7}" type="pres">
      <dgm:prSet presAssocID="{8F8C53CA-70C0-4CAC-B035-C9CB1418DA7D}" presName="hierChild4" presStyleCnt="0"/>
      <dgm:spPr/>
    </dgm:pt>
    <dgm:pt modelId="{038A7F9E-AE76-4F69-BCB2-07D927C51D0C}" type="pres">
      <dgm:prSet presAssocID="{D52A7BDD-0B6C-465A-B3D2-AFF82DCEAF34}" presName="Name37" presStyleLbl="parChTrans1D3" presStyleIdx="1" presStyleCnt="3"/>
      <dgm:spPr/>
    </dgm:pt>
    <dgm:pt modelId="{61301940-AEE0-4508-8747-75E8AC478BBD}" type="pres">
      <dgm:prSet presAssocID="{5EE8AEF4-045D-4DC5-A60D-F1127D8BB21D}" presName="hierRoot2" presStyleCnt="0">
        <dgm:presLayoutVars>
          <dgm:hierBranch val="init"/>
        </dgm:presLayoutVars>
      </dgm:prSet>
      <dgm:spPr/>
    </dgm:pt>
    <dgm:pt modelId="{87D8BB85-C8B8-4F1A-8581-60A89463811E}" type="pres">
      <dgm:prSet presAssocID="{5EE8AEF4-045D-4DC5-A60D-F1127D8BB21D}" presName="rootComposite" presStyleCnt="0"/>
      <dgm:spPr/>
    </dgm:pt>
    <dgm:pt modelId="{DC5A0111-F4D1-4265-B6DC-6DAD4A3F53A2}" type="pres">
      <dgm:prSet presAssocID="{5EE8AEF4-045D-4DC5-A60D-F1127D8BB21D}" presName="rootText" presStyleLbl="node3" presStyleIdx="1" presStyleCnt="3" custScaleX="154988" custScaleY="140968" custLinFactNeighborX="-60311" custLinFactNeighborY="-35516">
        <dgm:presLayoutVars>
          <dgm:chPref val="3"/>
        </dgm:presLayoutVars>
      </dgm:prSet>
      <dgm:spPr/>
    </dgm:pt>
    <dgm:pt modelId="{4A8F3FB9-C62A-487E-89C8-6BA2272E5794}" type="pres">
      <dgm:prSet presAssocID="{5EE8AEF4-045D-4DC5-A60D-F1127D8BB21D}" presName="rootConnector" presStyleLbl="node3" presStyleIdx="1" presStyleCnt="3"/>
      <dgm:spPr/>
    </dgm:pt>
    <dgm:pt modelId="{4ACE6DAE-9649-41E4-A99E-A6D21E73ED6C}" type="pres">
      <dgm:prSet presAssocID="{5EE8AEF4-045D-4DC5-A60D-F1127D8BB21D}" presName="hierChild4" presStyleCnt="0"/>
      <dgm:spPr/>
    </dgm:pt>
    <dgm:pt modelId="{430A3CC6-4A5F-4B5E-A5A5-6452FAD1C46D}" type="pres">
      <dgm:prSet presAssocID="{B3EDC1AF-4A97-429D-AA97-131121A1D732}" presName="Name37" presStyleLbl="parChTrans1D4" presStyleIdx="4" presStyleCnt="8"/>
      <dgm:spPr/>
    </dgm:pt>
    <dgm:pt modelId="{EF001E87-832D-4DA6-BDFB-2940AA7D9667}" type="pres">
      <dgm:prSet presAssocID="{2E60B254-44DC-4142-96FE-8C4FC06BC3A0}" presName="hierRoot2" presStyleCnt="0">
        <dgm:presLayoutVars>
          <dgm:hierBranch val="init"/>
        </dgm:presLayoutVars>
      </dgm:prSet>
      <dgm:spPr/>
    </dgm:pt>
    <dgm:pt modelId="{1CFB410D-5088-449A-B254-A3DAEA8CEEC0}" type="pres">
      <dgm:prSet presAssocID="{2E60B254-44DC-4142-96FE-8C4FC06BC3A0}" presName="rootComposite" presStyleCnt="0"/>
      <dgm:spPr/>
    </dgm:pt>
    <dgm:pt modelId="{D3444BF9-CAF0-43F9-BD33-67E75F304F1B}" type="pres">
      <dgm:prSet presAssocID="{2E60B254-44DC-4142-96FE-8C4FC06BC3A0}" presName="rootText" presStyleLbl="node4" presStyleIdx="4" presStyleCnt="8" custScaleX="101801" custScaleY="169779" custLinFactNeighborX="18407" custLinFactNeighborY="-10513">
        <dgm:presLayoutVars>
          <dgm:chPref val="3"/>
        </dgm:presLayoutVars>
      </dgm:prSet>
      <dgm:spPr/>
    </dgm:pt>
    <dgm:pt modelId="{C5AEFBAB-A0CA-4EBD-AAFD-9EDAB1A74D74}" type="pres">
      <dgm:prSet presAssocID="{2E60B254-44DC-4142-96FE-8C4FC06BC3A0}" presName="rootConnector" presStyleLbl="node4" presStyleIdx="4" presStyleCnt="8"/>
      <dgm:spPr/>
    </dgm:pt>
    <dgm:pt modelId="{37C4296A-81B5-4B04-9190-A80BEE1633C7}" type="pres">
      <dgm:prSet presAssocID="{2E60B254-44DC-4142-96FE-8C4FC06BC3A0}" presName="hierChild4" presStyleCnt="0"/>
      <dgm:spPr/>
    </dgm:pt>
    <dgm:pt modelId="{15B0D710-8ABF-4541-8CEF-8C95EEE9F9B1}" type="pres">
      <dgm:prSet presAssocID="{7C66F405-A1E5-4934-B811-E0D035D96D94}" presName="Name37" presStyleLbl="parChTrans1D4" presStyleIdx="5" presStyleCnt="8"/>
      <dgm:spPr/>
    </dgm:pt>
    <dgm:pt modelId="{EE3DF13E-3B87-41AC-9452-138658861ED5}" type="pres">
      <dgm:prSet presAssocID="{A093E475-E911-49EA-B229-BE790AC4A2F9}" presName="hierRoot2" presStyleCnt="0">
        <dgm:presLayoutVars>
          <dgm:hierBranch val="init"/>
        </dgm:presLayoutVars>
      </dgm:prSet>
      <dgm:spPr/>
    </dgm:pt>
    <dgm:pt modelId="{E52048A9-89BD-4519-8404-00A0F2E52672}" type="pres">
      <dgm:prSet presAssocID="{A093E475-E911-49EA-B229-BE790AC4A2F9}" presName="rootComposite" presStyleCnt="0"/>
      <dgm:spPr/>
    </dgm:pt>
    <dgm:pt modelId="{2F3CE972-C827-473C-806B-30EFFC0DD03B}" type="pres">
      <dgm:prSet presAssocID="{A093E475-E911-49EA-B229-BE790AC4A2F9}" presName="rootText" presStyleLbl="node4" presStyleIdx="5" presStyleCnt="8" custScaleX="157161" custScaleY="173616" custLinFactNeighborX="9761" custLinFactNeighborY="-8538">
        <dgm:presLayoutVars>
          <dgm:chPref val="3"/>
        </dgm:presLayoutVars>
      </dgm:prSet>
      <dgm:spPr/>
    </dgm:pt>
    <dgm:pt modelId="{3017D668-3CBE-4E2C-AF70-04C59FD2AEAF}" type="pres">
      <dgm:prSet presAssocID="{A093E475-E911-49EA-B229-BE790AC4A2F9}" presName="rootConnector" presStyleLbl="node4" presStyleIdx="5" presStyleCnt="8"/>
      <dgm:spPr/>
    </dgm:pt>
    <dgm:pt modelId="{B463194D-7D58-43A9-9343-9F92F4FABC8F}" type="pres">
      <dgm:prSet presAssocID="{A093E475-E911-49EA-B229-BE790AC4A2F9}" presName="hierChild4" presStyleCnt="0"/>
      <dgm:spPr/>
    </dgm:pt>
    <dgm:pt modelId="{EE337D18-68E7-4AB2-9E49-3D5A1D20098E}" type="pres">
      <dgm:prSet presAssocID="{A093E475-E911-49EA-B229-BE790AC4A2F9}" presName="hierChild5" presStyleCnt="0"/>
      <dgm:spPr/>
    </dgm:pt>
    <dgm:pt modelId="{6D096736-73C1-42B8-8840-F3D77E43C11A}" type="pres">
      <dgm:prSet presAssocID="{2E60B254-44DC-4142-96FE-8C4FC06BC3A0}" presName="hierChild5" presStyleCnt="0"/>
      <dgm:spPr/>
    </dgm:pt>
    <dgm:pt modelId="{FB2B717E-2CD9-4109-9D78-0EB862F6270A}" type="pres">
      <dgm:prSet presAssocID="{550E3DDE-B705-4AA1-8D8E-D1FDC48CF16C}" presName="Name37" presStyleLbl="parChTrans1D4" presStyleIdx="6" presStyleCnt="8"/>
      <dgm:spPr/>
    </dgm:pt>
    <dgm:pt modelId="{C780B9F1-3D98-4A7B-ABAE-146EACBF5F8F}" type="pres">
      <dgm:prSet presAssocID="{DF544AB9-111E-44DB-923F-A7ADD31A51B6}" presName="hierRoot2" presStyleCnt="0">
        <dgm:presLayoutVars>
          <dgm:hierBranch val="init"/>
        </dgm:presLayoutVars>
      </dgm:prSet>
      <dgm:spPr/>
    </dgm:pt>
    <dgm:pt modelId="{65A7A22A-D397-4BB9-BFF2-13A38C26A72D}" type="pres">
      <dgm:prSet presAssocID="{DF544AB9-111E-44DB-923F-A7ADD31A51B6}" presName="rootComposite" presStyleCnt="0"/>
      <dgm:spPr/>
    </dgm:pt>
    <dgm:pt modelId="{3CEDC487-B211-4C6A-A07F-DACB82709022}" type="pres">
      <dgm:prSet presAssocID="{DF544AB9-111E-44DB-923F-A7ADD31A51B6}" presName="rootText" presStyleLbl="node4" presStyleIdx="6" presStyleCnt="8" custScaleX="157119" custScaleY="162323" custLinFactNeighborX="30285" custLinFactNeighborY="-10540">
        <dgm:presLayoutVars>
          <dgm:chPref val="3"/>
        </dgm:presLayoutVars>
      </dgm:prSet>
      <dgm:spPr/>
    </dgm:pt>
    <dgm:pt modelId="{04DC74D6-A1B7-4EF2-A455-2AF7D3020A13}" type="pres">
      <dgm:prSet presAssocID="{DF544AB9-111E-44DB-923F-A7ADD31A51B6}" presName="rootConnector" presStyleLbl="node4" presStyleIdx="6" presStyleCnt="8"/>
      <dgm:spPr/>
    </dgm:pt>
    <dgm:pt modelId="{3E536BD5-D240-4B67-86B2-B306A93576B7}" type="pres">
      <dgm:prSet presAssocID="{DF544AB9-111E-44DB-923F-A7ADD31A51B6}" presName="hierChild4" presStyleCnt="0"/>
      <dgm:spPr/>
    </dgm:pt>
    <dgm:pt modelId="{509DACF9-3569-4819-9979-87D3369C71F8}" type="pres">
      <dgm:prSet presAssocID="{2D37E88C-1EC2-4AF6-A0DE-E10DC48F5AE7}" presName="Name37" presStyleLbl="parChTrans1D4" presStyleIdx="7" presStyleCnt="8"/>
      <dgm:spPr/>
    </dgm:pt>
    <dgm:pt modelId="{0F2C3D7D-02F4-4CC7-8BE5-8EF7AD596739}" type="pres">
      <dgm:prSet presAssocID="{5F712169-73E8-49BD-A296-255FF9FCBD3F}" presName="hierRoot2" presStyleCnt="0">
        <dgm:presLayoutVars>
          <dgm:hierBranch val="init"/>
        </dgm:presLayoutVars>
      </dgm:prSet>
      <dgm:spPr/>
    </dgm:pt>
    <dgm:pt modelId="{CA04EDBF-8637-4D41-BB63-AED0798CBBDE}" type="pres">
      <dgm:prSet presAssocID="{5F712169-73E8-49BD-A296-255FF9FCBD3F}" presName="rootComposite" presStyleCnt="0"/>
      <dgm:spPr/>
    </dgm:pt>
    <dgm:pt modelId="{948D1F1D-F78D-4A5C-865B-C310CA372625}" type="pres">
      <dgm:prSet presAssocID="{5F712169-73E8-49BD-A296-255FF9FCBD3F}" presName="rootText" presStyleLbl="node4" presStyleIdx="7" presStyleCnt="8" custScaleX="141206" custScaleY="144861" custLinFactNeighborX="54575" custLinFactNeighborY="-8755">
        <dgm:presLayoutVars>
          <dgm:chPref val="3"/>
        </dgm:presLayoutVars>
      </dgm:prSet>
      <dgm:spPr/>
    </dgm:pt>
    <dgm:pt modelId="{AC61A84C-730E-4ACD-84EE-18DD53FF5F3E}" type="pres">
      <dgm:prSet presAssocID="{5F712169-73E8-49BD-A296-255FF9FCBD3F}" presName="rootConnector" presStyleLbl="node4" presStyleIdx="7" presStyleCnt="8"/>
      <dgm:spPr/>
    </dgm:pt>
    <dgm:pt modelId="{0B4C6343-8CB4-468C-BCDE-EEC6AD3038D9}" type="pres">
      <dgm:prSet presAssocID="{5F712169-73E8-49BD-A296-255FF9FCBD3F}" presName="hierChild4" presStyleCnt="0"/>
      <dgm:spPr/>
    </dgm:pt>
    <dgm:pt modelId="{4D1B227A-93A0-4A29-94B0-A441516987BF}" type="pres">
      <dgm:prSet presAssocID="{5F712169-73E8-49BD-A296-255FF9FCBD3F}" presName="hierChild5" presStyleCnt="0"/>
      <dgm:spPr/>
    </dgm:pt>
    <dgm:pt modelId="{15AF50FC-D4E7-477C-AA49-DF71E353A346}" type="pres">
      <dgm:prSet presAssocID="{DF544AB9-111E-44DB-923F-A7ADD31A51B6}" presName="hierChild5" presStyleCnt="0"/>
      <dgm:spPr/>
    </dgm:pt>
    <dgm:pt modelId="{F34717FB-AF66-4088-A67B-8A0F48FD7FFB}" type="pres">
      <dgm:prSet presAssocID="{5EE8AEF4-045D-4DC5-A60D-F1127D8BB21D}" presName="hierChild5" presStyleCnt="0"/>
      <dgm:spPr/>
    </dgm:pt>
    <dgm:pt modelId="{8D1D6F77-8E3A-4F54-8781-774F525CDA4E}" type="pres">
      <dgm:prSet presAssocID="{8F8C53CA-70C0-4CAC-B035-C9CB1418DA7D}" presName="hierChild5" presStyleCnt="0"/>
      <dgm:spPr/>
    </dgm:pt>
    <dgm:pt modelId="{BE8FDF2A-20D3-4A0B-8582-9D4EDA856325}" type="pres">
      <dgm:prSet presAssocID="{4E36B800-0607-495B-9F64-25C34C819FB8}" presName="Name37" presStyleLbl="parChTrans1D2" presStyleIdx="2" presStyleCnt="3"/>
      <dgm:spPr/>
    </dgm:pt>
    <dgm:pt modelId="{0A08C7AC-953D-406D-A2B2-6B0040711E1F}" type="pres">
      <dgm:prSet presAssocID="{0CBE4318-A854-418A-9E08-86F0FBB4352A}" presName="hierRoot2" presStyleCnt="0">
        <dgm:presLayoutVars>
          <dgm:hierBranch val="init"/>
        </dgm:presLayoutVars>
      </dgm:prSet>
      <dgm:spPr/>
    </dgm:pt>
    <dgm:pt modelId="{C3869F07-797F-4BB8-88E1-CB0922C22C56}" type="pres">
      <dgm:prSet presAssocID="{0CBE4318-A854-418A-9E08-86F0FBB4352A}" presName="rootComposite" presStyleCnt="0"/>
      <dgm:spPr/>
    </dgm:pt>
    <dgm:pt modelId="{36D818F0-6FD9-40D4-9D33-012425D4912B}" type="pres">
      <dgm:prSet presAssocID="{0CBE4318-A854-418A-9E08-86F0FBB4352A}" presName="rootText" presStyleLbl="node2" presStyleIdx="2" presStyleCnt="3" custScaleX="115991" custScaleY="148941" custLinFactNeighborX="13300" custLinFactNeighborY="-66352">
        <dgm:presLayoutVars>
          <dgm:chPref val="3"/>
        </dgm:presLayoutVars>
      </dgm:prSet>
      <dgm:spPr/>
    </dgm:pt>
    <dgm:pt modelId="{BE8602AE-68AA-4918-86F5-1509C31A5818}" type="pres">
      <dgm:prSet presAssocID="{0CBE4318-A854-418A-9E08-86F0FBB4352A}" presName="rootConnector" presStyleLbl="node2" presStyleIdx="2" presStyleCnt="3"/>
      <dgm:spPr/>
    </dgm:pt>
    <dgm:pt modelId="{CEC2FEDA-A913-4F0A-9DC9-81F362C69189}" type="pres">
      <dgm:prSet presAssocID="{0CBE4318-A854-418A-9E08-86F0FBB4352A}" presName="hierChild4" presStyleCnt="0"/>
      <dgm:spPr/>
    </dgm:pt>
    <dgm:pt modelId="{865C3040-3D96-4279-ABEE-C1050E9CA21A}" type="pres">
      <dgm:prSet presAssocID="{48A52746-BB94-4E3D-952E-D4D2026A765D}" presName="Name37" presStyleLbl="parChTrans1D3" presStyleIdx="2" presStyleCnt="3"/>
      <dgm:spPr/>
    </dgm:pt>
    <dgm:pt modelId="{151EDE07-7FC2-4000-BE5A-13C51E99B3F6}" type="pres">
      <dgm:prSet presAssocID="{2D6544E4-1C3F-452D-AB50-ED4639E2C0B5}" presName="hierRoot2" presStyleCnt="0">
        <dgm:presLayoutVars>
          <dgm:hierBranch val="init"/>
        </dgm:presLayoutVars>
      </dgm:prSet>
      <dgm:spPr/>
    </dgm:pt>
    <dgm:pt modelId="{8ED68F96-F5CE-4ABE-914A-FDC9F854E80B}" type="pres">
      <dgm:prSet presAssocID="{2D6544E4-1C3F-452D-AB50-ED4639E2C0B5}" presName="rootComposite" presStyleCnt="0"/>
      <dgm:spPr/>
    </dgm:pt>
    <dgm:pt modelId="{CAB8C446-480C-4BD2-BBF4-335065E6B73A}" type="pres">
      <dgm:prSet presAssocID="{2D6544E4-1C3F-452D-AB50-ED4639E2C0B5}" presName="rootText" presStyleLbl="node3" presStyleIdx="2" presStyleCnt="3" custScaleX="152794" custScaleY="157870" custLinFactNeighborX="-4763" custLinFactNeighborY="-49973">
        <dgm:presLayoutVars>
          <dgm:chPref val="3"/>
        </dgm:presLayoutVars>
      </dgm:prSet>
      <dgm:spPr/>
    </dgm:pt>
    <dgm:pt modelId="{ECC79698-B1CA-4F42-AED3-28082312F432}" type="pres">
      <dgm:prSet presAssocID="{2D6544E4-1C3F-452D-AB50-ED4639E2C0B5}" presName="rootConnector" presStyleLbl="node3" presStyleIdx="2" presStyleCnt="3"/>
      <dgm:spPr/>
    </dgm:pt>
    <dgm:pt modelId="{C2BD1048-9097-43F1-8EED-FC0A4326C5B0}" type="pres">
      <dgm:prSet presAssocID="{2D6544E4-1C3F-452D-AB50-ED4639E2C0B5}" presName="hierChild4" presStyleCnt="0"/>
      <dgm:spPr/>
    </dgm:pt>
    <dgm:pt modelId="{B2EFEA4F-43EC-4E5C-B686-792BB806EBCB}" type="pres">
      <dgm:prSet presAssocID="{2D6544E4-1C3F-452D-AB50-ED4639E2C0B5}" presName="hierChild5" presStyleCnt="0"/>
      <dgm:spPr/>
    </dgm:pt>
    <dgm:pt modelId="{C158D34B-F91E-4F38-A9A3-366EA3753591}" type="pres">
      <dgm:prSet presAssocID="{0CBE4318-A854-418A-9E08-86F0FBB4352A}" presName="hierChild5" presStyleCnt="0"/>
      <dgm:spPr/>
    </dgm:pt>
    <dgm:pt modelId="{B43E1B8A-9532-40AD-956E-C5A09F34EA4A}" type="pres">
      <dgm:prSet presAssocID="{1ED89FAA-FD7C-434D-8A0D-9388A4C4602C}" presName="hierChild3" presStyleCnt="0"/>
      <dgm:spPr/>
    </dgm:pt>
  </dgm:ptLst>
  <dgm:cxnLst>
    <dgm:cxn modelId="{26959B01-62E5-4265-B69C-69CF7A675A89}" type="presOf" srcId="{5F712169-73E8-49BD-A296-255FF9FCBD3F}" destId="{AC61A84C-730E-4ACD-84EE-18DD53FF5F3E}" srcOrd="1" destOrd="0" presId="urn:microsoft.com/office/officeart/2005/8/layout/orgChart1"/>
    <dgm:cxn modelId="{93D94902-0DAC-4E60-B312-3AB74A6F483E}" srcId="{33FBDD9F-F4DD-4B69-94C5-9B7C9EAD3BFF}" destId="{3E4C11CC-2BE1-4C75-8697-0272AA583B19}" srcOrd="0" destOrd="0" parTransId="{997E0BC2-A53A-49BB-9EA2-50924634BD70}" sibTransId="{C2F7F9CB-F10A-4BF3-8010-C8CFF04AD060}"/>
    <dgm:cxn modelId="{57AD9C08-7A61-4440-A337-56985CD6A9DB}" type="presOf" srcId="{3E4C11CC-2BE1-4C75-8697-0272AA583B19}" destId="{C242415A-1388-4B4C-8072-646CEF18CDFC}" srcOrd="1" destOrd="0" presId="urn:microsoft.com/office/officeart/2005/8/layout/orgChart1"/>
    <dgm:cxn modelId="{2A2FB50B-D7BA-4E9E-86CF-DA74DD2FB877}" type="presOf" srcId="{E8979786-5F2A-43F7-9214-2EA2B977C8CB}" destId="{6C87D38B-1E0A-4D9C-9636-6F059FAC972C}" srcOrd="0" destOrd="0" presId="urn:microsoft.com/office/officeart/2005/8/layout/orgChart1"/>
    <dgm:cxn modelId="{F087E90B-C8B4-4060-90C0-E54B59DB5530}" type="presOf" srcId="{1ED89FAA-FD7C-434D-8A0D-9388A4C4602C}" destId="{372338E7-7964-435F-862F-FD5BC164E65F}" srcOrd="1" destOrd="0" presId="urn:microsoft.com/office/officeart/2005/8/layout/orgChart1"/>
    <dgm:cxn modelId="{46ADF719-7AE6-407E-97B7-78C8365956C2}" type="presOf" srcId="{E8979786-5F2A-43F7-9214-2EA2B977C8CB}" destId="{3584C178-8AC6-4F67-8B61-3B5BD64C716C}" srcOrd="1" destOrd="0" presId="urn:microsoft.com/office/officeart/2005/8/layout/orgChart1"/>
    <dgm:cxn modelId="{BC895D1B-E583-467D-A929-9BCBD1BCC144}" type="presOf" srcId="{5EE8AEF4-045D-4DC5-A60D-F1127D8BB21D}" destId="{4A8F3FB9-C62A-487E-89C8-6BA2272E5794}" srcOrd="1" destOrd="0" presId="urn:microsoft.com/office/officeart/2005/8/layout/orgChart1"/>
    <dgm:cxn modelId="{2E77BC1B-37EA-433B-9CE6-68556BC23FBB}" srcId="{FDA7D3D4-121D-4E6F-B075-D1AF1A077CED}" destId="{33FBDD9F-F4DD-4B69-94C5-9B7C9EAD3BFF}" srcOrd="0" destOrd="0" parTransId="{9944F8D7-DAA5-4E5E-AF7B-54861655E4C3}" sibTransId="{7FDA931F-10AD-4111-A9E8-84BDBDA3FB8B}"/>
    <dgm:cxn modelId="{BB490B1D-DC64-46E5-BEA2-1515F6C0C593}" type="presOf" srcId="{C02FF4B4-79DE-4B56-9089-44D8175A527C}" destId="{B59A93B5-87F7-48C7-AF32-0751E9D5E86A}" srcOrd="1" destOrd="0" presId="urn:microsoft.com/office/officeart/2005/8/layout/orgChart1"/>
    <dgm:cxn modelId="{DC2C9A21-EB4F-4C82-8863-F7528C3AA1AC}" type="presOf" srcId="{0CBE4318-A854-418A-9E08-86F0FBB4352A}" destId="{36D818F0-6FD9-40D4-9D33-012425D4912B}" srcOrd="0" destOrd="0" presId="urn:microsoft.com/office/officeart/2005/8/layout/orgChart1"/>
    <dgm:cxn modelId="{C17E212A-EA20-4B92-B5C3-C4684C6DAFB3}" type="presOf" srcId="{D52A7BDD-0B6C-465A-B3D2-AFF82DCEAF34}" destId="{038A7F9E-AE76-4F69-BCB2-07D927C51D0C}" srcOrd="0" destOrd="0" presId="urn:microsoft.com/office/officeart/2005/8/layout/orgChart1"/>
    <dgm:cxn modelId="{07E5F632-9896-4DCC-ABF9-EBA8DC08A162}" type="presOf" srcId="{33FBDD9F-F4DD-4B69-94C5-9B7C9EAD3BFF}" destId="{F9B92F18-DB9F-4295-B735-3170F4E51DFA}" srcOrd="1" destOrd="0" presId="urn:microsoft.com/office/officeart/2005/8/layout/orgChart1"/>
    <dgm:cxn modelId="{82DDE038-4C2B-4021-88A3-304AC1EA355D}" type="presOf" srcId="{1ED89FAA-FD7C-434D-8A0D-9388A4C4602C}" destId="{2E549646-906E-406B-B68A-29A9E0501D67}" srcOrd="0" destOrd="0" presId="urn:microsoft.com/office/officeart/2005/8/layout/orgChart1"/>
    <dgm:cxn modelId="{D9F71D39-FFCA-4FB8-921E-A2142DF18792}" type="presOf" srcId="{2E60B254-44DC-4142-96FE-8C4FC06BC3A0}" destId="{D3444BF9-CAF0-43F9-BD33-67E75F304F1B}" srcOrd="0" destOrd="0" presId="urn:microsoft.com/office/officeart/2005/8/layout/orgChart1"/>
    <dgm:cxn modelId="{B5DBF73A-3D0D-4968-B507-1A7404A90AAC}" srcId="{E4B79FF3-1BD2-4D6C-ABA1-A3CB2F38441A}" destId="{E8979786-5F2A-43F7-9214-2EA2B977C8CB}" srcOrd="0" destOrd="0" parTransId="{EC1E65D7-5DFC-431A-9398-9BDB72F674AA}" sibTransId="{E884DDF1-0649-4564-B26B-01A001B9A52D}"/>
    <dgm:cxn modelId="{73986C3B-03E6-4285-8044-B5F89C8160A1}" type="presOf" srcId="{FDA7D3D4-121D-4E6F-B075-D1AF1A077CED}" destId="{21908B4B-7D3C-4AC7-86BB-DA08FA62A894}" srcOrd="0" destOrd="0" presId="urn:microsoft.com/office/officeart/2005/8/layout/orgChart1"/>
    <dgm:cxn modelId="{C233543F-F7D4-444F-B3F4-8E30A95A59AE}" type="presOf" srcId="{DF544AB9-111E-44DB-923F-A7ADD31A51B6}" destId="{3CEDC487-B211-4C6A-A07F-DACB82709022}" srcOrd="0" destOrd="0" presId="urn:microsoft.com/office/officeart/2005/8/layout/orgChart1"/>
    <dgm:cxn modelId="{79497F5C-2FEA-4872-9DD4-3B5A461591A9}" type="presOf" srcId="{E4B79FF3-1BD2-4D6C-ABA1-A3CB2F38441A}" destId="{7FC8B502-44AA-4750-9774-D4EA063F28AF}" srcOrd="0" destOrd="0" presId="urn:microsoft.com/office/officeart/2005/8/layout/orgChart1"/>
    <dgm:cxn modelId="{3B56A45F-63A3-42A6-831A-ABA205F478BF}" srcId="{5EE8AEF4-045D-4DC5-A60D-F1127D8BB21D}" destId="{2E60B254-44DC-4142-96FE-8C4FC06BC3A0}" srcOrd="0" destOrd="0" parTransId="{B3EDC1AF-4A97-429D-AA97-131121A1D732}" sibTransId="{48FEF332-279F-4799-882F-5676B043F51C}"/>
    <dgm:cxn modelId="{68461060-96B1-476A-A834-0E584C98A7A0}" type="presOf" srcId="{DF544AB9-111E-44DB-923F-A7ADD31A51B6}" destId="{04DC74D6-A1B7-4EF2-A455-2AF7D3020A13}" srcOrd="1" destOrd="0" presId="urn:microsoft.com/office/officeart/2005/8/layout/orgChart1"/>
    <dgm:cxn modelId="{D8CD1561-E68C-4FCF-8FBF-876A53E4B5ED}" srcId="{FDA7D3D4-121D-4E6F-B075-D1AF1A077CED}" destId="{E4B79FF3-1BD2-4D6C-ABA1-A3CB2F38441A}" srcOrd="1" destOrd="0" parTransId="{7643EF59-F917-4D7A-8574-A107D81B6599}" sibTransId="{71B677C3-2868-4AEC-B399-56D620B8441E}"/>
    <dgm:cxn modelId="{1BD71A41-CAA7-47E8-AE6E-B9268F2FE170}" srcId="{2E60B254-44DC-4142-96FE-8C4FC06BC3A0}" destId="{A093E475-E911-49EA-B229-BE790AC4A2F9}" srcOrd="0" destOrd="0" parTransId="{7C66F405-A1E5-4934-B811-E0D035D96D94}" sibTransId="{0D0B8538-8BD5-4A76-BB83-81D1CD684720}"/>
    <dgm:cxn modelId="{94622763-1AEE-4154-8508-A0290958FAB5}" type="presOf" srcId="{9944F8D7-DAA5-4E5E-AF7B-54861655E4C3}" destId="{A1D126BA-E1D8-4C82-AFFF-99492952072C}" srcOrd="0" destOrd="0" presId="urn:microsoft.com/office/officeart/2005/8/layout/orgChart1"/>
    <dgm:cxn modelId="{4C905E43-E3F1-4EA8-BE9B-B8D1A7E12F67}" srcId="{DF544AB9-111E-44DB-923F-A7ADD31A51B6}" destId="{5F712169-73E8-49BD-A296-255FF9FCBD3F}" srcOrd="0" destOrd="0" parTransId="{2D37E88C-1EC2-4AF6-A0DE-E10DC48F5AE7}" sibTransId="{40E6E330-DD64-4D6A-ADDE-2F9FFB214405}"/>
    <dgm:cxn modelId="{6A0F7563-9667-4F1C-818B-8D9164C43889}" srcId="{58C94663-DC37-4D24-83B7-C84F7B9ED7DF}" destId="{1ED89FAA-FD7C-434D-8A0D-9388A4C4602C}" srcOrd="0" destOrd="0" parTransId="{8BB5F5EB-71D8-4A52-9DD3-79B97014AF38}" sibTransId="{FA0526AE-13B9-4DC6-8210-948359C08706}"/>
    <dgm:cxn modelId="{25B2A863-54CA-491D-8128-A38DC4BAFA34}" type="presOf" srcId="{8F8C53CA-70C0-4CAC-B035-C9CB1418DA7D}" destId="{591C984B-750E-4405-BA1E-1E7E714C44FD}" srcOrd="0" destOrd="0" presId="urn:microsoft.com/office/officeart/2005/8/layout/orgChart1"/>
    <dgm:cxn modelId="{10F5FD63-2BB3-48FC-8369-8658309846E0}" type="presOf" srcId="{7643EF59-F917-4D7A-8574-A107D81B6599}" destId="{1566DC7A-A0C2-4B61-AB6E-584E85295385}" srcOrd="0" destOrd="0" presId="urn:microsoft.com/office/officeart/2005/8/layout/orgChart1"/>
    <dgm:cxn modelId="{9610EA44-D30C-4110-B4F6-8B1D11BDF319}" type="presOf" srcId="{2D37E88C-1EC2-4AF6-A0DE-E10DC48F5AE7}" destId="{509DACF9-3569-4819-9979-87D3369C71F8}" srcOrd="0" destOrd="0" presId="urn:microsoft.com/office/officeart/2005/8/layout/orgChart1"/>
    <dgm:cxn modelId="{62970566-6DC2-4E0E-A054-49728E59DFBA}" type="presOf" srcId="{58C94663-DC37-4D24-83B7-C84F7B9ED7DF}" destId="{3C217F37-3828-4B5A-A169-59B72E5EEA48}" srcOrd="0" destOrd="0" presId="urn:microsoft.com/office/officeart/2005/8/layout/orgChart1"/>
    <dgm:cxn modelId="{3DDDAC47-705B-4072-A59E-6F1B9BDD20C3}" type="presOf" srcId="{2D39971C-7137-4238-B944-59E34ABE799A}" destId="{8B2D84B4-A58B-4AF3-9421-F692F1FA9DC9}" srcOrd="0" destOrd="0" presId="urn:microsoft.com/office/officeart/2005/8/layout/orgChart1"/>
    <dgm:cxn modelId="{1F4A9369-5197-4245-B5AB-E6831FB88DE2}" type="presOf" srcId="{C02FF4B4-79DE-4B56-9089-44D8175A527C}" destId="{4A5066B0-5884-4248-A0BE-8E456A273EA2}" srcOrd="0" destOrd="0" presId="urn:microsoft.com/office/officeart/2005/8/layout/orgChart1"/>
    <dgm:cxn modelId="{A6A73E4A-95C7-496B-B186-D751E3C75659}" type="presOf" srcId="{550E3DDE-B705-4AA1-8D8E-D1FDC48CF16C}" destId="{FB2B717E-2CD9-4109-9D78-0EB862F6270A}" srcOrd="0" destOrd="0" presId="urn:microsoft.com/office/officeart/2005/8/layout/orgChart1"/>
    <dgm:cxn modelId="{6BEBBA6B-BE97-4459-A27F-D2AFE627A7B1}" srcId="{1ED89FAA-FD7C-434D-8A0D-9388A4C4602C}" destId="{0CBE4318-A854-418A-9E08-86F0FBB4352A}" srcOrd="2" destOrd="0" parTransId="{4E36B800-0607-495B-9F64-25C34C819FB8}" sibTransId="{903D4648-058C-4A5B-A0B5-455C8F1C7291}"/>
    <dgm:cxn modelId="{0A69A86C-AC45-49FB-BD16-21584133A2D9}" type="presOf" srcId="{2D6544E4-1C3F-452D-AB50-ED4639E2C0B5}" destId="{ECC79698-B1CA-4F42-AED3-28082312F432}" srcOrd="1" destOrd="0" presId="urn:microsoft.com/office/officeart/2005/8/layout/orgChart1"/>
    <dgm:cxn modelId="{EDFA526E-9F11-46A9-83AF-DC040E9BF480}" srcId="{1ED89FAA-FD7C-434D-8A0D-9388A4C4602C}" destId="{C02FF4B4-79DE-4B56-9089-44D8175A527C}" srcOrd="0" destOrd="0" parTransId="{2D39971C-7137-4238-B944-59E34ABE799A}" sibTransId="{DEB50D8E-3D31-4BC6-8EA6-9FDFA64C5F11}"/>
    <dgm:cxn modelId="{BAB29E50-ECB4-4B07-A520-DA8B40E01A2D}" type="presOf" srcId="{5EE8AEF4-045D-4DC5-A60D-F1127D8BB21D}" destId="{DC5A0111-F4D1-4265-B6DC-6DAD4A3F53A2}" srcOrd="0" destOrd="0" presId="urn:microsoft.com/office/officeart/2005/8/layout/orgChart1"/>
    <dgm:cxn modelId="{D7700454-A1EF-4FD0-A875-EC5E1E42DC9D}" type="presOf" srcId="{2E60B254-44DC-4142-96FE-8C4FC06BC3A0}" destId="{C5AEFBAB-A0CA-4EBD-AAFD-9EDAB1A74D74}" srcOrd="1" destOrd="0" presId="urn:microsoft.com/office/officeart/2005/8/layout/orgChart1"/>
    <dgm:cxn modelId="{8AD72675-2E24-48CD-B4A6-0B6432AFFC97}" type="presOf" srcId="{4E36B800-0607-495B-9F64-25C34C819FB8}" destId="{BE8FDF2A-20D3-4A0B-8582-9D4EDA856325}" srcOrd="0" destOrd="0" presId="urn:microsoft.com/office/officeart/2005/8/layout/orgChart1"/>
    <dgm:cxn modelId="{D8F6EA76-0E67-4504-9434-4312C28CBA6A}" type="presOf" srcId="{A8959CC9-C1AC-4237-A174-1E5E16734416}" destId="{951DB2A5-4DEA-4140-9A75-BCAFD7A102DF}" srcOrd="0" destOrd="0" presId="urn:microsoft.com/office/officeart/2005/8/layout/orgChart1"/>
    <dgm:cxn modelId="{14450E59-FA98-4DFC-A74F-58B90AC90587}" type="presOf" srcId="{3E4C11CC-2BE1-4C75-8697-0272AA583B19}" destId="{B8FD7DC5-695C-48CB-9E04-70D8F887F877}" srcOrd="0" destOrd="0" presId="urn:microsoft.com/office/officeart/2005/8/layout/orgChart1"/>
    <dgm:cxn modelId="{5570D791-3E26-44FC-8126-8EEDEA7BBCB9}" type="presOf" srcId="{3D16A831-22E7-4F92-963A-23F26CD5362B}" destId="{53DDE8EE-3A0F-4E9F-8764-AF5A3B6AFDAD}" srcOrd="0" destOrd="0" presId="urn:microsoft.com/office/officeart/2005/8/layout/orgChart1"/>
    <dgm:cxn modelId="{33922B99-891F-47DA-B5F8-AB2FA5F93C82}" type="presOf" srcId="{33FBDD9F-F4DD-4B69-94C5-9B7C9EAD3BFF}" destId="{B2406022-6FBB-46BA-90CD-A799B143DE54}" srcOrd="0" destOrd="0" presId="urn:microsoft.com/office/officeart/2005/8/layout/orgChart1"/>
    <dgm:cxn modelId="{E71C6BA1-0724-4593-A35B-74359EA8D962}" type="presOf" srcId="{A093E475-E911-49EA-B229-BE790AC4A2F9}" destId="{3017D668-3CBE-4E2C-AF70-04C59FD2AEAF}" srcOrd="1" destOrd="0" presId="urn:microsoft.com/office/officeart/2005/8/layout/orgChart1"/>
    <dgm:cxn modelId="{ACE9EDA4-C52A-48A7-B4EF-1B964C923D37}" srcId="{5EE8AEF4-045D-4DC5-A60D-F1127D8BB21D}" destId="{DF544AB9-111E-44DB-923F-A7ADD31A51B6}" srcOrd="1" destOrd="0" parTransId="{550E3DDE-B705-4AA1-8D8E-D1FDC48CF16C}" sibTransId="{BF267E58-46B4-4B06-B079-5B1C2435435D}"/>
    <dgm:cxn modelId="{AF5424A8-2417-4123-BC4A-7B77711E5E23}" type="presOf" srcId="{7C66F405-A1E5-4934-B811-E0D035D96D94}" destId="{15B0D710-8ABF-4541-8CEF-8C95EEE9F9B1}" srcOrd="0" destOrd="0" presId="urn:microsoft.com/office/officeart/2005/8/layout/orgChart1"/>
    <dgm:cxn modelId="{67C46AB2-C36B-4859-9999-B30643266C26}" type="presOf" srcId="{FDA7D3D4-121D-4E6F-B075-D1AF1A077CED}" destId="{F93CC430-773F-480B-A673-D36D8AB225A8}" srcOrd="1" destOrd="0" presId="urn:microsoft.com/office/officeart/2005/8/layout/orgChart1"/>
    <dgm:cxn modelId="{21E201B3-1F21-460D-8E0B-F075AC22AA50}" srcId="{1ED89FAA-FD7C-434D-8A0D-9388A4C4602C}" destId="{8F8C53CA-70C0-4CAC-B035-C9CB1418DA7D}" srcOrd="1" destOrd="0" parTransId="{3D16A831-22E7-4F92-963A-23F26CD5362B}" sibTransId="{9EA060F7-7B68-4C6B-8FE3-938C0E72C441}"/>
    <dgm:cxn modelId="{7B674CC4-AE01-4E11-B5F7-32B2C4F532DA}" srcId="{C02FF4B4-79DE-4B56-9089-44D8175A527C}" destId="{FDA7D3D4-121D-4E6F-B075-D1AF1A077CED}" srcOrd="0" destOrd="0" parTransId="{A8959CC9-C1AC-4237-A174-1E5E16734416}" sibTransId="{BABBA9C8-BE38-4250-AA1F-2FD1C32091D2}"/>
    <dgm:cxn modelId="{6E51E2C5-FEA1-4349-8106-84C75B9CFF4C}" type="presOf" srcId="{997E0BC2-A53A-49BB-9EA2-50924634BD70}" destId="{61ACEEFE-B7B3-47C4-85A3-F8E34C2F90D9}" srcOrd="0" destOrd="0" presId="urn:microsoft.com/office/officeart/2005/8/layout/orgChart1"/>
    <dgm:cxn modelId="{8AAD17C7-99A5-4FC7-B4F2-418F76B6F4C3}" type="presOf" srcId="{5F712169-73E8-49BD-A296-255FF9FCBD3F}" destId="{948D1F1D-F78D-4A5C-865B-C310CA372625}" srcOrd="0" destOrd="0" presId="urn:microsoft.com/office/officeart/2005/8/layout/orgChart1"/>
    <dgm:cxn modelId="{26E94DC7-F12B-4802-A505-9D9C84225E73}" srcId="{0CBE4318-A854-418A-9E08-86F0FBB4352A}" destId="{2D6544E4-1C3F-452D-AB50-ED4639E2C0B5}" srcOrd="0" destOrd="0" parTransId="{48A52746-BB94-4E3D-952E-D4D2026A765D}" sibTransId="{BF32A979-1F24-43FE-AA22-A622CBB6A03F}"/>
    <dgm:cxn modelId="{A35B51C8-8D3A-4CFC-A3C3-EB7C3807D670}" type="presOf" srcId="{48A52746-BB94-4E3D-952E-D4D2026A765D}" destId="{865C3040-3D96-4279-ABEE-C1050E9CA21A}" srcOrd="0" destOrd="0" presId="urn:microsoft.com/office/officeart/2005/8/layout/orgChart1"/>
    <dgm:cxn modelId="{F1713FE5-A707-429E-B15F-7BF38FD1DE59}" type="presOf" srcId="{E4B79FF3-1BD2-4D6C-ABA1-A3CB2F38441A}" destId="{4A304276-CF7D-4E59-BEA3-8729F236F2A3}" srcOrd="1" destOrd="0" presId="urn:microsoft.com/office/officeart/2005/8/layout/orgChart1"/>
    <dgm:cxn modelId="{3E7757EF-CE64-490E-BD2E-949673DB321F}" type="presOf" srcId="{0CBE4318-A854-418A-9E08-86F0FBB4352A}" destId="{BE8602AE-68AA-4918-86F5-1509C31A5818}" srcOrd="1" destOrd="0" presId="urn:microsoft.com/office/officeart/2005/8/layout/orgChart1"/>
    <dgm:cxn modelId="{B9B51EF2-D3BA-432E-B486-707D1C72EE0C}" type="presOf" srcId="{8F8C53CA-70C0-4CAC-B035-C9CB1418DA7D}" destId="{10FF8597-379E-4432-BDD9-A2036A12D0F8}" srcOrd="1" destOrd="0" presId="urn:microsoft.com/office/officeart/2005/8/layout/orgChart1"/>
    <dgm:cxn modelId="{CCC59EF2-FE26-41C7-88B1-2F9780A4BF4D}" type="presOf" srcId="{EC1E65D7-5DFC-431A-9398-9BDB72F674AA}" destId="{1CAA0F4C-72F3-482D-89A0-F71ECC302DF0}" srcOrd="0" destOrd="0" presId="urn:microsoft.com/office/officeart/2005/8/layout/orgChart1"/>
    <dgm:cxn modelId="{F2E8F3F5-55A4-456A-B380-99916B2A81E2}" type="presOf" srcId="{2D6544E4-1C3F-452D-AB50-ED4639E2C0B5}" destId="{CAB8C446-480C-4BD2-BBF4-335065E6B73A}" srcOrd="0" destOrd="0" presId="urn:microsoft.com/office/officeart/2005/8/layout/orgChart1"/>
    <dgm:cxn modelId="{D12C44FD-C2B6-4731-BC93-867236060987}" type="presOf" srcId="{B3EDC1AF-4A97-429D-AA97-131121A1D732}" destId="{430A3CC6-4A5F-4B5E-A5A5-6452FAD1C46D}" srcOrd="0" destOrd="0" presId="urn:microsoft.com/office/officeart/2005/8/layout/orgChart1"/>
    <dgm:cxn modelId="{B95078FD-0E26-41AE-ABEC-17368FC8D9B2}" srcId="{8F8C53CA-70C0-4CAC-B035-C9CB1418DA7D}" destId="{5EE8AEF4-045D-4DC5-A60D-F1127D8BB21D}" srcOrd="0" destOrd="0" parTransId="{D52A7BDD-0B6C-465A-B3D2-AFF82DCEAF34}" sibTransId="{ED9C3508-409E-492F-93BE-D6D756BDA87F}"/>
    <dgm:cxn modelId="{70AA34FE-DE83-42DD-B077-73978B190846}" type="presOf" srcId="{A093E475-E911-49EA-B229-BE790AC4A2F9}" destId="{2F3CE972-C827-473C-806B-30EFFC0DD03B}" srcOrd="0" destOrd="0" presId="urn:microsoft.com/office/officeart/2005/8/layout/orgChart1"/>
    <dgm:cxn modelId="{0C491372-E1AD-48BB-95A7-2885A205DC25}" type="presParOf" srcId="{3C217F37-3828-4B5A-A169-59B72E5EEA48}" destId="{865D9FF5-05AB-4852-AADD-4A7E3CC8098C}" srcOrd="0" destOrd="0" presId="urn:microsoft.com/office/officeart/2005/8/layout/orgChart1"/>
    <dgm:cxn modelId="{5A74E7F3-E207-4D47-97EA-15E1E8DB6F2E}" type="presParOf" srcId="{865D9FF5-05AB-4852-AADD-4A7E3CC8098C}" destId="{EF85CAE8-5042-475D-B8BD-AAA4A3D341DF}" srcOrd="0" destOrd="0" presId="urn:microsoft.com/office/officeart/2005/8/layout/orgChart1"/>
    <dgm:cxn modelId="{2E6F6409-A757-43EE-8369-FF272DF2AB12}" type="presParOf" srcId="{EF85CAE8-5042-475D-B8BD-AAA4A3D341DF}" destId="{2E549646-906E-406B-B68A-29A9E0501D67}" srcOrd="0" destOrd="0" presId="urn:microsoft.com/office/officeart/2005/8/layout/orgChart1"/>
    <dgm:cxn modelId="{50855C38-0752-4DDC-BEAD-D2882D3FC68D}" type="presParOf" srcId="{EF85CAE8-5042-475D-B8BD-AAA4A3D341DF}" destId="{372338E7-7964-435F-862F-FD5BC164E65F}" srcOrd="1" destOrd="0" presId="urn:microsoft.com/office/officeart/2005/8/layout/orgChart1"/>
    <dgm:cxn modelId="{A042B2C8-A18B-4529-9470-85AA64FBF5F0}" type="presParOf" srcId="{865D9FF5-05AB-4852-AADD-4A7E3CC8098C}" destId="{663ACC54-7E33-4E6C-BD20-CCA3216B5FEB}" srcOrd="1" destOrd="0" presId="urn:microsoft.com/office/officeart/2005/8/layout/orgChart1"/>
    <dgm:cxn modelId="{978D292E-CDEA-4216-9A85-3A276D4B6BFE}" type="presParOf" srcId="{663ACC54-7E33-4E6C-BD20-CCA3216B5FEB}" destId="{8B2D84B4-A58B-4AF3-9421-F692F1FA9DC9}" srcOrd="0" destOrd="0" presId="urn:microsoft.com/office/officeart/2005/8/layout/orgChart1"/>
    <dgm:cxn modelId="{E186F76B-617E-40AD-B703-F836E06A477D}" type="presParOf" srcId="{663ACC54-7E33-4E6C-BD20-CCA3216B5FEB}" destId="{5595E019-19F7-408A-B40A-5B30D58ADEBA}" srcOrd="1" destOrd="0" presId="urn:microsoft.com/office/officeart/2005/8/layout/orgChart1"/>
    <dgm:cxn modelId="{1FBEAB84-5D8D-4F59-A94C-C1564EBBBA1E}" type="presParOf" srcId="{5595E019-19F7-408A-B40A-5B30D58ADEBA}" destId="{94AB31A8-F567-4353-82F8-923DC3E9C0E5}" srcOrd="0" destOrd="0" presId="urn:microsoft.com/office/officeart/2005/8/layout/orgChart1"/>
    <dgm:cxn modelId="{128E4A26-D661-4B79-B8C4-B6A28795706F}" type="presParOf" srcId="{94AB31A8-F567-4353-82F8-923DC3E9C0E5}" destId="{4A5066B0-5884-4248-A0BE-8E456A273EA2}" srcOrd="0" destOrd="0" presId="urn:microsoft.com/office/officeart/2005/8/layout/orgChart1"/>
    <dgm:cxn modelId="{2164587C-C2C7-4742-A4C6-E681EAD47FD9}" type="presParOf" srcId="{94AB31A8-F567-4353-82F8-923DC3E9C0E5}" destId="{B59A93B5-87F7-48C7-AF32-0751E9D5E86A}" srcOrd="1" destOrd="0" presId="urn:microsoft.com/office/officeart/2005/8/layout/orgChart1"/>
    <dgm:cxn modelId="{75B5274B-4AD5-4991-B4FD-BADBEDE38657}" type="presParOf" srcId="{5595E019-19F7-408A-B40A-5B30D58ADEBA}" destId="{6EB105AB-AECB-4926-9283-A579D3E975BF}" srcOrd="1" destOrd="0" presId="urn:microsoft.com/office/officeart/2005/8/layout/orgChart1"/>
    <dgm:cxn modelId="{0C48CC1C-40D0-41B4-A2F9-9DCAFC5A64DC}" type="presParOf" srcId="{6EB105AB-AECB-4926-9283-A579D3E975BF}" destId="{951DB2A5-4DEA-4140-9A75-BCAFD7A102DF}" srcOrd="0" destOrd="0" presId="urn:microsoft.com/office/officeart/2005/8/layout/orgChart1"/>
    <dgm:cxn modelId="{2EF54BE0-F427-457D-B1E8-9B3B28C33AD5}" type="presParOf" srcId="{6EB105AB-AECB-4926-9283-A579D3E975BF}" destId="{D610677B-1A46-491B-830E-F9DA49F77CA6}" srcOrd="1" destOrd="0" presId="urn:microsoft.com/office/officeart/2005/8/layout/orgChart1"/>
    <dgm:cxn modelId="{F9651176-28F7-4362-81C8-F808AF013E8E}" type="presParOf" srcId="{D610677B-1A46-491B-830E-F9DA49F77CA6}" destId="{D5FFBEFE-6EAB-4D55-929F-57C287A0D945}" srcOrd="0" destOrd="0" presId="urn:microsoft.com/office/officeart/2005/8/layout/orgChart1"/>
    <dgm:cxn modelId="{96C4820A-9E4B-4A15-B2C1-061D460B6CB7}" type="presParOf" srcId="{D5FFBEFE-6EAB-4D55-929F-57C287A0D945}" destId="{21908B4B-7D3C-4AC7-86BB-DA08FA62A894}" srcOrd="0" destOrd="0" presId="urn:microsoft.com/office/officeart/2005/8/layout/orgChart1"/>
    <dgm:cxn modelId="{BCCCA1F9-A641-40C0-ABE7-962728DA3A05}" type="presParOf" srcId="{D5FFBEFE-6EAB-4D55-929F-57C287A0D945}" destId="{F93CC430-773F-480B-A673-D36D8AB225A8}" srcOrd="1" destOrd="0" presId="urn:microsoft.com/office/officeart/2005/8/layout/orgChart1"/>
    <dgm:cxn modelId="{2BA0E1C2-778B-40A3-9DCD-68C3881C3CD5}" type="presParOf" srcId="{D610677B-1A46-491B-830E-F9DA49F77CA6}" destId="{F746E6EB-079F-44C7-B93D-D1C60703E3BD}" srcOrd="1" destOrd="0" presId="urn:microsoft.com/office/officeart/2005/8/layout/orgChart1"/>
    <dgm:cxn modelId="{61049EC5-99BA-4015-8D70-36E8E459FBA4}" type="presParOf" srcId="{F746E6EB-079F-44C7-B93D-D1C60703E3BD}" destId="{A1D126BA-E1D8-4C82-AFFF-99492952072C}" srcOrd="0" destOrd="0" presId="urn:microsoft.com/office/officeart/2005/8/layout/orgChart1"/>
    <dgm:cxn modelId="{222AF336-1FA1-424F-A691-A301A9990D7F}" type="presParOf" srcId="{F746E6EB-079F-44C7-B93D-D1C60703E3BD}" destId="{26CAB1C6-AE06-4917-BD94-EEB0787CA57F}" srcOrd="1" destOrd="0" presId="urn:microsoft.com/office/officeart/2005/8/layout/orgChart1"/>
    <dgm:cxn modelId="{3EEE87E2-D327-419F-8598-34406E91E962}" type="presParOf" srcId="{26CAB1C6-AE06-4917-BD94-EEB0787CA57F}" destId="{1BEFF430-501C-4BC5-9B4F-68551501916C}" srcOrd="0" destOrd="0" presId="urn:microsoft.com/office/officeart/2005/8/layout/orgChart1"/>
    <dgm:cxn modelId="{50E7B0A6-574A-4A3C-BD2D-B15B6A473D9D}" type="presParOf" srcId="{1BEFF430-501C-4BC5-9B4F-68551501916C}" destId="{B2406022-6FBB-46BA-90CD-A799B143DE54}" srcOrd="0" destOrd="0" presId="urn:microsoft.com/office/officeart/2005/8/layout/orgChart1"/>
    <dgm:cxn modelId="{0E6C7348-63A5-4805-8AF3-16FD596E18DD}" type="presParOf" srcId="{1BEFF430-501C-4BC5-9B4F-68551501916C}" destId="{F9B92F18-DB9F-4295-B735-3170F4E51DFA}" srcOrd="1" destOrd="0" presId="urn:microsoft.com/office/officeart/2005/8/layout/orgChart1"/>
    <dgm:cxn modelId="{144D9424-9FB2-43AD-85AE-5BA5EF15C755}" type="presParOf" srcId="{26CAB1C6-AE06-4917-BD94-EEB0787CA57F}" destId="{E16A4610-406E-4504-BE1D-7C9067F65F0D}" srcOrd="1" destOrd="0" presId="urn:microsoft.com/office/officeart/2005/8/layout/orgChart1"/>
    <dgm:cxn modelId="{12C59A3C-17B0-4CD3-B8DA-427F9C386FC5}" type="presParOf" srcId="{E16A4610-406E-4504-BE1D-7C9067F65F0D}" destId="{61ACEEFE-B7B3-47C4-85A3-F8E34C2F90D9}" srcOrd="0" destOrd="0" presId="urn:microsoft.com/office/officeart/2005/8/layout/orgChart1"/>
    <dgm:cxn modelId="{4C6642A6-14C4-4FC9-905B-27BA40933172}" type="presParOf" srcId="{E16A4610-406E-4504-BE1D-7C9067F65F0D}" destId="{9F568919-57C6-43C2-A8C8-BC7BEF1F6BE5}" srcOrd="1" destOrd="0" presId="urn:microsoft.com/office/officeart/2005/8/layout/orgChart1"/>
    <dgm:cxn modelId="{9E2E3FCD-C37D-4E97-A26C-2DE3ED048F33}" type="presParOf" srcId="{9F568919-57C6-43C2-A8C8-BC7BEF1F6BE5}" destId="{25836F37-1C30-4F48-801E-A6DB870BDA98}" srcOrd="0" destOrd="0" presId="urn:microsoft.com/office/officeart/2005/8/layout/orgChart1"/>
    <dgm:cxn modelId="{2A719907-2E81-46EE-8AC3-53FAAD9C44EA}" type="presParOf" srcId="{25836F37-1C30-4F48-801E-A6DB870BDA98}" destId="{B8FD7DC5-695C-48CB-9E04-70D8F887F877}" srcOrd="0" destOrd="0" presId="urn:microsoft.com/office/officeart/2005/8/layout/orgChart1"/>
    <dgm:cxn modelId="{83594E71-DCAC-4203-8C0E-7E77C24BA64F}" type="presParOf" srcId="{25836F37-1C30-4F48-801E-A6DB870BDA98}" destId="{C242415A-1388-4B4C-8072-646CEF18CDFC}" srcOrd="1" destOrd="0" presId="urn:microsoft.com/office/officeart/2005/8/layout/orgChart1"/>
    <dgm:cxn modelId="{81B55648-8D81-4D61-9550-C4EA5BC55DEB}" type="presParOf" srcId="{9F568919-57C6-43C2-A8C8-BC7BEF1F6BE5}" destId="{95A54359-8A4D-4147-8E1D-A422FFF21963}" srcOrd="1" destOrd="0" presId="urn:microsoft.com/office/officeart/2005/8/layout/orgChart1"/>
    <dgm:cxn modelId="{66337E6D-3CFB-4752-B2AE-4FE29C52F528}" type="presParOf" srcId="{9F568919-57C6-43C2-A8C8-BC7BEF1F6BE5}" destId="{B487642B-17FB-4FCD-AAC6-5C5CDCFF90CB}" srcOrd="2" destOrd="0" presId="urn:microsoft.com/office/officeart/2005/8/layout/orgChart1"/>
    <dgm:cxn modelId="{8290B685-3255-4874-9E13-179F71256D2E}" type="presParOf" srcId="{26CAB1C6-AE06-4917-BD94-EEB0787CA57F}" destId="{819A1B66-E091-47C6-AEBD-6C5D639C8862}" srcOrd="2" destOrd="0" presId="urn:microsoft.com/office/officeart/2005/8/layout/orgChart1"/>
    <dgm:cxn modelId="{0165ED93-C7CA-4179-8B05-ACFC3BBF5A0D}" type="presParOf" srcId="{F746E6EB-079F-44C7-B93D-D1C60703E3BD}" destId="{1566DC7A-A0C2-4B61-AB6E-584E85295385}" srcOrd="2" destOrd="0" presId="urn:microsoft.com/office/officeart/2005/8/layout/orgChart1"/>
    <dgm:cxn modelId="{36E57D58-122E-436F-A9C3-7DE4A52A238C}" type="presParOf" srcId="{F746E6EB-079F-44C7-B93D-D1C60703E3BD}" destId="{1645DAC3-69F7-491A-85AF-3ECEC8984BC2}" srcOrd="3" destOrd="0" presId="urn:microsoft.com/office/officeart/2005/8/layout/orgChart1"/>
    <dgm:cxn modelId="{BC3249F2-EE5B-4605-B9E3-785B06E825EC}" type="presParOf" srcId="{1645DAC3-69F7-491A-85AF-3ECEC8984BC2}" destId="{7525587E-C129-45E5-803D-8CDEFCEB66F6}" srcOrd="0" destOrd="0" presId="urn:microsoft.com/office/officeart/2005/8/layout/orgChart1"/>
    <dgm:cxn modelId="{BBC1FA07-B098-49B6-8578-C58D8247DBCD}" type="presParOf" srcId="{7525587E-C129-45E5-803D-8CDEFCEB66F6}" destId="{7FC8B502-44AA-4750-9774-D4EA063F28AF}" srcOrd="0" destOrd="0" presId="urn:microsoft.com/office/officeart/2005/8/layout/orgChart1"/>
    <dgm:cxn modelId="{74E29E51-3635-4F52-9213-1856F5E7C1CF}" type="presParOf" srcId="{7525587E-C129-45E5-803D-8CDEFCEB66F6}" destId="{4A304276-CF7D-4E59-BEA3-8729F236F2A3}" srcOrd="1" destOrd="0" presId="urn:microsoft.com/office/officeart/2005/8/layout/orgChart1"/>
    <dgm:cxn modelId="{015B9983-4AE2-453F-B45F-8E7C5013674F}" type="presParOf" srcId="{1645DAC3-69F7-491A-85AF-3ECEC8984BC2}" destId="{77445824-C6EE-4BE2-8308-F29105E3A9D7}" srcOrd="1" destOrd="0" presId="urn:microsoft.com/office/officeart/2005/8/layout/orgChart1"/>
    <dgm:cxn modelId="{396A8A71-A1F9-4846-8184-57843E523760}" type="presParOf" srcId="{77445824-C6EE-4BE2-8308-F29105E3A9D7}" destId="{1CAA0F4C-72F3-482D-89A0-F71ECC302DF0}" srcOrd="0" destOrd="0" presId="urn:microsoft.com/office/officeart/2005/8/layout/orgChart1"/>
    <dgm:cxn modelId="{F5759D3B-B8E9-4F29-A4E3-287F9B80C380}" type="presParOf" srcId="{77445824-C6EE-4BE2-8308-F29105E3A9D7}" destId="{07A627F2-E392-44AD-91E0-F45BB477A81E}" srcOrd="1" destOrd="0" presId="urn:microsoft.com/office/officeart/2005/8/layout/orgChart1"/>
    <dgm:cxn modelId="{2A7DE7A7-D139-495D-AC20-CD7E71ABE4B1}" type="presParOf" srcId="{07A627F2-E392-44AD-91E0-F45BB477A81E}" destId="{A18FCDB9-4315-4D57-AC3B-811FC220D971}" srcOrd="0" destOrd="0" presId="urn:microsoft.com/office/officeart/2005/8/layout/orgChart1"/>
    <dgm:cxn modelId="{3F31C3A0-A5C6-4004-BDCB-688F7F8C29D1}" type="presParOf" srcId="{A18FCDB9-4315-4D57-AC3B-811FC220D971}" destId="{6C87D38B-1E0A-4D9C-9636-6F059FAC972C}" srcOrd="0" destOrd="0" presId="urn:microsoft.com/office/officeart/2005/8/layout/orgChart1"/>
    <dgm:cxn modelId="{090EB32E-B2A7-4393-AD4A-3807A2650A1E}" type="presParOf" srcId="{A18FCDB9-4315-4D57-AC3B-811FC220D971}" destId="{3584C178-8AC6-4F67-8B61-3B5BD64C716C}" srcOrd="1" destOrd="0" presId="urn:microsoft.com/office/officeart/2005/8/layout/orgChart1"/>
    <dgm:cxn modelId="{4A8A35C5-F752-4585-9546-486057E88144}" type="presParOf" srcId="{07A627F2-E392-44AD-91E0-F45BB477A81E}" destId="{7253A7D4-222E-4DF3-BA7B-79E4B815D839}" srcOrd="1" destOrd="0" presId="urn:microsoft.com/office/officeart/2005/8/layout/orgChart1"/>
    <dgm:cxn modelId="{3C137B97-CB3F-4CB8-8DFE-16D28FA08CE5}" type="presParOf" srcId="{07A627F2-E392-44AD-91E0-F45BB477A81E}" destId="{B39DCF63-8516-4D6C-916E-8C0EECD1B07B}" srcOrd="2" destOrd="0" presId="urn:microsoft.com/office/officeart/2005/8/layout/orgChart1"/>
    <dgm:cxn modelId="{37787ABC-74AE-45D7-A86E-3C84A23FA684}" type="presParOf" srcId="{1645DAC3-69F7-491A-85AF-3ECEC8984BC2}" destId="{81633E99-3122-42F6-8BA4-E9279CD9A88C}" srcOrd="2" destOrd="0" presId="urn:microsoft.com/office/officeart/2005/8/layout/orgChart1"/>
    <dgm:cxn modelId="{D3E0BB7F-3BD8-46D2-831C-60E662F33530}" type="presParOf" srcId="{D610677B-1A46-491B-830E-F9DA49F77CA6}" destId="{964BB755-7135-4699-9760-2571A76D15C0}" srcOrd="2" destOrd="0" presId="urn:microsoft.com/office/officeart/2005/8/layout/orgChart1"/>
    <dgm:cxn modelId="{CE06553B-2060-4330-BA63-9755BC1BBA78}" type="presParOf" srcId="{5595E019-19F7-408A-B40A-5B30D58ADEBA}" destId="{724ECE8C-82A1-475D-BDDD-8561E4508094}" srcOrd="2" destOrd="0" presId="urn:microsoft.com/office/officeart/2005/8/layout/orgChart1"/>
    <dgm:cxn modelId="{CB8BD72B-4B6B-476A-AB8C-321E14A1A3C5}" type="presParOf" srcId="{663ACC54-7E33-4E6C-BD20-CCA3216B5FEB}" destId="{53DDE8EE-3A0F-4E9F-8764-AF5A3B6AFDAD}" srcOrd="2" destOrd="0" presId="urn:microsoft.com/office/officeart/2005/8/layout/orgChart1"/>
    <dgm:cxn modelId="{85401112-7B63-491A-B8F1-30B9EAA3253C}" type="presParOf" srcId="{663ACC54-7E33-4E6C-BD20-CCA3216B5FEB}" destId="{7E89F2FE-1A46-4657-B064-F501669181D2}" srcOrd="3" destOrd="0" presId="urn:microsoft.com/office/officeart/2005/8/layout/orgChart1"/>
    <dgm:cxn modelId="{05654CED-E0BC-43DE-B145-3B924375DDD4}" type="presParOf" srcId="{7E89F2FE-1A46-4657-B064-F501669181D2}" destId="{54C61F05-F7C7-4429-88AD-06CAC4D38484}" srcOrd="0" destOrd="0" presId="urn:microsoft.com/office/officeart/2005/8/layout/orgChart1"/>
    <dgm:cxn modelId="{CE533E27-92D1-48C3-BAB7-6D1454AC5BBF}" type="presParOf" srcId="{54C61F05-F7C7-4429-88AD-06CAC4D38484}" destId="{591C984B-750E-4405-BA1E-1E7E714C44FD}" srcOrd="0" destOrd="0" presId="urn:microsoft.com/office/officeart/2005/8/layout/orgChart1"/>
    <dgm:cxn modelId="{2811E4FD-7D73-4C41-BB4A-276B09BAADD9}" type="presParOf" srcId="{54C61F05-F7C7-4429-88AD-06CAC4D38484}" destId="{10FF8597-379E-4432-BDD9-A2036A12D0F8}" srcOrd="1" destOrd="0" presId="urn:microsoft.com/office/officeart/2005/8/layout/orgChart1"/>
    <dgm:cxn modelId="{B0552ECF-B512-47B5-A3F1-34B076DB2A45}" type="presParOf" srcId="{7E89F2FE-1A46-4657-B064-F501669181D2}" destId="{0BBCE172-ED0A-42CD-9357-4738A16259C7}" srcOrd="1" destOrd="0" presId="urn:microsoft.com/office/officeart/2005/8/layout/orgChart1"/>
    <dgm:cxn modelId="{C5E5987F-FF87-4B3F-96EF-FEDA3718F81D}" type="presParOf" srcId="{0BBCE172-ED0A-42CD-9357-4738A16259C7}" destId="{038A7F9E-AE76-4F69-BCB2-07D927C51D0C}" srcOrd="0" destOrd="0" presId="urn:microsoft.com/office/officeart/2005/8/layout/orgChart1"/>
    <dgm:cxn modelId="{934DF3D2-F0C2-4DE4-BB69-97838ED4911D}" type="presParOf" srcId="{0BBCE172-ED0A-42CD-9357-4738A16259C7}" destId="{61301940-AEE0-4508-8747-75E8AC478BBD}" srcOrd="1" destOrd="0" presId="urn:microsoft.com/office/officeart/2005/8/layout/orgChart1"/>
    <dgm:cxn modelId="{91F44AC3-BB4D-4A24-8445-87A7CC6ED9B3}" type="presParOf" srcId="{61301940-AEE0-4508-8747-75E8AC478BBD}" destId="{87D8BB85-C8B8-4F1A-8581-60A89463811E}" srcOrd="0" destOrd="0" presId="urn:microsoft.com/office/officeart/2005/8/layout/orgChart1"/>
    <dgm:cxn modelId="{E61A8785-5CFB-4640-B54A-16A67C5BC093}" type="presParOf" srcId="{87D8BB85-C8B8-4F1A-8581-60A89463811E}" destId="{DC5A0111-F4D1-4265-B6DC-6DAD4A3F53A2}" srcOrd="0" destOrd="0" presId="urn:microsoft.com/office/officeart/2005/8/layout/orgChart1"/>
    <dgm:cxn modelId="{61E000B4-97E6-40CA-B273-669A8ADB3F53}" type="presParOf" srcId="{87D8BB85-C8B8-4F1A-8581-60A89463811E}" destId="{4A8F3FB9-C62A-487E-89C8-6BA2272E5794}" srcOrd="1" destOrd="0" presId="urn:microsoft.com/office/officeart/2005/8/layout/orgChart1"/>
    <dgm:cxn modelId="{6E15DA11-664C-429E-B2FD-F0FD99E2E0B2}" type="presParOf" srcId="{61301940-AEE0-4508-8747-75E8AC478BBD}" destId="{4ACE6DAE-9649-41E4-A99E-A6D21E73ED6C}" srcOrd="1" destOrd="0" presId="urn:microsoft.com/office/officeart/2005/8/layout/orgChart1"/>
    <dgm:cxn modelId="{58639A11-EC0B-46D0-BAED-F652E82C0EBA}" type="presParOf" srcId="{4ACE6DAE-9649-41E4-A99E-A6D21E73ED6C}" destId="{430A3CC6-4A5F-4B5E-A5A5-6452FAD1C46D}" srcOrd="0" destOrd="0" presId="urn:microsoft.com/office/officeart/2005/8/layout/orgChart1"/>
    <dgm:cxn modelId="{CDABB09E-4556-4540-9642-B2B496A09774}" type="presParOf" srcId="{4ACE6DAE-9649-41E4-A99E-A6D21E73ED6C}" destId="{EF001E87-832D-4DA6-BDFB-2940AA7D9667}" srcOrd="1" destOrd="0" presId="urn:microsoft.com/office/officeart/2005/8/layout/orgChart1"/>
    <dgm:cxn modelId="{73295D6A-52DA-4988-8ECC-E9FF8977D5EB}" type="presParOf" srcId="{EF001E87-832D-4DA6-BDFB-2940AA7D9667}" destId="{1CFB410D-5088-449A-B254-A3DAEA8CEEC0}" srcOrd="0" destOrd="0" presId="urn:microsoft.com/office/officeart/2005/8/layout/orgChart1"/>
    <dgm:cxn modelId="{534ADAC1-0E3F-4B5F-B993-C81494251F78}" type="presParOf" srcId="{1CFB410D-5088-449A-B254-A3DAEA8CEEC0}" destId="{D3444BF9-CAF0-43F9-BD33-67E75F304F1B}" srcOrd="0" destOrd="0" presId="urn:microsoft.com/office/officeart/2005/8/layout/orgChart1"/>
    <dgm:cxn modelId="{319C841E-EFE7-4128-9C70-BC0992C622E3}" type="presParOf" srcId="{1CFB410D-5088-449A-B254-A3DAEA8CEEC0}" destId="{C5AEFBAB-A0CA-4EBD-AAFD-9EDAB1A74D74}" srcOrd="1" destOrd="0" presId="urn:microsoft.com/office/officeart/2005/8/layout/orgChart1"/>
    <dgm:cxn modelId="{34B20A2B-5E11-4068-AA44-DF16C0C474BA}" type="presParOf" srcId="{EF001E87-832D-4DA6-BDFB-2940AA7D9667}" destId="{37C4296A-81B5-4B04-9190-A80BEE1633C7}" srcOrd="1" destOrd="0" presId="urn:microsoft.com/office/officeart/2005/8/layout/orgChart1"/>
    <dgm:cxn modelId="{5AE3EDB9-51AB-4CCA-A40B-B09F5E2E4522}" type="presParOf" srcId="{37C4296A-81B5-4B04-9190-A80BEE1633C7}" destId="{15B0D710-8ABF-4541-8CEF-8C95EEE9F9B1}" srcOrd="0" destOrd="0" presId="urn:microsoft.com/office/officeart/2005/8/layout/orgChart1"/>
    <dgm:cxn modelId="{4300D4A8-FF5C-43BE-872A-18C61288F379}" type="presParOf" srcId="{37C4296A-81B5-4B04-9190-A80BEE1633C7}" destId="{EE3DF13E-3B87-41AC-9452-138658861ED5}" srcOrd="1" destOrd="0" presId="urn:microsoft.com/office/officeart/2005/8/layout/orgChart1"/>
    <dgm:cxn modelId="{999ADB3D-74FF-4592-BE57-14291B6D56E6}" type="presParOf" srcId="{EE3DF13E-3B87-41AC-9452-138658861ED5}" destId="{E52048A9-89BD-4519-8404-00A0F2E52672}" srcOrd="0" destOrd="0" presId="urn:microsoft.com/office/officeart/2005/8/layout/orgChart1"/>
    <dgm:cxn modelId="{71592CC5-349B-4609-B206-EC0C562BD74A}" type="presParOf" srcId="{E52048A9-89BD-4519-8404-00A0F2E52672}" destId="{2F3CE972-C827-473C-806B-30EFFC0DD03B}" srcOrd="0" destOrd="0" presId="urn:microsoft.com/office/officeart/2005/8/layout/orgChart1"/>
    <dgm:cxn modelId="{B6E3E4F7-BFAF-4622-BC0C-59EDCED9E14D}" type="presParOf" srcId="{E52048A9-89BD-4519-8404-00A0F2E52672}" destId="{3017D668-3CBE-4E2C-AF70-04C59FD2AEAF}" srcOrd="1" destOrd="0" presId="urn:microsoft.com/office/officeart/2005/8/layout/orgChart1"/>
    <dgm:cxn modelId="{B2F78DEA-5E8D-4A51-BB26-441C657256F6}" type="presParOf" srcId="{EE3DF13E-3B87-41AC-9452-138658861ED5}" destId="{B463194D-7D58-43A9-9343-9F92F4FABC8F}" srcOrd="1" destOrd="0" presId="urn:microsoft.com/office/officeart/2005/8/layout/orgChart1"/>
    <dgm:cxn modelId="{AD7FC660-330D-418B-B188-80AFB5C63512}" type="presParOf" srcId="{EE3DF13E-3B87-41AC-9452-138658861ED5}" destId="{EE337D18-68E7-4AB2-9E49-3D5A1D20098E}" srcOrd="2" destOrd="0" presId="urn:microsoft.com/office/officeart/2005/8/layout/orgChart1"/>
    <dgm:cxn modelId="{8C4E2BF8-2B22-4976-B34C-F496B18087D4}" type="presParOf" srcId="{EF001E87-832D-4DA6-BDFB-2940AA7D9667}" destId="{6D096736-73C1-42B8-8840-F3D77E43C11A}" srcOrd="2" destOrd="0" presId="urn:microsoft.com/office/officeart/2005/8/layout/orgChart1"/>
    <dgm:cxn modelId="{C89ED8B9-EACA-47B7-8026-6CBDD31A8EF2}" type="presParOf" srcId="{4ACE6DAE-9649-41E4-A99E-A6D21E73ED6C}" destId="{FB2B717E-2CD9-4109-9D78-0EB862F6270A}" srcOrd="2" destOrd="0" presId="urn:microsoft.com/office/officeart/2005/8/layout/orgChart1"/>
    <dgm:cxn modelId="{7098EFA6-10B3-4C7A-B22C-2CEFC05E22A5}" type="presParOf" srcId="{4ACE6DAE-9649-41E4-A99E-A6D21E73ED6C}" destId="{C780B9F1-3D98-4A7B-ABAE-146EACBF5F8F}" srcOrd="3" destOrd="0" presId="urn:microsoft.com/office/officeart/2005/8/layout/orgChart1"/>
    <dgm:cxn modelId="{1DE170BD-D95A-483F-AC1B-31120DA039F0}" type="presParOf" srcId="{C780B9F1-3D98-4A7B-ABAE-146EACBF5F8F}" destId="{65A7A22A-D397-4BB9-BFF2-13A38C26A72D}" srcOrd="0" destOrd="0" presId="urn:microsoft.com/office/officeart/2005/8/layout/orgChart1"/>
    <dgm:cxn modelId="{7F26CCF5-7B06-4911-8C17-9F3D2FBFF793}" type="presParOf" srcId="{65A7A22A-D397-4BB9-BFF2-13A38C26A72D}" destId="{3CEDC487-B211-4C6A-A07F-DACB82709022}" srcOrd="0" destOrd="0" presId="urn:microsoft.com/office/officeart/2005/8/layout/orgChart1"/>
    <dgm:cxn modelId="{C6D9E61F-2DC1-4DDF-92DB-0E554D5F3C87}" type="presParOf" srcId="{65A7A22A-D397-4BB9-BFF2-13A38C26A72D}" destId="{04DC74D6-A1B7-4EF2-A455-2AF7D3020A13}" srcOrd="1" destOrd="0" presId="urn:microsoft.com/office/officeart/2005/8/layout/orgChart1"/>
    <dgm:cxn modelId="{88B828B4-CBB5-49ED-864F-94B1F660BE25}" type="presParOf" srcId="{C780B9F1-3D98-4A7B-ABAE-146EACBF5F8F}" destId="{3E536BD5-D240-4B67-86B2-B306A93576B7}" srcOrd="1" destOrd="0" presId="urn:microsoft.com/office/officeart/2005/8/layout/orgChart1"/>
    <dgm:cxn modelId="{815D1E94-8D56-4497-B96B-D6F2F561C710}" type="presParOf" srcId="{3E536BD5-D240-4B67-86B2-B306A93576B7}" destId="{509DACF9-3569-4819-9979-87D3369C71F8}" srcOrd="0" destOrd="0" presId="urn:microsoft.com/office/officeart/2005/8/layout/orgChart1"/>
    <dgm:cxn modelId="{BD8DFB27-E8A3-4C08-9FEF-ADA86D764C9E}" type="presParOf" srcId="{3E536BD5-D240-4B67-86B2-B306A93576B7}" destId="{0F2C3D7D-02F4-4CC7-8BE5-8EF7AD596739}" srcOrd="1" destOrd="0" presId="urn:microsoft.com/office/officeart/2005/8/layout/orgChart1"/>
    <dgm:cxn modelId="{AEABA633-FF3B-46DC-8372-896D6853FCD7}" type="presParOf" srcId="{0F2C3D7D-02F4-4CC7-8BE5-8EF7AD596739}" destId="{CA04EDBF-8637-4D41-BB63-AED0798CBBDE}" srcOrd="0" destOrd="0" presId="urn:microsoft.com/office/officeart/2005/8/layout/orgChart1"/>
    <dgm:cxn modelId="{D45F97FF-C5ED-4267-8673-86D4D6419FED}" type="presParOf" srcId="{CA04EDBF-8637-4D41-BB63-AED0798CBBDE}" destId="{948D1F1D-F78D-4A5C-865B-C310CA372625}" srcOrd="0" destOrd="0" presId="urn:microsoft.com/office/officeart/2005/8/layout/orgChart1"/>
    <dgm:cxn modelId="{DC08F482-1DF6-4A98-B3D9-792CB09BA743}" type="presParOf" srcId="{CA04EDBF-8637-4D41-BB63-AED0798CBBDE}" destId="{AC61A84C-730E-4ACD-84EE-18DD53FF5F3E}" srcOrd="1" destOrd="0" presId="urn:microsoft.com/office/officeart/2005/8/layout/orgChart1"/>
    <dgm:cxn modelId="{654877E4-3DF5-4FF0-BA84-719AAE2F75C2}" type="presParOf" srcId="{0F2C3D7D-02F4-4CC7-8BE5-8EF7AD596739}" destId="{0B4C6343-8CB4-468C-BCDE-EEC6AD3038D9}" srcOrd="1" destOrd="0" presId="urn:microsoft.com/office/officeart/2005/8/layout/orgChart1"/>
    <dgm:cxn modelId="{0BE20F2A-DF45-4A8A-B03C-DD5875BC916D}" type="presParOf" srcId="{0F2C3D7D-02F4-4CC7-8BE5-8EF7AD596739}" destId="{4D1B227A-93A0-4A29-94B0-A441516987BF}" srcOrd="2" destOrd="0" presId="urn:microsoft.com/office/officeart/2005/8/layout/orgChart1"/>
    <dgm:cxn modelId="{7E0789B9-6EBA-4187-8A3D-93B64E762984}" type="presParOf" srcId="{C780B9F1-3D98-4A7B-ABAE-146EACBF5F8F}" destId="{15AF50FC-D4E7-477C-AA49-DF71E353A346}" srcOrd="2" destOrd="0" presId="urn:microsoft.com/office/officeart/2005/8/layout/orgChart1"/>
    <dgm:cxn modelId="{27A539CC-8A80-4E88-836D-05CE57C9B942}" type="presParOf" srcId="{61301940-AEE0-4508-8747-75E8AC478BBD}" destId="{F34717FB-AF66-4088-A67B-8A0F48FD7FFB}" srcOrd="2" destOrd="0" presId="urn:microsoft.com/office/officeart/2005/8/layout/orgChart1"/>
    <dgm:cxn modelId="{F822B316-99F7-4F84-B0E4-588139E09D54}" type="presParOf" srcId="{7E89F2FE-1A46-4657-B064-F501669181D2}" destId="{8D1D6F77-8E3A-4F54-8781-774F525CDA4E}" srcOrd="2" destOrd="0" presId="urn:microsoft.com/office/officeart/2005/8/layout/orgChart1"/>
    <dgm:cxn modelId="{46A3F023-8F8E-4C5A-8D2F-536C1246AB14}" type="presParOf" srcId="{663ACC54-7E33-4E6C-BD20-CCA3216B5FEB}" destId="{BE8FDF2A-20D3-4A0B-8582-9D4EDA856325}" srcOrd="4" destOrd="0" presId="urn:microsoft.com/office/officeart/2005/8/layout/orgChart1"/>
    <dgm:cxn modelId="{DC4D3DA3-EDCC-4508-AFD7-8F22628102A7}" type="presParOf" srcId="{663ACC54-7E33-4E6C-BD20-CCA3216B5FEB}" destId="{0A08C7AC-953D-406D-A2B2-6B0040711E1F}" srcOrd="5" destOrd="0" presId="urn:microsoft.com/office/officeart/2005/8/layout/orgChart1"/>
    <dgm:cxn modelId="{BF47CF45-5E3F-4275-9627-F902648D9D07}" type="presParOf" srcId="{0A08C7AC-953D-406D-A2B2-6B0040711E1F}" destId="{C3869F07-797F-4BB8-88E1-CB0922C22C56}" srcOrd="0" destOrd="0" presId="urn:microsoft.com/office/officeart/2005/8/layout/orgChart1"/>
    <dgm:cxn modelId="{C6CEE0A1-F85D-49C8-A361-E539A5CA23A0}" type="presParOf" srcId="{C3869F07-797F-4BB8-88E1-CB0922C22C56}" destId="{36D818F0-6FD9-40D4-9D33-012425D4912B}" srcOrd="0" destOrd="0" presId="urn:microsoft.com/office/officeart/2005/8/layout/orgChart1"/>
    <dgm:cxn modelId="{B40F8719-F033-4634-9373-9A8C84251FB3}" type="presParOf" srcId="{C3869F07-797F-4BB8-88E1-CB0922C22C56}" destId="{BE8602AE-68AA-4918-86F5-1509C31A5818}" srcOrd="1" destOrd="0" presId="urn:microsoft.com/office/officeart/2005/8/layout/orgChart1"/>
    <dgm:cxn modelId="{152F8457-ED06-4628-A240-18765EFF85CF}" type="presParOf" srcId="{0A08C7AC-953D-406D-A2B2-6B0040711E1F}" destId="{CEC2FEDA-A913-4F0A-9DC9-81F362C69189}" srcOrd="1" destOrd="0" presId="urn:microsoft.com/office/officeart/2005/8/layout/orgChart1"/>
    <dgm:cxn modelId="{5DBC9CED-B97F-476F-8271-0A693BD0AE68}" type="presParOf" srcId="{CEC2FEDA-A913-4F0A-9DC9-81F362C69189}" destId="{865C3040-3D96-4279-ABEE-C1050E9CA21A}" srcOrd="0" destOrd="0" presId="urn:microsoft.com/office/officeart/2005/8/layout/orgChart1"/>
    <dgm:cxn modelId="{07C4B51B-C1EA-466D-A407-2E16D34B0D10}" type="presParOf" srcId="{CEC2FEDA-A913-4F0A-9DC9-81F362C69189}" destId="{151EDE07-7FC2-4000-BE5A-13C51E99B3F6}" srcOrd="1" destOrd="0" presId="urn:microsoft.com/office/officeart/2005/8/layout/orgChart1"/>
    <dgm:cxn modelId="{E4B85A92-8DB6-40FC-9C51-AB452B314131}" type="presParOf" srcId="{151EDE07-7FC2-4000-BE5A-13C51E99B3F6}" destId="{8ED68F96-F5CE-4ABE-914A-FDC9F854E80B}" srcOrd="0" destOrd="0" presId="urn:microsoft.com/office/officeart/2005/8/layout/orgChart1"/>
    <dgm:cxn modelId="{A13F4A31-335C-4F9C-93DF-5CA809D8C1C9}" type="presParOf" srcId="{8ED68F96-F5CE-4ABE-914A-FDC9F854E80B}" destId="{CAB8C446-480C-4BD2-BBF4-335065E6B73A}" srcOrd="0" destOrd="0" presId="urn:microsoft.com/office/officeart/2005/8/layout/orgChart1"/>
    <dgm:cxn modelId="{94FC2139-D8B1-4B2C-A8DA-148E8ED40EC9}" type="presParOf" srcId="{8ED68F96-F5CE-4ABE-914A-FDC9F854E80B}" destId="{ECC79698-B1CA-4F42-AED3-28082312F432}" srcOrd="1" destOrd="0" presId="urn:microsoft.com/office/officeart/2005/8/layout/orgChart1"/>
    <dgm:cxn modelId="{6ED78C57-E7E3-4EBE-A414-733D53749C24}" type="presParOf" srcId="{151EDE07-7FC2-4000-BE5A-13C51E99B3F6}" destId="{C2BD1048-9097-43F1-8EED-FC0A4326C5B0}" srcOrd="1" destOrd="0" presId="urn:microsoft.com/office/officeart/2005/8/layout/orgChart1"/>
    <dgm:cxn modelId="{FD6FA61E-22DA-4410-9ECF-32C20538001D}" type="presParOf" srcId="{151EDE07-7FC2-4000-BE5A-13C51E99B3F6}" destId="{B2EFEA4F-43EC-4E5C-B686-792BB806EBCB}" srcOrd="2" destOrd="0" presId="urn:microsoft.com/office/officeart/2005/8/layout/orgChart1"/>
    <dgm:cxn modelId="{3CCE8223-C0CA-4B61-A69D-24941568A961}" type="presParOf" srcId="{0A08C7AC-953D-406D-A2B2-6B0040711E1F}" destId="{C158D34B-F91E-4F38-A9A3-366EA3753591}" srcOrd="2" destOrd="0" presId="urn:microsoft.com/office/officeart/2005/8/layout/orgChart1"/>
    <dgm:cxn modelId="{797678FC-EC1D-4D49-AFEB-AF0BFC909B0D}" type="presParOf" srcId="{865D9FF5-05AB-4852-AADD-4A7E3CC8098C}" destId="{B43E1B8A-9532-40AD-956E-C5A09F34EA4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A97AFD-15BD-4722-922C-E5FC21FF064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FB6C56F-3A0F-4450-8364-9DB160E7E27A}">
      <dgm:prSet phldrT="[Texto]" custT="1"/>
      <dgm:spPr>
        <a:solidFill>
          <a:srgbClr val="FF0000"/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pt-BR" sz="2400" b="1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Colposcopia</a:t>
          </a:r>
        </a:p>
      </dgm:t>
    </dgm:pt>
    <dgm:pt modelId="{1A06AEA7-DFDC-4763-971A-C95171A7929D}" type="parTrans" cxnId="{78A96B19-9812-4027-BB1B-F1103A98B38E}">
      <dgm:prSet/>
      <dgm:spPr/>
      <dgm:t>
        <a:bodyPr/>
        <a:lstStyle/>
        <a:p>
          <a:endParaRPr lang="pt-BR" sz="24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9C55D14C-8938-4FD7-94F6-B18E54A4D5C5}" type="sibTrans" cxnId="{78A96B19-9812-4027-BB1B-F1103A98B38E}">
      <dgm:prSet/>
      <dgm:spPr/>
      <dgm:t>
        <a:bodyPr/>
        <a:lstStyle/>
        <a:p>
          <a:endParaRPr lang="pt-BR" sz="24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F4F136C8-BEAF-4AAC-8E5E-45564CDCF1FD}" type="asst">
      <dgm:prSet phldrT="[Texto]" custT="1"/>
      <dgm:spPr>
        <a:solidFill>
          <a:srgbClr val="FFFF00"/>
        </a:solidFill>
      </dgm:spPr>
      <dgm:t>
        <a:bodyPr/>
        <a:lstStyle/>
        <a:p>
          <a:r>
            <a:rPr lang="pt-BR" sz="2400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Negativa ou Achados menores (Lesão de Baixo Grau)</a:t>
          </a:r>
        </a:p>
      </dgm:t>
    </dgm:pt>
    <dgm:pt modelId="{1A71851D-F259-4084-A30A-0C057FC041B1}" type="parTrans" cxnId="{EDDD37D9-AEBC-43C4-9679-3A8CF89AB7DA}">
      <dgm:prSet/>
      <dgm:spPr/>
      <dgm:t>
        <a:bodyPr/>
        <a:lstStyle/>
        <a:p>
          <a:endParaRPr lang="pt-BR" sz="24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A8E48117-B63E-4B32-9CB6-00540EB9F8CB}" type="sibTrans" cxnId="{EDDD37D9-AEBC-43C4-9679-3A8CF89AB7DA}">
      <dgm:prSet/>
      <dgm:spPr/>
      <dgm:t>
        <a:bodyPr/>
        <a:lstStyle/>
        <a:p>
          <a:endParaRPr lang="pt-BR" sz="24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F39A50AA-7FFD-45C5-93EB-FD08DEDA3970}" type="asst">
      <dgm:prSet custT="1"/>
      <dgm:spPr>
        <a:solidFill>
          <a:srgbClr val="FF0000"/>
        </a:solidFill>
      </dgm:spPr>
      <dgm:t>
        <a:bodyPr/>
        <a:lstStyle/>
        <a:p>
          <a:r>
            <a:rPr lang="pt-BR" sz="240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Lesão de Alto Grau (Achados Maiores) ou Câncer</a:t>
          </a:r>
        </a:p>
      </dgm:t>
    </dgm:pt>
    <dgm:pt modelId="{5098C452-FB67-45AE-AF54-56990D9B4C06}" type="parTrans" cxnId="{29BB1BA3-D84A-496F-8244-679ABA0FE8FB}">
      <dgm:prSet/>
      <dgm:spPr/>
      <dgm:t>
        <a:bodyPr/>
        <a:lstStyle/>
        <a:p>
          <a:endParaRPr lang="pt-BR" sz="24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051D4931-D197-41E1-8622-5154008BB7A9}" type="sibTrans" cxnId="{29BB1BA3-D84A-496F-8244-679ABA0FE8FB}">
      <dgm:prSet/>
      <dgm:spPr/>
      <dgm:t>
        <a:bodyPr/>
        <a:lstStyle/>
        <a:p>
          <a:endParaRPr lang="pt-BR" sz="24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99794EC7-507F-4B65-95C3-367414CBE36A}" type="asst">
      <dgm:prSet custT="1"/>
      <dgm:spPr>
        <a:solidFill>
          <a:srgbClr val="FFFF00"/>
        </a:solidFill>
      </dgm:spPr>
      <dgm:t>
        <a:bodyPr/>
        <a:lstStyle/>
        <a:p>
          <a:r>
            <a:rPr lang="pt-BR" sz="2400" b="1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Repetir Teste HPV com 01 ano</a:t>
          </a:r>
        </a:p>
      </dgm:t>
    </dgm:pt>
    <dgm:pt modelId="{216FE237-C8CD-49CB-A1EA-76DA76AD4232}" type="parTrans" cxnId="{B2B321ED-A5B0-49CB-8022-1CA5FEC6CE68}">
      <dgm:prSet/>
      <dgm:spPr/>
      <dgm:t>
        <a:bodyPr/>
        <a:lstStyle/>
        <a:p>
          <a:endParaRPr lang="pt-BR" sz="24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A3BA412E-6379-456C-9616-4A445B380EE1}" type="sibTrans" cxnId="{B2B321ED-A5B0-49CB-8022-1CA5FEC6CE68}">
      <dgm:prSet/>
      <dgm:spPr/>
      <dgm:t>
        <a:bodyPr/>
        <a:lstStyle/>
        <a:p>
          <a:endParaRPr lang="pt-BR" sz="24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19D32DC2-5114-4DA7-98A5-F99CAB8C7F21}" type="asst">
      <dgm:prSet custT="1"/>
      <dgm:spPr>
        <a:solidFill>
          <a:srgbClr val="FF0000"/>
        </a:solidFill>
      </dgm:spPr>
      <dgm:t>
        <a:bodyPr/>
        <a:lstStyle/>
        <a:p>
          <a:r>
            <a:rPr lang="pt-BR" sz="240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Tratamento na Atenção Especializada</a:t>
          </a:r>
        </a:p>
      </dgm:t>
    </dgm:pt>
    <dgm:pt modelId="{3C8A026D-77BD-4E63-8F40-F3A098D5A1C4}" type="parTrans" cxnId="{E041C142-66D6-4A6E-BBCF-542E763DB200}">
      <dgm:prSet/>
      <dgm:spPr/>
      <dgm:t>
        <a:bodyPr/>
        <a:lstStyle/>
        <a:p>
          <a:endParaRPr lang="pt-BR" sz="24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88382B76-F786-4DC5-A347-02F5E1A36B1E}" type="sibTrans" cxnId="{E041C142-66D6-4A6E-BBCF-542E763DB200}">
      <dgm:prSet/>
      <dgm:spPr/>
      <dgm:t>
        <a:bodyPr/>
        <a:lstStyle/>
        <a:p>
          <a:endParaRPr lang="pt-BR" sz="2400">
            <a:solidFill>
              <a:schemeClr val="tx1"/>
            </a:solidFill>
            <a:latin typeface="Calibri Bold" panose="020F0702030404030204" pitchFamily="34" charset="0"/>
            <a:cs typeface="Calibri Bold" panose="020F0702030404030204" pitchFamily="34" charset="0"/>
          </a:endParaRPr>
        </a:p>
      </dgm:t>
    </dgm:pt>
    <dgm:pt modelId="{54B26771-69DE-4CA9-91E8-6D9AA4D3E3E7}" type="pres">
      <dgm:prSet presAssocID="{0AA97AFD-15BD-4722-922C-E5FC21FF064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199F425-C178-4039-B91A-F269265899A9}" type="pres">
      <dgm:prSet presAssocID="{3FB6C56F-3A0F-4450-8364-9DB160E7E27A}" presName="hierRoot1" presStyleCnt="0">
        <dgm:presLayoutVars>
          <dgm:hierBranch val="init"/>
        </dgm:presLayoutVars>
      </dgm:prSet>
      <dgm:spPr/>
    </dgm:pt>
    <dgm:pt modelId="{010C740E-14CC-41D4-85B7-26357A7A5878}" type="pres">
      <dgm:prSet presAssocID="{3FB6C56F-3A0F-4450-8364-9DB160E7E27A}" presName="rootComposite1" presStyleCnt="0"/>
      <dgm:spPr/>
    </dgm:pt>
    <dgm:pt modelId="{DA909DCD-9624-42C1-9A6B-CD77ECB95221}" type="pres">
      <dgm:prSet presAssocID="{3FB6C56F-3A0F-4450-8364-9DB160E7E27A}" presName="rootText1" presStyleLbl="node0" presStyleIdx="0" presStyleCnt="1" custLinFactNeighborX="28661" custLinFactNeighborY="3018">
        <dgm:presLayoutVars>
          <dgm:chPref val="3"/>
        </dgm:presLayoutVars>
      </dgm:prSet>
      <dgm:spPr/>
    </dgm:pt>
    <dgm:pt modelId="{C8A7567C-DF83-4B1D-9E5F-666C4BE9F528}" type="pres">
      <dgm:prSet presAssocID="{3FB6C56F-3A0F-4450-8364-9DB160E7E27A}" presName="rootConnector1" presStyleLbl="node1" presStyleIdx="0" presStyleCnt="0"/>
      <dgm:spPr/>
    </dgm:pt>
    <dgm:pt modelId="{B31E8AFE-2D90-47DE-B3D5-32FD68941999}" type="pres">
      <dgm:prSet presAssocID="{3FB6C56F-3A0F-4450-8364-9DB160E7E27A}" presName="hierChild2" presStyleCnt="0"/>
      <dgm:spPr/>
    </dgm:pt>
    <dgm:pt modelId="{22B0AAA6-5F4B-462B-AF84-D55DEBD01A76}" type="pres">
      <dgm:prSet presAssocID="{3FB6C56F-3A0F-4450-8364-9DB160E7E27A}" presName="hierChild3" presStyleCnt="0"/>
      <dgm:spPr/>
    </dgm:pt>
    <dgm:pt modelId="{8FBB6F52-82A9-4168-94A1-BCAF637D9F87}" type="pres">
      <dgm:prSet presAssocID="{1A71851D-F259-4084-A30A-0C057FC041B1}" presName="Name111" presStyleLbl="parChTrans1D2" presStyleIdx="0" presStyleCnt="2"/>
      <dgm:spPr/>
    </dgm:pt>
    <dgm:pt modelId="{16C40F12-ADF2-4993-B6E9-700EC4D0A02B}" type="pres">
      <dgm:prSet presAssocID="{F4F136C8-BEAF-4AAC-8E5E-45564CDCF1FD}" presName="hierRoot3" presStyleCnt="0">
        <dgm:presLayoutVars>
          <dgm:hierBranch val="init"/>
        </dgm:presLayoutVars>
      </dgm:prSet>
      <dgm:spPr/>
    </dgm:pt>
    <dgm:pt modelId="{20B3E11B-5212-4B3F-88F9-3B8B8359D67B}" type="pres">
      <dgm:prSet presAssocID="{F4F136C8-BEAF-4AAC-8E5E-45564CDCF1FD}" presName="rootComposite3" presStyleCnt="0"/>
      <dgm:spPr/>
    </dgm:pt>
    <dgm:pt modelId="{649A2726-80D4-4710-9CC1-89CBFCFE27C8}" type="pres">
      <dgm:prSet presAssocID="{F4F136C8-BEAF-4AAC-8E5E-45564CDCF1FD}" presName="rootText3" presStyleLbl="asst1" presStyleIdx="0" presStyleCnt="4" custScaleX="112254" custScaleY="135171">
        <dgm:presLayoutVars>
          <dgm:chPref val="3"/>
        </dgm:presLayoutVars>
      </dgm:prSet>
      <dgm:spPr/>
    </dgm:pt>
    <dgm:pt modelId="{513E6B18-0670-42A6-B26B-545341443EF9}" type="pres">
      <dgm:prSet presAssocID="{F4F136C8-BEAF-4AAC-8E5E-45564CDCF1FD}" presName="rootConnector3" presStyleLbl="asst1" presStyleIdx="0" presStyleCnt="4"/>
      <dgm:spPr/>
    </dgm:pt>
    <dgm:pt modelId="{DBF0EE32-61A4-4BA2-9099-980348658E20}" type="pres">
      <dgm:prSet presAssocID="{F4F136C8-BEAF-4AAC-8E5E-45564CDCF1FD}" presName="hierChild6" presStyleCnt="0"/>
      <dgm:spPr/>
    </dgm:pt>
    <dgm:pt modelId="{D2C33F8E-D31B-47B2-A6AF-F3C221973722}" type="pres">
      <dgm:prSet presAssocID="{F4F136C8-BEAF-4AAC-8E5E-45564CDCF1FD}" presName="hierChild7" presStyleCnt="0"/>
      <dgm:spPr/>
    </dgm:pt>
    <dgm:pt modelId="{21FBDAE0-2394-47C7-A4A8-F7A1B2C534E9}" type="pres">
      <dgm:prSet presAssocID="{216FE237-C8CD-49CB-A1EA-76DA76AD4232}" presName="Name111" presStyleLbl="parChTrans1D3" presStyleIdx="0" presStyleCnt="2"/>
      <dgm:spPr/>
    </dgm:pt>
    <dgm:pt modelId="{80FB07DD-86E0-453F-A60A-04B93148AE30}" type="pres">
      <dgm:prSet presAssocID="{99794EC7-507F-4B65-95C3-367414CBE36A}" presName="hierRoot3" presStyleCnt="0">
        <dgm:presLayoutVars>
          <dgm:hierBranch val="init"/>
        </dgm:presLayoutVars>
      </dgm:prSet>
      <dgm:spPr/>
    </dgm:pt>
    <dgm:pt modelId="{3E987463-C091-4900-8FFD-04104A34FA1A}" type="pres">
      <dgm:prSet presAssocID="{99794EC7-507F-4B65-95C3-367414CBE36A}" presName="rootComposite3" presStyleCnt="0"/>
      <dgm:spPr/>
    </dgm:pt>
    <dgm:pt modelId="{504619DF-8971-4399-A120-AE0C1B7C721C}" type="pres">
      <dgm:prSet presAssocID="{99794EC7-507F-4B65-95C3-367414CBE36A}" presName="rootText3" presStyleLbl="asst1" presStyleIdx="1" presStyleCnt="4">
        <dgm:presLayoutVars>
          <dgm:chPref val="3"/>
        </dgm:presLayoutVars>
      </dgm:prSet>
      <dgm:spPr/>
    </dgm:pt>
    <dgm:pt modelId="{AC67969E-A7AA-45F6-B9C4-842D6E5564FE}" type="pres">
      <dgm:prSet presAssocID="{99794EC7-507F-4B65-95C3-367414CBE36A}" presName="rootConnector3" presStyleLbl="asst1" presStyleIdx="1" presStyleCnt="4"/>
      <dgm:spPr/>
    </dgm:pt>
    <dgm:pt modelId="{9ADF81D7-BC5B-4A77-A92A-6071E5BE78B0}" type="pres">
      <dgm:prSet presAssocID="{99794EC7-507F-4B65-95C3-367414CBE36A}" presName="hierChild6" presStyleCnt="0"/>
      <dgm:spPr/>
    </dgm:pt>
    <dgm:pt modelId="{89B1DAE5-A096-4067-BDFE-552A2DCA154B}" type="pres">
      <dgm:prSet presAssocID="{99794EC7-507F-4B65-95C3-367414CBE36A}" presName="hierChild7" presStyleCnt="0"/>
      <dgm:spPr/>
    </dgm:pt>
    <dgm:pt modelId="{1FFE5BBF-8E6E-47F1-A9A7-B64187B288DD}" type="pres">
      <dgm:prSet presAssocID="{5098C452-FB67-45AE-AF54-56990D9B4C06}" presName="Name111" presStyleLbl="parChTrans1D2" presStyleIdx="1" presStyleCnt="2"/>
      <dgm:spPr/>
    </dgm:pt>
    <dgm:pt modelId="{DC8A53D0-0A54-49AE-B5D6-8E6A1C910FC8}" type="pres">
      <dgm:prSet presAssocID="{F39A50AA-7FFD-45C5-93EB-FD08DEDA3970}" presName="hierRoot3" presStyleCnt="0">
        <dgm:presLayoutVars>
          <dgm:hierBranch val="init"/>
        </dgm:presLayoutVars>
      </dgm:prSet>
      <dgm:spPr/>
    </dgm:pt>
    <dgm:pt modelId="{BB6CD206-8ACA-4B83-B2E4-C8B480A15C43}" type="pres">
      <dgm:prSet presAssocID="{F39A50AA-7FFD-45C5-93EB-FD08DEDA3970}" presName="rootComposite3" presStyleCnt="0"/>
      <dgm:spPr/>
    </dgm:pt>
    <dgm:pt modelId="{1CAAC74C-6CFC-4385-89D6-1967B2BD9F5F}" type="pres">
      <dgm:prSet presAssocID="{F39A50AA-7FFD-45C5-93EB-FD08DEDA3970}" presName="rootText3" presStyleLbl="asst1" presStyleIdx="2" presStyleCnt="4" custScaleX="115704" custScaleY="141735" custLinFactNeighborX="3125" custLinFactNeighborY="-3709">
        <dgm:presLayoutVars>
          <dgm:chPref val="3"/>
        </dgm:presLayoutVars>
      </dgm:prSet>
      <dgm:spPr/>
    </dgm:pt>
    <dgm:pt modelId="{FD7B2BA9-2B7D-4C2B-A92D-C9646E1B246C}" type="pres">
      <dgm:prSet presAssocID="{F39A50AA-7FFD-45C5-93EB-FD08DEDA3970}" presName="rootConnector3" presStyleLbl="asst1" presStyleIdx="2" presStyleCnt="4"/>
      <dgm:spPr/>
    </dgm:pt>
    <dgm:pt modelId="{E415042C-B214-43CD-8172-8B8A2A304AB1}" type="pres">
      <dgm:prSet presAssocID="{F39A50AA-7FFD-45C5-93EB-FD08DEDA3970}" presName="hierChild6" presStyleCnt="0"/>
      <dgm:spPr/>
    </dgm:pt>
    <dgm:pt modelId="{75B51009-8C08-406C-BA26-00842D11AE66}" type="pres">
      <dgm:prSet presAssocID="{F39A50AA-7FFD-45C5-93EB-FD08DEDA3970}" presName="hierChild7" presStyleCnt="0"/>
      <dgm:spPr/>
    </dgm:pt>
    <dgm:pt modelId="{1B484267-3BBF-4795-A0BF-8C89CF280C6E}" type="pres">
      <dgm:prSet presAssocID="{3C8A026D-77BD-4E63-8F40-F3A098D5A1C4}" presName="Name111" presStyleLbl="parChTrans1D3" presStyleIdx="1" presStyleCnt="2"/>
      <dgm:spPr/>
    </dgm:pt>
    <dgm:pt modelId="{706CA0E0-7B22-490C-A260-AC225C88527F}" type="pres">
      <dgm:prSet presAssocID="{19D32DC2-5114-4DA7-98A5-F99CAB8C7F21}" presName="hierRoot3" presStyleCnt="0">
        <dgm:presLayoutVars>
          <dgm:hierBranch val="init"/>
        </dgm:presLayoutVars>
      </dgm:prSet>
      <dgm:spPr/>
    </dgm:pt>
    <dgm:pt modelId="{241D514E-98A7-4715-87B2-0866BBBEFA50}" type="pres">
      <dgm:prSet presAssocID="{19D32DC2-5114-4DA7-98A5-F99CAB8C7F21}" presName="rootComposite3" presStyleCnt="0"/>
      <dgm:spPr/>
    </dgm:pt>
    <dgm:pt modelId="{831E1632-0812-4E20-9C37-DFDD9DE0704C}" type="pres">
      <dgm:prSet presAssocID="{19D32DC2-5114-4DA7-98A5-F99CAB8C7F21}" presName="rootText3" presStyleLbl="asst1" presStyleIdx="3" presStyleCnt="4" custScaleX="105493" custScaleY="143485">
        <dgm:presLayoutVars>
          <dgm:chPref val="3"/>
        </dgm:presLayoutVars>
      </dgm:prSet>
      <dgm:spPr/>
    </dgm:pt>
    <dgm:pt modelId="{5B5B1035-0CA9-4BD6-A284-B0179185F15C}" type="pres">
      <dgm:prSet presAssocID="{19D32DC2-5114-4DA7-98A5-F99CAB8C7F21}" presName="rootConnector3" presStyleLbl="asst1" presStyleIdx="3" presStyleCnt="4"/>
      <dgm:spPr/>
    </dgm:pt>
    <dgm:pt modelId="{93CF7556-ED85-455C-B0AB-F118617C31AF}" type="pres">
      <dgm:prSet presAssocID="{19D32DC2-5114-4DA7-98A5-F99CAB8C7F21}" presName="hierChild6" presStyleCnt="0"/>
      <dgm:spPr/>
    </dgm:pt>
    <dgm:pt modelId="{96B85FCF-4B4D-4F16-B3A2-08D15DE51752}" type="pres">
      <dgm:prSet presAssocID="{19D32DC2-5114-4DA7-98A5-F99CAB8C7F21}" presName="hierChild7" presStyleCnt="0"/>
      <dgm:spPr/>
    </dgm:pt>
  </dgm:ptLst>
  <dgm:cxnLst>
    <dgm:cxn modelId="{9A01270A-4986-4AE7-A20E-E2A5B8EA77ED}" type="presOf" srcId="{F39A50AA-7FFD-45C5-93EB-FD08DEDA3970}" destId="{1CAAC74C-6CFC-4385-89D6-1967B2BD9F5F}" srcOrd="0" destOrd="0" presId="urn:microsoft.com/office/officeart/2005/8/layout/orgChart1"/>
    <dgm:cxn modelId="{ECBB1A10-5042-4E2F-A973-F4FD0D476C43}" type="presOf" srcId="{1A71851D-F259-4084-A30A-0C057FC041B1}" destId="{8FBB6F52-82A9-4168-94A1-BCAF637D9F87}" srcOrd="0" destOrd="0" presId="urn:microsoft.com/office/officeart/2005/8/layout/orgChart1"/>
    <dgm:cxn modelId="{7847D415-DF0C-46E8-936B-B552E33E4E75}" type="presOf" srcId="{F39A50AA-7FFD-45C5-93EB-FD08DEDA3970}" destId="{FD7B2BA9-2B7D-4C2B-A92D-C9646E1B246C}" srcOrd="1" destOrd="0" presId="urn:microsoft.com/office/officeart/2005/8/layout/orgChart1"/>
    <dgm:cxn modelId="{78A96B19-9812-4027-BB1B-F1103A98B38E}" srcId="{0AA97AFD-15BD-4722-922C-E5FC21FF0640}" destId="{3FB6C56F-3A0F-4450-8364-9DB160E7E27A}" srcOrd="0" destOrd="0" parTransId="{1A06AEA7-DFDC-4763-971A-C95171A7929D}" sibTransId="{9C55D14C-8938-4FD7-94F6-B18E54A4D5C5}"/>
    <dgm:cxn modelId="{E7A44D21-36BB-47C9-88FC-A17BF98BEC4E}" type="presOf" srcId="{3C8A026D-77BD-4E63-8F40-F3A098D5A1C4}" destId="{1B484267-3BBF-4795-A0BF-8C89CF280C6E}" srcOrd="0" destOrd="0" presId="urn:microsoft.com/office/officeart/2005/8/layout/orgChart1"/>
    <dgm:cxn modelId="{1FC25827-1F3B-4408-BF83-9A5CA1C0FE3A}" type="presOf" srcId="{99794EC7-507F-4B65-95C3-367414CBE36A}" destId="{504619DF-8971-4399-A120-AE0C1B7C721C}" srcOrd="0" destOrd="0" presId="urn:microsoft.com/office/officeart/2005/8/layout/orgChart1"/>
    <dgm:cxn modelId="{E041C142-66D6-4A6E-BBCF-542E763DB200}" srcId="{F39A50AA-7FFD-45C5-93EB-FD08DEDA3970}" destId="{19D32DC2-5114-4DA7-98A5-F99CAB8C7F21}" srcOrd="0" destOrd="0" parTransId="{3C8A026D-77BD-4E63-8F40-F3A098D5A1C4}" sibTransId="{88382B76-F786-4DC5-A347-02F5E1A36B1E}"/>
    <dgm:cxn modelId="{CE0F3968-B571-417E-9EB4-767FD1E3EA05}" type="presOf" srcId="{F4F136C8-BEAF-4AAC-8E5E-45564CDCF1FD}" destId="{513E6B18-0670-42A6-B26B-545341443EF9}" srcOrd="1" destOrd="0" presId="urn:microsoft.com/office/officeart/2005/8/layout/orgChart1"/>
    <dgm:cxn modelId="{FB47A79A-8A93-4C92-A252-1B02099E50B3}" type="presOf" srcId="{19D32DC2-5114-4DA7-98A5-F99CAB8C7F21}" destId="{831E1632-0812-4E20-9C37-DFDD9DE0704C}" srcOrd="0" destOrd="0" presId="urn:microsoft.com/office/officeart/2005/8/layout/orgChart1"/>
    <dgm:cxn modelId="{B39B8D9B-3DFE-43BE-846A-47AC189FA5FD}" type="presOf" srcId="{19D32DC2-5114-4DA7-98A5-F99CAB8C7F21}" destId="{5B5B1035-0CA9-4BD6-A284-B0179185F15C}" srcOrd="1" destOrd="0" presId="urn:microsoft.com/office/officeart/2005/8/layout/orgChart1"/>
    <dgm:cxn modelId="{CC8D27A2-5878-4175-B168-B47CB56DF157}" type="presOf" srcId="{216FE237-C8CD-49CB-A1EA-76DA76AD4232}" destId="{21FBDAE0-2394-47C7-A4A8-F7A1B2C534E9}" srcOrd="0" destOrd="0" presId="urn:microsoft.com/office/officeart/2005/8/layout/orgChart1"/>
    <dgm:cxn modelId="{29BB1BA3-D84A-496F-8244-679ABA0FE8FB}" srcId="{3FB6C56F-3A0F-4450-8364-9DB160E7E27A}" destId="{F39A50AA-7FFD-45C5-93EB-FD08DEDA3970}" srcOrd="1" destOrd="0" parTransId="{5098C452-FB67-45AE-AF54-56990D9B4C06}" sibTransId="{051D4931-D197-41E1-8622-5154008BB7A9}"/>
    <dgm:cxn modelId="{37C98BB1-DA2B-4FA8-BB27-A68E75BE76B1}" type="presOf" srcId="{0AA97AFD-15BD-4722-922C-E5FC21FF0640}" destId="{54B26771-69DE-4CA9-91E8-6D9AA4D3E3E7}" srcOrd="0" destOrd="0" presId="urn:microsoft.com/office/officeart/2005/8/layout/orgChart1"/>
    <dgm:cxn modelId="{633E7BD2-5838-458F-BFE2-0374895AD4EE}" type="presOf" srcId="{3FB6C56F-3A0F-4450-8364-9DB160E7E27A}" destId="{DA909DCD-9624-42C1-9A6B-CD77ECB95221}" srcOrd="0" destOrd="0" presId="urn:microsoft.com/office/officeart/2005/8/layout/orgChart1"/>
    <dgm:cxn modelId="{B7E4CBD8-959E-4069-B209-DB3FA79ECBAA}" type="presOf" srcId="{F4F136C8-BEAF-4AAC-8E5E-45564CDCF1FD}" destId="{649A2726-80D4-4710-9CC1-89CBFCFE27C8}" srcOrd="0" destOrd="0" presId="urn:microsoft.com/office/officeart/2005/8/layout/orgChart1"/>
    <dgm:cxn modelId="{EDDD37D9-AEBC-43C4-9679-3A8CF89AB7DA}" srcId="{3FB6C56F-3A0F-4450-8364-9DB160E7E27A}" destId="{F4F136C8-BEAF-4AAC-8E5E-45564CDCF1FD}" srcOrd="0" destOrd="0" parTransId="{1A71851D-F259-4084-A30A-0C057FC041B1}" sibTransId="{A8E48117-B63E-4B32-9CB6-00540EB9F8CB}"/>
    <dgm:cxn modelId="{05884BEB-8EE0-4A88-A23E-45ABD8768773}" type="presOf" srcId="{3FB6C56F-3A0F-4450-8364-9DB160E7E27A}" destId="{C8A7567C-DF83-4B1D-9E5F-666C4BE9F528}" srcOrd="1" destOrd="0" presId="urn:microsoft.com/office/officeart/2005/8/layout/orgChart1"/>
    <dgm:cxn modelId="{B2B321ED-A5B0-49CB-8022-1CA5FEC6CE68}" srcId="{F4F136C8-BEAF-4AAC-8E5E-45564CDCF1FD}" destId="{99794EC7-507F-4B65-95C3-367414CBE36A}" srcOrd="0" destOrd="0" parTransId="{216FE237-C8CD-49CB-A1EA-76DA76AD4232}" sibTransId="{A3BA412E-6379-456C-9616-4A445B380EE1}"/>
    <dgm:cxn modelId="{0B398CF2-7A91-4BA8-8D4E-FA7EC83A8D77}" type="presOf" srcId="{5098C452-FB67-45AE-AF54-56990D9B4C06}" destId="{1FFE5BBF-8E6E-47F1-A9A7-B64187B288DD}" srcOrd="0" destOrd="0" presId="urn:microsoft.com/office/officeart/2005/8/layout/orgChart1"/>
    <dgm:cxn modelId="{832777FA-CF98-4090-B253-508D58A4108B}" type="presOf" srcId="{99794EC7-507F-4B65-95C3-367414CBE36A}" destId="{AC67969E-A7AA-45F6-B9C4-842D6E5564FE}" srcOrd="1" destOrd="0" presId="urn:microsoft.com/office/officeart/2005/8/layout/orgChart1"/>
    <dgm:cxn modelId="{36B31C5A-A462-44B4-9EB8-43B3B43BAF3A}" type="presParOf" srcId="{54B26771-69DE-4CA9-91E8-6D9AA4D3E3E7}" destId="{A199F425-C178-4039-B91A-F269265899A9}" srcOrd="0" destOrd="0" presId="urn:microsoft.com/office/officeart/2005/8/layout/orgChart1"/>
    <dgm:cxn modelId="{E9C3A600-7D20-4D61-8A8F-E92296C6B322}" type="presParOf" srcId="{A199F425-C178-4039-B91A-F269265899A9}" destId="{010C740E-14CC-41D4-85B7-26357A7A5878}" srcOrd="0" destOrd="0" presId="urn:microsoft.com/office/officeart/2005/8/layout/orgChart1"/>
    <dgm:cxn modelId="{3F548BB2-EFAB-49EC-9E79-B0D79780BB5F}" type="presParOf" srcId="{010C740E-14CC-41D4-85B7-26357A7A5878}" destId="{DA909DCD-9624-42C1-9A6B-CD77ECB95221}" srcOrd="0" destOrd="0" presId="urn:microsoft.com/office/officeart/2005/8/layout/orgChart1"/>
    <dgm:cxn modelId="{29AE2ABA-1ED1-4FDD-B466-D671BA8B62DC}" type="presParOf" srcId="{010C740E-14CC-41D4-85B7-26357A7A5878}" destId="{C8A7567C-DF83-4B1D-9E5F-666C4BE9F528}" srcOrd="1" destOrd="0" presId="urn:microsoft.com/office/officeart/2005/8/layout/orgChart1"/>
    <dgm:cxn modelId="{876C326C-99CC-4AA0-A4BC-039F7A41541A}" type="presParOf" srcId="{A199F425-C178-4039-B91A-F269265899A9}" destId="{B31E8AFE-2D90-47DE-B3D5-32FD68941999}" srcOrd="1" destOrd="0" presId="urn:microsoft.com/office/officeart/2005/8/layout/orgChart1"/>
    <dgm:cxn modelId="{EF6ABCF9-2979-4213-81D1-60FD6C6566EF}" type="presParOf" srcId="{A199F425-C178-4039-B91A-F269265899A9}" destId="{22B0AAA6-5F4B-462B-AF84-D55DEBD01A76}" srcOrd="2" destOrd="0" presId="urn:microsoft.com/office/officeart/2005/8/layout/orgChart1"/>
    <dgm:cxn modelId="{82396836-719F-4281-AF94-684226CB687A}" type="presParOf" srcId="{22B0AAA6-5F4B-462B-AF84-D55DEBD01A76}" destId="{8FBB6F52-82A9-4168-94A1-BCAF637D9F87}" srcOrd="0" destOrd="0" presId="urn:microsoft.com/office/officeart/2005/8/layout/orgChart1"/>
    <dgm:cxn modelId="{1D6F9FD9-401C-48AA-B804-DDE5E2FF19B9}" type="presParOf" srcId="{22B0AAA6-5F4B-462B-AF84-D55DEBD01A76}" destId="{16C40F12-ADF2-4993-B6E9-700EC4D0A02B}" srcOrd="1" destOrd="0" presId="urn:microsoft.com/office/officeart/2005/8/layout/orgChart1"/>
    <dgm:cxn modelId="{8C20B94F-A2BA-4219-9246-921B1768355F}" type="presParOf" srcId="{16C40F12-ADF2-4993-B6E9-700EC4D0A02B}" destId="{20B3E11B-5212-4B3F-88F9-3B8B8359D67B}" srcOrd="0" destOrd="0" presId="urn:microsoft.com/office/officeart/2005/8/layout/orgChart1"/>
    <dgm:cxn modelId="{ACBF2856-8F09-4845-A1EE-FB452C9840BF}" type="presParOf" srcId="{20B3E11B-5212-4B3F-88F9-3B8B8359D67B}" destId="{649A2726-80D4-4710-9CC1-89CBFCFE27C8}" srcOrd="0" destOrd="0" presId="urn:microsoft.com/office/officeart/2005/8/layout/orgChart1"/>
    <dgm:cxn modelId="{27C47F7A-93C2-4428-9938-290E30428E16}" type="presParOf" srcId="{20B3E11B-5212-4B3F-88F9-3B8B8359D67B}" destId="{513E6B18-0670-42A6-B26B-545341443EF9}" srcOrd="1" destOrd="0" presId="urn:microsoft.com/office/officeart/2005/8/layout/orgChart1"/>
    <dgm:cxn modelId="{349CE6B7-61C5-403E-AFE9-75E50EE91379}" type="presParOf" srcId="{16C40F12-ADF2-4993-B6E9-700EC4D0A02B}" destId="{DBF0EE32-61A4-4BA2-9099-980348658E20}" srcOrd="1" destOrd="0" presId="urn:microsoft.com/office/officeart/2005/8/layout/orgChart1"/>
    <dgm:cxn modelId="{7B6D4C89-E6B6-4F16-B1EE-7CD36C294E86}" type="presParOf" srcId="{16C40F12-ADF2-4993-B6E9-700EC4D0A02B}" destId="{D2C33F8E-D31B-47B2-A6AF-F3C221973722}" srcOrd="2" destOrd="0" presId="urn:microsoft.com/office/officeart/2005/8/layout/orgChart1"/>
    <dgm:cxn modelId="{E3BCEBFC-EDEB-45A1-95E3-9A62AF375EEC}" type="presParOf" srcId="{D2C33F8E-D31B-47B2-A6AF-F3C221973722}" destId="{21FBDAE0-2394-47C7-A4A8-F7A1B2C534E9}" srcOrd="0" destOrd="0" presId="urn:microsoft.com/office/officeart/2005/8/layout/orgChart1"/>
    <dgm:cxn modelId="{FDA0EF1E-FE99-43B1-99B3-44069BA5A019}" type="presParOf" srcId="{D2C33F8E-D31B-47B2-A6AF-F3C221973722}" destId="{80FB07DD-86E0-453F-A60A-04B93148AE30}" srcOrd="1" destOrd="0" presId="urn:microsoft.com/office/officeart/2005/8/layout/orgChart1"/>
    <dgm:cxn modelId="{96559E2F-5C7D-4EFE-BF76-E7BAC950F1C0}" type="presParOf" srcId="{80FB07DD-86E0-453F-A60A-04B93148AE30}" destId="{3E987463-C091-4900-8FFD-04104A34FA1A}" srcOrd="0" destOrd="0" presId="urn:microsoft.com/office/officeart/2005/8/layout/orgChart1"/>
    <dgm:cxn modelId="{00CE39FF-EED0-4124-B0E1-3C28BF2945F9}" type="presParOf" srcId="{3E987463-C091-4900-8FFD-04104A34FA1A}" destId="{504619DF-8971-4399-A120-AE0C1B7C721C}" srcOrd="0" destOrd="0" presId="urn:microsoft.com/office/officeart/2005/8/layout/orgChart1"/>
    <dgm:cxn modelId="{51009399-0259-4EA1-AA8F-AC18FDDC20DA}" type="presParOf" srcId="{3E987463-C091-4900-8FFD-04104A34FA1A}" destId="{AC67969E-A7AA-45F6-B9C4-842D6E5564FE}" srcOrd="1" destOrd="0" presId="urn:microsoft.com/office/officeart/2005/8/layout/orgChart1"/>
    <dgm:cxn modelId="{E1F201CE-D61F-4FAB-8A5F-A24347A49AC9}" type="presParOf" srcId="{80FB07DD-86E0-453F-A60A-04B93148AE30}" destId="{9ADF81D7-BC5B-4A77-A92A-6071E5BE78B0}" srcOrd="1" destOrd="0" presId="urn:microsoft.com/office/officeart/2005/8/layout/orgChart1"/>
    <dgm:cxn modelId="{069B0D00-1104-46FF-8ED4-63EB16B4AB92}" type="presParOf" srcId="{80FB07DD-86E0-453F-A60A-04B93148AE30}" destId="{89B1DAE5-A096-4067-BDFE-552A2DCA154B}" srcOrd="2" destOrd="0" presId="urn:microsoft.com/office/officeart/2005/8/layout/orgChart1"/>
    <dgm:cxn modelId="{CC2B815A-D61C-4C44-BA6C-3726E8A52C2E}" type="presParOf" srcId="{22B0AAA6-5F4B-462B-AF84-D55DEBD01A76}" destId="{1FFE5BBF-8E6E-47F1-A9A7-B64187B288DD}" srcOrd="2" destOrd="0" presId="urn:microsoft.com/office/officeart/2005/8/layout/orgChart1"/>
    <dgm:cxn modelId="{7E6E0200-2813-4FBA-9AF0-6CFD25087DF8}" type="presParOf" srcId="{22B0AAA6-5F4B-462B-AF84-D55DEBD01A76}" destId="{DC8A53D0-0A54-49AE-B5D6-8E6A1C910FC8}" srcOrd="3" destOrd="0" presId="urn:microsoft.com/office/officeart/2005/8/layout/orgChart1"/>
    <dgm:cxn modelId="{C4A1A915-0D07-4D27-B8C9-DD29B2039E65}" type="presParOf" srcId="{DC8A53D0-0A54-49AE-B5D6-8E6A1C910FC8}" destId="{BB6CD206-8ACA-4B83-B2E4-C8B480A15C43}" srcOrd="0" destOrd="0" presId="urn:microsoft.com/office/officeart/2005/8/layout/orgChart1"/>
    <dgm:cxn modelId="{892901BF-DC51-418F-841D-C5DA4947D0ED}" type="presParOf" srcId="{BB6CD206-8ACA-4B83-B2E4-C8B480A15C43}" destId="{1CAAC74C-6CFC-4385-89D6-1967B2BD9F5F}" srcOrd="0" destOrd="0" presId="urn:microsoft.com/office/officeart/2005/8/layout/orgChart1"/>
    <dgm:cxn modelId="{52EFD011-94A5-483C-A51F-A527DB07A688}" type="presParOf" srcId="{BB6CD206-8ACA-4B83-B2E4-C8B480A15C43}" destId="{FD7B2BA9-2B7D-4C2B-A92D-C9646E1B246C}" srcOrd="1" destOrd="0" presId="urn:microsoft.com/office/officeart/2005/8/layout/orgChart1"/>
    <dgm:cxn modelId="{3082DA7B-CF24-45DE-85EC-096DF6DD3BE1}" type="presParOf" srcId="{DC8A53D0-0A54-49AE-B5D6-8E6A1C910FC8}" destId="{E415042C-B214-43CD-8172-8B8A2A304AB1}" srcOrd="1" destOrd="0" presId="urn:microsoft.com/office/officeart/2005/8/layout/orgChart1"/>
    <dgm:cxn modelId="{DEDDA339-8D9E-4BE9-8A1E-360538D55B45}" type="presParOf" srcId="{DC8A53D0-0A54-49AE-B5D6-8E6A1C910FC8}" destId="{75B51009-8C08-406C-BA26-00842D11AE66}" srcOrd="2" destOrd="0" presId="urn:microsoft.com/office/officeart/2005/8/layout/orgChart1"/>
    <dgm:cxn modelId="{B267C4A9-DF83-4F6A-98A5-F8E3F1532F00}" type="presParOf" srcId="{75B51009-8C08-406C-BA26-00842D11AE66}" destId="{1B484267-3BBF-4795-A0BF-8C89CF280C6E}" srcOrd="0" destOrd="0" presId="urn:microsoft.com/office/officeart/2005/8/layout/orgChart1"/>
    <dgm:cxn modelId="{5004E244-8018-4A41-9079-3C98ED0C157F}" type="presParOf" srcId="{75B51009-8C08-406C-BA26-00842D11AE66}" destId="{706CA0E0-7B22-490C-A260-AC225C88527F}" srcOrd="1" destOrd="0" presId="urn:microsoft.com/office/officeart/2005/8/layout/orgChart1"/>
    <dgm:cxn modelId="{1EE0A915-7810-481A-A236-C9C213AEF483}" type="presParOf" srcId="{706CA0E0-7B22-490C-A260-AC225C88527F}" destId="{241D514E-98A7-4715-87B2-0866BBBEFA50}" srcOrd="0" destOrd="0" presId="urn:microsoft.com/office/officeart/2005/8/layout/orgChart1"/>
    <dgm:cxn modelId="{A55DD062-AE59-4B41-A4E0-B4CE9A98F083}" type="presParOf" srcId="{241D514E-98A7-4715-87B2-0866BBBEFA50}" destId="{831E1632-0812-4E20-9C37-DFDD9DE0704C}" srcOrd="0" destOrd="0" presId="urn:microsoft.com/office/officeart/2005/8/layout/orgChart1"/>
    <dgm:cxn modelId="{70FA1C93-40BE-4A5C-8275-B8896C1C6101}" type="presParOf" srcId="{241D514E-98A7-4715-87B2-0866BBBEFA50}" destId="{5B5B1035-0CA9-4BD6-A284-B0179185F15C}" srcOrd="1" destOrd="0" presId="urn:microsoft.com/office/officeart/2005/8/layout/orgChart1"/>
    <dgm:cxn modelId="{FD516077-A8BC-483D-9EA0-93CA6572D971}" type="presParOf" srcId="{706CA0E0-7B22-490C-A260-AC225C88527F}" destId="{93CF7556-ED85-455C-B0AB-F118617C31AF}" srcOrd="1" destOrd="0" presId="urn:microsoft.com/office/officeart/2005/8/layout/orgChart1"/>
    <dgm:cxn modelId="{0FF2B4B8-EB05-4AB9-B31E-914D1C468D10}" type="presParOf" srcId="{706CA0E0-7B22-490C-A260-AC225C88527F}" destId="{96B85FCF-4B4D-4F16-B3A2-08D15DE5175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E736C5-077B-40CB-A61E-C38B3F6BA95E}">
      <dsp:nvSpPr>
        <dsp:cNvPr id="0" name=""/>
        <dsp:cNvSpPr/>
      </dsp:nvSpPr>
      <dsp:spPr>
        <a:xfrm>
          <a:off x="53875" y="0"/>
          <a:ext cx="3333296" cy="2539746"/>
        </a:xfrm>
        <a:prstGeom prst="roundRect">
          <a:avLst>
            <a:gd name="adj" fmla="val 10000"/>
          </a:avLst>
        </a:prstGeom>
        <a:solidFill>
          <a:srgbClr val="004F8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latin typeface="Calibri Bold" panose="020F0702030404030204" pitchFamily="34" charset="0"/>
              <a:cs typeface="Calibri Bold" panose="020F0702030404030204" pitchFamily="34" charset="0"/>
            </a:rPr>
            <a:t>Meninas de 09 a 15 anos  vacinadas</a:t>
          </a:r>
        </a:p>
      </dsp:txBody>
      <dsp:txXfrm>
        <a:off x="53875" y="1015898"/>
        <a:ext cx="3333296" cy="1015898"/>
      </dsp:txXfrm>
    </dsp:sp>
    <dsp:sp modelId="{689E1044-8D0F-48A3-A50E-B25A0A8CD625}">
      <dsp:nvSpPr>
        <dsp:cNvPr id="0" name=""/>
        <dsp:cNvSpPr/>
      </dsp:nvSpPr>
      <dsp:spPr>
        <a:xfrm>
          <a:off x="1230429" y="204955"/>
          <a:ext cx="845735" cy="84573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7B7B11-3383-4D36-9B19-5B76DDF23D54}">
      <dsp:nvSpPr>
        <dsp:cNvPr id="0" name=""/>
        <dsp:cNvSpPr/>
      </dsp:nvSpPr>
      <dsp:spPr>
        <a:xfrm>
          <a:off x="3435438" y="0"/>
          <a:ext cx="3333296" cy="2539746"/>
        </a:xfrm>
        <a:prstGeom prst="roundRect">
          <a:avLst>
            <a:gd name="adj" fmla="val 10000"/>
          </a:avLst>
        </a:prstGeom>
        <a:solidFill>
          <a:srgbClr val="004F8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>
              <a:latin typeface="Calibri Bold" panose="020F0702030404030204" pitchFamily="34" charset="0"/>
              <a:cs typeface="Calibri Bold" panose="020F0702030404030204" pitchFamily="34" charset="0"/>
            </a:rPr>
            <a:t>Mulheres 35 a 45 anos rastreadas</a:t>
          </a:r>
        </a:p>
      </dsp:txBody>
      <dsp:txXfrm>
        <a:off x="3435438" y="1015898"/>
        <a:ext cx="3333296" cy="1015898"/>
      </dsp:txXfrm>
    </dsp:sp>
    <dsp:sp modelId="{3B170443-F31E-4EB4-82E9-AEF8E80F9BD7}">
      <dsp:nvSpPr>
        <dsp:cNvPr id="0" name=""/>
        <dsp:cNvSpPr/>
      </dsp:nvSpPr>
      <dsp:spPr>
        <a:xfrm>
          <a:off x="4679218" y="152384"/>
          <a:ext cx="845735" cy="84573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2E70DF-00B5-4A1C-96A6-574B7129084D}">
      <dsp:nvSpPr>
        <dsp:cNvPr id="0" name=""/>
        <dsp:cNvSpPr/>
      </dsp:nvSpPr>
      <dsp:spPr>
        <a:xfrm>
          <a:off x="6870876" y="0"/>
          <a:ext cx="3333296" cy="2539746"/>
        </a:xfrm>
        <a:prstGeom prst="roundRect">
          <a:avLst>
            <a:gd name="adj" fmla="val 10000"/>
          </a:avLst>
        </a:prstGeom>
        <a:solidFill>
          <a:srgbClr val="004F8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>
              <a:latin typeface="Calibri Bold" panose="020F0702030404030204" pitchFamily="34" charset="0"/>
              <a:cs typeface="Calibri Bold" panose="020F0702030404030204" pitchFamily="34" charset="0"/>
            </a:rPr>
            <a:t>Mulheres tratadas</a:t>
          </a:r>
        </a:p>
      </dsp:txBody>
      <dsp:txXfrm>
        <a:off x="6870876" y="1015898"/>
        <a:ext cx="3333296" cy="1015898"/>
      </dsp:txXfrm>
    </dsp:sp>
    <dsp:sp modelId="{365787CA-F525-427C-B85D-873F1E5D7DBD}">
      <dsp:nvSpPr>
        <dsp:cNvPr id="0" name=""/>
        <dsp:cNvSpPr/>
      </dsp:nvSpPr>
      <dsp:spPr>
        <a:xfrm>
          <a:off x="8112514" y="152384"/>
          <a:ext cx="845735" cy="84573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70174A-DDB4-49C8-961D-0B58D7BE5825}">
      <dsp:nvSpPr>
        <dsp:cNvPr id="0" name=""/>
        <dsp:cNvSpPr/>
      </dsp:nvSpPr>
      <dsp:spPr>
        <a:xfrm>
          <a:off x="-16" y="2120489"/>
          <a:ext cx="10204205" cy="419256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E736C5-077B-40CB-A61E-C38B3F6BA95E}">
      <dsp:nvSpPr>
        <dsp:cNvPr id="0" name=""/>
        <dsp:cNvSpPr/>
      </dsp:nvSpPr>
      <dsp:spPr>
        <a:xfrm>
          <a:off x="69278" y="0"/>
          <a:ext cx="1840295" cy="30558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278" y="1222324"/>
        <a:ext cx="1840295" cy="1222324"/>
      </dsp:txXfrm>
    </dsp:sp>
    <dsp:sp modelId="{689E1044-8D0F-48A3-A50E-B25A0A8CD625}">
      <dsp:nvSpPr>
        <dsp:cNvPr id="0" name=""/>
        <dsp:cNvSpPr/>
      </dsp:nvSpPr>
      <dsp:spPr>
        <a:xfrm>
          <a:off x="74552" y="296018"/>
          <a:ext cx="1814974" cy="1683237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24AE57-E16D-47EA-BB5E-B68B5D8C37DD}">
      <dsp:nvSpPr>
        <dsp:cNvPr id="0" name=""/>
        <dsp:cNvSpPr/>
      </dsp:nvSpPr>
      <dsp:spPr>
        <a:xfrm>
          <a:off x="2074243" y="0"/>
          <a:ext cx="1840295" cy="30558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4300" kern="1200"/>
        </a:p>
      </dsp:txBody>
      <dsp:txXfrm>
        <a:off x="2074243" y="1222324"/>
        <a:ext cx="1840295" cy="1222324"/>
      </dsp:txXfrm>
    </dsp:sp>
    <dsp:sp modelId="{4B221D99-E087-4340-AF0C-60EBD3DBAEE3}">
      <dsp:nvSpPr>
        <dsp:cNvPr id="0" name=""/>
        <dsp:cNvSpPr/>
      </dsp:nvSpPr>
      <dsp:spPr>
        <a:xfrm>
          <a:off x="1917415" y="221892"/>
          <a:ext cx="2025980" cy="1941968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12673-B5B6-4CA9-A41E-7339367D7520}">
      <dsp:nvSpPr>
        <dsp:cNvPr id="0" name=""/>
        <dsp:cNvSpPr/>
      </dsp:nvSpPr>
      <dsp:spPr>
        <a:xfrm>
          <a:off x="4042807" y="0"/>
          <a:ext cx="1840295" cy="30558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4300" kern="1200"/>
        </a:p>
      </dsp:txBody>
      <dsp:txXfrm>
        <a:off x="4042807" y="1222324"/>
        <a:ext cx="1840295" cy="1222324"/>
      </dsp:txXfrm>
    </dsp:sp>
    <dsp:sp modelId="{14670DF1-DB31-489F-8A80-2F88FC0DD5B9}">
      <dsp:nvSpPr>
        <dsp:cNvPr id="0" name=""/>
        <dsp:cNvSpPr/>
      </dsp:nvSpPr>
      <dsp:spPr>
        <a:xfrm>
          <a:off x="4106094" y="333147"/>
          <a:ext cx="1714192" cy="1640468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1371E-72CE-4BA9-9738-E05AC5C47C9D}">
      <dsp:nvSpPr>
        <dsp:cNvPr id="0" name=""/>
        <dsp:cNvSpPr/>
      </dsp:nvSpPr>
      <dsp:spPr>
        <a:xfrm>
          <a:off x="5915713" y="0"/>
          <a:ext cx="1840295" cy="30558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4300" kern="1200"/>
        </a:p>
      </dsp:txBody>
      <dsp:txXfrm>
        <a:off x="5915713" y="1222324"/>
        <a:ext cx="1840295" cy="1222324"/>
      </dsp:txXfrm>
    </dsp:sp>
    <dsp:sp modelId="{426552F6-0F8E-49BE-8626-7FB552351993}">
      <dsp:nvSpPr>
        <dsp:cNvPr id="0" name=""/>
        <dsp:cNvSpPr/>
      </dsp:nvSpPr>
      <dsp:spPr>
        <a:xfrm>
          <a:off x="6327068" y="183348"/>
          <a:ext cx="1017584" cy="101758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6A96F5-312E-462F-8A5D-00528FF7C00A}">
      <dsp:nvSpPr>
        <dsp:cNvPr id="0" name=""/>
        <dsp:cNvSpPr/>
      </dsp:nvSpPr>
      <dsp:spPr>
        <a:xfrm>
          <a:off x="7779527" y="6891"/>
          <a:ext cx="1840295" cy="30558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4300" kern="1200"/>
        </a:p>
      </dsp:txBody>
      <dsp:txXfrm>
        <a:off x="7779527" y="1229215"/>
        <a:ext cx="1840295" cy="1222324"/>
      </dsp:txXfrm>
    </dsp:sp>
    <dsp:sp modelId="{722ED4EF-02D0-4931-BE07-CC7794949497}">
      <dsp:nvSpPr>
        <dsp:cNvPr id="0" name=""/>
        <dsp:cNvSpPr/>
      </dsp:nvSpPr>
      <dsp:spPr>
        <a:xfrm>
          <a:off x="5993689" y="220782"/>
          <a:ext cx="1865690" cy="2022032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7B7B11-3383-4D36-9B19-5B76DDF23D54}">
      <dsp:nvSpPr>
        <dsp:cNvPr id="0" name=""/>
        <dsp:cNvSpPr/>
      </dsp:nvSpPr>
      <dsp:spPr>
        <a:xfrm>
          <a:off x="9671406" y="0"/>
          <a:ext cx="1840295" cy="30558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71406" y="1222324"/>
        <a:ext cx="1840295" cy="1222324"/>
      </dsp:txXfrm>
    </dsp:sp>
    <dsp:sp modelId="{3B170443-F31E-4EB4-82E9-AEF8E80F9BD7}">
      <dsp:nvSpPr>
        <dsp:cNvPr id="0" name=""/>
        <dsp:cNvSpPr/>
      </dsp:nvSpPr>
      <dsp:spPr>
        <a:xfrm>
          <a:off x="9644912" y="182824"/>
          <a:ext cx="1244740" cy="1155701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F95C86-AC10-43CE-9DCE-B069B6134C2F}">
      <dsp:nvSpPr>
        <dsp:cNvPr id="0" name=""/>
        <dsp:cNvSpPr/>
      </dsp:nvSpPr>
      <dsp:spPr>
        <a:xfrm>
          <a:off x="11525117" y="0"/>
          <a:ext cx="1840295" cy="30558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4300" kern="1200"/>
        </a:p>
      </dsp:txBody>
      <dsp:txXfrm>
        <a:off x="11525117" y="1222324"/>
        <a:ext cx="1840295" cy="1222324"/>
      </dsp:txXfrm>
    </dsp:sp>
    <dsp:sp modelId="{99248207-7827-4F41-8162-7C9AEEB7781C}">
      <dsp:nvSpPr>
        <dsp:cNvPr id="0" name=""/>
        <dsp:cNvSpPr/>
      </dsp:nvSpPr>
      <dsp:spPr>
        <a:xfrm>
          <a:off x="12038977" y="180204"/>
          <a:ext cx="1017584" cy="101758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2E70DF-00B5-4A1C-96A6-574B7129084D}">
      <dsp:nvSpPr>
        <dsp:cNvPr id="0" name=""/>
        <dsp:cNvSpPr/>
      </dsp:nvSpPr>
      <dsp:spPr>
        <a:xfrm>
          <a:off x="13381516" y="0"/>
          <a:ext cx="1840295" cy="30558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381516" y="1222324"/>
        <a:ext cx="1840295" cy="1222324"/>
      </dsp:txXfrm>
    </dsp:sp>
    <dsp:sp modelId="{365787CA-F525-427C-B85D-873F1E5D7DBD}">
      <dsp:nvSpPr>
        <dsp:cNvPr id="0" name=""/>
        <dsp:cNvSpPr/>
      </dsp:nvSpPr>
      <dsp:spPr>
        <a:xfrm>
          <a:off x="13385271" y="250811"/>
          <a:ext cx="1799822" cy="1844443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70174A-DDB4-49C8-961D-0B58D7BE5825}">
      <dsp:nvSpPr>
        <dsp:cNvPr id="0" name=""/>
        <dsp:cNvSpPr/>
      </dsp:nvSpPr>
      <dsp:spPr>
        <a:xfrm>
          <a:off x="137126" y="2576179"/>
          <a:ext cx="15269794" cy="47963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C3040-3D96-4279-ABEE-C1050E9CA21A}">
      <dsp:nvSpPr>
        <dsp:cNvPr id="0" name=""/>
        <dsp:cNvSpPr/>
      </dsp:nvSpPr>
      <dsp:spPr>
        <a:xfrm>
          <a:off x="7737446" y="3397803"/>
          <a:ext cx="91440" cy="834346"/>
        </a:xfrm>
        <a:custGeom>
          <a:avLst/>
          <a:gdLst/>
          <a:ahLst/>
          <a:cxnLst/>
          <a:rect l="0" t="0" r="0" b="0"/>
          <a:pathLst>
            <a:path>
              <a:moveTo>
                <a:pt x="53793" y="0"/>
              </a:moveTo>
              <a:lnTo>
                <a:pt x="45720" y="8343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8FDF2A-20D3-4A0B-8582-9D4EDA856325}">
      <dsp:nvSpPr>
        <dsp:cNvPr id="0" name=""/>
        <dsp:cNvSpPr/>
      </dsp:nvSpPr>
      <dsp:spPr>
        <a:xfrm>
          <a:off x="4262319" y="2016010"/>
          <a:ext cx="4092747" cy="476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198"/>
              </a:lnTo>
              <a:lnTo>
                <a:pt x="4092747" y="349198"/>
              </a:lnTo>
              <a:lnTo>
                <a:pt x="4092747" y="4767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9DACF9-3569-4819-9979-87D3369C71F8}">
      <dsp:nvSpPr>
        <dsp:cNvPr id="0" name=""/>
        <dsp:cNvSpPr/>
      </dsp:nvSpPr>
      <dsp:spPr>
        <a:xfrm>
          <a:off x="7123521" y="6272778"/>
          <a:ext cx="581587" cy="7061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6147"/>
              </a:lnTo>
              <a:lnTo>
                <a:pt x="581587" y="7061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2B717E-2CD9-4109-9D78-0EB862F6270A}">
      <dsp:nvSpPr>
        <dsp:cNvPr id="0" name=""/>
        <dsp:cNvSpPr/>
      </dsp:nvSpPr>
      <dsp:spPr>
        <a:xfrm>
          <a:off x="5787802" y="4879513"/>
          <a:ext cx="2099467" cy="4069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359"/>
              </a:lnTo>
              <a:lnTo>
                <a:pt x="2099467" y="279359"/>
              </a:lnTo>
              <a:lnTo>
                <a:pt x="2099467" y="40695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B0D710-8ABF-4541-8CEF-8C95EEE9F9B1}">
      <dsp:nvSpPr>
        <dsp:cNvPr id="0" name=""/>
        <dsp:cNvSpPr/>
      </dsp:nvSpPr>
      <dsp:spPr>
        <a:xfrm>
          <a:off x="4869211" y="6318246"/>
          <a:ext cx="91440" cy="7946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94662"/>
              </a:lnTo>
              <a:lnTo>
                <a:pt x="126219" y="7946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0A3CC6-4A5F-4B5E-A5A5-6452FAD1C46D}">
      <dsp:nvSpPr>
        <dsp:cNvPr id="0" name=""/>
        <dsp:cNvSpPr/>
      </dsp:nvSpPr>
      <dsp:spPr>
        <a:xfrm>
          <a:off x="5409781" y="4879513"/>
          <a:ext cx="378021" cy="407123"/>
        </a:xfrm>
        <a:custGeom>
          <a:avLst/>
          <a:gdLst/>
          <a:ahLst/>
          <a:cxnLst/>
          <a:rect l="0" t="0" r="0" b="0"/>
          <a:pathLst>
            <a:path>
              <a:moveTo>
                <a:pt x="378021" y="0"/>
              </a:moveTo>
              <a:lnTo>
                <a:pt x="378021" y="279523"/>
              </a:lnTo>
              <a:lnTo>
                <a:pt x="0" y="279523"/>
              </a:lnTo>
              <a:lnTo>
                <a:pt x="0" y="40712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8A7F9E-AE76-4F69-BCB2-07D927C51D0C}">
      <dsp:nvSpPr>
        <dsp:cNvPr id="0" name=""/>
        <dsp:cNvSpPr/>
      </dsp:nvSpPr>
      <dsp:spPr>
        <a:xfrm>
          <a:off x="5007060" y="3553548"/>
          <a:ext cx="780742" cy="4694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1816"/>
              </a:lnTo>
              <a:lnTo>
                <a:pt x="780742" y="341816"/>
              </a:lnTo>
              <a:lnTo>
                <a:pt x="780742" y="4694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DDE8EE-3A0F-4E9F-8764-AF5A3B6AFDAD}">
      <dsp:nvSpPr>
        <dsp:cNvPr id="0" name=""/>
        <dsp:cNvSpPr/>
      </dsp:nvSpPr>
      <dsp:spPr>
        <a:xfrm>
          <a:off x="4262319" y="2016010"/>
          <a:ext cx="744741" cy="4499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348"/>
              </a:lnTo>
              <a:lnTo>
                <a:pt x="744741" y="322348"/>
              </a:lnTo>
              <a:lnTo>
                <a:pt x="744741" y="4499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AA0F4C-72F3-482D-89A0-F71ECC302DF0}">
      <dsp:nvSpPr>
        <dsp:cNvPr id="0" name=""/>
        <dsp:cNvSpPr/>
      </dsp:nvSpPr>
      <dsp:spPr>
        <a:xfrm>
          <a:off x="2831039" y="6306154"/>
          <a:ext cx="91440" cy="924790"/>
        </a:xfrm>
        <a:custGeom>
          <a:avLst/>
          <a:gdLst/>
          <a:ahLst/>
          <a:cxnLst/>
          <a:rect l="0" t="0" r="0" b="0"/>
          <a:pathLst>
            <a:path>
              <a:moveTo>
                <a:pt x="71911" y="0"/>
              </a:moveTo>
              <a:lnTo>
                <a:pt x="45720" y="92479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66DC7A-A0C2-4B61-AB6E-584E85295385}">
      <dsp:nvSpPr>
        <dsp:cNvPr id="0" name=""/>
        <dsp:cNvSpPr/>
      </dsp:nvSpPr>
      <dsp:spPr>
        <a:xfrm>
          <a:off x="1977171" y="4737810"/>
          <a:ext cx="1635600" cy="3902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2606"/>
              </a:lnTo>
              <a:lnTo>
                <a:pt x="1635600" y="262606"/>
              </a:lnTo>
              <a:lnTo>
                <a:pt x="1635600" y="39020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ACEEFE-B7B3-47C4-85A3-F8E34C2F90D9}">
      <dsp:nvSpPr>
        <dsp:cNvPr id="0" name=""/>
        <dsp:cNvSpPr/>
      </dsp:nvSpPr>
      <dsp:spPr>
        <a:xfrm>
          <a:off x="199450" y="6235227"/>
          <a:ext cx="264537" cy="1037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7145"/>
              </a:lnTo>
              <a:lnTo>
                <a:pt x="264537" y="10371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D126BA-E1D8-4C82-AFFF-99492952072C}">
      <dsp:nvSpPr>
        <dsp:cNvPr id="0" name=""/>
        <dsp:cNvSpPr/>
      </dsp:nvSpPr>
      <dsp:spPr>
        <a:xfrm>
          <a:off x="986322" y="4737810"/>
          <a:ext cx="990849" cy="377258"/>
        </a:xfrm>
        <a:custGeom>
          <a:avLst/>
          <a:gdLst/>
          <a:ahLst/>
          <a:cxnLst/>
          <a:rect l="0" t="0" r="0" b="0"/>
          <a:pathLst>
            <a:path>
              <a:moveTo>
                <a:pt x="990849" y="0"/>
              </a:moveTo>
              <a:lnTo>
                <a:pt x="990849" y="249658"/>
              </a:lnTo>
              <a:lnTo>
                <a:pt x="0" y="249658"/>
              </a:lnTo>
              <a:lnTo>
                <a:pt x="0" y="37725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1DB2A5-4DEA-4140-9A75-BCAFD7A102DF}">
      <dsp:nvSpPr>
        <dsp:cNvPr id="0" name=""/>
        <dsp:cNvSpPr/>
      </dsp:nvSpPr>
      <dsp:spPr>
        <a:xfrm>
          <a:off x="1479531" y="3339538"/>
          <a:ext cx="497640" cy="551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3528"/>
              </a:lnTo>
              <a:lnTo>
                <a:pt x="497640" y="423528"/>
              </a:lnTo>
              <a:lnTo>
                <a:pt x="497640" y="55112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2D84B4-A58B-4AF3-9421-F692F1FA9DC9}">
      <dsp:nvSpPr>
        <dsp:cNvPr id="0" name=""/>
        <dsp:cNvSpPr/>
      </dsp:nvSpPr>
      <dsp:spPr>
        <a:xfrm>
          <a:off x="1479531" y="2016010"/>
          <a:ext cx="2782787" cy="461978"/>
        </a:xfrm>
        <a:custGeom>
          <a:avLst/>
          <a:gdLst/>
          <a:ahLst/>
          <a:cxnLst/>
          <a:rect l="0" t="0" r="0" b="0"/>
          <a:pathLst>
            <a:path>
              <a:moveTo>
                <a:pt x="2782787" y="0"/>
              </a:moveTo>
              <a:lnTo>
                <a:pt x="2782787" y="334378"/>
              </a:lnTo>
              <a:lnTo>
                <a:pt x="0" y="334378"/>
              </a:lnTo>
              <a:lnTo>
                <a:pt x="0" y="4619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549646-906E-406B-B68A-29A9E0501D67}">
      <dsp:nvSpPr>
        <dsp:cNvPr id="0" name=""/>
        <dsp:cNvSpPr/>
      </dsp:nvSpPr>
      <dsp:spPr>
        <a:xfrm>
          <a:off x="2782177" y="111367"/>
          <a:ext cx="2960284" cy="1904643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Pessoas com útero de 25 a 64 anos, que iniciaram atividade sexual</a:t>
          </a:r>
        </a:p>
      </dsp:txBody>
      <dsp:txXfrm>
        <a:off x="2782177" y="111367"/>
        <a:ext cx="2960284" cy="1904643"/>
      </dsp:txXfrm>
    </dsp:sp>
    <dsp:sp modelId="{4A5066B0-5884-4248-A0BE-8E456A273EA2}">
      <dsp:nvSpPr>
        <dsp:cNvPr id="0" name=""/>
        <dsp:cNvSpPr/>
      </dsp:nvSpPr>
      <dsp:spPr>
        <a:xfrm>
          <a:off x="767450" y="2477989"/>
          <a:ext cx="1424162" cy="861549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kern="120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Detectável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kern="120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 16 e 18</a:t>
          </a:r>
        </a:p>
      </dsp:txBody>
      <dsp:txXfrm>
        <a:off x="767450" y="2477989"/>
        <a:ext cx="1424162" cy="861549"/>
      </dsp:txXfrm>
    </dsp:sp>
    <dsp:sp modelId="{21908B4B-7D3C-4AC7-86BB-DA08FA62A894}">
      <dsp:nvSpPr>
        <dsp:cNvPr id="0" name=""/>
        <dsp:cNvSpPr/>
      </dsp:nvSpPr>
      <dsp:spPr>
        <a:xfrm>
          <a:off x="1056774" y="3890667"/>
          <a:ext cx="1840794" cy="847142"/>
        </a:xfrm>
        <a:prstGeom prst="rect">
          <a:avLst/>
        </a:prstGeom>
        <a:solidFill>
          <a:srgbClr val="FF0000"/>
        </a:solidFill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Colposcopia</a:t>
          </a:r>
        </a:p>
      </dsp:txBody>
      <dsp:txXfrm>
        <a:off x="1056774" y="3890667"/>
        <a:ext cx="1840794" cy="847142"/>
      </dsp:txXfrm>
    </dsp:sp>
    <dsp:sp modelId="{B2406022-6FBB-46BA-90CD-A799B143DE54}">
      <dsp:nvSpPr>
        <dsp:cNvPr id="0" name=""/>
        <dsp:cNvSpPr/>
      </dsp:nvSpPr>
      <dsp:spPr>
        <a:xfrm>
          <a:off x="2733" y="5115069"/>
          <a:ext cx="1967179" cy="1120158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kern="1200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Negativa ou de Baixo Grau</a:t>
          </a:r>
        </a:p>
      </dsp:txBody>
      <dsp:txXfrm>
        <a:off x="2733" y="5115069"/>
        <a:ext cx="1967179" cy="1120158"/>
      </dsp:txXfrm>
    </dsp:sp>
    <dsp:sp modelId="{B8FD7DC5-695C-48CB-9E04-70D8F887F877}">
      <dsp:nvSpPr>
        <dsp:cNvPr id="0" name=""/>
        <dsp:cNvSpPr/>
      </dsp:nvSpPr>
      <dsp:spPr>
        <a:xfrm>
          <a:off x="463988" y="6745815"/>
          <a:ext cx="1940432" cy="1053113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Repetir Teste HPV com 01 ano</a:t>
          </a:r>
        </a:p>
      </dsp:txBody>
      <dsp:txXfrm>
        <a:off x="463988" y="6745815"/>
        <a:ext cx="1940432" cy="1053113"/>
      </dsp:txXfrm>
    </dsp:sp>
    <dsp:sp modelId="{7FC8B502-44AA-4750-9774-D4EA063F28AF}">
      <dsp:nvSpPr>
        <dsp:cNvPr id="0" name=""/>
        <dsp:cNvSpPr/>
      </dsp:nvSpPr>
      <dsp:spPr>
        <a:xfrm>
          <a:off x="2725496" y="5128017"/>
          <a:ext cx="1774551" cy="1178137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kern="120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Alto grau ou câncer</a:t>
          </a:r>
        </a:p>
      </dsp:txBody>
      <dsp:txXfrm>
        <a:off x="2725496" y="5128017"/>
        <a:ext cx="1774551" cy="1178137"/>
      </dsp:txXfrm>
    </dsp:sp>
    <dsp:sp modelId="{6C87D38B-1E0A-4D9C-9636-6F059FAC972C}">
      <dsp:nvSpPr>
        <dsp:cNvPr id="0" name=""/>
        <dsp:cNvSpPr/>
      </dsp:nvSpPr>
      <dsp:spPr>
        <a:xfrm>
          <a:off x="2876759" y="6659473"/>
          <a:ext cx="1931451" cy="1142943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kern="120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Tratamento na atenção Especializada</a:t>
          </a:r>
        </a:p>
      </dsp:txBody>
      <dsp:txXfrm>
        <a:off x="2876759" y="6659473"/>
        <a:ext cx="1931451" cy="1142943"/>
      </dsp:txXfrm>
    </dsp:sp>
    <dsp:sp modelId="{591C984B-750E-4405-BA1E-1E7E714C44FD}">
      <dsp:nvSpPr>
        <dsp:cNvPr id="0" name=""/>
        <dsp:cNvSpPr/>
      </dsp:nvSpPr>
      <dsp:spPr>
        <a:xfrm>
          <a:off x="4294329" y="2465958"/>
          <a:ext cx="1425462" cy="1087589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kern="1200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Detectável Outros HPV AR</a:t>
          </a:r>
        </a:p>
      </dsp:txBody>
      <dsp:txXfrm>
        <a:off x="4294329" y="2465958"/>
        <a:ext cx="1425462" cy="1087589"/>
      </dsp:txXfrm>
    </dsp:sp>
    <dsp:sp modelId="{DC5A0111-F4D1-4265-B6DC-6DAD4A3F53A2}">
      <dsp:nvSpPr>
        <dsp:cNvPr id="0" name=""/>
        <dsp:cNvSpPr/>
      </dsp:nvSpPr>
      <dsp:spPr>
        <a:xfrm>
          <a:off x="4846065" y="4022964"/>
          <a:ext cx="1883473" cy="856548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kern="1200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Processar citologia em meio líquido</a:t>
          </a:r>
        </a:p>
      </dsp:txBody>
      <dsp:txXfrm>
        <a:off x="4846065" y="4022964"/>
        <a:ext cx="1883473" cy="856548"/>
      </dsp:txXfrm>
    </dsp:sp>
    <dsp:sp modelId="{D3444BF9-CAF0-43F9-BD33-67E75F304F1B}">
      <dsp:nvSpPr>
        <dsp:cNvPr id="0" name=""/>
        <dsp:cNvSpPr/>
      </dsp:nvSpPr>
      <dsp:spPr>
        <a:xfrm>
          <a:off x="4791219" y="5286636"/>
          <a:ext cx="1237124" cy="1031609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kern="1200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Negativa </a:t>
          </a:r>
        </a:p>
      </dsp:txBody>
      <dsp:txXfrm>
        <a:off x="4791219" y="5286636"/>
        <a:ext cx="1237124" cy="1031609"/>
      </dsp:txXfrm>
    </dsp:sp>
    <dsp:sp modelId="{2F3CE972-C827-473C-806B-30EFFC0DD03B}">
      <dsp:nvSpPr>
        <dsp:cNvPr id="0" name=""/>
        <dsp:cNvSpPr/>
      </dsp:nvSpPr>
      <dsp:spPr>
        <a:xfrm>
          <a:off x="4995430" y="6585446"/>
          <a:ext cx="1909880" cy="1054924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Repetir teste HPV com 01 ano</a:t>
          </a:r>
        </a:p>
      </dsp:txBody>
      <dsp:txXfrm>
        <a:off x="4995430" y="6585446"/>
        <a:ext cx="1909880" cy="1054924"/>
      </dsp:txXfrm>
    </dsp:sp>
    <dsp:sp modelId="{3CEDC487-B211-4C6A-A07F-DACB82709022}">
      <dsp:nvSpPr>
        <dsp:cNvPr id="0" name=""/>
        <dsp:cNvSpPr/>
      </dsp:nvSpPr>
      <dsp:spPr>
        <a:xfrm>
          <a:off x="6932584" y="5286472"/>
          <a:ext cx="1909370" cy="986305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kern="120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Positiva ou Insatisfatória </a:t>
          </a:r>
        </a:p>
      </dsp:txBody>
      <dsp:txXfrm>
        <a:off x="6932584" y="5286472"/>
        <a:ext cx="1909370" cy="986305"/>
      </dsp:txXfrm>
    </dsp:sp>
    <dsp:sp modelId="{948D1F1D-F78D-4A5C-865B-C310CA372625}">
      <dsp:nvSpPr>
        <dsp:cNvPr id="0" name=""/>
        <dsp:cNvSpPr/>
      </dsp:nvSpPr>
      <dsp:spPr>
        <a:xfrm>
          <a:off x="7705108" y="6538824"/>
          <a:ext cx="1715989" cy="880203"/>
        </a:xfrm>
        <a:prstGeom prst="rect">
          <a:avLst/>
        </a:prstGeom>
        <a:solidFill>
          <a:srgbClr val="FF0000"/>
        </a:solidFill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Colposcopia</a:t>
          </a:r>
        </a:p>
      </dsp:txBody>
      <dsp:txXfrm>
        <a:off x="7705108" y="6538824"/>
        <a:ext cx="1715989" cy="880203"/>
      </dsp:txXfrm>
    </dsp:sp>
    <dsp:sp modelId="{36D818F0-6FD9-40D4-9D33-012425D4912B}">
      <dsp:nvSpPr>
        <dsp:cNvPr id="0" name=""/>
        <dsp:cNvSpPr/>
      </dsp:nvSpPr>
      <dsp:spPr>
        <a:xfrm>
          <a:off x="7650283" y="2492809"/>
          <a:ext cx="1409567" cy="904994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kern="1200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Não detectável</a:t>
          </a:r>
        </a:p>
      </dsp:txBody>
      <dsp:txXfrm>
        <a:off x="7650283" y="2492809"/>
        <a:ext cx="1409567" cy="904994"/>
      </dsp:txXfrm>
    </dsp:sp>
    <dsp:sp modelId="{CAB8C446-480C-4BD2-BBF4-335065E6B73A}">
      <dsp:nvSpPr>
        <dsp:cNvPr id="0" name=""/>
        <dsp:cNvSpPr/>
      </dsp:nvSpPr>
      <dsp:spPr>
        <a:xfrm>
          <a:off x="7783166" y="3752525"/>
          <a:ext cx="1856811" cy="959248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Repetir teste HPV com 05 anos </a:t>
          </a:r>
        </a:p>
      </dsp:txBody>
      <dsp:txXfrm>
        <a:off x="7783166" y="3752525"/>
        <a:ext cx="1856811" cy="9592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484267-3BBF-4795-A0BF-8C89CF280C6E}">
      <dsp:nvSpPr>
        <dsp:cNvPr id="0" name=""/>
        <dsp:cNvSpPr/>
      </dsp:nvSpPr>
      <dsp:spPr>
        <a:xfrm>
          <a:off x="6056946" y="3351414"/>
          <a:ext cx="219017" cy="1213066"/>
        </a:xfrm>
        <a:custGeom>
          <a:avLst/>
          <a:gdLst/>
          <a:ahLst/>
          <a:cxnLst/>
          <a:rect l="0" t="0" r="0" b="0"/>
          <a:pathLst>
            <a:path>
              <a:moveTo>
                <a:pt x="219017" y="0"/>
              </a:moveTo>
              <a:lnTo>
                <a:pt x="219017" y="1213066"/>
              </a:lnTo>
              <a:lnTo>
                <a:pt x="0" y="121306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FE5BBF-8E6E-47F1-A9A7-B64187B288DD}">
      <dsp:nvSpPr>
        <dsp:cNvPr id="0" name=""/>
        <dsp:cNvSpPr/>
      </dsp:nvSpPr>
      <dsp:spPr>
        <a:xfrm>
          <a:off x="4252976" y="1523235"/>
          <a:ext cx="827969" cy="10962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6243"/>
              </a:lnTo>
              <a:lnTo>
                <a:pt x="827969" y="10962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FBDAE0-2394-47C7-A4A8-F7A1B2C534E9}">
      <dsp:nvSpPr>
        <dsp:cNvPr id="0" name=""/>
        <dsp:cNvSpPr/>
      </dsp:nvSpPr>
      <dsp:spPr>
        <a:xfrm>
          <a:off x="2067770" y="3321927"/>
          <a:ext cx="216892" cy="950197"/>
        </a:xfrm>
        <a:custGeom>
          <a:avLst/>
          <a:gdLst/>
          <a:ahLst/>
          <a:cxnLst/>
          <a:rect l="0" t="0" r="0" b="0"/>
          <a:pathLst>
            <a:path>
              <a:moveTo>
                <a:pt x="216892" y="0"/>
              </a:moveTo>
              <a:lnTo>
                <a:pt x="216892" y="950197"/>
              </a:lnTo>
              <a:lnTo>
                <a:pt x="0" y="9501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BB6F52-82A9-4168-94A1-BCAF637D9F87}">
      <dsp:nvSpPr>
        <dsp:cNvPr id="0" name=""/>
        <dsp:cNvSpPr/>
      </dsp:nvSpPr>
      <dsp:spPr>
        <a:xfrm>
          <a:off x="3444048" y="1523235"/>
          <a:ext cx="808927" cy="1100653"/>
        </a:xfrm>
        <a:custGeom>
          <a:avLst/>
          <a:gdLst/>
          <a:ahLst/>
          <a:cxnLst/>
          <a:rect l="0" t="0" r="0" b="0"/>
          <a:pathLst>
            <a:path>
              <a:moveTo>
                <a:pt x="808927" y="0"/>
              </a:moveTo>
              <a:lnTo>
                <a:pt x="808927" y="1100653"/>
              </a:lnTo>
              <a:lnTo>
                <a:pt x="0" y="11006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909DCD-9624-42C1-9A6B-CD77ECB95221}">
      <dsp:nvSpPr>
        <dsp:cNvPr id="0" name=""/>
        <dsp:cNvSpPr/>
      </dsp:nvSpPr>
      <dsp:spPr>
        <a:xfrm>
          <a:off x="3220153" y="490412"/>
          <a:ext cx="2065646" cy="1032823"/>
        </a:xfrm>
        <a:prstGeom prst="rect">
          <a:avLst/>
        </a:prstGeom>
        <a:solidFill>
          <a:srgbClr val="FF0000"/>
        </a:solidFill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Colposcopia</a:t>
          </a:r>
        </a:p>
      </dsp:txBody>
      <dsp:txXfrm>
        <a:off x="3220153" y="490412"/>
        <a:ext cx="2065646" cy="1032823"/>
      </dsp:txXfrm>
    </dsp:sp>
    <dsp:sp modelId="{649A2726-80D4-4710-9CC1-89CBFCFE27C8}">
      <dsp:nvSpPr>
        <dsp:cNvPr id="0" name=""/>
        <dsp:cNvSpPr/>
      </dsp:nvSpPr>
      <dsp:spPr>
        <a:xfrm>
          <a:off x="1125278" y="1925850"/>
          <a:ext cx="2318770" cy="1396077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Negativa ou Achados menores (Lesão de Baixo Grau)</a:t>
          </a:r>
        </a:p>
      </dsp:txBody>
      <dsp:txXfrm>
        <a:off x="1125278" y="1925850"/>
        <a:ext cx="2318770" cy="1396077"/>
      </dsp:txXfrm>
    </dsp:sp>
    <dsp:sp modelId="{504619DF-8971-4399-A120-AE0C1B7C721C}">
      <dsp:nvSpPr>
        <dsp:cNvPr id="0" name=""/>
        <dsp:cNvSpPr/>
      </dsp:nvSpPr>
      <dsp:spPr>
        <a:xfrm>
          <a:off x="2124" y="3755713"/>
          <a:ext cx="2065646" cy="1032823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Repetir Teste HPV com 01 ano</a:t>
          </a:r>
        </a:p>
      </dsp:txBody>
      <dsp:txXfrm>
        <a:off x="2124" y="3755713"/>
        <a:ext cx="2065646" cy="1032823"/>
      </dsp:txXfrm>
    </dsp:sp>
    <dsp:sp modelId="{1CAAC74C-6CFC-4385-89D6-1967B2BD9F5F}">
      <dsp:nvSpPr>
        <dsp:cNvPr id="0" name=""/>
        <dsp:cNvSpPr/>
      </dsp:nvSpPr>
      <dsp:spPr>
        <a:xfrm>
          <a:off x="5080946" y="1887543"/>
          <a:ext cx="2390035" cy="1463871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Lesão de Alto Grau (Achados Maiores) ou Câncer</a:t>
          </a:r>
        </a:p>
      </dsp:txBody>
      <dsp:txXfrm>
        <a:off x="5080946" y="1887543"/>
        <a:ext cx="2390035" cy="1463871"/>
      </dsp:txXfrm>
    </dsp:sp>
    <dsp:sp modelId="{831E1632-0812-4E20-9C37-DFDD9DE0704C}">
      <dsp:nvSpPr>
        <dsp:cNvPr id="0" name=""/>
        <dsp:cNvSpPr/>
      </dsp:nvSpPr>
      <dsp:spPr>
        <a:xfrm>
          <a:off x="3877834" y="3823508"/>
          <a:ext cx="2179112" cy="1481946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rPr>
            <a:t>Tratamento na Atenção Especializada</a:t>
          </a:r>
        </a:p>
      </dsp:txBody>
      <dsp:txXfrm>
        <a:off x="3877834" y="3823508"/>
        <a:ext cx="2179112" cy="14819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32.xml"/><Relationship Id="rId7" Type="http://schemas.openxmlformats.org/officeDocument/2006/relationships/image" Target="../media/image4.png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25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6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3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9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1.xml"/><Relationship Id="rId1" Type="http://schemas.openxmlformats.org/officeDocument/2006/relationships/customXml" Target="../../customXml/item5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23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37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87619" y="338442"/>
            <a:ext cx="6112763" cy="553998"/>
          </a:xfrm>
        </p:spPr>
        <p:txBody>
          <a:bodyPr lIns="0" tIns="0" rIns="0" bIns="0"/>
          <a:lstStyle>
            <a:lvl1pPr>
              <a:defRPr sz="3600" b="1" i="0">
                <a:solidFill>
                  <a:srgbClr val="F0466C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0790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87619" y="338442"/>
            <a:ext cx="6112763" cy="553998"/>
          </a:xfrm>
        </p:spPr>
        <p:txBody>
          <a:bodyPr lIns="0" tIns="0" rIns="0" bIns="0"/>
          <a:lstStyle>
            <a:lvl1pPr>
              <a:defRPr sz="3600" b="1" i="0">
                <a:solidFill>
                  <a:srgbClr val="F0466C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8976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87619" y="338442"/>
            <a:ext cx="6112763" cy="553998"/>
          </a:xfrm>
        </p:spPr>
        <p:txBody>
          <a:bodyPr lIns="0" tIns="0" rIns="0" bIns="0"/>
          <a:lstStyle>
            <a:lvl1pPr>
              <a:defRPr sz="3600" b="1" i="0">
                <a:solidFill>
                  <a:srgbClr val="F0466C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1907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6352" y="6032"/>
            <a:ext cx="1538936" cy="8890571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8961121"/>
            <a:ext cx="18288000" cy="1325879"/>
          </a:xfrm>
          <a:custGeom>
            <a:avLst/>
            <a:gdLst/>
            <a:ahLst/>
            <a:cxnLst/>
            <a:rect l="l" t="t" r="r" b="b"/>
            <a:pathLst>
              <a:path w="12192000" h="883920">
                <a:moveTo>
                  <a:pt x="12192000" y="883918"/>
                </a:moveTo>
                <a:lnTo>
                  <a:pt x="12192000" y="0"/>
                </a:lnTo>
                <a:lnTo>
                  <a:pt x="0" y="0"/>
                </a:lnTo>
                <a:lnTo>
                  <a:pt x="0" y="883918"/>
                </a:lnTo>
                <a:lnTo>
                  <a:pt x="12192000" y="883918"/>
                </a:lnTo>
                <a:close/>
              </a:path>
            </a:pathLst>
          </a:custGeom>
          <a:solidFill>
            <a:srgbClr val="7C33A2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90765" y="9692516"/>
            <a:ext cx="349736" cy="140585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3481764" y="9553590"/>
            <a:ext cx="427673" cy="407670"/>
          </a:xfrm>
          <a:custGeom>
            <a:avLst/>
            <a:gdLst/>
            <a:ahLst/>
            <a:cxnLst/>
            <a:rect l="l" t="t" r="r" b="b"/>
            <a:pathLst>
              <a:path w="285115" h="271779">
                <a:moveTo>
                  <a:pt x="89544" y="192000"/>
                </a:moveTo>
                <a:lnTo>
                  <a:pt x="91056" y="224251"/>
                </a:lnTo>
                <a:lnTo>
                  <a:pt x="93528" y="248004"/>
                </a:lnTo>
                <a:lnTo>
                  <a:pt x="96000" y="263584"/>
                </a:lnTo>
                <a:lnTo>
                  <a:pt x="97512" y="271320"/>
                </a:lnTo>
                <a:lnTo>
                  <a:pt x="189333" y="271320"/>
                </a:lnTo>
                <a:lnTo>
                  <a:pt x="186241" y="249801"/>
                </a:lnTo>
                <a:lnTo>
                  <a:pt x="183666" y="226650"/>
                </a:lnTo>
                <a:lnTo>
                  <a:pt x="181837" y="206112"/>
                </a:lnTo>
                <a:lnTo>
                  <a:pt x="181060" y="193629"/>
                </a:lnTo>
                <a:lnTo>
                  <a:pt x="121520" y="193629"/>
                </a:lnTo>
                <a:lnTo>
                  <a:pt x="89544" y="192000"/>
                </a:lnTo>
                <a:close/>
              </a:path>
              <a:path w="285115" h="271779">
                <a:moveTo>
                  <a:pt x="191610" y="183709"/>
                </a:moveTo>
                <a:lnTo>
                  <a:pt x="180417" y="183709"/>
                </a:lnTo>
                <a:lnTo>
                  <a:pt x="185349" y="188734"/>
                </a:lnTo>
                <a:lnTo>
                  <a:pt x="186677" y="190040"/>
                </a:lnTo>
                <a:lnTo>
                  <a:pt x="187021" y="204369"/>
                </a:lnTo>
                <a:lnTo>
                  <a:pt x="188432" y="223484"/>
                </a:lnTo>
                <a:lnTo>
                  <a:pt x="190199" y="241457"/>
                </a:lnTo>
                <a:lnTo>
                  <a:pt x="191610" y="252361"/>
                </a:lnTo>
                <a:lnTo>
                  <a:pt x="191610" y="183709"/>
                </a:lnTo>
                <a:close/>
              </a:path>
              <a:path w="285115" h="271779">
                <a:moveTo>
                  <a:pt x="180986" y="192435"/>
                </a:moveTo>
                <a:lnTo>
                  <a:pt x="172594" y="192888"/>
                </a:lnTo>
                <a:lnTo>
                  <a:pt x="150987" y="193605"/>
                </a:lnTo>
                <a:lnTo>
                  <a:pt x="121520" y="193629"/>
                </a:lnTo>
                <a:lnTo>
                  <a:pt x="181060" y="193629"/>
                </a:lnTo>
                <a:lnTo>
                  <a:pt x="180986" y="192435"/>
                </a:lnTo>
                <a:close/>
              </a:path>
              <a:path w="285115" h="271779">
                <a:moveTo>
                  <a:pt x="0" y="90657"/>
                </a:moveTo>
                <a:lnTo>
                  <a:pt x="0" y="179137"/>
                </a:lnTo>
                <a:lnTo>
                  <a:pt x="55366" y="183961"/>
                </a:lnTo>
                <a:lnTo>
                  <a:pt x="100168" y="186800"/>
                </a:lnTo>
                <a:lnTo>
                  <a:pt x="138567" y="187880"/>
                </a:lnTo>
                <a:lnTo>
                  <a:pt x="174725" y="187428"/>
                </a:lnTo>
                <a:lnTo>
                  <a:pt x="175674" y="187428"/>
                </a:lnTo>
                <a:lnTo>
                  <a:pt x="96374" y="110269"/>
                </a:lnTo>
                <a:lnTo>
                  <a:pt x="96184" y="110269"/>
                </a:lnTo>
                <a:lnTo>
                  <a:pt x="84042" y="98512"/>
                </a:lnTo>
                <a:lnTo>
                  <a:pt x="66482" y="97685"/>
                </a:lnTo>
                <a:lnTo>
                  <a:pt x="42163" y="95653"/>
                </a:lnTo>
                <a:lnTo>
                  <a:pt x="17773" y="93086"/>
                </a:lnTo>
                <a:lnTo>
                  <a:pt x="0" y="90657"/>
                </a:lnTo>
                <a:close/>
              </a:path>
              <a:path w="285115" h="271779">
                <a:moveTo>
                  <a:pt x="284569" y="90657"/>
                </a:moveTo>
                <a:lnTo>
                  <a:pt x="24852" y="90657"/>
                </a:lnTo>
                <a:lnTo>
                  <a:pt x="25042" y="90874"/>
                </a:lnTo>
                <a:lnTo>
                  <a:pt x="78265" y="95176"/>
                </a:lnTo>
                <a:lnTo>
                  <a:pt x="88785" y="95900"/>
                </a:lnTo>
                <a:lnTo>
                  <a:pt x="174536" y="179137"/>
                </a:lnTo>
                <a:lnTo>
                  <a:pt x="284569" y="179137"/>
                </a:lnTo>
                <a:lnTo>
                  <a:pt x="284569" y="90657"/>
                </a:lnTo>
                <a:close/>
              </a:path>
              <a:path w="285115" h="271779">
                <a:moveTo>
                  <a:pt x="189333" y="0"/>
                </a:moveTo>
                <a:lnTo>
                  <a:pt x="96943" y="0"/>
                </a:lnTo>
                <a:lnTo>
                  <a:pt x="96943" y="85649"/>
                </a:lnTo>
                <a:lnTo>
                  <a:pt x="189333" y="85649"/>
                </a:lnTo>
                <a:lnTo>
                  <a:pt x="189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43353" y="9389193"/>
            <a:ext cx="1734531" cy="741357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4192617" y="9624863"/>
            <a:ext cx="86678" cy="82866"/>
          </a:xfrm>
          <a:custGeom>
            <a:avLst/>
            <a:gdLst/>
            <a:ahLst/>
            <a:cxnLst/>
            <a:rect l="l" t="t" r="r" b="b"/>
            <a:pathLst>
              <a:path w="57784" h="55245">
                <a:moveTo>
                  <a:pt x="57483" y="0"/>
                </a:moveTo>
                <a:lnTo>
                  <a:pt x="47807" y="0"/>
                </a:lnTo>
                <a:lnTo>
                  <a:pt x="28836" y="33563"/>
                </a:lnTo>
                <a:lnTo>
                  <a:pt x="9865" y="0"/>
                </a:lnTo>
                <a:lnTo>
                  <a:pt x="0" y="0"/>
                </a:lnTo>
                <a:lnTo>
                  <a:pt x="0" y="54699"/>
                </a:lnTo>
                <a:lnTo>
                  <a:pt x="9295" y="54699"/>
                </a:lnTo>
                <a:lnTo>
                  <a:pt x="9295" y="15693"/>
                </a:lnTo>
                <a:lnTo>
                  <a:pt x="25990" y="45319"/>
                </a:lnTo>
                <a:lnTo>
                  <a:pt x="31302" y="45319"/>
                </a:lnTo>
                <a:lnTo>
                  <a:pt x="48187" y="15693"/>
                </a:lnTo>
                <a:lnTo>
                  <a:pt x="48187" y="54699"/>
                </a:lnTo>
                <a:lnTo>
                  <a:pt x="57483" y="54699"/>
                </a:lnTo>
                <a:lnTo>
                  <a:pt x="574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322382" y="9600997"/>
            <a:ext cx="1033841" cy="269033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10396743" y="9423509"/>
            <a:ext cx="0" cy="673418"/>
          </a:xfrm>
          <a:custGeom>
            <a:avLst/>
            <a:gdLst/>
            <a:ahLst/>
            <a:cxnLst/>
            <a:rect l="l" t="t" r="r" b="b"/>
            <a:pathLst>
              <a:path h="448945">
                <a:moveTo>
                  <a:pt x="0" y="448478"/>
                </a:moveTo>
                <a:lnTo>
                  <a:pt x="0" y="0"/>
                </a:lnTo>
              </a:path>
            </a:pathLst>
          </a:custGeom>
          <a:ln w="265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24" name="bg 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664525" y="9389520"/>
            <a:ext cx="936518" cy="741030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854947" y="9507843"/>
            <a:ext cx="1298205" cy="503394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845033" y="9618330"/>
            <a:ext cx="740379" cy="272286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643865" y="9389194"/>
            <a:ext cx="1755908" cy="741683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3605081" y="9660637"/>
            <a:ext cx="148590" cy="324803"/>
          </a:xfrm>
          <a:custGeom>
            <a:avLst/>
            <a:gdLst/>
            <a:ahLst/>
            <a:cxnLst/>
            <a:rect l="l" t="t" r="r" b="b"/>
            <a:pathLst>
              <a:path w="99060" h="216534">
                <a:moveTo>
                  <a:pt x="214" y="660"/>
                </a:moveTo>
                <a:lnTo>
                  <a:pt x="97" y="2616"/>
                </a:lnTo>
                <a:lnTo>
                  <a:pt x="0" y="211518"/>
                </a:lnTo>
                <a:lnTo>
                  <a:pt x="198" y="213410"/>
                </a:lnTo>
                <a:lnTo>
                  <a:pt x="341" y="215988"/>
                </a:lnTo>
                <a:lnTo>
                  <a:pt x="6183" y="216103"/>
                </a:lnTo>
                <a:lnTo>
                  <a:pt x="12152" y="216331"/>
                </a:lnTo>
                <a:lnTo>
                  <a:pt x="61555" y="216407"/>
                </a:lnTo>
                <a:lnTo>
                  <a:pt x="61301" y="216331"/>
                </a:lnTo>
                <a:lnTo>
                  <a:pt x="66635" y="214833"/>
                </a:lnTo>
                <a:lnTo>
                  <a:pt x="68413" y="214680"/>
                </a:lnTo>
                <a:lnTo>
                  <a:pt x="70064" y="214490"/>
                </a:lnTo>
                <a:lnTo>
                  <a:pt x="71613" y="214337"/>
                </a:lnTo>
                <a:lnTo>
                  <a:pt x="73493" y="213410"/>
                </a:lnTo>
                <a:lnTo>
                  <a:pt x="77049" y="211518"/>
                </a:lnTo>
                <a:lnTo>
                  <a:pt x="84669" y="208800"/>
                </a:lnTo>
                <a:lnTo>
                  <a:pt x="89622" y="202691"/>
                </a:lnTo>
                <a:lnTo>
                  <a:pt x="94194" y="196151"/>
                </a:lnTo>
                <a:lnTo>
                  <a:pt x="94829" y="194944"/>
                </a:lnTo>
                <a:lnTo>
                  <a:pt x="95845" y="192531"/>
                </a:lnTo>
                <a:lnTo>
                  <a:pt x="95972" y="192531"/>
                </a:lnTo>
                <a:lnTo>
                  <a:pt x="96480" y="191198"/>
                </a:lnTo>
                <a:lnTo>
                  <a:pt x="96861" y="189890"/>
                </a:lnTo>
                <a:lnTo>
                  <a:pt x="97369" y="188556"/>
                </a:lnTo>
                <a:lnTo>
                  <a:pt x="98136" y="184264"/>
                </a:lnTo>
                <a:lnTo>
                  <a:pt x="51903" y="184264"/>
                </a:lnTo>
                <a:lnTo>
                  <a:pt x="50990" y="183946"/>
                </a:lnTo>
                <a:lnTo>
                  <a:pt x="41997" y="183946"/>
                </a:lnTo>
                <a:lnTo>
                  <a:pt x="40991" y="181495"/>
                </a:lnTo>
                <a:lnTo>
                  <a:pt x="40854" y="181495"/>
                </a:lnTo>
                <a:lnTo>
                  <a:pt x="40981" y="177850"/>
                </a:lnTo>
                <a:lnTo>
                  <a:pt x="40735" y="176098"/>
                </a:lnTo>
                <a:lnTo>
                  <a:pt x="40770" y="40246"/>
                </a:lnTo>
                <a:lnTo>
                  <a:pt x="40981" y="38747"/>
                </a:lnTo>
                <a:lnTo>
                  <a:pt x="41108" y="34289"/>
                </a:lnTo>
                <a:lnTo>
                  <a:pt x="41235" y="34226"/>
                </a:lnTo>
                <a:lnTo>
                  <a:pt x="45934" y="32664"/>
                </a:lnTo>
                <a:lnTo>
                  <a:pt x="50506" y="32016"/>
                </a:lnTo>
                <a:lnTo>
                  <a:pt x="97722" y="32016"/>
                </a:lnTo>
                <a:lnTo>
                  <a:pt x="97496" y="29578"/>
                </a:lnTo>
                <a:lnTo>
                  <a:pt x="95972" y="28130"/>
                </a:lnTo>
                <a:lnTo>
                  <a:pt x="95337" y="26301"/>
                </a:lnTo>
                <a:lnTo>
                  <a:pt x="95972" y="24117"/>
                </a:lnTo>
                <a:lnTo>
                  <a:pt x="93178" y="17221"/>
                </a:lnTo>
                <a:lnTo>
                  <a:pt x="89368" y="11201"/>
                </a:lnTo>
                <a:lnTo>
                  <a:pt x="81240" y="6184"/>
                </a:lnTo>
                <a:lnTo>
                  <a:pt x="79208" y="5029"/>
                </a:lnTo>
                <a:lnTo>
                  <a:pt x="77408" y="3949"/>
                </a:lnTo>
                <a:lnTo>
                  <a:pt x="75525" y="3276"/>
                </a:lnTo>
                <a:lnTo>
                  <a:pt x="73620" y="2616"/>
                </a:lnTo>
                <a:lnTo>
                  <a:pt x="71876" y="1968"/>
                </a:lnTo>
                <a:lnTo>
                  <a:pt x="67484" y="863"/>
                </a:lnTo>
                <a:lnTo>
                  <a:pt x="849" y="863"/>
                </a:lnTo>
                <a:lnTo>
                  <a:pt x="214" y="660"/>
                </a:lnTo>
                <a:close/>
              </a:path>
              <a:path w="99060" h="216534">
                <a:moveTo>
                  <a:pt x="97722" y="32016"/>
                </a:moveTo>
                <a:lnTo>
                  <a:pt x="50506" y="32016"/>
                </a:lnTo>
                <a:lnTo>
                  <a:pt x="54824" y="35102"/>
                </a:lnTo>
                <a:lnTo>
                  <a:pt x="56729" y="36169"/>
                </a:lnTo>
                <a:lnTo>
                  <a:pt x="57618" y="38061"/>
                </a:lnTo>
                <a:lnTo>
                  <a:pt x="57777" y="40551"/>
                </a:lnTo>
                <a:lnTo>
                  <a:pt x="57999" y="42671"/>
                </a:lnTo>
                <a:lnTo>
                  <a:pt x="57999" y="170675"/>
                </a:lnTo>
                <a:lnTo>
                  <a:pt x="57618" y="173380"/>
                </a:lnTo>
                <a:lnTo>
                  <a:pt x="57491" y="176098"/>
                </a:lnTo>
                <a:lnTo>
                  <a:pt x="56348" y="178041"/>
                </a:lnTo>
                <a:lnTo>
                  <a:pt x="55586" y="179095"/>
                </a:lnTo>
                <a:lnTo>
                  <a:pt x="54951" y="180136"/>
                </a:lnTo>
                <a:lnTo>
                  <a:pt x="51903" y="184264"/>
                </a:lnTo>
                <a:lnTo>
                  <a:pt x="98136" y="184264"/>
                </a:lnTo>
                <a:lnTo>
                  <a:pt x="98741" y="180886"/>
                </a:lnTo>
                <a:lnTo>
                  <a:pt x="98917" y="176034"/>
                </a:lnTo>
                <a:lnTo>
                  <a:pt x="98855" y="40246"/>
                </a:lnTo>
                <a:lnTo>
                  <a:pt x="98014" y="35102"/>
                </a:lnTo>
                <a:lnTo>
                  <a:pt x="97722" y="32016"/>
                </a:lnTo>
                <a:close/>
              </a:path>
              <a:path w="99060" h="216534">
                <a:moveTo>
                  <a:pt x="48728" y="183159"/>
                </a:moveTo>
                <a:lnTo>
                  <a:pt x="44156" y="183349"/>
                </a:lnTo>
                <a:lnTo>
                  <a:pt x="41997" y="183946"/>
                </a:lnTo>
                <a:lnTo>
                  <a:pt x="50990" y="183946"/>
                </a:lnTo>
                <a:lnTo>
                  <a:pt x="48728" y="183159"/>
                </a:lnTo>
                <a:close/>
              </a:path>
              <a:path w="99060" h="216534">
                <a:moveTo>
                  <a:pt x="40981" y="181470"/>
                </a:moveTo>
                <a:close/>
              </a:path>
              <a:path w="99060" h="216534">
                <a:moveTo>
                  <a:pt x="77303" y="3886"/>
                </a:moveTo>
                <a:close/>
              </a:path>
              <a:path w="99060" h="216534">
                <a:moveTo>
                  <a:pt x="71916" y="1955"/>
                </a:moveTo>
                <a:close/>
              </a:path>
              <a:path w="99060" h="216534">
                <a:moveTo>
                  <a:pt x="56475" y="0"/>
                </a:moveTo>
                <a:lnTo>
                  <a:pt x="1357" y="457"/>
                </a:lnTo>
                <a:lnTo>
                  <a:pt x="849" y="863"/>
                </a:lnTo>
                <a:lnTo>
                  <a:pt x="67484" y="863"/>
                </a:lnTo>
                <a:lnTo>
                  <a:pt x="64857" y="203"/>
                </a:lnTo>
                <a:lnTo>
                  <a:pt x="64984" y="203"/>
                </a:lnTo>
                <a:lnTo>
                  <a:pt x="56475" y="0"/>
                </a:lnTo>
                <a:close/>
              </a:path>
            </a:pathLst>
          </a:custGeom>
          <a:solidFill>
            <a:srgbClr val="F9F5F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050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59C9F3-1AF3-391B-3248-9AA1FC865C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2494956"/>
            <a:ext cx="13716000" cy="2769989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48772E-04CF-4BBB-AB58-4877BDC560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553998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32E0CA-5C55-1A44-5A50-BE5C5540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6972-3A74-4F8E-92D3-249ABC02C748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C2A9BD2-C8D2-B264-C1E7-EFE00D9BE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95E4E1-90EE-390A-83C9-5E297C9F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EE8E-18EA-4159-AACF-277CD8B608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253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 userDrawn="1">
            <p:ph idx="10"/>
          </p:nvPr>
        </p:nvSpPr>
        <p:spPr>
          <a:xfrm>
            <a:off x="714317" y="2730717"/>
            <a:ext cx="16859369" cy="6699063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dirty="0"/>
              <a:t>48719</a:t>
            </a:r>
          </a:p>
          <a:p>
            <a:r>
              <a:rPr lang="pt-BR" dirty="0"/>
              <a:t>6451867498</a:t>
            </a:r>
          </a:p>
        </p:txBody>
      </p:sp>
      <p:sp>
        <p:nvSpPr>
          <p:cNvPr id="5" name="Título 1"/>
          <p:cNvSpPr>
            <a:spLocks noGrp="1"/>
          </p:cNvSpPr>
          <p:nvPr userDrawn="1">
            <p:ph type="title"/>
          </p:nvPr>
        </p:nvSpPr>
        <p:spPr>
          <a:xfrm>
            <a:off x="935089" y="498984"/>
            <a:ext cx="13144592" cy="1728192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5964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482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9446" y="8961116"/>
            <a:ext cx="18148935" cy="1325879"/>
          </a:xfrm>
          <a:custGeom>
            <a:avLst/>
            <a:gdLst/>
            <a:ahLst/>
            <a:cxnLst/>
            <a:rect l="l" t="t" r="r" b="b"/>
            <a:pathLst>
              <a:path w="12099290" h="883920">
                <a:moveTo>
                  <a:pt x="12098782" y="0"/>
                </a:moveTo>
                <a:lnTo>
                  <a:pt x="0" y="0"/>
                </a:lnTo>
                <a:lnTo>
                  <a:pt x="0" y="883919"/>
                </a:lnTo>
                <a:lnTo>
                  <a:pt x="12098782" y="883919"/>
                </a:lnTo>
                <a:lnTo>
                  <a:pt x="12098782" y="0"/>
                </a:lnTo>
                <a:close/>
              </a:path>
            </a:pathLst>
          </a:custGeom>
          <a:solidFill>
            <a:srgbClr val="7B33A1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089635" y="9692642"/>
            <a:ext cx="349758" cy="13944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482828" y="9689687"/>
            <a:ext cx="287274" cy="272015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3520167" y="9553194"/>
            <a:ext cx="389573" cy="270510"/>
          </a:xfrm>
          <a:custGeom>
            <a:avLst/>
            <a:gdLst/>
            <a:ahLst/>
            <a:cxnLst/>
            <a:rect l="l" t="t" r="r" b="b"/>
            <a:pathLst>
              <a:path w="259715" h="180340">
                <a:moveTo>
                  <a:pt x="164287" y="0"/>
                </a:moveTo>
                <a:lnTo>
                  <a:pt x="71755" y="0"/>
                </a:lnTo>
                <a:lnTo>
                  <a:pt x="71755" y="85966"/>
                </a:lnTo>
                <a:lnTo>
                  <a:pt x="164287" y="85966"/>
                </a:lnTo>
                <a:lnTo>
                  <a:pt x="164287" y="0"/>
                </a:lnTo>
                <a:close/>
              </a:path>
              <a:path w="259715" h="180340">
                <a:moveTo>
                  <a:pt x="259588" y="90995"/>
                </a:moveTo>
                <a:lnTo>
                  <a:pt x="0" y="90995"/>
                </a:lnTo>
                <a:lnTo>
                  <a:pt x="127" y="91211"/>
                </a:lnTo>
                <a:lnTo>
                  <a:pt x="63881" y="96253"/>
                </a:lnTo>
                <a:lnTo>
                  <a:pt x="149606" y="179806"/>
                </a:lnTo>
                <a:lnTo>
                  <a:pt x="259588" y="179806"/>
                </a:lnTo>
                <a:lnTo>
                  <a:pt x="259588" y="909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20" name="bg 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643097" y="9388599"/>
            <a:ext cx="1591055" cy="742947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4191489" y="9624061"/>
            <a:ext cx="3186113" cy="331469"/>
          </a:xfrm>
          <a:custGeom>
            <a:avLst/>
            <a:gdLst/>
            <a:ahLst/>
            <a:cxnLst/>
            <a:rect l="l" t="t" r="r" b="b"/>
            <a:pathLst>
              <a:path w="2124075" h="220979">
                <a:moveTo>
                  <a:pt x="57531" y="0"/>
                </a:moveTo>
                <a:lnTo>
                  <a:pt x="47625" y="0"/>
                </a:lnTo>
                <a:lnTo>
                  <a:pt x="28829" y="33553"/>
                </a:lnTo>
                <a:lnTo>
                  <a:pt x="9906" y="0"/>
                </a:lnTo>
                <a:lnTo>
                  <a:pt x="0" y="0"/>
                </a:lnTo>
                <a:lnTo>
                  <a:pt x="0" y="54698"/>
                </a:lnTo>
                <a:lnTo>
                  <a:pt x="9144" y="54698"/>
                </a:lnTo>
                <a:lnTo>
                  <a:pt x="9144" y="15684"/>
                </a:lnTo>
                <a:lnTo>
                  <a:pt x="26035" y="45313"/>
                </a:lnTo>
                <a:lnTo>
                  <a:pt x="31369" y="45313"/>
                </a:lnTo>
                <a:lnTo>
                  <a:pt x="48133" y="15684"/>
                </a:lnTo>
                <a:lnTo>
                  <a:pt x="48133" y="54698"/>
                </a:lnTo>
                <a:lnTo>
                  <a:pt x="57531" y="54698"/>
                </a:lnTo>
                <a:lnTo>
                  <a:pt x="57531" y="0"/>
                </a:lnTo>
                <a:close/>
              </a:path>
              <a:path w="2124075" h="220979">
                <a:moveTo>
                  <a:pt x="2123935" y="134251"/>
                </a:moveTo>
                <a:lnTo>
                  <a:pt x="2030730" y="134251"/>
                </a:lnTo>
                <a:lnTo>
                  <a:pt x="2030730" y="220535"/>
                </a:lnTo>
                <a:lnTo>
                  <a:pt x="2123935" y="220535"/>
                </a:lnTo>
                <a:lnTo>
                  <a:pt x="2123935" y="1342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22" name="bg 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321789" y="9601200"/>
            <a:ext cx="1035558" cy="269748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10397871" y="9424035"/>
            <a:ext cx="0" cy="674370"/>
          </a:xfrm>
          <a:custGeom>
            <a:avLst/>
            <a:gdLst/>
            <a:ahLst/>
            <a:cxnLst/>
            <a:rect l="l" t="t" r="r" b="b"/>
            <a:pathLst>
              <a:path h="449579">
                <a:moveTo>
                  <a:pt x="0" y="449112"/>
                </a:moveTo>
                <a:lnTo>
                  <a:pt x="0" y="0"/>
                </a:lnTo>
              </a:path>
            </a:pathLst>
          </a:custGeom>
          <a:ln w="265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24" name="bg 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664189" y="9388599"/>
            <a:ext cx="937260" cy="742947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55965" y="9507473"/>
            <a:ext cx="1296161" cy="502920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844033" y="9617201"/>
            <a:ext cx="740664" cy="274320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644133" y="9388599"/>
            <a:ext cx="1755647" cy="74295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3605022" y="9660635"/>
            <a:ext cx="148590" cy="324803"/>
          </a:xfrm>
          <a:custGeom>
            <a:avLst/>
            <a:gdLst/>
            <a:ahLst/>
            <a:cxnLst/>
            <a:rect l="l" t="t" r="r" b="b"/>
            <a:pathLst>
              <a:path w="99060" h="216534">
                <a:moveTo>
                  <a:pt x="98933" y="175933"/>
                </a:moveTo>
                <a:lnTo>
                  <a:pt x="98806" y="40220"/>
                </a:lnTo>
                <a:lnTo>
                  <a:pt x="97663" y="31991"/>
                </a:lnTo>
                <a:lnTo>
                  <a:pt x="97536" y="29565"/>
                </a:lnTo>
                <a:lnTo>
                  <a:pt x="96012" y="28117"/>
                </a:lnTo>
                <a:lnTo>
                  <a:pt x="95377" y="26289"/>
                </a:lnTo>
                <a:lnTo>
                  <a:pt x="96012" y="24104"/>
                </a:lnTo>
                <a:lnTo>
                  <a:pt x="93218" y="17208"/>
                </a:lnTo>
                <a:lnTo>
                  <a:pt x="89408" y="11188"/>
                </a:lnTo>
                <a:lnTo>
                  <a:pt x="77470" y="3949"/>
                </a:lnTo>
                <a:lnTo>
                  <a:pt x="71882" y="1968"/>
                </a:lnTo>
                <a:lnTo>
                  <a:pt x="67437" y="863"/>
                </a:lnTo>
                <a:lnTo>
                  <a:pt x="64897" y="203"/>
                </a:lnTo>
                <a:lnTo>
                  <a:pt x="58039" y="38"/>
                </a:lnTo>
                <a:lnTo>
                  <a:pt x="58039" y="42646"/>
                </a:lnTo>
                <a:lnTo>
                  <a:pt x="58039" y="170573"/>
                </a:lnTo>
                <a:lnTo>
                  <a:pt x="57658" y="173278"/>
                </a:lnTo>
                <a:lnTo>
                  <a:pt x="57531" y="175996"/>
                </a:lnTo>
                <a:lnTo>
                  <a:pt x="54991" y="180035"/>
                </a:lnTo>
                <a:lnTo>
                  <a:pt x="51943" y="184150"/>
                </a:lnTo>
                <a:lnTo>
                  <a:pt x="50927" y="183832"/>
                </a:lnTo>
                <a:lnTo>
                  <a:pt x="48768" y="183057"/>
                </a:lnTo>
                <a:lnTo>
                  <a:pt x="44196" y="183235"/>
                </a:lnTo>
                <a:lnTo>
                  <a:pt x="42037" y="183832"/>
                </a:lnTo>
                <a:lnTo>
                  <a:pt x="41021" y="181394"/>
                </a:lnTo>
                <a:lnTo>
                  <a:pt x="41021" y="177749"/>
                </a:lnTo>
                <a:lnTo>
                  <a:pt x="40767" y="175996"/>
                </a:lnTo>
                <a:lnTo>
                  <a:pt x="40767" y="40220"/>
                </a:lnTo>
                <a:lnTo>
                  <a:pt x="41021" y="38722"/>
                </a:lnTo>
                <a:lnTo>
                  <a:pt x="41275" y="34201"/>
                </a:lnTo>
                <a:lnTo>
                  <a:pt x="45974" y="32639"/>
                </a:lnTo>
                <a:lnTo>
                  <a:pt x="50546" y="31991"/>
                </a:lnTo>
                <a:lnTo>
                  <a:pt x="54864" y="35077"/>
                </a:lnTo>
                <a:lnTo>
                  <a:pt x="56769" y="36144"/>
                </a:lnTo>
                <a:lnTo>
                  <a:pt x="57658" y="38036"/>
                </a:lnTo>
                <a:lnTo>
                  <a:pt x="58039" y="42646"/>
                </a:lnTo>
                <a:lnTo>
                  <a:pt x="58039" y="38"/>
                </a:lnTo>
                <a:lnTo>
                  <a:pt x="56515" y="0"/>
                </a:lnTo>
                <a:lnTo>
                  <a:pt x="1397" y="457"/>
                </a:lnTo>
                <a:lnTo>
                  <a:pt x="889" y="863"/>
                </a:lnTo>
                <a:lnTo>
                  <a:pt x="254" y="660"/>
                </a:lnTo>
                <a:lnTo>
                  <a:pt x="0" y="211391"/>
                </a:lnTo>
                <a:lnTo>
                  <a:pt x="381" y="215861"/>
                </a:lnTo>
                <a:lnTo>
                  <a:pt x="12192" y="216204"/>
                </a:lnTo>
                <a:lnTo>
                  <a:pt x="61595" y="216281"/>
                </a:lnTo>
                <a:lnTo>
                  <a:pt x="61341" y="216204"/>
                </a:lnTo>
                <a:lnTo>
                  <a:pt x="66675" y="214706"/>
                </a:lnTo>
                <a:lnTo>
                  <a:pt x="71628" y="214210"/>
                </a:lnTo>
                <a:lnTo>
                  <a:pt x="77089" y="211391"/>
                </a:lnTo>
                <a:lnTo>
                  <a:pt x="84709" y="208673"/>
                </a:lnTo>
                <a:lnTo>
                  <a:pt x="98679" y="180784"/>
                </a:lnTo>
                <a:lnTo>
                  <a:pt x="98933" y="175933"/>
                </a:lnTo>
                <a:close/>
              </a:path>
            </a:pathLst>
          </a:custGeom>
          <a:solidFill>
            <a:srgbClr val="F8F5E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29" name="bg object 2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399033" y="9084564"/>
            <a:ext cx="2105405" cy="934974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3525013" y="9660255"/>
            <a:ext cx="420053" cy="325755"/>
          </a:xfrm>
          <a:custGeom>
            <a:avLst/>
            <a:gdLst/>
            <a:ahLst/>
            <a:cxnLst/>
            <a:rect l="l" t="t" r="r" b="b"/>
            <a:pathLst>
              <a:path w="280035" h="217170">
                <a:moveTo>
                  <a:pt x="39624" y="5080"/>
                </a:moveTo>
                <a:lnTo>
                  <a:pt x="39370" y="5080"/>
                </a:lnTo>
                <a:lnTo>
                  <a:pt x="39370" y="2540"/>
                </a:lnTo>
                <a:lnTo>
                  <a:pt x="39116" y="2540"/>
                </a:lnTo>
                <a:lnTo>
                  <a:pt x="39116" y="0"/>
                </a:lnTo>
                <a:lnTo>
                  <a:pt x="508" y="0"/>
                </a:lnTo>
                <a:lnTo>
                  <a:pt x="508" y="2540"/>
                </a:lnTo>
                <a:lnTo>
                  <a:pt x="254" y="2540"/>
                </a:lnTo>
                <a:lnTo>
                  <a:pt x="254" y="5080"/>
                </a:lnTo>
                <a:lnTo>
                  <a:pt x="0" y="5080"/>
                </a:lnTo>
                <a:lnTo>
                  <a:pt x="0" y="210820"/>
                </a:lnTo>
                <a:lnTo>
                  <a:pt x="254" y="210820"/>
                </a:lnTo>
                <a:lnTo>
                  <a:pt x="254" y="217170"/>
                </a:lnTo>
                <a:lnTo>
                  <a:pt x="39370" y="217170"/>
                </a:lnTo>
                <a:lnTo>
                  <a:pt x="39370" y="210820"/>
                </a:lnTo>
                <a:lnTo>
                  <a:pt x="39624" y="210820"/>
                </a:lnTo>
                <a:lnTo>
                  <a:pt x="39624" y="5080"/>
                </a:lnTo>
                <a:close/>
              </a:path>
              <a:path w="280035" h="217170">
                <a:moveTo>
                  <a:pt x="280035" y="211810"/>
                </a:moveTo>
                <a:lnTo>
                  <a:pt x="278638" y="200710"/>
                </a:lnTo>
                <a:lnTo>
                  <a:pt x="275082" y="174345"/>
                </a:lnTo>
                <a:lnTo>
                  <a:pt x="274701" y="171005"/>
                </a:lnTo>
                <a:lnTo>
                  <a:pt x="274320" y="166839"/>
                </a:lnTo>
                <a:lnTo>
                  <a:pt x="273304" y="160743"/>
                </a:lnTo>
                <a:lnTo>
                  <a:pt x="272923" y="157695"/>
                </a:lnTo>
                <a:lnTo>
                  <a:pt x="272542" y="156552"/>
                </a:lnTo>
                <a:lnTo>
                  <a:pt x="272034" y="154292"/>
                </a:lnTo>
                <a:lnTo>
                  <a:pt x="271018" y="152311"/>
                </a:lnTo>
                <a:lnTo>
                  <a:pt x="270510" y="150253"/>
                </a:lnTo>
                <a:lnTo>
                  <a:pt x="271399" y="148069"/>
                </a:lnTo>
                <a:lnTo>
                  <a:pt x="270764" y="141135"/>
                </a:lnTo>
                <a:lnTo>
                  <a:pt x="270510" y="137922"/>
                </a:lnTo>
                <a:lnTo>
                  <a:pt x="270383" y="137121"/>
                </a:lnTo>
                <a:lnTo>
                  <a:pt x="270129" y="136296"/>
                </a:lnTo>
                <a:lnTo>
                  <a:pt x="260604" y="66001"/>
                </a:lnTo>
                <a:lnTo>
                  <a:pt x="256921" y="48120"/>
                </a:lnTo>
                <a:lnTo>
                  <a:pt x="256540" y="46062"/>
                </a:lnTo>
                <a:lnTo>
                  <a:pt x="257429" y="43878"/>
                </a:lnTo>
                <a:lnTo>
                  <a:pt x="257175" y="41325"/>
                </a:lnTo>
                <a:lnTo>
                  <a:pt x="256286" y="33566"/>
                </a:lnTo>
                <a:lnTo>
                  <a:pt x="256032" y="32715"/>
                </a:lnTo>
                <a:lnTo>
                  <a:pt x="255905" y="31889"/>
                </a:lnTo>
                <a:lnTo>
                  <a:pt x="255651" y="31051"/>
                </a:lnTo>
                <a:lnTo>
                  <a:pt x="254762" y="23355"/>
                </a:lnTo>
                <a:lnTo>
                  <a:pt x="253746" y="15659"/>
                </a:lnTo>
                <a:lnTo>
                  <a:pt x="252857" y="7975"/>
                </a:lnTo>
                <a:lnTo>
                  <a:pt x="251714" y="7327"/>
                </a:lnTo>
                <a:lnTo>
                  <a:pt x="251587" y="6464"/>
                </a:lnTo>
                <a:lnTo>
                  <a:pt x="252222" y="5397"/>
                </a:lnTo>
                <a:lnTo>
                  <a:pt x="251968" y="3797"/>
                </a:lnTo>
                <a:lnTo>
                  <a:pt x="251587" y="2184"/>
                </a:lnTo>
                <a:lnTo>
                  <a:pt x="251333" y="571"/>
                </a:lnTo>
                <a:lnTo>
                  <a:pt x="230505" y="558"/>
                </a:lnTo>
                <a:lnTo>
                  <a:pt x="230505" y="139141"/>
                </a:lnTo>
                <a:lnTo>
                  <a:pt x="230505" y="139420"/>
                </a:lnTo>
                <a:lnTo>
                  <a:pt x="229616" y="139954"/>
                </a:lnTo>
                <a:lnTo>
                  <a:pt x="228600" y="140881"/>
                </a:lnTo>
                <a:lnTo>
                  <a:pt x="224409" y="141135"/>
                </a:lnTo>
                <a:lnTo>
                  <a:pt x="220980" y="141135"/>
                </a:lnTo>
                <a:lnTo>
                  <a:pt x="216789" y="140881"/>
                </a:lnTo>
                <a:lnTo>
                  <a:pt x="215900" y="139890"/>
                </a:lnTo>
                <a:lnTo>
                  <a:pt x="215138" y="139319"/>
                </a:lnTo>
                <a:lnTo>
                  <a:pt x="215900" y="129781"/>
                </a:lnTo>
                <a:lnTo>
                  <a:pt x="216535" y="122910"/>
                </a:lnTo>
                <a:lnTo>
                  <a:pt x="217297" y="113525"/>
                </a:lnTo>
                <a:lnTo>
                  <a:pt x="219456" y="84112"/>
                </a:lnTo>
                <a:lnTo>
                  <a:pt x="220599" y="66001"/>
                </a:lnTo>
                <a:lnTo>
                  <a:pt x="221742" y="43535"/>
                </a:lnTo>
                <a:lnTo>
                  <a:pt x="222123" y="42418"/>
                </a:lnTo>
                <a:lnTo>
                  <a:pt x="222885" y="41325"/>
                </a:lnTo>
                <a:lnTo>
                  <a:pt x="225933" y="89496"/>
                </a:lnTo>
                <a:lnTo>
                  <a:pt x="227838" y="113525"/>
                </a:lnTo>
                <a:lnTo>
                  <a:pt x="230378" y="137121"/>
                </a:lnTo>
                <a:lnTo>
                  <a:pt x="230505" y="139141"/>
                </a:lnTo>
                <a:lnTo>
                  <a:pt x="230505" y="558"/>
                </a:lnTo>
                <a:lnTo>
                  <a:pt x="194183" y="508"/>
                </a:lnTo>
                <a:lnTo>
                  <a:pt x="192786" y="7975"/>
                </a:lnTo>
                <a:lnTo>
                  <a:pt x="190627" y="20561"/>
                </a:lnTo>
                <a:lnTo>
                  <a:pt x="190373" y="24231"/>
                </a:lnTo>
                <a:lnTo>
                  <a:pt x="188849" y="32715"/>
                </a:lnTo>
                <a:lnTo>
                  <a:pt x="188849" y="34582"/>
                </a:lnTo>
                <a:lnTo>
                  <a:pt x="188595" y="37045"/>
                </a:lnTo>
                <a:lnTo>
                  <a:pt x="187452" y="44678"/>
                </a:lnTo>
                <a:lnTo>
                  <a:pt x="185293" y="59575"/>
                </a:lnTo>
                <a:lnTo>
                  <a:pt x="184531" y="66001"/>
                </a:lnTo>
                <a:lnTo>
                  <a:pt x="184277" y="66827"/>
                </a:lnTo>
                <a:lnTo>
                  <a:pt x="183515" y="71907"/>
                </a:lnTo>
                <a:lnTo>
                  <a:pt x="182753" y="78778"/>
                </a:lnTo>
                <a:lnTo>
                  <a:pt x="182499" y="80429"/>
                </a:lnTo>
                <a:lnTo>
                  <a:pt x="182245" y="81241"/>
                </a:lnTo>
                <a:lnTo>
                  <a:pt x="181102" y="91579"/>
                </a:lnTo>
                <a:lnTo>
                  <a:pt x="180848" y="92379"/>
                </a:lnTo>
                <a:lnTo>
                  <a:pt x="180721" y="93205"/>
                </a:lnTo>
                <a:lnTo>
                  <a:pt x="180467" y="94030"/>
                </a:lnTo>
                <a:lnTo>
                  <a:pt x="180213" y="97434"/>
                </a:lnTo>
                <a:lnTo>
                  <a:pt x="179832" y="100799"/>
                </a:lnTo>
                <a:lnTo>
                  <a:pt x="179578" y="104178"/>
                </a:lnTo>
                <a:lnTo>
                  <a:pt x="179324" y="105029"/>
                </a:lnTo>
                <a:lnTo>
                  <a:pt x="179197" y="105854"/>
                </a:lnTo>
                <a:lnTo>
                  <a:pt x="178943" y="106667"/>
                </a:lnTo>
                <a:lnTo>
                  <a:pt x="177800" y="116992"/>
                </a:lnTo>
                <a:lnTo>
                  <a:pt x="177546" y="117817"/>
                </a:lnTo>
                <a:lnTo>
                  <a:pt x="176784" y="122986"/>
                </a:lnTo>
                <a:lnTo>
                  <a:pt x="176022" y="129781"/>
                </a:lnTo>
                <a:lnTo>
                  <a:pt x="175895" y="130632"/>
                </a:lnTo>
                <a:lnTo>
                  <a:pt x="175641" y="131457"/>
                </a:lnTo>
                <a:lnTo>
                  <a:pt x="175514" y="132270"/>
                </a:lnTo>
                <a:lnTo>
                  <a:pt x="174536" y="139890"/>
                </a:lnTo>
                <a:lnTo>
                  <a:pt x="174244" y="142582"/>
                </a:lnTo>
                <a:lnTo>
                  <a:pt x="174117" y="143408"/>
                </a:lnTo>
                <a:lnTo>
                  <a:pt x="173863" y="144246"/>
                </a:lnTo>
                <a:lnTo>
                  <a:pt x="173736" y="145072"/>
                </a:lnTo>
                <a:lnTo>
                  <a:pt x="172974" y="151955"/>
                </a:lnTo>
                <a:lnTo>
                  <a:pt x="172212" y="157048"/>
                </a:lnTo>
                <a:lnTo>
                  <a:pt x="171958" y="157873"/>
                </a:lnTo>
                <a:lnTo>
                  <a:pt x="170815" y="168186"/>
                </a:lnTo>
                <a:lnTo>
                  <a:pt x="170561" y="169011"/>
                </a:lnTo>
                <a:lnTo>
                  <a:pt x="170434" y="169849"/>
                </a:lnTo>
                <a:lnTo>
                  <a:pt x="170180" y="170688"/>
                </a:lnTo>
                <a:lnTo>
                  <a:pt x="168656" y="180695"/>
                </a:lnTo>
                <a:lnTo>
                  <a:pt x="165735" y="202184"/>
                </a:lnTo>
                <a:lnTo>
                  <a:pt x="164465" y="211810"/>
                </a:lnTo>
                <a:lnTo>
                  <a:pt x="164592" y="216077"/>
                </a:lnTo>
                <a:lnTo>
                  <a:pt x="204597" y="215988"/>
                </a:lnTo>
                <a:lnTo>
                  <a:pt x="210312" y="176225"/>
                </a:lnTo>
                <a:lnTo>
                  <a:pt x="210820" y="175577"/>
                </a:lnTo>
                <a:lnTo>
                  <a:pt x="211201" y="174421"/>
                </a:lnTo>
                <a:lnTo>
                  <a:pt x="223685" y="174409"/>
                </a:lnTo>
                <a:lnTo>
                  <a:pt x="233680" y="174536"/>
                </a:lnTo>
                <a:lnTo>
                  <a:pt x="233934" y="175450"/>
                </a:lnTo>
                <a:lnTo>
                  <a:pt x="234315" y="175958"/>
                </a:lnTo>
                <a:lnTo>
                  <a:pt x="234823" y="179197"/>
                </a:lnTo>
                <a:lnTo>
                  <a:pt x="235458" y="182410"/>
                </a:lnTo>
                <a:lnTo>
                  <a:pt x="235839" y="185661"/>
                </a:lnTo>
                <a:lnTo>
                  <a:pt x="236982" y="193522"/>
                </a:lnTo>
                <a:lnTo>
                  <a:pt x="238125" y="202184"/>
                </a:lnTo>
                <a:lnTo>
                  <a:pt x="239776" y="215950"/>
                </a:lnTo>
                <a:lnTo>
                  <a:pt x="279908" y="216154"/>
                </a:lnTo>
                <a:lnTo>
                  <a:pt x="280035" y="214706"/>
                </a:lnTo>
                <a:lnTo>
                  <a:pt x="280035" y="211810"/>
                </a:lnTo>
                <a:close/>
              </a:path>
            </a:pathLst>
          </a:custGeom>
          <a:solidFill>
            <a:srgbClr val="F8F5E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1" name="bg 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6747235" y="6858"/>
            <a:ext cx="1536191" cy="889025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87619" y="338442"/>
            <a:ext cx="611276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0466C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0902" y="1772412"/>
            <a:ext cx="77333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0" y="9566910"/>
            <a:ext cx="42062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055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85800">
        <a:defRPr>
          <a:latin typeface="+mn-lt"/>
          <a:ea typeface="+mn-ea"/>
          <a:cs typeface="+mn-cs"/>
        </a:defRPr>
      </a:lvl2pPr>
      <a:lvl3pPr marL="1371600">
        <a:defRPr>
          <a:latin typeface="+mn-lt"/>
          <a:ea typeface="+mn-ea"/>
          <a:cs typeface="+mn-cs"/>
        </a:defRPr>
      </a:lvl3pPr>
      <a:lvl4pPr marL="2057400">
        <a:defRPr>
          <a:latin typeface="+mn-lt"/>
          <a:ea typeface="+mn-ea"/>
          <a:cs typeface="+mn-cs"/>
        </a:defRPr>
      </a:lvl4pPr>
      <a:lvl5pPr marL="2743200">
        <a:defRPr>
          <a:latin typeface="+mn-lt"/>
          <a:ea typeface="+mn-ea"/>
          <a:cs typeface="+mn-cs"/>
        </a:defRPr>
      </a:lvl5pPr>
      <a:lvl6pPr marL="3429000">
        <a:defRPr>
          <a:latin typeface="+mn-lt"/>
          <a:ea typeface="+mn-ea"/>
          <a:cs typeface="+mn-cs"/>
        </a:defRPr>
      </a:lvl6pPr>
      <a:lvl7pPr marL="4114800">
        <a:defRPr>
          <a:latin typeface="+mn-lt"/>
          <a:ea typeface="+mn-ea"/>
          <a:cs typeface="+mn-cs"/>
        </a:defRPr>
      </a:lvl7pPr>
      <a:lvl8pPr marL="4800600">
        <a:defRPr>
          <a:latin typeface="+mn-lt"/>
          <a:ea typeface="+mn-ea"/>
          <a:cs typeface="+mn-cs"/>
        </a:defRPr>
      </a:lvl8pPr>
      <a:lvl9pPr marL="54864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85800">
        <a:defRPr>
          <a:latin typeface="+mn-lt"/>
          <a:ea typeface="+mn-ea"/>
          <a:cs typeface="+mn-cs"/>
        </a:defRPr>
      </a:lvl2pPr>
      <a:lvl3pPr marL="1371600">
        <a:defRPr>
          <a:latin typeface="+mn-lt"/>
          <a:ea typeface="+mn-ea"/>
          <a:cs typeface="+mn-cs"/>
        </a:defRPr>
      </a:lvl3pPr>
      <a:lvl4pPr marL="2057400">
        <a:defRPr>
          <a:latin typeface="+mn-lt"/>
          <a:ea typeface="+mn-ea"/>
          <a:cs typeface="+mn-cs"/>
        </a:defRPr>
      </a:lvl4pPr>
      <a:lvl5pPr marL="2743200">
        <a:defRPr>
          <a:latin typeface="+mn-lt"/>
          <a:ea typeface="+mn-ea"/>
          <a:cs typeface="+mn-cs"/>
        </a:defRPr>
      </a:lvl5pPr>
      <a:lvl6pPr marL="3429000">
        <a:defRPr>
          <a:latin typeface="+mn-lt"/>
          <a:ea typeface="+mn-ea"/>
          <a:cs typeface="+mn-cs"/>
        </a:defRPr>
      </a:lvl6pPr>
      <a:lvl7pPr marL="4114800">
        <a:defRPr>
          <a:latin typeface="+mn-lt"/>
          <a:ea typeface="+mn-ea"/>
          <a:cs typeface="+mn-cs"/>
        </a:defRPr>
      </a:lvl7pPr>
      <a:lvl8pPr marL="4800600">
        <a:defRPr>
          <a:latin typeface="+mn-lt"/>
          <a:ea typeface="+mn-ea"/>
          <a:cs typeface="+mn-cs"/>
        </a:defRPr>
      </a:lvl8pPr>
      <a:lvl9pPr marL="54864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33.xml"/><Relationship Id="rId1" Type="http://schemas.openxmlformats.org/officeDocument/2006/relationships/customXml" Target="../../customXml/item31.xml"/><Relationship Id="rId4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image" Target="../media/image57.png"/><Relationship Id="rId3" Type="http://schemas.openxmlformats.org/officeDocument/2006/relationships/image" Target="../media/image39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image" Target="../media/image56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customXml" Target="../../customXml/item6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54.png"/><Relationship Id="rId10" Type="http://schemas.openxmlformats.org/officeDocument/2006/relationships/diagramData" Target="../diagrams/data2.xml"/><Relationship Id="rId19" Type="http://schemas.openxmlformats.org/officeDocument/2006/relationships/image" Target="../media/image58.png"/><Relationship Id="rId4" Type="http://schemas.openxmlformats.org/officeDocument/2006/relationships/hyperlink" Target="https://www.who.int/publications/i/item/9789240014107" TargetMode="External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8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39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7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4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9.png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chart" Target="../charts/chart2.xml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1.xml"/><Relationship Id="rId5" Type="http://schemas.openxmlformats.org/officeDocument/2006/relationships/image" Target="../media/image70.emf"/><Relationship Id="rId4" Type="http://schemas.openxmlformats.org/officeDocument/2006/relationships/package" Target="../embeddings/Microsoft_Excel_Worksheet1.xls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9.xml"/><Relationship Id="rId5" Type="http://schemas.openxmlformats.org/officeDocument/2006/relationships/image" Target="../media/image72.emf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.xml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9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0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customXml" Target="../../customXml/item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8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7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9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.gov.br/en/web/dou/-/portaria-saes/ms-n-1.610-de-18-de-abril-de-2024-557029095" TargetMode="External"/><Relationship Id="rId3" Type="http://schemas.openxmlformats.org/officeDocument/2006/relationships/image" Target="../media/image39.png"/><Relationship Id="rId7" Type="http://schemas.openxmlformats.org/officeDocument/2006/relationships/hyperlink" Target="https://www.in.gov.br/web/dou/-/portaria-sectics/ms-n-3-de-7-de-marco-de-2024-547020584" TargetMode="Externa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5.xml"/><Relationship Id="rId6" Type="http://schemas.openxmlformats.org/officeDocument/2006/relationships/hyperlink" Target="http://www.in.gov.br/web/dou/-/portaria-gm/ms-n-299-de-22-de-marco-de-2023-472358250" TargetMode="External"/><Relationship Id="rId5" Type="http://schemas.openxmlformats.org/officeDocument/2006/relationships/hyperlink" Target="https://www.gov.br/planalto/pt-br/acompanhe-o-planalto/noticias/2024/03/governo-federal-lanca-pacote-de-politicas-para-mulheres-nesta-sexta-feira-8-de-marco" TargetMode="External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2508" y="4111094"/>
            <a:ext cx="14568677" cy="2225321"/>
          </a:xfrm>
        </p:spPr>
        <p:txBody>
          <a:bodyPr/>
          <a:lstStyle/>
          <a:p>
            <a:r>
              <a:rPr lang="pt-BR" sz="6000" dirty="0"/>
              <a:t>Rastreamento do câncer do colo do útero no Brasil e novas perspectivas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Leticia Katz MD, </a:t>
            </a:r>
            <a:r>
              <a:rPr lang="pt-BR" dirty="0" err="1"/>
              <a:t>Msc</a:t>
            </a:r>
            <a:r>
              <a:rPr lang="pt-BR" dirty="0"/>
              <a:t>, MIAC 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>
          <a:xfrm>
            <a:off x="1454150" y="8119013"/>
            <a:ext cx="14080874" cy="1200871"/>
          </a:xfrm>
        </p:spPr>
        <p:txBody>
          <a:bodyPr/>
          <a:lstStyle/>
          <a:p>
            <a:r>
              <a:rPr lang="pt-BR" dirty="0"/>
              <a:t>Secretaria Estadual de Saúde de Pernambuco 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865" y="166439"/>
            <a:ext cx="11665975" cy="1216131"/>
          </a:xfrm>
        </p:spPr>
        <p:txBody>
          <a:bodyPr/>
          <a:lstStyle/>
          <a:p>
            <a:r>
              <a:rPr lang="pt-BR" sz="4000" dirty="0"/>
              <a:t>Aprovação na ANVISA e CONITEC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2EF9F1F-9F30-EC3E-247D-958606FFD9A3}"/>
              </a:ext>
            </a:extLst>
          </p:cNvPr>
          <p:cNvSpPr txBox="1"/>
          <p:nvPr/>
        </p:nvSpPr>
        <p:spPr>
          <a:xfrm>
            <a:off x="177623" y="2008685"/>
            <a:ext cx="7765774" cy="7355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7D33A3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TESTE DE HPV POR PCR DESENVOLVIDO  E VALIDADO PELA AGÊNCIA NACIONAL DE VIGILÂNCIA SANITÁRIA (ANVISA)</a:t>
            </a:r>
            <a:br>
              <a:rPr lang="pt-BR" sz="2800" b="1" dirty="0">
                <a:solidFill>
                  <a:srgbClr val="7D33A3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pt-BR" sz="2800" b="1" dirty="0">
                <a:solidFill>
                  <a:srgbClr val="7D33A3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Instituto de Biologia Molecular do Paraná (IBMP)</a:t>
            </a:r>
            <a:br>
              <a:rPr lang="pt-BR" sz="2800" b="1" dirty="0">
                <a:solidFill>
                  <a:srgbClr val="7D33A3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pt-BR" sz="1100" b="0" i="0" dirty="0">
                <a:solidFill>
                  <a:srgbClr val="3C4043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 </a:t>
            </a:r>
            <a:r>
              <a:rPr lang="pt-BR" sz="2800" b="1" dirty="0">
                <a:solidFill>
                  <a:srgbClr val="7D33A3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Instituto Keizo Asami (LIKA) – UFPE</a:t>
            </a:r>
          </a:p>
          <a:p>
            <a:pPr algn="ctr"/>
            <a:br>
              <a:rPr lang="pt-BR" sz="3200" b="1" dirty="0">
                <a:solidFill>
                  <a:srgbClr val="7D33A3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pt-BR" sz="2000" b="1" cap="all" dirty="0">
                <a:latin typeface="Calibri Bold" panose="020F0702030404030204" pitchFamily="34" charset="0"/>
                <a:cs typeface="Calibri Bold" panose="020F0702030404030204" pitchFamily="34" charset="0"/>
              </a:rPr>
              <a:t>DIÁRIO OFICIAL DA UNIÃO</a:t>
            </a:r>
            <a:br>
              <a:rPr lang="pt-BR" sz="2000" b="1" cap="all" dirty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pt-BR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Publicado em: 04/12/2023 | Edição: 229 | Seção: 1 | Página: 155</a:t>
            </a:r>
            <a:br>
              <a:rPr lang="pt-BR" sz="2000" dirty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pt-BR" sz="2000" b="1" dirty="0">
                <a:latin typeface="Calibri Bold" panose="020F0702030404030204" pitchFamily="34" charset="0"/>
                <a:cs typeface="Calibri Bold" panose="020F0702030404030204" pitchFamily="34" charset="0"/>
              </a:rPr>
              <a:t>Órgão: Ministério da Saúde/Agência Nacional de Vigilância Sanitária/3ª Diretoria/Gerência-Geral de Tecnologia de Produtos para Saúde</a:t>
            </a:r>
            <a:br>
              <a:rPr lang="pt-BR" sz="2000" dirty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pt-BR" sz="2000" b="1" cap="all" dirty="0">
                <a:latin typeface="Calibri Bold" panose="020F0702030404030204" pitchFamily="34" charset="0"/>
                <a:cs typeface="Calibri Bold" panose="020F0702030404030204" pitchFamily="34" charset="0"/>
              </a:rPr>
              <a:t>RESOLUÇÃO-RE N° 4.587, DE 30 DE NOVEMBRO DE 2023</a:t>
            </a:r>
            <a:br>
              <a:rPr lang="pt-BR" sz="2000" b="1" cap="all" dirty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pt-BR" b="1" i="0" dirty="0"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INSTITUTO DE BIOLOGIA MOLECULAR DO PARANÁ </a:t>
            </a:r>
            <a:r>
              <a:rPr lang="pt-BR" b="0" i="0" dirty="0">
                <a:solidFill>
                  <a:srgbClr val="162937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/ 03.585.986/0001-05/ Kit IBMP </a:t>
            </a:r>
            <a:r>
              <a:rPr lang="pt-BR" b="0" i="0" dirty="0" err="1">
                <a:solidFill>
                  <a:srgbClr val="162937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Biomol</a:t>
            </a:r>
            <a:r>
              <a:rPr lang="pt-BR" b="0" i="0" dirty="0">
                <a:solidFill>
                  <a:srgbClr val="162937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 HPV Alto Risco / 25351.759260/2023-31 / 80780040020</a:t>
            </a:r>
            <a:br>
              <a:rPr lang="pt-BR" b="0" i="0" dirty="0">
                <a:solidFill>
                  <a:srgbClr val="162937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pt-BR" b="0" i="0" dirty="0">
                <a:solidFill>
                  <a:srgbClr val="162937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8433 - IVD - Registro de produto / 1250935237</a:t>
            </a:r>
            <a:br>
              <a:rPr lang="pt-BR" b="0" i="0" dirty="0">
                <a:solidFill>
                  <a:srgbClr val="162937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</a:br>
            <a:endParaRPr lang="pt-BR" b="0" i="0" dirty="0">
              <a:solidFill>
                <a:srgbClr val="162937"/>
              </a:solidFill>
              <a:effectLst/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algn="ctr"/>
            <a:br>
              <a:rPr lang="pt-BR" b="0" i="0" dirty="0">
                <a:solidFill>
                  <a:srgbClr val="162937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</a:br>
            <a:br>
              <a:rPr lang="pt-BR" b="0" i="0" dirty="0">
                <a:solidFill>
                  <a:srgbClr val="162937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pt-BR" sz="2400" b="1" i="0" dirty="0" err="1">
                <a:solidFill>
                  <a:srgbClr val="F1466C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Equalis</a:t>
            </a:r>
            <a:r>
              <a:rPr lang="pt-BR" sz="2400" b="1" i="0" dirty="0">
                <a:solidFill>
                  <a:srgbClr val="F1466C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pt-BR" sz="2400" b="1" i="0" dirty="0" err="1">
                <a:solidFill>
                  <a:srgbClr val="F1466C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Proficiency</a:t>
            </a:r>
            <a:r>
              <a:rPr lang="pt-BR" sz="2400" b="1" i="0" dirty="0">
                <a:solidFill>
                  <a:srgbClr val="F1466C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pt-BR" sz="2400" b="1" i="0" dirty="0" err="1">
                <a:solidFill>
                  <a:srgbClr val="F1466C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Study</a:t>
            </a:r>
            <a:r>
              <a:rPr lang="pt-BR" sz="2400" b="1" i="0" dirty="0">
                <a:solidFill>
                  <a:srgbClr val="F1466C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 - </a:t>
            </a:r>
            <a:r>
              <a:rPr lang="pt-BR" sz="2400" b="1" i="0" dirty="0" err="1">
                <a:solidFill>
                  <a:srgbClr val="F1466C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International</a:t>
            </a:r>
            <a:r>
              <a:rPr lang="pt-BR" sz="2400" b="1" i="0" dirty="0">
                <a:solidFill>
                  <a:srgbClr val="F1466C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 HPV </a:t>
            </a:r>
            <a:r>
              <a:rPr lang="pt-BR" sz="2400" b="1" i="0" dirty="0" err="1">
                <a:solidFill>
                  <a:srgbClr val="F1466C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Reference</a:t>
            </a:r>
            <a:r>
              <a:rPr lang="pt-BR" sz="2400" b="1" i="0" dirty="0">
                <a:solidFill>
                  <a:srgbClr val="F1466C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 Center</a:t>
            </a:r>
            <a:r>
              <a:rPr lang="pt-BR" sz="2400" b="1" dirty="0">
                <a:solidFill>
                  <a:srgbClr val="F1466C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pt-BR" sz="2400" b="1" i="0" dirty="0" err="1">
                <a:solidFill>
                  <a:srgbClr val="F1466C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Sweden</a:t>
            </a:r>
            <a:br>
              <a:rPr lang="pt-BR" sz="1600" b="1" i="0" dirty="0">
                <a:solidFill>
                  <a:srgbClr val="F1466C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sz="2400" b="1" i="0" dirty="0">
                <a:solidFill>
                  <a:srgbClr val="F1466C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Global HPV DNA Screening Proficiency Study 2023</a:t>
            </a:r>
            <a:br>
              <a:rPr lang="pt-BR" sz="2000" b="1" i="0" dirty="0">
                <a:solidFill>
                  <a:srgbClr val="2E2E2E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</a:br>
            <a:endParaRPr lang="pt-BR" sz="200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C01B0F6-27C7-D80F-D321-DABEDA7E04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28" t="21030" r="33737" b="5385"/>
          <a:stretch/>
        </p:blipFill>
        <p:spPr>
          <a:xfrm>
            <a:off x="11330610" y="2008685"/>
            <a:ext cx="4876800" cy="596583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3663130-216F-3DB1-BB27-94705B72C4DC}"/>
              </a:ext>
            </a:extLst>
          </p:cNvPr>
          <p:cNvSpPr txBox="1"/>
          <p:nvPr/>
        </p:nvSpPr>
        <p:spPr>
          <a:xfrm>
            <a:off x="9912626" y="8143381"/>
            <a:ext cx="743447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Os membros do Comitê de Produtos e Procedimentos presentes na 126ª Reunião Ordinária da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Conitec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, realizada no dia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02 de fevereiro de 2024, deliberaram por unanimidade, recomendar a incorporação dos testes moleculares para detecção de HPV oncogênico, por técnica de amplificação de ácido nucléico baseada em PCR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,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 com genotipagem parcial ou estendida, validados analítica e clinicamente segundo critérios internacionais para o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rastramento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 do câncer do colo do útero em população de risco padrão e conforme as Diretrizes do Ministério da Saúde.</a:t>
            </a:r>
          </a:p>
        </p:txBody>
      </p:sp>
    </p:spTree>
    <p:extLst>
      <p:ext uri="{BB962C8B-B14F-4D97-AF65-F5344CB8AC3E}">
        <p14:creationId xmlns:p14="http://schemas.microsoft.com/office/powerpoint/2010/main" val="1297953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7377" y="338647"/>
            <a:ext cx="11665975" cy="1216131"/>
          </a:xfrm>
        </p:spPr>
        <p:txBody>
          <a:bodyPr/>
          <a:lstStyle/>
          <a:p>
            <a:r>
              <a:rPr lang="pt-BR" sz="4000" dirty="0"/>
              <a:t>Rastreio do câncer cervical: Diretrizes e Meta da OMS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4695AC9-250D-AE4A-E7BE-A90DDF34DB20}"/>
              </a:ext>
            </a:extLst>
          </p:cNvPr>
          <p:cNvSpPr txBox="1"/>
          <p:nvPr/>
        </p:nvSpPr>
        <p:spPr>
          <a:xfrm>
            <a:off x="483051" y="1992229"/>
            <a:ext cx="109547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2800"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Bold" panose="020F0702030404030204" pitchFamily="34" charset="0"/>
                <a:ea typeface="Calibri" panose="020F0502020204030204" pitchFamily="34" charset="0"/>
                <a:cs typeface="Calibri Bold" panose="020F0702030404030204" pitchFamily="34" charset="0"/>
              </a:rPr>
              <a:t>Utilização do DNA do HPV como este de triagem primária, do exame citopatológico 2021 Diretrizes e Metas da OMS para 2030 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136A4D3-60B4-1FB8-8C20-97ECAC54765F}"/>
              </a:ext>
            </a:extLst>
          </p:cNvPr>
          <p:cNvSpPr txBox="1"/>
          <p:nvPr/>
        </p:nvSpPr>
        <p:spPr>
          <a:xfrm>
            <a:off x="483051" y="5816816"/>
            <a:ext cx="1113462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strategy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accelerate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elimination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cervical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a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public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[Internet]. www.who.int.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Available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https://www.who.int/publications/i/item/9789240014107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WHO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guideline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screening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cervical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pre-cancer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lesions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cervical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prevention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[Internet]. www.who.int.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Available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https://www.who.int/publications/i/item/9789240030824</a:t>
            </a: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A09E300C-D3F1-191D-CE8D-CAE1E4B15A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5786771"/>
              </p:ext>
            </p:extLst>
          </p:nvPr>
        </p:nvGraphicFramePr>
        <p:xfrm>
          <a:off x="958100" y="3102689"/>
          <a:ext cx="10204173" cy="2539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CaixaDeTexto 12">
            <a:extLst>
              <a:ext uri="{FF2B5EF4-FFF2-40B4-BE49-F238E27FC236}">
                <a16:creationId xmlns:a16="http://schemas.microsoft.com/office/drawing/2014/main" id="{BD4DC60F-178B-EE03-74F0-7C9B26696B0C}"/>
              </a:ext>
            </a:extLst>
          </p:cNvPr>
          <p:cNvSpPr txBox="1"/>
          <p:nvPr/>
        </p:nvSpPr>
        <p:spPr>
          <a:xfrm>
            <a:off x="13079896" y="69971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BCF5E4F-7E68-A72C-7B2C-E5C0C19B17D1}"/>
              </a:ext>
            </a:extLst>
          </p:cNvPr>
          <p:cNvSpPr txBox="1"/>
          <p:nvPr/>
        </p:nvSpPr>
        <p:spPr>
          <a:xfrm>
            <a:off x="2219577" y="3378053"/>
            <a:ext cx="940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Calibri Bold" panose="020F0702030404030204" pitchFamily="34" charset="0"/>
                <a:cs typeface="Calibri Bold" panose="020F0702030404030204" pitchFamily="34" charset="0"/>
              </a:rPr>
              <a:t>90%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102E5DA-73DF-F00F-B4A0-49058161C894}"/>
              </a:ext>
            </a:extLst>
          </p:cNvPr>
          <p:cNvSpPr txBox="1"/>
          <p:nvPr/>
        </p:nvSpPr>
        <p:spPr>
          <a:xfrm>
            <a:off x="9144000" y="3393409"/>
            <a:ext cx="940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Calibri Bold" panose="020F0702030404030204" pitchFamily="34" charset="0"/>
                <a:cs typeface="Calibri Bold" panose="020F0702030404030204" pitchFamily="34" charset="0"/>
              </a:rPr>
              <a:t>90%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1DA358D-0FB0-154B-53DA-77EBFC36B20A}"/>
              </a:ext>
            </a:extLst>
          </p:cNvPr>
          <p:cNvSpPr txBox="1"/>
          <p:nvPr/>
        </p:nvSpPr>
        <p:spPr>
          <a:xfrm>
            <a:off x="5635406" y="3383787"/>
            <a:ext cx="940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Calibri Bold" panose="020F0702030404030204" pitchFamily="34" charset="0"/>
                <a:cs typeface="Calibri Bold" panose="020F0702030404030204" pitchFamily="34" charset="0"/>
              </a:rPr>
              <a:t>70%</a:t>
            </a:r>
          </a:p>
        </p:txBody>
      </p:sp>
      <p:graphicFrame>
        <p:nvGraphicFramePr>
          <p:cNvPr id="30" name="Diagrama 29">
            <a:extLst>
              <a:ext uri="{FF2B5EF4-FFF2-40B4-BE49-F238E27FC236}">
                <a16:creationId xmlns:a16="http://schemas.microsoft.com/office/drawing/2014/main" id="{A781A2CF-5E3D-E26F-B31E-6B475337B6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9575565"/>
              </p:ext>
            </p:extLst>
          </p:nvPr>
        </p:nvGraphicFramePr>
        <p:xfrm>
          <a:off x="217376" y="6848663"/>
          <a:ext cx="15406937" cy="3055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31" name="Agrupar 30">
            <a:extLst>
              <a:ext uri="{FF2B5EF4-FFF2-40B4-BE49-F238E27FC236}">
                <a16:creationId xmlns:a16="http://schemas.microsoft.com/office/drawing/2014/main" id="{D163B3C8-1701-50D9-8681-11B17959915C}"/>
              </a:ext>
            </a:extLst>
          </p:cNvPr>
          <p:cNvGrpSpPr/>
          <p:nvPr/>
        </p:nvGrpSpPr>
        <p:grpSpPr>
          <a:xfrm>
            <a:off x="8246620" y="7376972"/>
            <a:ext cx="1477628" cy="1125576"/>
            <a:chOff x="1542175" y="834737"/>
            <a:chExt cx="9083339" cy="5188547"/>
          </a:xfrm>
        </p:grpSpPr>
        <p:grpSp>
          <p:nvGrpSpPr>
            <p:cNvPr id="32" name="Google Shape;106;g149cc87d486_0_16">
              <a:extLst>
                <a:ext uri="{FF2B5EF4-FFF2-40B4-BE49-F238E27FC236}">
                  <a16:creationId xmlns:a16="http://schemas.microsoft.com/office/drawing/2014/main" id="{8ABC9F62-3C45-FC4C-0CA2-13B71659463B}"/>
                </a:ext>
              </a:extLst>
            </p:cNvPr>
            <p:cNvGrpSpPr/>
            <p:nvPr/>
          </p:nvGrpSpPr>
          <p:grpSpPr>
            <a:xfrm>
              <a:off x="1542175" y="834737"/>
              <a:ext cx="6812421" cy="5188537"/>
              <a:chOff x="720017" y="1419643"/>
              <a:chExt cx="4021500" cy="3062891"/>
            </a:xfrm>
          </p:grpSpPr>
          <p:sp>
            <p:nvSpPr>
              <p:cNvPr id="40" name="Google Shape;107;g149cc87d486_0_16">
                <a:extLst>
                  <a:ext uri="{FF2B5EF4-FFF2-40B4-BE49-F238E27FC236}">
                    <a16:creationId xmlns:a16="http://schemas.microsoft.com/office/drawing/2014/main" id="{46C67979-7DBC-556E-481F-CC6CD91877FF}"/>
                  </a:ext>
                </a:extLst>
              </p:cNvPr>
              <p:cNvSpPr/>
              <p:nvPr/>
            </p:nvSpPr>
            <p:spPr>
              <a:xfrm>
                <a:off x="720017" y="1419643"/>
                <a:ext cx="4021500" cy="2579400"/>
              </a:xfrm>
              <a:prstGeom prst="roundRect">
                <a:avLst>
                  <a:gd name="adj" fmla="val 0"/>
                </a:avLst>
              </a:prstGeom>
              <a:solidFill>
                <a:srgbClr val="002255"/>
              </a:solidFill>
              <a:ln w="9525" cap="flat" cmpd="sng">
                <a:solidFill>
                  <a:srgbClr val="0022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8363" tIns="78363" rIns="78363" bIns="78363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802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1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08;g149cc87d486_0_16">
                <a:extLst>
                  <a:ext uri="{FF2B5EF4-FFF2-40B4-BE49-F238E27FC236}">
                    <a16:creationId xmlns:a16="http://schemas.microsoft.com/office/drawing/2014/main" id="{2EC0BCBF-1E3D-3FD6-6E45-E5FC0F3883A5}"/>
                  </a:ext>
                </a:extLst>
              </p:cNvPr>
              <p:cNvSpPr/>
              <p:nvPr/>
            </p:nvSpPr>
            <p:spPr>
              <a:xfrm>
                <a:off x="858158" y="1548119"/>
                <a:ext cx="3748500" cy="2285700"/>
              </a:xfrm>
              <a:prstGeom prst="rect">
                <a:avLst/>
              </a:prstGeom>
              <a:noFill/>
              <a:ln w="9525" cap="flat" cmpd="sng">
                <a:solidFill>
                  <a:srgbClr val="0022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8363" tIns="78363" rIns="78363" bIns="78363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802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1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09;g149cc87d486_0_16">
                <a:extLst>
                  <a:ext uri="{FF2B5EF4-FFF2-40B4-BE49-F238E27FC236}">
                    <a16:creationId xmlns:a16="http://schemas.microsoft.com/office/drawing/2014/main" id="{67505CFA-B188-95FC-BD07-C056AA5B4A95}"/>
                  </a:ext>
                </a:extLst>
              </p:cNvPr>
              <p:cNvSpPr/>
              <p:nvPr/>
            </p:nvSpPr>
            <p:spPr>
              <a:xfrm>
                <a:off x="2042408" y="3963886"/>
                <a:ext cx="1373274" cy="518648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solidFill>
                <a:srgbClr val="002255"/>
              </a:solidFill>
              <a:ln w="9525" cap="flat" cmpd="sng">
                <a:solidFill>
                  <a:srgbClr val="00225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802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57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3" name="Google Shape;110;g149cc87d486_0_16">
                <a:extLst>
                  <a:ext uri="{FF2B5EF4-FFF2-40B4-BE49-F238E27FC236}">
                    <a16:creationId xmlns:a16="http://schemas.microsoft.com/office/drawing/2014/main" id="{1A1B25B0-B7E6-8130-02C2-609475D35AFE}"/>
                  </a:ext>
                </a:extLst>
              </p:cNvPr>
              <p:cNvCxnSpPr/>
              <p:nvPr/>
            </p:nvCxnSpPr>
            <p:spPr>
              <a:xfrm>
                <a:off x="2057250" y="4433452"/>
                <a:ext cx="13533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225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33" name="Google Shape;111;g149cc87d486_0_16" descr="Uma imagem com texto&#10;&#10;Descrição gerada automaticamente">
              <a:extLst>
                <a:ext uri="{FF2B5EF4-FFF2-40B4-BE49-F238E27FC236}">
                  <a16:creationId xmlns:a16="http://schemas.microsoft.com/office/drawing/2014/main" id="{BDEA7F63-9BEF-51D5-5AF7-E2BAAD25B778}"/>
                </a:ext>
              </a:extLst>
            </p:cNvPr>
            <p:cNvPicPr preferRelativeResize="0"/>
            <p:nvPr/>
          </p:nvPicPr>
          <p:blipFill>
            <a:blip r:embed="rId15"/>
            <a:stretch>
              <a:fillRect/>
            </a:stretch>
          </p:blipFill>
          <p:spPr>
            <a:xfrm>
              <a:off x="1777938" y="1031088"/>
              <a:ext cx="6340900" cy="394544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" name="Google Shape;112;g149cc87d486_0_16">
              <a:extLst>
                <a:ext uri="{FF2B5EF4-FFF2-40B4-BE49-F238E27FC236}">
                  <a16:creationId xmlns:a16="http://schemas.microsoft.com/office/drawing/2014/main" id="{DCA05783-6195-D68C-1475-677364014F83}"/>
                </a:ext>
              </a:extLst>
            </p:cNvPr>
            <p:cNvGrpSpPr/>
            <p:nvPr/>
          </p:nvGrpSpPr>
          <p:grpSpPr>
            <a:xfrm>
              <a:off x="7060363" y="1925438"/>
              <a:ext cx="2335171" cy="3945452"/>
              <a:chOff x="8001000" y="1447000"/>
              <a:chExt cx="2274000" cy="3842100"/>
            </a:xfrm>
          </p:grpSpPr>
          <p:sp>
            <p:nvSpPr>
              <p:cNvPr id="38" name="Google Shape;113;g149cc87d486_0_16">
                <a:extLst>
                  <a:ext uri="{FF2B5EF4-FFF2-40B4-BE49-F238E27FC236}">
                    <a16:creationId xmlns:a16="http://schemas.microsoft.com/office/drawing/2014/main" id="{D0791B7F-EA55-DFD0-301E-1AD2A49E0462}"/>
                  </a:ext>
                </a:extLst>
              </p:cNvPr>
              <p:cNvSpPr/>
              <p:nvPr/>
            </p:nvSpPr>
            <p:spPr>
              <a:xfrm>
                <a:off x="8001000" y="1447000"/>
                <a:ext cx="2274000" cy="3842100"/>
              </a:xfrm>
              <a:prstGeom prst="roundRect">
                <a:avLst>
                  <a:gd name="adj" fmla="val 5767"/>
                </a:avLst>
              </a:prstGeom>
              <a:solidFill>
                <a:srgbClr val="002255"/>
              </a:solidFill>
              <a:ln w="9525" cap="flat" cmpd="sng">
                <a:solidFill>
                  <a:srgbClr val="00225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78363" tIns="78363" rIns="78363" bIns="78363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802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1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39" name="Google Shape;114;g149cc87d486_0_16" descr="Uma imagem com texto&#10;&#10;Descrição gerada automaticamente">
                <a:extLst>
                  <a:ext uri="{FF2B5EF4-FFF2-40B4-BE49-F238E27FC236}">
                    <a16:creationId xmlns:a16="http://schemas.microsoft.com/office/drawing/2014/main" id="{76606C84-DD0D-C208-6659-7E48EE7365B4}"/>
                  </a:ext>
                </a:extLst>
              </p:cNvPr>
              <p:cNvPicPr preferRelativeResize="0"/>
              <p:nvPr/>
            </p:nvPicPr>
            <p:blipFill>
              <a:blip r:embed="rId16"/>
              <a:srcRect t="4" b="4"/>
              <a:stretch>
                <a:fillRect/>
              </a:stretch>
            </p:blipFill>
            <p:spPr>
              <a:xfrm>
                <a:off x="8161226" y="1639126"/>
                <a:ext cx="1948200" cy="3463200"/>
              </a:xfrm>
              <a:prstGeom prst="roundRect">
                <a:avLst>
                  <a:gd name="adj" fmla="val 1911"/>
                </a:avLst>
              </a:prstGeom>
              <a:noFill/>
              <a:ln>
                <a:noFill/>
              </a:ln>
            </p:spPr>
          </p:pic>
        </p:grpSp>
        <p:grpSp>
          <p:nvGrpSpPr>
            <p:cNvPr id="35" name="Google Shape;115;g149cc87d486_0_16">
              <a:extLst>
                <a:ext uri="{FF2B5EF4-FFF2-40B4-BE49-F238E27FC236}">
                  <a16:creationId xmlns:a16="http://schemas.microsoft.com/office/drawing/2014/main" id="{9276ADDB-1029-668E-9009-773C6929AE19}"/>
                </a:ext>
              </a:extLst>
            </p:cNvPr>
            <p:cNvGrpSpPr/>
            <p:nvPr/>
          </p:nvGrpSpPr>
          <p:grpSpPr>
            <a:xfrm>
              <a:off x="8829736" y="2989178"/>
              <a:ext cx="1795778" cy="3034106"/>
              <a:chOff x="8001000" y="1447000"/>
              <a:chExt cx="2274000" cy="3842100"/>
            </a:xfrm>
          </p:grpSpPr>
          <p:sp>
            <p:nvSpPr>
              <p:cNvPr id="36" name="Google Shape;116;g149cc87d486_0_16">
                <a:extLst>
                  <a:ext uri="{FF2B5EF4-FFF2-40B4-BE49-F238E27FC236}">
                    <a16:creationId xmlns:a16="http://schemas.microsoft.com/office/drawing/2014/main" id="{5E9B4857-7D20-3455-3C4C-DD352AF6EBDD}"/>
                  </a:ext>
                </a:extLst>
              </p:cNvPr>
              <p:cNvSpPr/>
              <p:nvPr/>
            </p:nvSpPr>
            <p:spPr>
              <a:xfrm>
                <a:off x="8001000" y="1447000"/>
                <a:ext cx="2274000" cy="3842100"/>
              </a:xfrm>
              <a:prstGeom prst="roundRect">
                <a:avLst>
                  <a:gd name="adj" fmla="val 5767"/>
                </a:avLst>
              </a:prstGeom>
              <a:solidFill>
                <a:srgbClr val="002255"/>
              </a:solidFill>
              <a:ln w="9525" cap="flat" cmpd="sng">
                <a:solidFill>
                  <a:srgbClr val="00225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78363" tIns="78363" rIns="78363" bIns="78363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802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1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37" name="Google Shape;117;g149cc87d486_0_16" descr="Uma imagem com texto&#10;&#10;Descrição gerada automaticamente">
                <a:extLst>
                  <a:ext uri="{FF2B5EF4-FFF2-40B4-BE49-F238E27FC236}">
                    <a16:creationId xmlns:a16="http://schemas.microsoft.com/office/drawing/2014/main" id="{D5DEE385-AEC4-4DAB-57C5-D8F7B198686F}"/>
                  </a:ext>
                </a:extLst>
              </p:cNvPr>
              <p:cNvPicPr preferRelativeResize="0"/>
              <p:nvPr/>
            </p:nvPicPr>
            <p:blipFill>
              <a:blip r:embed="rId17"/>
              <a:srcRect t="4" b="4"/>
              <a:stretch>
                <a:fillRect/>
              </a:stretch>
            </p:blipFill>
            <p:spPr>
              <a:xfrm>
                <a:off x="8170500" y="1629850"/>
                <a:ext cx="1948200" cy="3463200"/>
              </a:xfrm>
              <a:prstGeom prst="roundRect">
                <a:avLst>
                  <a:gd name="adj" fmla="val 1911"/>
                </a:avLst>
              </a:prstGeom>
              <a:noFill/>
              <a:ln>
                <a:noFill/>
              </a:ln>
            </p:spPr>
          </p:pic>
        </p:grpSp>
      </p:grpSp>
      <p:pic>
        <p:nvPicPr>
          <p:cNvPr id="47" name="Imagem 46">
            <a:extLst>
              <a:ext uri="{FF2B5EF4-FFF2-40B4-BE49-F238E27FC236}">
                <a16:creationId xmlns:a16="http://schemas.microsoft.com/office/drawing/2014/main" id="{269F59CB-D287-A66A-1B55-DE8A581C09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805829" y="6879435"/>
            <a:ext cx="1715167" cy="2284514"/>
          </a:xfrm>
          <a:prstGeom prst="rect">
            <a:avLst/>
          </a:prstGeom>
        </p:spPr>
      </p:pic>
      <p:pic>
        <p:nvPicPr>
          <p:cNvPr id="63" name="Imagem 62">
            <a:extLst>
              <a:ext uri="{FF2B5EF4-FFF2-40B4-BE49-F238E27FC236}">
                <a16:creationId xmlns:a16="http://schemas.microsoft.com/office/drawing/2014/main" id="{7403481B-E099-2583-93D5-F4603132945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86118" y="8139405"/>
            <a:ext cx="763479" cy="858488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F13944C9-A9DE-3F8E-76A3-81581A70D2D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49597" y="7592982"/>
            <a:ext cx="874580" cy="909564"/>
          </a:xfrm>
          <a:prstGeom prst="rect">
            <a:avLst/>
          </a:prstGeom>
        </p:spPr>
      </p:pic>
      <p:sp>
        <p:nvSpPr>
          <p:cNvPr id="49" name="CaixaDeTexto 48">
            <a:extLst>
              <a:ext uri="{FF2B5EF4-FFF2-40B4-BE49-F238E27FC236}">
                <a16:creationId xmlns:a16="http://schemas.microsoft.com/office/drawing/2014/main" id="{07C58986-8D12-4EA1-F71B-A1F16A2550F5}"/>
              </a:ext>
            </a:extLst>
          </p:cNvPr>
          <p:cNvSpPr txBox="1"/>
          <p:nvPr/>
        </p:nvSpPr>
        <p:spPr>
          <a:xfrm>
            <a:off x="257767" y="8902770"/>
            <a:ext cx="2002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90% vacinas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01 dose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1CC4BD77-EA0A-4337-8498-9B596FC785B3}"/>
              </a:ext>
            </a:extLst>
          </p:cNvPr>
          <p:cNvSpPr txBox="1"/>
          <p:nvPr/>
        </p:nvSpPr>
        <p:spPr>
          <a:xfrm>
            <a:off x="2578016" y="9163949"/>
            <a:ext cx="125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alibri Bold" panose="020F0702030404030204" pitchFamily="34" charset="0"/>
                <a:cs typeface="Calibri Bold" panose="020F0702030404030204" pitchFamily="34" charset="0"/>
              </a:rPr>
              <a:t>CONDOM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4419ACE5-4EE4-5857-6EDC-62EE48641B72}"/>
              </a:ext>
            </a:extLst>
          </p:cNvPr>
          <p:cNvSpPr txBox="1"/>
          <p:nvPr/>
        </p:nvSpPr>
        <p:spPr>
          <a:xfrm>
            <a:off x="4465983" y="8969309"/>
            <a:ext cx="1590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libri Bold" panose="020F0702030404030204" pitchFamily="34" charset="0"/>
                <a:cs typeface="Calibri Bold" panose="020F0702030404030204" pitchFamily="34" charset="0"/>
              </a:rPr>
              <a:t>RASTREIO ORGANIZADO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130F1047-7EE3-3401-F9DD-6E32135171ED}"/>
              </a:ext>
            </a:extLst>
          </p:cNvPr>
          <p:cNvSpPr txBox="1"/>
          <p:nvPr/>
        </p:nvSpPr>
        <p:spPr>
          <a:xfrm>
            <a:off x="6539948" y="9175430"/>
            <a:ext cx="120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alibri Bold" panose="020F0702030404030204" pitchFamily="34" charset="0"/>
                <a:cs typeface="Calibri Bold" panose="020F0702030404030204" pitchFamily="34" charset="0"/>
              </a:rPr>
              <a:t>TESTE HPV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F1E27E47-CEC4-EC54-DFAC-C959A4C443F4}"/>
              </a:ext>
            </a:extLst>
          </p:cNvPr>
          <p:cNvSpPr txBox="1"/>
          <p:nvPr/>
        </p:nvSpPr>
        <p:spPr>
          <a:xfrm>
            <a:off x="8196223" y="8902770"/>
            <a:ext cx="1715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alibri Bold" panose="020F0702030404030204" pitchFamily="34" charset="0"/>
                <a:cs typeface="Calibri Bold" panose="020F0702030404030204" pitchFamily="34" charset="0"/>
              </a:rPr>
              <a:t>SISTEMA DE INFORMAÇÃO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0812B72A-0262-E6D6-70FD-97A8E3D99A4C}"/>
              </a:ext>
            </a:extLst>
          </p:cNvPr>
          <p:cNvSpPr txBox="1"/>
          <p:nvPr/>
        </p:nvSpPr>
        <p:spPr>
          <a:xfrm>
            <a:off x="10084905" y="9093400"/>
            <a:ext cx="153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alibri Bold" panose="020F0702030404030204" pitchFamily="34" charset="0"/>
                <a:cs typeface="Calibri Bold" panose="020F0702030404030204" pitchFamily="34" charset="0"/>
              </a:rPr>
              <a:t>TRATAMENTO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24D23843-45C1-FC62-F0E3-205B272801FE}"/>
              </a:ext>
            </a:extLst>
          </p:cNvPr>
          <p:cNvSpPr txBox="1"/>
          <p:nvPr/>
        </p:nvSpPr>
        <p:spPr>
          <a:xfrm>
            <a:off x="11983781" y="9239466"/>
            <a:ext cx="1590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alibri Bold" panose="020F0702030404030204" pitchFamily="34" charset="0"/>
                <a:cs typeface="Calibri Bold" panose="020F0702030404030204" pitchFamily="34" charset="0"/>
              </a:rPr>
              <a:t>LEI 60 DIAS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FBA0C856-CD00-28FC-98E0-2CDEFB1AD80D}"/>
              </a:ext>
            </a:extLst>
          </p:cNvPr>
          <p:cNvSpPr txBox="1"/>
          <p:nvPr/>
        </p:nvSpPr>
        <p:spPr>
          <a:xfrm>
            <a:off x="13709151" y="9025449"/>
            <a:ext cx="1590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libri Bold" panose="020F0702030404030204" pitchFamily="34" charset="0"/>
                <a:cs typeface="Calibri Bold" panose="020F0702030404030204" pitchFamily="34" charset="0"/>
              </a:rPr>
              <a:t>CUIDADOS PALIATIVOS</a:t>
            </a:r>
          </a:p>
        </p:txBody>
      </p:sp>
    </p:spTree>
    <p:extLst>
      <p:ext uri="{BB962C8B-B14F-4D97-AF65-F5344CB8AC3E}">
        <p14:creationId xmlns:p14="http://schemas.microsoft.com/office/powerpoint/2010/main" val="3166742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4314" y="225287"/>
            <a:ext cx="11856848" cy="1515021"/>
          </a:xfrm>
        </p:spPr>
        <p:txBody>
          <a:bodyPr/>
          <a:lstStyle/>
          <a:p>
            <a:r>
              <a:rPr lang="pt-BR" sz="3600" dirty="0"/>
              <a:t>Linha de cuidado do câncer do colo do útero em PE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298CB80-BB22-D4C6-F397-F76A746E5608}"/>
              </a:ext>
            </a:extLst>
          </p:cNvPr>
          <p:cNvSpPr txBox="1"/>
          <p:nvPr/>
        </p:nvSpPr>
        <p:spPr>
          <a:xfrm>
            <a:off x="290136" y="2141207"/>
            <a:ext cx="11411533" cy="32571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ATUALMENTE – Rastreio oportunístico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Método de rastreio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: exame citopatológico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Periodicidade: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dois resultados negativos com intervalo de um ano, os próximos serão de realizados a cada três em anos.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População alvo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: pessoas com útero de 25 a 64 anos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38F7AD9-220D-F671-5D75-64DBA955273A}"/>
              </a:ext>
            </a:extLst>
          </p:cNvPr>
          <p:cNvSpPr txBox="1"/>
          <p:nvPr/>
        </p:nvSpPr>
        <p:spPr>
          <a:xfrm>
            <a:off x="290136" y="5827061"/>
            <a:ext cx="11411532" cy="26108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PROGRAMA ÚTERO É VIDA – Rastreio organizado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Método de rastreio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: Teste do HPV de alto risco por PCR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Periodicidade: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um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resultado negativo, repetir com cinco anos.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População alvo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: pessoas com útero de 25 a 64 anos</a:t>
            </a:r>
          </a:p>
        </p:txBody>
      </p:sp>
      <p:sp>
        <p:nvSpPr>
          <p:cNvPr id="8" name="Seta: Curva para a Esquerda 7">
            <a:extLst>
              <a:ext uri="{FF2B5EF4-FFF2-40B4-BE49-F238E27FC236}">
                <a16:creationId xmlns:a16="http://schemas.microsoft.com/office/drawing/2014/main" id="{0BAAFEB2-1E1A-D469-8C73-31B7178B7F51}"/>
              </a:ext>
            </a:extLst>
          </p:cNvPr>
          <p:cNvSpPr/>
          <p:nvPr/>
        </p:nvSpPr>
        <p:spPr>
          <a:xfrm>
            <a:off x="11857965" y="3810124"/>
            <a:ext cx="1791774" cy="2988241"/>
          </a:xfrm>
          <a:prstGeom prst="curvedLeft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 w="0"/>
              <a:solidFill>
                <a:srgbClr val="7D33A3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7D33A3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625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5429" y="444909"/>
            <a:ext cx="11665975" cy="1216131"/>
          </a:xfrm>
        </p:spPr>
        <p:txBody>
          <a:bodyPr/>
          <a:lstStyle/>
          <a:p>
            <a:r>
              <a:rPr lang="pt-BR" sz="4000" dirty="0"/>
              <a:t>Rastreio organizado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4F2A27E-F743-1BFD-F29B-D54C472A67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857725"/>
              </p:ext>
            </p:extLst>
          </p:nvPr>
        </p:nvGraphicFramePr>
        <p:xfrm>
          <a:off x="71390" y="2029447"/>
          <a:ext cx="9317276" cy="622810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740686">
                  <a:extLst>
                    <a:ext uri="{9D8B030D-6E8A-4147-A177-3AD203B41FA5}">
                      <a16:colId xmlns:a16="http://schemas.microsoft.com/office/drawing/2014/main" val="3001570530"/>
                    </a:ext>
                  </a:extLst>
                </a:gridCol>
                <a:gridCol w="4576590">
                  <a:extLst>
                    <a:ext uri="{9D8B030D-6E8A-4147-A177-3AD203B41FA5}">
                      <a16:colId xmlns:a16="http://schemas.microsoft.com/office/drawing/2014/main" val="1477232571"/>
                    </a:ext>
                  </a:extLst>
                </a:gridCol>
              </a:tblGrid>
              <a:tr h="471267"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Faixa etária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25 a 64 anos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210963"/>
                  </a:ext>
                </a:extLst>
              </a:tr>
              <a:tr h="471267"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Teste de rastreio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HPV por PCR 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959382"/>
                  </a:ext>
                </a:extLst>
              </a:tr>
              <a:tr h="767114"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Banco de Dados populacional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E-SUS AB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412484"/>
                  </a:ext>
                </a:extLst>
              </a:tr>
              <a:tr h="767114"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Intervalo após teste negativo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05 anos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747439"/>
                  </a:ext>
                </a:extLst>
              </a:tr>
              <a:tr h="1034647"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Sistema de Monitoramento e navegação das mulheres 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Jordana/GAL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75555"/>
                  </a:ext>
                </a:extLst>
              </a:tr>
              <a:tr h="874643"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Dimensionamento da Atenção Primária à Saúde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50 coletas por Equipe da Saúde da Família/mês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791661"/>
                  </a:ext>
                </a:extLst>
              </a:tr>
              <a:tr h="954157"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Ampliar o acesso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Disponibilizar no mínimo dois turnos em dias diferentes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834862"/>
                  </a:ext>
                </a:extLst>
              </a:tr>
              <a:tr h="887896"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Coordenação Técnica do Programa e do 106º Termo de Cooperação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Leticia Katz</a:t>
                      </a:r>
                    </a:p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Jurema Telles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260216"/>
                  </a:ext>
                </a:extLst>
              </a:tr>
            </a:tbl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A70C5D55-EEE2-1BBB-DF19-FDB17BBAC6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77" t="-1839" b="9983"/>
          <a:stretch/>
        </p:blipFill>
        <p:spPr>
          <a:xfrm>
            <a:off x="9965634" y="1757668"/>
            <a:ext cx="7527236" cy="380438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AF3AF60-E2F0-A850-149E-D70A7EB8F386}"/>
              </a:ext>
            </a:extLst>
          </p:cNvPr>
          <p:cNvSpPr txBox="1"/>
          <p:nvPr/>
        </p:nvSpPr>
        <p:spPr>
          <a:xfrm>
            <a:off x="9965635" y="5658678"/>
            <a:ext cx="7646504" cy="4102533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R="0" lvl="0" algn="ctr" defTabSz="99569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CONVOCATÓRIA</a:t>
            </a:r>
          </a:p>
          <a:p>
            <a:pPr marR="0" lvl="0" algn="just" defTabSz="99569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Atualização constante do banco de dados das mulheres cadastradas no e-SUS AB</a:t>
            </a:r>
          </a:p>
          <a:p>
            <a:pPr marR="0" lvl="0" algn="just" defTabSz="99569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Convocatória das mulheres de 25 a 64 anos: 36 meses sem fazer ou nunca fizeram um teste de rastreio e estratificação das faixas etárias (35 a 45 ; 46 a 64; 25 a 34 anos). </a:t>
            </a:r>
          </a:p>
          <a:p>
            <a:pPr marR="0" lvl="0" algn="just" defTabSz="99569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Busca ativa das mulheres que não responderam</a:t>
            </a:r>
          </a:p>
          <a:p>
            <a:pPr marR="0" lvl="0" algn="just" defTabSz="99569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200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Alertas sobre próximos passos e periodicidade do rastreio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DE34685-8853-DD6C-0255-0DFEE5AC8560}"/>
              </a:ext>
            </a:extLst>
          </p:cNvPr>
          <p:cNvSpPr txBox="1"/>
          <p:nvPr/>
        </p:nvSpPr>
        <p:spPr>
          <a:xfrm>
            <a:off x="17473491" y="2260822"/>
            <a:ext cx="677108" cy="236750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pt-BR" sz="3200" dirty="0">
                <a:latin typeface="Calibri Bold" panose="020F0702030404030204" pitchFamily="34" charset="0"/>
                <a:cs typeface="Calibri Bold" panose="020F0702030404030204" pitchFamily="34" charset="0"/>
              </a:rPr>
              <a:t>Facilitadoras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2F69202-4140-E08F-82BE-24E2B0B9409E}"/>
              </a:ext>
            </a:extLst>
          </p:cNvPr>
          <p:cNvSpPr txBox="1"/>
          <p:nvPr/>
        </p:nvSpPr>
        <p:spPr>
          <a:xfrm>
            <a:off x="71390" y="8493438"/>
            <a:ext cx="93172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0" i="0" dirty="0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Zhang L, Carvalho AL, Mosquera I, Wen T, Lucas E, </a:t>
            </a:r>
            <a:r>
              <a:rPr lang="pt-BR" b="0" i="0" dirty="0" err="1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Sauvaget</a:t>
            </a:r>
            <a:r>
              <a:rPr lang="pt-BR" b="0" i="0" dirty="0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 C, </a:t>
            </a:r>
            <a:r>
              <a:rPr lang="pt-BR" b="0" i="0" dirty="0" err="1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Muwonge</a:t>
            </a:r>
            <a:r>
              <a:rPr lang="pt-BR" b="0" i="0" dirty="0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 R, </a:t>
            </a:r>
            <a:r>
              <a:rPr lang="pt-BR" b="0" i="0" dirty="0" err="1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Arbyn</a:t>
            </a:r>
            <a:r>
              <a:rPr lang="pt-BR" b="0" i="0" dirty="0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 M, </a:t>
            </a:r>
            <a:r>
              <a:rPr lang="pt-BR" b="0" i="0" dirty="0" err="1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Weiderpass</a:t>
            </a:r>
            <a:r>
              <a:rPr lang="pt-BR" b="0" i="0" dirty="0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 E, Basu P. </a:t>
            </a:r>
            <a:r>
              <a:rPr lang="pt-BR" b="0" i="0" dirty="0" err="1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An</a:t>
            </a:r>
            <a:r>
              <a:rPr lang="pt-BR" b="0" i="0" dirty="0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pt-BR" b="0" i="0" dirty="0" err="1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international</a:t>
            </a:r>
            <a:r>
              <a:rPr lang="pt-BR" b="0" i="0" dirty="0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 consensus </a:t>
            </a:r>
            <a:r>
              <a:rPr lang="pt-BR" b="0" i="0" dirty="0" err="1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on</a:t>
            </a:r>
            <a:r>
              <a:rPr lang="pt-BR" b="0" i="0" dirty="0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pt-BR" b="0" i="0" dirty="0" err="1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the</a:t>
            </a:r>
            <a:r>
              <a:rPr lang="pt-BR" b="0" i="0" dirty="0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pt-BR" b="0" i="0" dirty="0" err="1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essential</a:t>
            </a:r>
            <a:r>
              <a:rPr lang="pt-BR" b="0" i="0" dirty="0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pt-BR" b="0" i="0" dirty="0" err="1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and</a:t>
            </a:r>
            <a:r>
              <a:rPr lang="pt-BR" b="0" i="0" dirty="0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pt-BR" b="0" i="0" dirty="0" err="1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desirable</a:t>
            </a:r>
            <a:r>
              <a:rPr lang="pt-BR" b="0" i="0" dirty="0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pt-BR" b="0" i="0" dirty="0" err="1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criteria</a:t>
            </a:r>
            <a:r>
              <a:rPr lang="pt-BR" b="0" i="0" dirty="0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 for </a:t>
            </a:r>
            <a:r>
              <a:rPr lang="pt-BR" b="0" i="0" dirty="0" err="1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an</a:t>
            </a:r>
            <a:r>
              <a:rPr lang="pt-BR" b="0" i="0" dirty="0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 '</a:t>
            </a:r>
            <a:r>
              <a:rPr lang="pt-BR" b="0" i="0" dirty="0" err="1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organized</a:t>
            </a:r>
            <a:r>
              <a:rPr lang="pt-BR" b="0" i="0" dirty="0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' </a:t>
            </a:r>
            <a:r>
              <a:rPr lang="pt-BR" b="0" i="0" dirty="0" err="1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cancer</a:t>
            </a:r>
            <a:r>
              <a:rPr lang="pt-BR" b="0" i="0" dirty="0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pt-BR" b="0" i="0" dirty="0" err="1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screening</a:t>
            </a:r>
            <a:r>
              <a:rPr lang="pt-BR" b="0" i="0" dirty="0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pt-BR" b="0" i="0" dirty="0" err="1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programme</a:t>
            </a:r>
            <a:r>
              <a:rPr lang="pt-BR" b="0" i="0" dirty="0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. BMC Med. 2022 Mar 23;20(1):101. </a:t>
            </a:r>
            <a:r>
              <a:rPr lang="pt-BR" b="0" i="0" dirty="0" err="1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doi</a:t>
            </a:r>
            <a:r>
              <a:rPr lang="pt-BR" b="0" i="0" dirty="0">
                <a:solidFill>
                  <a:srgbClr val="21212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: 10.1186/s12916-022-02291-7. PMID: 35317783; PMCID: PMC8941752.</a:t>
            </a:r>
            <a:endParaRPr lang="pt-BR" dirty="0"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089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71058" y="115864"/>
            <a:ext cx="11665975" cy="1216131"/>
          </a:xfrm>
        </p:spPr>
        <p:txBody>
          <a:bodyPr/>
          <a:lstStyle/>
          <a:p>
            <a:r>
              <a:rPr lang="pt-BR" sz="4000" dirty="0"/>
              <a:t>Algoritmo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4D757C1-60A6-DE3D-8022-F47CDCFAAB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6719812"/>
              </p:ext>
            </p:extLst>
          </p:nvPr>
        </p:nvGraphicFramePr>
        <p:xfrm>
          <a:off x="185528" y="1974573"/>
          <a:ext cx="9700593" cy="8428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Espaço Reservado para Conteúdo 6">
            <a:extLst>
              <a:ext uri="{FF2B5EF4-FFF2-40B4-BE49-F238E27FC236}">
                <a16:creationId xmlns:a16="http://schemas.microsoft.com/office/drawing/2014/main" id="{9F8B9915-F85F-4F08-1E46-E662656E5B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1227686"/>
              </p:ext>
            </p:extLst>
          </p:nvPr>
        </p:nvGraphicFramePr>
        <p:xfrm>
          <a:off x="10339940" y="3604591"/>
          <a:ext cx="7470982" cy="57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863150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4314" y="225287"/>
            <a:ext cx="11856848" cy="1515021"/>
          </a:xfrm>
        </p:spPr>
        <p:txBody>
          <a:bodyPr/>
          <a:lstStyle/>
          <a:p>
            <a:r>
              <a:rPr lang="pt-BR" sz="3600" dirty="0"/>
              <a:t>Linha de cuidado: assistência e a regulação em Saúde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BA47FEE-8CD5-4CB8-EF18-79271BDE1E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70" t="29629" r="39349" b="10726"/>
          <a:stretch/>
        </p:blipFill>
        <p:spPr>
          <a:xfrm>
            <a:off x="7848050" y="2277643"/>
            <a:ext cx="4760947" cy="70425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AC24C67-4A5C-160E-B98C-2C866F3868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71" t="30821" r="39085" b="9437"/>
          <a:stretch/>
        </p:blipFill>
        <p:spPr>
          <a:xfrm>
            <a:off x="13055566" y="2277643"/>
            <a:ext cx="4746653" cy="695235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96C06B6-359F-5AD7-2A10-76156CB798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19" y="1797185"/>
            <a:ext cx="6042111" cy="800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27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63151" y="270830"/>
            <a:ext cx="11665975" cy="1216131"/>
          </a:xfrm>
        </p:spPr>
        <p:txBody>
          <a:bodyPr/>
          <a:lstStyle/>
          <a:p>
            <a:r>
              <a:rPr lang="pt-BR" sz="3600" dirty="0"/>
              <a:t>Tratamento das Lesões Intraepiteliais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E21F778-203F-E104-14BD-E5090A6EE378}"/>
              </a:ext>
            </a:extLst>
          </p:cNvPr>
          <p:cNvSpPr txBox="1"/>
          <p:nvPr/>
        </p:nvSpPr>
        <p:spPr>
          <a:xfrm>
            <a:off x="462401" y="1740308"/>
            <a:ext cx="10815199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Aquisição de 10 equipamentos para tratamento EZT (LEEP)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Capacitações anuais – 2021; 2022; 2023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7D366B4A-FEBC-C0D5-42A4-94DF4F142D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2951816"/>
              </p:ext>
            </p:extLst>
          </p:nvPr>
        </p:nvGraphicFramePr>
        <p:xfrm>
          <a:off x="694456" y="3357338"/>
          <a:ext cx="8038727" cy="569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226DF1B8-18CA-E3E8-3A2E-B763F8214957}"/>
              </a:ext>
            </a:extLst>
          </p:cNvPr>
          <p:cNvSpPr txBox="1"/>
          <p:nvPr/>
        </p:nvSpPr>
        <p:spPr>
          <a:xfrm>
            <a:off x="694456" y="9279767"/>
            <a:ext cx="5844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Fonte: SIA e SIH, Dados gerados em 11.12.2023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1EB7D94-E47D-138C-A1C5-7F726A28FD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457" t="41368" r="29067" b="35807"/>
          <a:stretch/>
        </p:blipFill>
        <p:spPr>
          <a:xfrm>
            <a:off x="14507736" y="2523585"/>
            <a:ext cx="2145787" cy="2619915"/>
          </a:xfrm>
          <a:prstGeom prst="rect">
            <a:avLst/>
          </a:prstGeom>
        </p:spPr>
      </p:pic>
      <p:pic>
        <p:nvPicPr>
          <p:cNvPr id="9" name="object 25">
            <a:extLst>
              <a:ext uri="{FF2B5EF4-FFF2-40B4-BE49-F238E27FC236}">
                <a16:creationId xmlns:a16="http://schemas.microsoft.com/office/drawing/2014/main" id="{92CB2D6E-35C5-1632-A14E-85E2E97ADA7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478778" y="5688091"/>
            <a:ext cx="1884206" cy="167011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F20F9CD-329D-168C-F8FC-C198F91F9D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5" r="-733"/>
          <a:stretch/>
        </p:blipFill>
        <p:spPr>
          <a:xfrm>
            <a:off x="12570878" y="3473381"/>
            <a:ext cx="1627939" cy="167011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562FD66-5458-1FA8-B10A-AC2E9DB186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75" t="12211" r="3393" b="460"/>
          <a:stretch/>
        </p:blipFill>
        <p:spPr>
          <a:xfrm>
            <a:off x="14507736" y="5561324"/>
            <a:ext cx="2609949" cy="179688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BD25859-B534-992C-4EA5-6062284740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5006" y="3552255"/>
            <a:ext cx="2145787" cy="160934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3756576-0C5D-64AD-921F-BE2E751223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11758" y="5801343"/>
            <a:ext cx="2075820" cy="155686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6A876975-7E05-C119-A4D4-580BE55198DF}"/>
              </a:ext>
            </a:extLst>
          </p:cNvPr>
          <p:cNvSpPr txBox="1"/>
          <p:nvPr/>
        </p:nvSpPr>
        <p:spPr>
          <a:xfrm>
            <a:off x="10105006" y="7763415"/>
            <a:ext cx="6231726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Fragilidade Recursos Humanos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Aumentar o acesso ao tratamento</a:t>
            </a:r>
          </a:p>
        </p:txBody>
      </p:sp>
    </p:spTree>
    <p:extLst>
      <p:ext uri="{BB962C8B-B14F-4D97-AF65-F5344CB8AC3E}">
        <p14:creationId xmlns:p14="http://schemas.microsoft.com/office/powerpoint/2010/main" val="1874607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CA5D97EB-44AD-DFA2-6FA9-85A2820738E2}"/>
              </a:ext>
            </a:extLst>
          </p:cNvPr>
          <p:cNvCxnSpPr>
            <a:cxnSpLocks/>
          </p:cNvCxnSpPr>
          <p:nvPr/>
        </p:nvCxnSpPr>
        <p:spPr>
          <a:xfrm>
            <a:off x="14441546" y="591813"/>
            <a:ext cx="44275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CD83AD97-ABF1-18ED-4D5F-B7E7FD829030}"/>
              </a:ext>
            </a:extLst>
          </p:cNvPr>
          <p:cNvGrpSpPr/>
          <p:nvPr/>
        </p:nvGrpSpPr>
        <p:grpSpPr>
          <a:xfrm>
            <a:off x="293079" y="2020649"/>
            <a:ext cx="12245637" cy="4730673"/>
            <a:chOff x="226709" y="1352904"/>
            <a:chExt cx="8163758" cy="3153782"/>
          </a:xfrm>
          <a:solidFill>
            <a:schemeClr val="bg1">
              <a:lumMod val="75000"/>
            </a:schemeClr>
          </a:solidFill>
        </p:grpSpPr>
        <p:grpSp>
          <p:nvGrpSpPr>
            <p:cNvPr id="52" name="Agrupar 51">
              <a:extLst>
                <a:ext uri="{FF2B5EF4-FFF2-40B4-BE49-F238E27FC236}">
                  <a16:creationId xmlns:a16="http://schemas.microsoft.com/office/drawing/2014/main" id="{0F7D4D45-575A-4A8A-61DD-19E906ECC97B}"/>
                </a:ext>
              </a:extLst>
            </p:cNvPr>
            <p:cNvGrpSpPr/>
            <p:nvPr/>
          </p:nvGrpSpPr>
          <p:grpSpPr>
            <a:xfrm>
              <a:off x="226709" y="1381856"/>
              <a:ext cx="3546240" cy="3124830"/>
              <a:chOff x="226709" y="1381856"/>
              <a:chExt cx="3546240" cy="3124830"/>
            </a:xfrm>
            <a:grpFill/>
          </p:grpSpPr>
          <p:grpSp>
            <p:nvGrpSpPr>
              <p:cNvPr id="236" name="Agrupar 235">
                <a:extLst>
                  <a:ext uri="{FF2B5EF4-FFF2-40B4-BE49-F238E27FC236}">
                    <a16:creationId xmlns:a16="http://schemas.microsoft.com/office/drawing/2014/main" id="{0D5CD133-636C-C153-FD90-9922DD49BADF}"/>
                  </a:ext>
                </a:extLst>
              </p:cNvPr>
              <p:cNvGrpSpPr/>
              <p:nvPr/>
            </p:nvGrpSpPr>
            <p:grpSpPr>
              <a:xfrm>
                <a:off x="226709" y="2646262"/>
                <a:ext cx="2893977" cy="1860424"/>
                <a:chOff x="1620699" y="3167959"/>
                <a:chExt cx="3080888" cy="1789404"/>
              </a:xfrm>
              <a:grpFill/>
            </p:grpSpPr>
            <p:sp>
              <p:nvSpPr>
                <p:cNvPr id="257" name="Forma Livre: Forma 256">
                  <a:extLst>
                    <a:ext uri="{FF2B5EF4-FFF2-40B4-BE49-F238E27FC236}">
                      <a16:creationId xmlns:a16="http://schemas.microsoft.com/office/drawing/2014/main" id="{735C47F5-59F1-B8FD-C5D1-D29C84063EC8}"/>
                    </a:ext>
                  </a:extLst>
                </p:cNvPr>
                <p:cNvSpPr/>
                <p:nvPr/>
              </p:nvSpPr>
              <p:spPr>
                <a:xfrm>
                  <a:off x="1620699" y="3409246"/>
                  <a:ext cx="799413" cy="669607"/>
                </a:xfrm>
                <a:custGeom>
                  <a:avLst/>
                  <a:gdLst>
                    <a:gd name="connsiteX0" fmla="*/ 662263 w 799413"/>
                    <a:gd name="connsiteY0" fmla="*/ 17812 h 669607"/>
                    <a:gd name="connsiteX1" fmla="*/ 675586 w 799413"/>
                    <a:gd name="connsiteY1" fmla="*/ 138456 h 669607"/>
                    <a:gd name="connsiteX2" fmla="*/ 675586 w 799413"/>
                    <a:gd name="connsiteY2" fmla="*/ 144932 h 669607"/>
                    <a:gd name="connsiteX3" fmla="*/ 678721 w 799413"/>
                    <a:gd name="connsiteY3" fmla="*/ 230762 h 669607"/>
                    <a:gd name="connsiteX4" fmla="*/ 679504 w 799413"/>
                    <a:gd name="connsiteY4" fmla="*/ 270434 h 669607"/>
                    <a:gd name="connsiteX5" fmla="*/ 688904 w 799413"/>
                    <a:gd name="connsiteY5" fmla="*/ 272053 h 669607"/>
                    <a:gd name="connsiteX6" fmla="*/ 694391 w 799413"/>
                    <a:gd name="connsiteY6" fmla="*/ 290674 h 669607"/>
                    <a:gd name="connsiteX7" fmla="*/ 714774 w 799413"/>
                    <a:gd name="connsiteY7" fmla="*/ 302009 h 669607"/>
                    <a:gd name="connsiteX8" fmla="*/ 730443 w 799413"/>
                    <a:gd name="connsiteY8" fmla="*/ 310115 h 669607"/>
                    <a:gd name="connsiteX9" fmla="*/ 732795 w 799413"/>
                    <a:gd name="connsiteY9" fmla="*/ 328736 h 669607"/>
                    <a:gd name="connsiteX10" fmla="*/ 741416 w 799413"/>
                    <a:gd name="connsiteY10" fmla="*/ 325498 h 669607"/>
                    <a:gd name="connsiteX11" fmla="*/ 746121 w 799413"/>
                    <a:gd name="connsiteY11" fmla="*/ 331975 h 669607"/>
                    <a:gd name="connsiteX12" fmla="*/ 754741 w 799413"/>
                    <a:gd name="connsiteY12" fmla="*/ 327927 h 669607"/>
                    <a:gd name="connsiteX13" fmla="*/ 768067 w 799413"/>
                    <a:gd name="connsiteY13" fmla="*/ 333594 h 669607"/>
                    <a:gd name="connsiteX14" fmla="*/ 764152 w 799413"/>
                    <a:gd name="connsiteY14" fmla="*/ 341690 h 669607"/>
                    <a:gd name="connsiteX15" fmla="*/ 764933 w 799413"/>
                    <a:gd name="connsiteY15" fmla="*/ 353025 h 669607"/>
                    <a:gd name="connsiteX16" fmla="*/ 772772 w 799413"/>
                    <a:gd name="connsiteY16" fmla="*/ 348167 h 669607"/>
                    <a:gd name="connsiteX17" fmla="*/ 782173 w 799413"/>
                    <a:gd name="connsiteY17" fmla="*/ 358693 h 669607"/>
                    <a:gd name="connsiteX18" fmla="*/ 797061 w 799413"/>
                    <a:gd name="connsiteY18" fmla="*/ 365979 h 669607"/>
                    <a:gd name="connsiteX19" fmla="*/ 799413 w 799413"/>
                    <a:gd name="connsiteY19" fmla="*/ 365979 h 669607"/>
                    <a:gd name="connsiteX20" fmla="*/ 783745 w 799413"/>
                    <a:gd name="connsiteY20" fmla="*/ 382981 h 669607"/>
                    <a:gd name="connsiteX21" fmla="*/ 775906 w 799413"/>
                    <a:gd name="connsiteY21" fmla="*/ 392697 h 669607"/>
                    <a:gd name="connsiteX22" fmla="*/ 667747 w 799413"/>
                    <a:gd name="connsiteY22" fmla="*/ 502006 h 669607"/>
                    <a:gd name="connsiteX23" fmla="*/ 648937 w 799413"/>
                    <a:gd name="connsiteY23" fmla="*/ 522246 h 669607"/>
                    <a:gd name="connsiteX24" fmla="*/ 619938 w 799413"/>
                    <a:gd name="connsiteY24" fmla="*/ 552202 h 669607"/>
                    <a:gd name="connsiteX25" fmla="*/ 616804 w 799413"/>
                    <a:gd name="connsiteY25" fmla="*/ 553012 h 669607"/>
                    <a:gd name="connsiteX26" fmla="*/ 595643 w 799413"/>
                    <a:gd name="connsiteY26" fmla="*/ 575682 h 669607"/>
                    <a:gd name="connsiteX27" fmla="*/ 585454 w 799413"/>
                    <a:gd name="connsiteY27" fmla="*/ 571633 h 669607"/>
                    <a:gd name="connsiteX28" fmla="*/ 578401 w 799413"/>
                    <a:gd name="connsiteY28" fmla="*/ 574062 h 669607"/>
                    <a:gd name="connsiteX29" fmla="*/ 572914 w 799413"/>
                    <a:gd name="connsiteY29" fmla="*/ 565966 h 669607"/>
                    <a:gd name="connsiteX30" fmla="*/ 570563 w 799413"/>
                    <a:gd name="connsiteY30" fmla="*/ 571633 h 669607"/>
                    <a:gd name="connsiteX31" fmla="*/ 559591 w 799413"/>
                    <a:gd name="connsiteY31" fmla="*/ 578920 h 669607"/>
                    <a:gd name="connsiteX32" fmla="*/ 551754 w 799413"/>
                    <a:gd name="connsiteY32" fmla="*/ 592693 h 669607"/>
                    <a:gd name="connsiteX33" fmla="*/ 554888 w 799413"/>
                    <a:gd name="connsiteY33" fmla="*/ 637222 h 669607"/>
                    <a:gd name="connsiteX34" fmla="*/ 532160 w 799413"/>
                    <a:gd name="connsiteY34" fmla="*/ 667179 h 669607"/>
                    <a:gd name="connsiteX35" fmla="*/ 530592 w 799413"/>
                    <a:gd name="connsiteY35" fmla="*/ 650986 h 669607"/>
                    <a:gd name="connsiteX36" fmla="*/ 505513 w 799413"/>
                    <a:gd name="connsiteY36" fmla="*/ 641271 h 669607"/>
                    <a:gd name="connsiteX37" fmla="*/ 492189 w 799413"/>
                    <a:gd name="connsiteY37" fmla="*/ 649367 h 669607"/>
                    <a:gd name="connsiteX38" fmla="*/ 477298 w 799413"/>
                    <a:gd name="connsiteY38" fmla="*/ 647748 h 669607"/>
                    <a:gd name="connsiteX39" fmla="*/ 449084 w 799413"/>
                    <a:gd name="connsiteY39" fmla="*/ 669608 h 669607"/>
                    <a:gd name="connsiteX40" fmla="*/ 435760 w 799413"/>
                    <a:gd name="connsiteY40" fmla="*/ 656654 h 669607"/>
                    <a:gd name="connsiteX41" fmla="*/ 445165 w 799413"/>
                    <a:gd name="connsiteY41" fmla="*/ 619411 h 669607"/>
                    <a:gd name="connsiteX42" fmla="*/ 429490 w 799413"/>
                    <a:gd name="connsiteY42" fmla="*/ 588645 h 669607"/>
                    <a:gd name="connsiteX43" fmla="*/ 421653 w 799413"/>
                    <a:gd name="connsiteY43" fmla="*/ 587836 h 669607"/>
                    <a:gd name="connsiteX44" fmla="*/ 405194 w 799413"/>
                    <a:gd name="connsiteY44" fmla="*/ 591074 h 669607"/>
                    <a:gd name="connsiteX45" fmla="*/ 389519 w 799413"/>
                    <a:gd name="connsiteY45" fmla="*/ 582968 h 669607"/>
                    <a:gd name="connsiteX46" fmla="*/ 382465 w 799413"/>
                    <a:gd name="connsiteY46" fmla="*/ 586216 h 669607"/>
                    <a:gd name="connsiteX47" fmla="*/ 373061 w 799413"/>
                    <a:gd name="connsiteY47" fmla="*/ 593503 h 669607"/>
                    <a:gd name="connsiteX48" fmla="*/ 368358 w 799413"/>
                    <a:gd name="connsiteY48" fmla="*/ 587836 h 669607"/>
                    <a:gd name="connsiteX49" fmla="*/ 351899 w 799413"/>
                    <a:gd name="connsiteY49" fmla="*/ 583787 h 669607"/>
                    <a:gd name="connsiteX50" fmla="*/ 342494 w 799413"/>
                    <a:gd name="connsiteY50" fmla="*/ 582978 h 669607"/>
                    <a:gd name="connsiteX51" fmla="*/ 337792 w 799413"/>
                    <a:gd name="connsiteY51" fmla="*/ 568395 h 669607"/>
                    <a:gd name="connsiteX52" fmla="*/ 329171 w 799413"/>
                    <a:gd name="connsiteY52" fmla="*/ 568395 h 669607"/>
                    <a:gd name="connsiteX53" fmla="*/ 323685 w 799413"/>
                    <a:gd name="connsiteY53" fmla="*/ 558679 h 669607"/>
                    <a:gd name="connsiteX54" fmla="*/ 326820 w 799413"/>
                    <a:gd name="connsiteY54" fmla="*/ 553012 h 669607"/>
                    <a:gd name="connsiteX55" fmla="*/ 311929 w 799413"/>
                    <a:gd name="connsiteY55" fmla="*/ 543297 h 669607"/>
                    <a:gd name="connsiteX56" fmla="*/ 305659 w 799413"/>
                    <a:gd name="connsiteY56" fmla="*/ 531152 h 669607"/>
                    <a:gd name="connsiteX57" fmla="*/ 309578 w 799413"/>
                    <a:gd name="connsiteY57" fmla="*/ 510912 h 669607"/>
                    <a:gd name="connsiteX58" fmla="*/ 315847 w 799413"/>
                    <a:gd name="connsiteY58" fmla="*/ 504434 h 669607"/>
                    <a:gd name="connsiteX59" fmla="*/ 313496 w 799413"/>
                    <a:gd name="connsiteY59" fmla="*/ 496338 h 669607"/>
                    <a:gd name="connsiteX60" fmla="*/ 329171 w 799413"/>
                    <a:gd name="connsiteY60" fmla="*/ 482575 h 669607"/>
                    <a:gd name="connsiteX61" fmla="*/ 326820 w 799413"/>
                    <a:gd name="connsiteY61" fmla="*/ 476907 h 669607"/>
                    <a:gd name="connsiteX62" fmla="*/ 261769 w 799413"/>
                    <a:gd name="connsiteY62" fmla="*/ 485813 h 669607"/>
                    <a:gd name="connsiteX63" fmla="*/ 248445 w 799413"/>
                    <a:gd name="connsiteY63" fmla="*/ 481765 h 669607"/>
                    <a:gd name="connsiteX64" fmla="*/ 242960 w 799413"/>
                    <a:gd name="connsiteY64" fmla="*/ 486623 h 669607"/>
                    <a:gd name="connsiteX65" fmla="*/ 235122 w 799413"/>
                    <a:gd name="connsiteY65" fmla="*/ 480955 h 669607"/>
                    <a:gd name="connsiteX66" fmla="*/ 229636 w 799413"/>
                    <a:gd name="connsiteY66" fmla="*/ 485004 h 669607"/>
                    <a:gd name="connsiteX67" fmla="*/ 214745 w 799413"/>
                    <a:gd name="connsiteY67" fmla="*/ 480146 h 669607"/>
                    <a:gd name="connsiteX68" fmla="*/ 205340 w 799413"/>
                    <a:gd name="connsiteY68" fmla="*/ 484194 h 669607"/>
                    <a:gd name="connsiteX69" fmla="*/ 177126 w 799413"/>
                    <a:gd name="connsiteY69" fmla="*/ 477717 h 669607"/>
                    <a:gd name="connsiteX70" fmla="*/ 170856 w 799413"/>
                    <a:gd name="connsiteY70" fmla="*/ 479336 h 669607"/>
                    <a:gd name="connsiteX71" fmla="*/ 159099 w 799413"/>
                    <a:gd name="connsiteY71" fmla="*/ 485004 h 669607"/>
                    <a:gd name="connsiteX72" fmla="*/ 159884 w 799413"/>
                    <a:gd name="connsiteY72" fmla="*/ 497958 h 669607"/>
                    <a:gd name="connsiteX73" fmla="*/ 130885 w 799413"/>
                    <a:gd name="connsiteY73" fmla="*/ 499577 h 669607"/>
                    <a:gd name="connsiteX74" fmla="*/ 119129 w 799413"/>
                    <a:gd name="connsiteY74" fmla="*/ 514960 h 669607"/>
                    <a:gd name="connsiteX75" fmla="*/ 102670 w 799413"/>
                    <a:gd name="connsiteY75" fmla="*/ 521437 h 669607"/>
                    <a:gd name="connsiteX76" fmla="*/ 85428 w 799413"/>
                    <a:gd name="connsiteY76" fmla="*/ 519817 h 669607"/>
                    <a:gd name="connsiteX77" fmla="*/ 65834 w 799413"/>
                    <a:gd name="connsiteY77" fmla="*/ 508483 h 669607"/>
                    <a:gd name="connsiteX78" fmla="*/ 32134 w 799413"/>
                    <a:gd name="connsiteY78" fmla="*/ 509292 h 669607"/>
                    <a:gd name="connsiteX79" fmla="*/ 0 w 799413"/>
                    <a:gd name="connsiteY79" fmla="*/ 481765 h 669607"/>
                    <a:gd name="connsiteX80" fmla="*/ 29782 w 799413"/>
                    <a:gd name="connsiteY80" fmla="*/ 483384 h 669607"/>
                    <a:gd name="connsiteX81" fmla="*/ 68186 w 799413"/>
                    <a:gd name="connsiteY81" fmla="*/ 458286 h 669607"/>
                    <a:gd name="connsiteX82" fmla="*/ 83077 w 799413"/>
                    <a:gd name="connsiteY82" fmla="*/ 433178 h 669607"/>
                    <a:gd name="connsiteX83" fmla="*/ 94833 w 799413"/>
                    <a:gd name="connsiteY83" fmla="*/ 416176 h 669607"/>
                    <a:gd name="connsiteX84" fmla="*/ 119912 w 799413"/>
                    <a:gd name="connsiteY84" fmla="*/ 420224 h 669607"/>
                    <a:gd name="connsiteX85" fmla="*/ 142641 w 799413"/>
                    <a:gd name="connsiteY85" fmla="*/ 417795 h 669607"/>
                    <a:gd name="connsiteX86" fmla="*/ 159100 w 799413"/>
                    <a:gd name="connsiteY86" fmla="*/ 409699 h 669607"/>
                    <a:gd name="connsiteX87" fmla="*/ 166937 w 799413"/>
                    <a:gd name="connsiteY87" fmla="*/ 399174 h 669607"/>
                    <a:gd name="connsiteX88" fmla="*/ 188098 w 799413"/>
                    <a:gd name="connsiteY88" fmla="*/ 396745 h 669607"/>
                    <a:gd name="connsiteX89" fmla="*/ 202989 w 799413"/>
                    <a:gd name="connsiteY89" fmla="*/ 379743 h 669607"/>
                    <a:gd name="connsiteX90" fmla="*/ 199855 w 799413"/>
                    <a:gd name="connsiteY90" fmla="*/ 359502 h 669607"/>
                    <a:gd name="connsiteX91" fmla="*/ 201421 w 799413"/>
                    <a:gd name="connsiteY91" fmla="*/ 347358 h 669607"/>
                    <a:gd name="connsiteX92" fmla="*/ 195151 w 799413"/>
                    <a:gd name="connsiteY92" fmla="*/ 336023 h 669607"/>
                    <a:gd name="connsiteX93" fmla="*/ 208476 w 799413"/>
                    <a:gd name="connsiteY93" fmla="*/ 332784 h 669607"/>
                    <a:gd name="connsiteX94" fmla="*/ 213177 w 799413"/>
                    <a:gd name="connsiteY94" fmla="*/ 323879 h 669607"/>
                    <a:gd name="connsiteX95" fmla="*/ 239041 w 799413"/>
                    <a:gd name="connsiteY95" fmla="*/ 324688 h 669607"/>
                    <a:gd name="connsiteX96" fmla="*/ 239825 w 799413"/>
                    <a:gd name="connsiteY96" fmla="*/ 317402 h 669607"/>
                    <a:gd name="connsiteX97" fmla="*/ 252365 w 799413"/>
                    <a:gd name="connsiteY97" fmla="*/ 311725 h 669607"/>
                    <a:gd name="connsiteX98" fmla="*/ 275093 w 799413"/>
                    <a:gd name="connsiteY98" fmla="*/ 259909 h 669607"/>
                    <a:gd name="connsiteX99" fmla="*/ 279012 w 799413"/>
                    <a:gd name="connsiteY99" fmla="*/ 242097 h 669607"/>
                    <a:gd name="connsiteX100" fmla="*/ 298606 w 799413"/>
                    <a:gd name="connsiteY100" fmla="*/ 242097 h 669607"/>
                    <a:gd name="connsiteX101" fmla="*/ 309578 w 799413"/>
                    <a:gd name="connsiteY101" fmla="*/ 253432 h 669607"/>
                    <a:gd name="connsiteX102" fmla="*/ 329172 w 799413"/>
                    <a:gd name="connsiteY102" fmla="*/ 241287 h 669607"/>
                    <a:gd name="connsiteX103" fmla="*/ 338577 w 799413"/>
                    <a:gd name="connsiteY103" fmla="*/ 227524 h 669607"/>
                    <a:gd name="connsiteX104" fmla="*/ 347981 w 799413"/>
                    <a:gd name="connsiteY104" fmla="*/ 224285 h 669607"/>
                    <a:gd name="connsiteX105" fmla="*/ 357386 w 799413"/>
                    <a:gd name="connsiteY105" fmla="*/ 212951 h 669607"/>
                    <a:gd name="connsiteX106" fmla="*/ 365224 w 799413"/>
                    <a:gd name="connsiteY106" fmla="*/ 195948 h 669607"/>
                    <a:gd name="connsiteX107" fmla="*/ 373061 w 799413"/>
                    <a:gd name="connsiteY107" fmla="*/ 157077 h 669607"/>
                    <a:gd name="connsiteX108" fmla="*/ 409113 w 799413"/>
                    <a:gd name="connsiteY108" fmla="*/ 168412 h 669607"/>
                    <a:gd name="connsiteX109" fmla="*/ 414599 w 799413"/>
                    <a:gd name="connsiteY109" fmla="*/ 126311 h 669607"/>
                    <a:gd name="connsiteX110" fmla="*/ 414599 w 799413"/>
                    <a:gd name="connsiteY110" fmla="*/ 124692 h 669607"/>
                    <a:gd name="connsiteX111" fmla="*/ 425571 w 799413"/>
                    <a:gd name="connsiteY111" fmla="*/ 101213 h 669607"/>
                    <a:gd name="connsiteX112" fmla="*/ 467894 w 799413"/>
                    <a:gd name="connsiteY112" fmla="*/ 85830 h 669607"/>
                    <a:gd name="connsiteX113" fmla="*/ 473379 w 799413"/>
                    <a:gd name="connsiteY113" fmla="*/ 66399 h 669607"/>
                    <a:gd name="connsiteX114" fmla="*/ 477299 w 799413"/>
                    <a:gd name="connsiteY114" fmla="*/ 59922 h 669607"/>
                    <a:gd name="connsiteX115" fmla="*/ 505513 w 799413"/>
                    <a:gd name="connsiteY115" fmla="*/ 55874 h 669607"/>
                    <a:gd name="connsiteX116" fmla="*/ 523539 w 799413"/>
                    <a:gd name="connsiteY116" fmla="*/ 75305 h 669607"/>
                    <a:gd name="connsiteX117" fmla="*/ 523539 w 799413"/>
                    <a:gd name="connsiteY117" fmla="*/ 80972 h 669607"/>
                    <a:gd name="connsiteX118" fmla="*/ 534512 w 799413"/>
                    <a:gd name="connsiteY118" fmla="*/ 85020 h 669607"/>
                    <a:gd name="connsiteX119" fmla="*/ 534512 w 799413"/>
                    <a:gd name="connsiteY119" fmla="*/ 90688 h 669607"/>
                    <a:gd name="connsiteX120" fmla="*/ 559591 w 799413"/>
                    <a:gd name="connsiteY120" fmla="*/ 107690 h 669607"/>
                    <a:gd name="connsiteX121" fmla="*/ 576050 w 799413"/>
                    <a:gd name="connsiteY121" fmla="*/ 122263 h 669607"/>
                    <a:gd name="connsiteX122" fmla="*/ 591724 w 799413"/>
                    <a:gd name="connsiteY122" fmla="*/ 108499 h 669607"/>
                    <a:gd name="connsiteX123" fmla="*/ 598778 w 799413"/>
                    <a:gd name="connsiteY123" fmla="*/ 96355 h 669607"/>
                    <a:gd name="connsiteX124" fmla="*/ 608183 w 799413"/>
                    <a:gd name="connsiteY124" fmla="*/ 89878 h 669607"/>
                    <a:gd name="connsiteX125" fmla="*/ 608966 w 799413"/>
                    <a:gd name="connsiteY125" fmla="*/ 68018 h 669607"/>
                    <a:gd name="connsiteX126" fmla="*/ 601129 w 799413"/>
                    <a:gd name="connsiteY126" fmla="*/ 58303 h 669607"/>
                    <a:gd name="connsiteX127" fmla="*/ 618371 w 799413"/>
                    <a:gd name="connsiteY127" fmla="*/ 48587 h 669607"/>
                    <a:gd name="connsiteX128" fmla="*/ 625425 w 799413"/>
                    <a:gd name="connsiteY128" fmla="*/ 40481 h 669607"/>
                    <a:gd name="connsiteX129" fmla="*/ 621505 w 799413"/>
                    <a:gd name="connsiteY129" fmla="*/ 19431 h 669607"/>
                    <a:gd name="connsiteX130" fmla="*/ 614452 w 799413"/>
                    <a:gd name="connsiteY130" fmla="*/ 13764 h 669607"/>
                    <a:gd name="connsiteX131" fmla="*/ 619938 w 799413"/>
                    <a:gd name="connsiteY131" fmla="*/ 0 h 669607"/>
                    <a:gd name="connsiteX132" fmla="*/ 652072 w 799413"/>
                    <a:gd name="connsiteY132" fmla="*/ 1619 h 669607"/>
                    <a:gd name="connsiteX133" fmla="*/ 661477 w 799413"/>
                    <a:gd name="connsiteY133" fmla="*/ 11335 h 669607"/>
                    <a:gd name="connsiteX134" fmla="*/ 662260 w 799413"/>
                    <a:gd name="connsiteY134" fmla="*/ 17812 h 669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799413" h="669607">
                      <a:moveTo>
                        <a:pt x="662263" y="17812"/>
                      </a:moveTo>
                      <a:lnTo>
                        <a:pt x="675586" y="138456"/>
                      </a:lnTo>
                      <a:lnTo>
                        <a:pt x="675586" y="144932"/>
                      </a:lnTo>
                      <a:lnTo>
                        <a:pt x="678721" y="230762"/>
                      </a:lnTo>
                      <a:lnTo>
                        <a:pt x="679504" y="270434"/>
                      </a:lnTo>
                      <a:lnTo>
                        <a:pt x="688904" y="272053"/>
                      </a:lnTo>
                      <a:lnTo>
                        <a:pt x="694391" y="290674"/>
                      </a:lnTo>
                      <a:lnTo>
                        <a:pt x="714774" y="302009"/>
                      </a:lnTo>
                      <a:lnTo>
                        <a:pt x="730443" y="310115"/>
                      </a:lnTo>
                      <a:lnTo>
                        <a:pt x="732795" y="328736"/>
                      </a:lnTo>
                      <a:lnTo>
                        <a:pt x="741416" y="325498"/>
                      </a:lnTo>
                      <a:lnTo>
                        <a:pt x="746121" y="331975"/>
                      </a:lnTo>
                      <a:lnTo>
                        <a:pt x="754741" y="327927"/>
                      </a:lnTo>
                      <a:lnTo>
                        <a:pt x="768067" y="333594"/>
                      </a:lnTo>
                      <a:lnTo>
                        <a:pt x="764152" y="341690"/>
                      </a:lnTo>
                      <a:lnTo>
                        <a:pt x="764933" y="353025"/>
                      </a:lnTo>
                      <a:lnTo>
                        <a:pt x="772772" y="348167"/>
                      </a:lnTo>
                      <a:lnTo>
                        <a:pt x="782173" y="358693"/>
                      </a:lnTo>
                      <a:lnTo>
                        <a:pt x="797061" y="365979"/>
                      </a:lnTo>
                      <a:lnTo>
                        <a:pt x="799413" y="365979"/>
                      </a:lnTo>
                      <a:lnTo>
                        <a:pt x="783745" y="382981"/>
                      </a:lnTo>
                      <a:lnTo>
                        <a:pt x="775906" y="392697"/>
                      </a:lnTo>
                      <a:lnTo>
                        <a:pt x="667747" y="502006"/>
                      </a:lnTo>
                      <a:lnTo>
                        <a:pt x="648937" y="522246"/>
                      </a:lnTo>
                      <a:lnTo>
                        <a:pt x="619938" y="552202"/>
                      </a:lnTo>
                      <a:lnTo>
                        <a:pt x="616804" y="553012"/>
                      </a:lnTo>
                      <a:lnTo>
                        <a:pt x="595643" y="575682"/>
                      </a:lnTo>
                      <a:lnTo>
                        <a:pt x="585454" y="571633"/>
                      </a:lnTo>
                      <a:lnTo>
                        <a:pt x="578401" y="574062"/>
                      </a:lnTo>
                      <a:lnTo>
                        <a:pt x="572914" y="565966"/>
                      </a:lnTo>
                      <a:lnTo>
                        <a:pt x="570563" y="571633"/>
                      </a:lnTo>
                      <a:lnTo>
                        <a:pt x="559591" y="578920"/>
                      </a:lnTo>
                      <a:lnTo>
                        <a:pt x="551754" y="592693"/>
                      </a:lnTo>
                      <a:lnTo>
                        <a:pt x="554888" y="637222"/>
                      </a:lnTo>
                      <a:lnTo>
                        <a:pt x="532160" y="667179"/>
                      </a:lnTo>
                      <a:lnTo>
                        <a:pt x="530592" y="650986"/>
                      </a:lnTo>
                      <a:lnTo>
                        <a:pt x="505513" y="641271"/>
                      </a:lnTo>
                      <a:lnTo>
                        <a:pt x="492189" y="649367"/>
                      </a:lnTo>
                      <a:lnTo>
                        <a:pt x="477298" y="647748"/>
                      </a:lnTo>
                      <a:lnTo>
                        <a:pt x="449084" y="669608"/>
                      </a:lnTo>
                      <a:lnTo>
                        <a:pt x="435760" y="656654"/>
                      </a:lnTo>
                      <a:lnTo>
                        <a:pt x="445165" y="619411"/>
                      </a:lnTo>
                      <a:lnTo>
                        <a:pt x="429490" y="588645"/>
                      </a:lnTo>
                      <a:lnTo>
                        <a:pt x="421653" y="587836"/>
                      </a:lnTo>
                      <a:lnTo>
                        <a:pt x="405194" y="591074"/>
                      </a:lnTo>
                      <a:lnTo>
                        <a:pt x="389519" y="582968"/>
                      </a:lnTo>
                      <a:lnTo>
                        <a:pt x="382465" y="586216"/>
                      </a:lnTo>
                      <a:lnTo>
                        <a:pt x="373061" y="593503"/>
                      </a:lnTo>
                      <a:lnTo>
                        <a:pt x="368358" y="587836"/>
                      </a:lnTo>
                      <a:lnTo>
                        <a:pt x="351899" y="583787"/>
                      </a:lnTo>
                      <a:lnTo>
                        <a:pt x="342494" y="582978"/>
                      </a:lnTo>
                      <a:lnTo>
                        <a:pt x="337792" y="568395"/>
                      </a:lnTo>
                      <a:lnTo>
                        <a:pt x="329171" y="568395"/>
                      </a:lnTo>
                      <a:lnTo>
                        <a:pt x="323685" y="558679"/>
                      </a:lnTo>
                      <a:lnTo>
                        <a:pt x="326820" y="553012"/>
                      </a:lnTo>
                      <a:lnTo>
                        <a:pt x="311929" y="543297"/>
                      </a:lnTo>
                      <a:lnTo>
                        <a:pt x="305659" y="531152"/>
                      </a:lnTo>
                      <a:lnTo>
                        <a:pt x="309578" y="510912"/>
                      </a:lnTo>
                      <a:lnTo>
                        <a:pt x="315847" y="504434"/>
                      </a:lnTo>
                      <a:lnTo>
                        <a:pt x="313496" y="496338"/>
                      </a:lnTo>
                      <a:lnTo>
                        <a:pt x="329171" y="482575"/>
                      </a:lnTo>
                      <a:lnTo>
                        <a:pt x="326820" y="476907"/>
                      </a:lnTo>
                      <a:lnTo>
                        <a:pt x="261769" y="485813"/>
                      </a:lnTo>
                      <a:lnTo>
                        <a:pt x="248445" y="481765"/>
                      </a:lnTo>
                      <a:lnTo>
                        <a:pt x="242960" y="486623"/>
                      </a:lnTo>
                      <a:lnTo>
                        <a:pt x="235122" y="480955"/>
                      </a:lnTo>
                      <a:lnTo>
                        <a:pt x="229636" y="485004"/>
                      </a:lnTo>
                      <a:lnTo>
                        <a:pt x="214745" y="480146"/>
                      </a:lnTo>
                      <a:lnTo>
                        <a:pt x="205340" y="484194"/>
                      </a:lnTo>
                      <a:lnTo>
                        <a:pt x="177126" y="477717"/>
                      </a:lnTo>
                      <a:lnTo>
                        <a:pt x="170856" y="479336"/>
                      </a:lnTo>
                      <a:lnTo>
                        <a:pt x="159099" y="485004"/>
                      </a:lnTo>
                      <a:lnTo>
                        <a:pt x="159884" y="497958"/>
                      </a:lnTo>
                      <a:lnTo>
                        <a:pt x="130885" y="499577"/>
                      </a:lnTo>
                      <a:lnTo>
                        <a:pt x="119129" y="514960"/>
                      </a:lnTo>
                      <a:lnTo>
                        <a:pt x="102670" y="521437"/>
                      </a:lnTo>
                      <a:lnTo>
                        <a:pt x="85428" y="519817"/>
                      </a:lnTo>
                      <a:lnTo>
                        <a:pt x="65834" y="508483"/>
                      </a:lnTo>
                      <a:lnTo>
                        <a:pt x="32134" y="509292"/>
                      </a:lnTo>
                      <a:lnTo>
                        <a:pt x="0" y="481765"/>
                      </a:lnTo>
                      <a:lnTo>
                        <a:pt x="29782" y="483384"/>
                      </a:lnTo>
                      <a:lnTo>
                        <a:pt x="68186" y="458286"/>
                      </a:lnTo>
                      <a:lnTo>
                        <a:pt x="83077" y="433178"/>
                      </a:lnTo>
                      <a:lnTo>
                        <a:pt x="94833" y="416176"/>
                      </a:lnTo>
                      <a:lnTo>
                        <a:pt x="119912" y="420224"/>
                      </a:lnTo>
                      <a:lnTo>
                        <a:pt x="142641" y="417795"/>
                      </a:lnTo>
                      <a:lnTo>
                        <a:pt x="159100" y="409699"/>
                      </a:lnTo>
                      <a:lnTo>
                        <a:pt x="166937" y="399174"/>
                      </a:lnTo>
                      <a:lnTo>
                        <a:pt x="188098" y="396745"/>
                      </a:lnTo>
                      <a:lnTo>
                        <a:pt x="202989" y="379743"/>
                      </a:lnTo>
                      <a:lnTo>
                        <a:pt x="199855" y="359502"/>
                      </a:lnTo>
                      <a:lnTo>
                        <a:pt x="201421" y="347358"/>
                      </a:lnTo>
                      <a:lnTo>
                        <a:pt x="195151" y="336023"/>
                      </a:lnTo>
                      <a:lnTo>
                        <a:pt x="208476" y="332784"/>
                      </a:lnTo>
                      <a:lnTo>
                        <a:pt x="213177" y="323879"/>
                      </a:lnTo>
                      <a:lnTo>
                        <a:pt x="239041" y="324688"/>
                      </a:lnTo>
                      <a:lnTo>
                        <a:pt x="239825" y="317402"/>
                      </a:lnTo>
                      <a:lnTo>
                        <a:pt x="252365" y="311725"/>
                      </a:lnTo>
                      <a:lnTo>
                        <a:pt x="275093" y="259909"/>
                      </a:lnTo>
                      <a:lnTo>
                        <a:pt x="279012" y="242097"/>
                      </a:lnTo>
                      <a:lnTo>
                        <a:pt x="298606" y="242097"/>
                      </a:lnTo>
                      <a:lnTo>
                        <a:pt x="309578" y="253432"/>
                      </a:lnTo>
                      <a:lnTo>
                        <a:pt x="329172" y="241287"/>
                      </a:lnTo>
                      <a:lnTo>
                        <a:pt x="338577" y="227524"/>
                      </a:lnTo>
                      <a:lnTo>
                        <a:pt x="347981" y="224285"/>
                      </a:lnTo>
                      <a:lnTo>
                        <a:pt x="357386" y="212951"/>
                      </a:lnTo>
                      <a:lnTo>
                        <a:pt x="365224" y="195948"/>
                      </a:lnTo>
                      <a:lnTo>
                        <a:pt x="373061" y="157077"/>
                      </a:lnTo>
                      <a:lnTo>
                        <a:pt x="409113" y="168412"/>
                      </a:lnTo>
                      <a:lnTo>
                        <a:pt x="414599" y="126311"/>
                      </a:lnTo>
                      <a:lnTo>
                        <a:pt x="414599" y="124692"/>
                      </a:lnTo>
                      <a:lnTo>
                        <a:pt x="425571" y="101213"/>
                      </a:lnTo>
                      <a:lnTo>
                        <a:pt x="467894" y="85830"/>
                      </a:lnTo>
                      <a:lnTo>
                        <a:pt x="473379" y="66399"/>
                      </a:lnTo>
                      <a:lnTo>
                        <a:pt x="477299" y="59922"/>
                      </a:lnTo>
                      <a:lnTo>
                        <a:pt x="505513" y="55874"/>
                      </a:lnTo>
                      <a:lnTo>
                        <a:pt x="523539" y="75305"/>
                      </a:lnTo>
                      <a:lnTo>
                        <a:pt x="523539" y="80972"/>
                      </a:lnTo>
                      <a:lnTo>
                        <a:pt x="534512" y="85020"/>
                      </a:lnTo>
                      <a:lnTo>
                        <a:pt x="534512" y="90688"/>
                      </a:lnTo>
                      <a:lnTo>
                        <a:pt x="559591" y="107690"/>
                      </a:lnTo>
                      <a:lnTo>
                        <a:pt x="576050" y="122263"/>
                      </a:lnTo>
                      <a:lnTo>
                        <a:pt x="591724" y="108499"/>
                      </a:lnTo>
                      <a:lnTo>
                        <a:pt x="598778" y="96355"/>
                      </a:lnTo>
                      <a:lnTo>
                        <a:pt x="608183" y="89878"/>
                      </a:lnTo>
                      <a:lnTo>
                        <a:pt x="608966" y="68018"/>
                      </a:lnTo>
                      <a:lnTo>
                        <a:pt x="601129" y="58303"/>
                      </a:lnTo>
                      <a:lnTo>
                        <a:pt x="618371" y="48587"/>
                      </a:lnTo>
                      <a:lnTo>
                        <a:pt x="625425" y="40481"/>
                      </a:lnTo>
                      <a:lnTo>
                        <a:pt x="621505" y="19431"/>
                      </a:lnTo>
                      <a:lnTo>
                        <a:pt x="614452" y="13764"/>
                      </a:lnTo>
                      <a:lnTo>
                        <a:pt x="619938" y="0"/>
                      </a:lnTo>
                      <a:lnTo>
                        <a:pt x="652072" y="1619"/>
                      </a:lnTo>
                      <a:lnTo>
                        <a:pt x="661477" y="11335"/>
                      </a:lnTo>
                      <a:lnTo>
                        <a:pt x="662260" y="1781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58" name="Forma Livre: Forma 257">
                  <a:extLst>
                    <a:ext uri="{FF2B5EF4-FFF2-40B4-BE49-F238E27FC236}">
                      <a16:creationId xmlns:a16="http://schemas.microsoft.com/office/drawing/2014/main" id="{5726FB76-27EE-F4F7-FB40-2B70351A0059}"/>
                    </a:ext>
                  </a:extLst>
                </p:cNvPr>
                <p:cNvSpPr/>
                <p:nvPr/>
              </p:nvSpPr>
              <p:spPr>
                <a:xfrm>
                  <a:off x="4004843" y="3167959"/>
                  <a:ext cx="696744" cy="564356"/>
                </a:xfrm>
                <a:custGeom>
                  <a:avLst/>
                  <a:gdLst>
                    <a:gd name="connsiteX0" fmla="*/ 337004 w 696744"/>
                    <a:gd name="connsiteY0" fmla="*/ 4858 h 564356"/>
                    <a:gd name="connsiteX1" fmla="*/ 340919 w 696744"/>
                    <a:gd name="connsiteY1" fmla="*/ 12964 h 564356"/>
                    <a:gd name="connsiteX2" fmla="*/ 356597 w 696744"/>
                    <a:gd name="connsiteY2" fmla="*/ 62351 h 564356"/>
                    <a:gd name="connsiteX3" fmla="*/ 379324 w 696744"/>
                    <a:gd name="connsiteY3" fmla="*/ 53445 h 564356"/>
                    <a:gd name="connsiteX4" fmla="*/ 411461 w 696744"/>
                    <a:gd name="connsiteY4" fmla="*/ 50206 h 564356"/>
                    <a:gd name="connsiteX5" fmla="*/ 426349 w 696744"/>
                    <a:gd name="connsiteY5" fmla="*/ 42110 h 564356"/>
                    <a:gd name="connsiteX6" fmla="*/ 449075 w 696744"/>
                    <a:gd name="connsiteY6" fmla="*/ 51016 h 564356"/>
                    <a:gd name="connsiteX7" fmla="*/ 480432 w 696744"/>
                    <a:gd name="connsiteY7" fmla="*/ 62351 h 564356"/>
                    <a:gd name="connsiteX8" fmla="*/ 508645 w 696744"/>
                    <a:gd name="connsiteY8" fmla="*/ 89068 h 564356"/>
                    <a:gd name="connsiteX9" fmla="*/ 520398 w 696744"/>
                    <a:gd name="connsiteY9" fmla="*/ 101213 h 564356"/>
                    <a:gd name="connsiteX10" fmla="*/ 592503 w 696744"/>
                    <a:gd name="connsiteY10" fmla="*/ 170040 h 564356"/>
                    <a:gd name="connsiteX11" fmla="*/ 696744 w 696744"/>
                    <a:gd name="connsiteY11" fmla="*/ 271243 h 564356"/>
                    <a:gd name="connsiteX12" fmla="*/ 695173 w 696744"/>
                    <a:gd name="connsiteY12" fmla="*/ 271243 h 564356"/>
                    <a:gd name="connsiteX13" fmla="*/ 689686 w 696744"/>
                    <a:gd name="connsiteY13" fmla="*/ 278530 h 564356"/>
                    <a:gd name="connsiteX14" fmla="*/ 670093 w 696744"/>
                    <a:gd name="connsiteY14" fmla="*/ 280149 h 564356"/>
                    <a:gd name="connsiteX15" fmla="*/ 668531 w 696744"/>
                    <a:gd name="connsiteY15" fmla="*/ 287446 h 564356"/>
                    <a:gd name="connsiteX16" fmla="*/ 674008 w 696744"/>
                    <a:gd name="connsiteY16" fmla="*/ 294732 h 564356"/>
                    <a:gd name="connsiteX17" fmla="*/ 668531 w 696744"/>
                    <a:gd name="connsiteY17" fmla="*/ 307686 h 564356"/>
                    <a:gd name="connsiteX18" fmla="*/ 674008 w 696744"/>
                    <a:gd name="connsiteY18" fmla="*/ 314163 h 564356"/>
                    <a:gd name="connsiteX19" fmla="*/ 666179 w 696744"/>
                    <a:gd name="connsiteY19" fmla="*/ 320640 h 564356"/>
                    <a:gd name="connsiteX20" fmla="*/ 648929 w 696744"/>
                    <a:gd name="connsiteY20" fmla="*/ 317402 h 564356"/>
                    <a:gd name="connsiteX21" fmla="*/ 639528 w 696744"/>
                    <a:gd name="connsiteY21" fmla="*/ 330356 h 564356"/>
                    <a:gd name="connsiteX22" fmla="*/ 637956 w 696744"/>
                    <a:gd name="connsiteY22" fmla="*/ 340881 h 564356"/>
                    <a:gd name="connsiteX23" fmla="*/ 647367 w 696744"/>
                    <a:gd name="connsiteY23" fmla="*/ 346548 h 564356"/>
                    <a:gd name="connsiteX24" fmla="*/ 645795 w 696744"/>
                    <a:gd name="connsiteY24" fmla="*/ 357883 h 564356"/>
                    <a:gd name="connsiteX25" fmla="*/ 640309 w 696744"/>
                    <a:gd name="connsiteY25" fmla="*/ 357883 h 564356"/>
                    <a:gd name="connsiteX26" fmla="*/ 640309 w 696744"/>
                    <a:gd name="connsiteY26" fmla="*/ 367598 h 564356"/>
                    <a:gd name="connsiteX27" fmla="*/ 630907 w 696744"/>
                    <a:gd name="connsiteY27" fmla="*/ 366789 h 564356"/>
                    <a:gd name="connsiteX28" fmla="*/ 623068 w 696744"/>
                    <a:gd name="connsiteY28" fmla="*/ 370837 h 564356"/>
                    <a:gd name="connsiteX29" fmla="*/ 618363 w 696744"/>
                    <a:gd name="connsiteY29" fmla="*/ 378933 h 564356"/>
                    <a:gd name="connsiteX30" fmla="*/ 624640 w 696744"/>
                    <a:gd name="connsiteY30" fmla="*/ 382981 h 564356"/>
                    <a:gd name="connsiteX31" fmla="*/ 623068 w 696744"/>
                    <a:gd name="connsiteY31" fmla="*/ 387029 h 564356"/>
                    <a:gd name="connsiteX32" fmla="*/ 618363 w 696744"/>
                    <a:gd name="connsiteY32" fmla="*/ 391077 h 564356"/>
                    <a:gd name="connsiteX33" fmla="*/ 607390 w 696744"/>
                    <a:gd name="connsiteY33" fmla="*/ 389458 h 564356"/>
                    <a:gd name="connsiteX34" fmla="*/ 603476 w 696744"/>
                    <a:gd name="connsiteY34" fmla="*/ 395126 h 564356"/>
                    <a:gd name="connsiteX35" fmla="*/ 611315 w 696744"/>
                    <a:gd name="connsiteY35" fmla="*/ 408889 h 564356"/>
                    <a:gd name="connsiteX36" fmla="*/ 594075 w 696744"/>
                    <a:gd name="connsiteY36" fmla="*/ 408889 h 564356"/>
                    <a:gd name="connsiteX37" fmla="*/ 586235 w 696744"/>
                    <a:gd name="connsiteY37" fmla="*/ 419424 h 564356"/>
                    <a:gd name="connsiteX38" fmla="*/ 591722 w 696744"/>
                    <a:gd name="connsiteY38" fmla="*/ 432378 h 564356"/>
                    <a:gd name="connsiteX39" fmla="*/ 579177 w 696744"/>
                    <a:gd name="connsiteY39" fmla="*/ 442093 h 564356"/>
                    <a:gd name="connsiteX40" fmla="*/ 579177 w 696744"/>
                    <a:gd name="connsiteY40" fmla="*/ 446951 h 564356"/>
                    <a:gd name="connsiteX41" fmla="*/ 565071 w 696744"/>
                    <a:gd name="connsiteY41" fmla="*/ 450999 h 564356"/>
                    <a:gd name="connsiteX42" fmla="*/ 560375 w 696744"/>
                    <a:gd name="connsiteY42" fmla="*/ 460715 h 564356"/>
                    <a:gd name="connsiteX43" fmla="*/ 555670 w 696744"/>
                    <a:gd name="connsiteY43" fmla="*/ 452619 h 564356"/>
                    <a:gd name="connsiteX44" fmla="*/ 555670 w 696744"/>
                    <a:gd name="connsiteY44" fmla="*/ 442903 h 564356"/>
                    <a:gd name="connsiteX45" fmla="*/ 544697 w 696744"/>
                    <a:gd name="connsiteY45" fmla="*/ 442093 h 564356"/>
                    <a:gd name="connsiteX46" fmla="*/ 536858 w 696744"/>
                    <a:gd name="connsiteY46" fmla="*/ 435616 h 564356"/>
                    <a:gd name="connsiteX47" fmla="*/ 525104 w 696744"/>
                    <a:gd name="connsiteY47" fmla="*/ 442903 h 564356"/>
                    <a:gd name="connsiteX48" fmla="*/ 527456 w 696744"/>
                    <a:gd name="connsiteY48" fmla="*/ 457476 h 564356"/>
                    <a:gd name="connsiteX49" fmla="*/ 514131 w 696744"/>
                    <a:gd name="connsiteY49" fmla="*/ 451809 h 564356"/>
                    <a:gd name="connsiteX50" fmla="*/ 502377 w 696744"/>
                    <a:gd name="connsiteY50" fmla="*/ 458286 h 564356"/>
                    <a:gd name="connsiteX51" fmla="*/ 491404 w 696744"/>
                    <a:gd name="connsiteY51" fmla="*/ 453428 h 564356"/>
                    <a:gd name="connsiteX52" fmla="*/ 472593 w 696744"/>
                    <a:gd name="connsiteY52" fmla="*/ 468001 h 564356"/>
                    <a:gd name="connsiteX53" fmla="*/ 479641 w 696744"/>
                    <a:gd name="connsiteY53" fmla="*/ 475288 h 564356"/>
                    <a:gd name="connsiteX54" fmla="*/ 476507 w 696744"/>
                    <a:gd name="connsiteY54" fmla="*/ 482575 h 564356"/>
                    <a:gd name="connsiteX55" fmla="*/ 466325 w 696744"/>
                    <a:gd name="connsiteY55" fmla="*/ 481765 h 564356"/>
                    <a:gd name="connsiteX56" fmla="*/ 453000 w 696744"/>
                    <a:gd name="connsiteY56" fmla="*/ 495529 h 564356"/>
                    <a:gd name="connsiteX57" fmla="*/ 444380 w 696744"/>
                    <a:gd name="connsiteY57" fmla="*/ 487432 h 564356"/>
                    <a:gd name="connsiteX58" fmla="*/ 438103 w 696744"/>
                    <a:gd name="connsiteY58" fmla="*/ 493100 h 564356"/>
                    <a:gd name="connsiteX59" fmla="*/ 436541 w 696744"/>
                    <a:gd name="connsiteY59" fmla="*/ 494719 h 564356"/>
                    <a:gd name="connsiteX60" fmla="*/ 405975 w 696744"/>
                    <a:gd name="connsiteY60" fmla="*/ 544106 h 564356"/>
                    <a:gd name="connsiteX61" fmla="*/ 403622 w 696744"/>
                    <a:gd name="connsiteY61" fmla="*/ 545725 h 564356"/>
                    <a:gd name="connsiteX62" fmla="*/ 395783 w 696744"/>
                    <a:gd name="connsiteY62" fmla="*/ 552212 h 564356"/>
                    <a:gd name="connsiteX63" fmla="*/ 376971 w 696744"/>
                    <a:gd name="connsiteY63" fmla="*/ 524675 h 564356"/>
                    <a:gd name="connsiteX64" fmla="*/ 342490 w 696744"/>
                    <a:gd name="connsiteY64" fmla="*/ 517388 h 564356"/>
                    <a:gd name="connsiteX65" fmla="*/ 311144 w 696744"/>
                    <a:gd name="connsiteY65" fmla="*/ 518198 h 564356"/>
                    <a:gd name="connsiteX66" fmla="*/ 298599 w 696744"/>
                    <a:gd name="connsiteY66" fmla="*/ 517388 h 564356"/>
                    <a:gd name="connsiteX67" fmla="*/ 282140 w 696744"/>
                    <a:gd name="connsiteY67" fmla="*/ 502815 h 564356"/>
                    <a:gd name="connsiteX68" fmla="*/ 272739 w 696744"/>
                    <a:gd name="connsiteY68" fmla="*/ 489052 h 564356"/>
                    <a:gd name="connsiteX69" fmla="*/ 243735 w 696744"/>
                    <a:gd name="connsiteY69" fmla="*/ 483384 h 564356"/>
                    <a:gd name="connsiteX70" fmla="*/ 215522 w 696744"/>
                    <a:gd name="connsiteY70" fmla="*/ 489861 h 564356"/>
                    <a:gd name="connsiteX71" fmla="*/ 203768 w 696744"/>
                    <a:gd name="connsiteY71" fmla="*/ 495529 h 564356"/>
                    <a:gd name="connsiteX72" fmla="*/ 188881 w 696744"/>
                    <a:gd name="connsiteY72" fmla="*/ 518198 h 564356"/>
                    <a:gd name="connsiteX73" fmla="*/ 177908 w 696744"/>
                    <a:gd name="connsiteY73" fmla="*/ 523866 h 564356"/>
                    <a:gd name="connsiteX74" fmla="*/ 162230 w 696744"/>
                    <a:gd name="connsiteY74" fmla="*/ 523866 h 564356"/>
                    <a:gd name="connsiteX75" fmla="*/ 150476 w 696744"/>
                    <a:gd name="connsiteY75" fmla="*/ 531962 h 564356"/>
                    <a:gd name="connsiteX76" fmla="*/ 143418 w 696744"/>
                    <a:gd name="connsiteY76" fmla="*/ 551402 h 564356"/>
                    <a:gd name="connsiteX77" fmla="*/ 123825 w 696744"/>
                    <a:gd name="connsiteY77" fmla="*/ 564356 h 564356"/>
                    <a:gd name="connsiteX78" fmla="*/ 122263 w 696744"/>
                    <a:gd name="connsiteY78" fmla="*/ 549774 h 564356"/>
                    <a:gd name="connsiteX79" fmla="*/ 122263 w 696744"/>
                    <a:gd name="connsiteY79" fmla="*/ 546535 h 564356"/>
                    <a:gd name="connsiteX80" fmla="*/ 122263 w 696744"/>
                    <a:gd name="connsiteY80" fmla="*/ 519817 h 564356"/>
                    <a:gd name="connsiteX81" fmla="*/ 122263 w 696744"/>
                    <a:gd name="connsiteY81" fmla="*/ 484194 h 564356"/>
                    <a:gd name="connsiteX82" fmla="*/ 97184 w 696744"/>
                    <a:gd name="connsiteY82" fmla="*/ 470430 h 564356"/>
                    <a:gd name="connsiteX83" fmla="*/ 95612 w 696744"/>
                    <a:gd name="connsiteY83" fmla="*/ 471240 h 564356"/>
                    <a:gd name="connsiteX84" fmla="*/ 90126 w 696744"/>
                    <a:gd name="connsiteY84" fmla="*/ 462334 h 564356"/>
                    <a:gd name="connsiteX85" fmla="*/ 72885 w 696744"/>
                    <a:gd name="connsiteY85" fmla="*/ 456667 h 564356"/>
                    <a:gd name="connsiteX86" fmla="*/ 36833 w 696744"/>
                    <a:gd name="connsiteY86" fmla="*/ 399983 h 564356"/>
                    <a:gd name="connsiteX87" fmla="*/ 32909 w 696744"/>
                    <a:gd name="connsiteY87" fmla="*/ 399983 h 564356"/>
                    <a:gd name="connsiteX88" fmla="*/ 26642 w 696744"/>
                    <a:gd name="connsiteY88" fmla="*/ 391077 h 564356"/>
                    <a:gd name="connsiteX89" fmla="*/ 28994 w 696744"/>
                    <a:gd name="connsiteY89" fmla="*/ 378124 h 564356"/>
                    <a:gd name="connsiteX90" fmla="*/ 23508 w 696744"/>
                    <a:gd name="connsiteY90" fmla="*/ 361121 h 564356"/>
                    <a:gd name="connsiteX91" fmla="*/ 21155 w 696744"/>
                    <a:gd name="connsiteY91" fmla="*/ 353025 h 564356"/>
                    <a:gd name="connsiteX92" fmla="*/ 10182 w 696744"/>
                    <a:gd name="connsiteY92" fmla="*/ 348167 h 564356"/>
                    <a:gd name="connsiteX93" fmla="*/ 13316 w 696744"/>
                    <a:gd name="connsiteY93" fmla="*/ 336023 h 564356"/>
                    <a:gd name="connsiteX94" fmla="*/ 5487 w 696744"/>
                    <a:gd name="connsiteY94" fmla="*/ 319021 h 564356"/>
                    <a:gd name="connsiteX95" fmla="*/ 7830 w 696744"/>
                    <a:gd name="connsiteY95" fmla="*/ 303638 h 564356"/>
                    <a:gd name="connsiteX96" fmla="*/ 18802 w 696744"/>
                    <a:gd name="connsiteY96" fmla="*/ 299590 h 564356"/>
                    <a:gd name="connsiteX97" fmla="*/ 18802 w 696744"/>
                    <a:gd name="connsiteY97" fmla="*/ 287446 h 564356"/>
                    <a:gd name="connsiteX98" fmla="*/ 14107 w 696744"/>
                    <a:gd name="connsiteY98" fmla="*/ 280149 h 564356"/>
                    <a:gd name="connsiteX99" fmla="*/ 21155 w 696744"/>
                    <a:gd name="connsiteY99" fmla="*/ 257480 h 564356"/>
                    <a:gd name="connsiteX100" fmla="*/ 17241 w 696744"/>
                    <a:gd name="connsiteY100" fmla="*/ 249384 h 564356"/>
                    <a:gd name="connsiteX101" fmla="*/ 34481 w 696744"/>
                    <a:gd name="connsiteY101" fmla="*/ 230762 h 564356"/>
                    <a:gd name="connsiteX102" fmla="*/ 38395 w 696744"/>
                    <a:gd name="connsiteY102" fmla="*/ 213760 h 564356"/>
                    <a:gd name="connsiteX103" fmla="*/ 0 w 696744"/>
                    <a:gd name="connsiteY103" fmla="*/ 93116 h 564356"/>
                    <a:gd name="connsiteX104" fmla="*/ 21155 w 696744"/>
                    <a:gd name="connsiteY104" fmla="*/ 85830 h 564356"/>
                    <a:gd name="connsiteX105" fmla="*/ 32909 w 696744"/>
                    <a:gd name="connsiteY105" fmla="*/ 85830 h 564356"/>
                    <a:gd name="connsiteX106" fmla="*/ 38395 w 696744"/>
                    <a:gd name="connsiteY106" fmla="*/ 76924 h 564356"/>
                    <a:gd name="connsiteX107" fmla="*/ 59560 w 696744"/>
                    <a:gd name="connsiteY107" fmla="*/ 83401 h 564356"/>
                    <a:gd name="connsiteX108" fmla="*/ 70533 w 696744"/>
                    <a:gd name="connsiteY108" fmla="*/ 76924 h 564356"/>
                    <a:gd name="connsiteX109" fmla="*/ 79934 w 696744"/>
                    <a:gd name="connsiteY109" fmla="*/ 79353 h 564356"/>
                    <a:gd name="connsiteX110" fmla="*/ 95612 w 696744"/>
                    <a:gd name="connsiteY110" fmla="*/ 90688 h 564356"/>
                    <a:gd name="connsiteX111" fmla="*/ 110500 w 696744"/>
                    <a:gd name="connsiteY111" fmla="*/ 87449 h 564356"/>
                    <a:gd name="connsiteX112" fmla="*/ 134017 w 696744"/>
                    <a:gd name="connsiteY112" fmla="*/ 75305 h 564356"/>
                    <a:gd name="connsiteX113" fmla="*/ 139503 w 696744"/>
                    <a:gd name="connsiteY113" fmla="*/ 76924 h 564356"/>
                    <a:gd name="connsiteX114" fmla="*/ 146552 w 696744"/>
                    <a:gd name="connsiteY114" fmla="*/ 82591 h 564356"/>
                    <a:gd name="connsiteX115" fmla="*/ 154391 w 696744"/>
                    <a:gd name="connsiteY115" fmla="*/ 82591 h 564356"/>
                    <a:gd name="connsiteX116" fmla="*/ 162230 w 696744"/>
                    <a:gd name="connsiteY116" fmla="*/ 87449 h 564356"/>
                    <a:gd name="connsiteX117" fmla="*/ 184956 w 696744"/>
                    <a:gd name="connsiteY117" fmla="*/ 83401 h 564356"/>
                    <a:gd name="connsiteX118" fmla="*/ 192015 w 696744"/>
                    <a:gd name="connsiteY118" fmla="*/ 87449 h 564356"/>
                    <a:gd name="connsiteX119" fmla="*/ 206121 w 696744"/>
                    <a:gd name="connsiteY119" fmla="*/ 80162 h 564356"/>
                    <a:gd name="connsiteX120" fmla="*/ 215522 w 696744"/>
                    <a:gd name="connsiteY120" fmla="*/ 89068 h 564356"/>
                    <a:gd name="connsiteX121" fmla="*/ 232763 w 696744"/>
                    <a:gd name="connsiteY121" fmla="*/ 91497 h 564356"/>
                    <a:gd name="connsiteX122" fmla="*/ 236687 w 696744"/>
                    <a:gd name="connsiteY122" fmla="*/ 97165 h 564356"/>
                    <a:gd name="connsiteX123" fmla="*/ 245307 w 696744"/>
                    <a:gd name="connsiteY123" fmla="*/ 97974 h 564356"/>
                    <a:gd name="connsiteX124" fmla="*/ 253146 w 696744"/>
                    <a:gd name="connsiteY124" fmla="*/ 105261 h 564356"/>
                    <a:gd name="connsiteX125" fmla="*/ 255499 w 696744"/>
                    <a:gd name="connsiteY125" fmla="*/ 99593 h 564356"/>
                    <a:gd name="connsiteX126" fmla="*/ 266472 w 696744"/>
                    <a:gd name="connsiteY126" fmla="*/ 93116 h 564356"/>
                    <a:gd name="connsiteX127" fmla="*/ 253146 w 696744"/>
                    <a:gd name="connsiteY127" fmla="*/ 84211 h 564356"/>
                    <a:gd name="connsiteX128" fmla="*/ 255499 w 696744"/>
                    <a:gd name="connsiteY128" fmla="*/ 76924 h 564356"/>
                    <a:gd name="connsiteX129" fmla="*/ 260985 w 696744"/>
                    <a:gd name="connsiteY129" fmla="*/ 66399 h 564356"/>
                    <a:gd name="connsiteX130" fmla="*/ 262547 w 696744"/>
                    <a:gd name="connsiteY130" fmla="*/ 59922 h 564356"/>
                    <a:gd name="connsiteX131" fmla="*/ 263328 w 696744"/>
                    <a:gd name="connsiteY131" fmla="*/ 53445 h 564356"/>
                    <a:gd name="connsiteX132" fmla="*/ 255499 w 696744"/>
                    <a:gd name="connsiteY132" fmla="*/ 50206 h 564356"/>
                    <a:gd name="connsiteX133" fmla="*/ 263328 w 696744"/>
                    <a:gd name="connsiteY133" fmla="*/ 45349 h 564356"/>
                    <a:gd name="connsiteX134" fmla="*/ 270386 w 696744"/>
                    <a:gd name="connsiteY134" fmla="*/ 29156 h 564356"/>
                    <a:gd name="connsiteX135" fmla="*/ 283712 w 696744"/>
                    <a:gd name="connsiteY135" fmla="*/ 19441 h 564356"/>
                    <a:gd name="connsiteX136" fmla="*/ 286065 w 696744"/>
                    <a:gd name="connsiteY136" fmla="*/ 28347 h 564356"/>
                    <a:gd name="connsiteX137" fmla="*/ 291551 w 696744"/>
                    <a:gd name="connsiteY137" fmla="*/ 29966 h 564356"/>
                    <a:gd name="connsiteX138" fmla="*/ 293894 w 696744"/>
                    <a:gd name="connsiteY138" fmla="*/ 23489 h 564356"/>
                    <a:gd name="connsiteX139" fmla="*/ 303305 w 696744"/>
                    <a:gd name="connsiteY139" fmla="*/ 23489 h 564356"/>
                    <a:gd name="connsiteX140" fmla="*/ 310353 w 696744"/>
                    <a:gd name="connsiteY140" fmla="*/ 16193 h 564356"/>
                    <a:gd name="connsiteX141" fmla="*/ 308791 w 696744"/>
                    <a:gd name="connsiteY141" fmla="*/ 2429 h 564356"/>
                    <a:gd name="connsiteX142" fmla="*/ 318192 w 696744"/>
                    <a:gd name="connsiteY142" fmla="*/ 7287 h 564356"/>
                    <a:gd name="connsiteX143" fmla="*/ 335432 w 696744"/>
                    <a:gd name="connsiteY143" fmla="*/ 0 h 564356"/>
                    <a:gd name="connsiteX144" fmla="*/ 337004 w 696744"/>
                    <a:gd name="connsiteY144" fmla="*/ 4858 h 564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696744" h="564356">
                      <a:moveTo>
                        <a:pt x="337004" y="4858"/>
                      </a:moveTo>
                      <a:lnTo>
                        <a:pt x="340919" y="12964"/>
                      </a:lnTo>
                      <a:lnTo>
                        <a:pt x="356597" y="62351"/>
                      </a:lnTo>
                      <a:lnTo>
                        <a:pt x="379324" y="53445"/>
                      </a:lnTo>
                      <a:lnTo>
                        <a:pt x="411461" y="50206"/>
                      </a:lnTo>
                      <a:lnTo>
                        <a:pt x="426349" y="42110"/>
                      </a:lnTo>
                      <a:lnTo>
                        <a:pt x="449075" y="51016"/>
                      </a:lnTo>
                      <a:lnTo>
                        <a:pt x="480432" y="62351"/>
                      </a:lnTo>
                      <a:lnTo>
                        <a:pt x="508645" y="89068"/>
                      </a:lnTo>
                      <a:lnTo>
                        <a:pt x="520398" y="101213"/>
                      </a:lnTo>
                      <a:lnTo>
                        <a:pt x="592503" y="170040"/>
                      </a:lnTo>
                      <a:lnTo>
                        <a:pt x="696744" y="271243"/>
                      </a:lnTo>
                      <a:lnTo>
                        <a:pt x="695173" y="271243"/>
                      </a:lnTo>
                      <a:lnTo>
                        <a:pt x="689686" y="278530"/>
                      </a:lnTo>
                      <a:lnTo>
                        <a:pt x="670093" y="280149"/>
                      </a:lnTo>
                      <a:lnTo>
                        <a:pt x="668531" y="287446"/>
                      </a:lnTo>
                      <a:lnTo>
                        <a:pt x="674008" y="294732"/>
                      </a:lnTo>
                      <a:lnTo>
                        <a:pt x="668531" y="307686"/>
                      </a:lnTo>
                      <a:lnTo>
                        <a:pt x="674008" y="314163"/>
                      </a:lnTo>
                      <a:lnTo>
                        <a:pt x="666179" y="320640"/>
                      </a:lnTo>
                      <a:lnTo>
                        <a:pt x="648929" y="317402"/>
                      </a:lnTo>
                      <a:lnTo>
                        <a:pt x="639528" y="330356"/>
                      </a:lnTo>
                      <a:lnTo>
                        <a:pt x="637956" y="340881"/>
                      </a:lnTo>
                      <a:lnTo>
                        <a:pt x="647367" y="346548"/>
                      </a:lnTo>
                      <a:lnTo>
                        <a:pt x="645795" y="357883"/>
                      </a:lnTo>
                      <a:lnTo>
                        <a:pt x="640309" y="357883"/>
                      </a:lnTo>
                      <a:lnTo>
                        <a:pt x="640309" y="367598"/>
                      </a:lnTo>
                      <a:lnTo>
                        <a:pt x="630907" y="366789"/>
                      </a:lnTo>
                      <a:lnTo>
                        <a:pt x="623068" y="370837"/>
                      </a:lnTo>
                      <a:lnTo>
                        <a:pt x="618363" y="378933"/>
                      </a:lnTo>
                      <a:lnTo>
                        <a:pt x="624640" y="382981"/>
                      </a:lnTo>
                      <a:lnTo>
                        <a:pt x="623068" y="387029"/>
                      </a:lnTo>
                      <a:lnTo>
                        <a:pt x="618363" y="391077"/>
                      </a:lnTo>
                      <a:lnTo>
                        <a:pt x="607390" y="389458"/>
                      </a:lnTo>
                      <a:lnTo>
                        <a:pt x="603476" y="395126"/>
                      </a:lnTo>
                      <a:lnTo>
                        <a:pt x="611315" y="408889"/>
                      </a:lnTo>
                      <a:lnTo>
                        <a:pt x="594075" y="408889"/>
                      </a:lnTo>
                      <a:lnTo>
                        <a:pt x="586235" y="419424"/>
                      </a:lnTo>
                      <a:lnTo>
                        <a:pt x="591722" y="432378"/>
                      </a:lnTo>
                      <a:lnTo>
                        <a:pt x="579177" y="442093"/>
                      </a:lnTo>
                      <a:lnTo>
                        <a:pt x="579177" y="446951"/>
                      </a:lnTo>
                      <a:lnTo>
                        <a:pt x="565071" y="450999"/>
                      </a:lnTo>
                      <a:lnTo>
                        <a:pt x="560375" y="460715"/>
                      </a:lnTo>
                      <a:lnTo>
                        <a:pt x="555670" y="452619"/>
                      </a:lnTo>
                      <a:lnTo>
                        <a:pt x="555670" y="442903"/>
                      </a:lnTo>
                      <a:lnTo>
                        <a:pt x="544697" y="442093"/>
                      </a:lnTo>
                      <a:lnTo>
                        <a:pt x="536858" y="435616"/>
                      </a:lnTo>
                      <a:lnTo>
                        <a:pt x="525104" y="442903"/>
                      </a:lnTo>
                      <a:lnTo>
                        <a:pt x="527456" y="457476"/>
                      </a:lnTo>
                      <a:lnTo>
                        <a:pt x="514131" y="451809"/>
                      </a:lnTo>
                      <a:lnTo>
                        <a:pt x="502377" y="458286"/>
                      </a:lnTo>
                      <a:lnTo>
                        <a:pt x="491404" y="453428"/>
                      </a:lnTo>
                      <a:lnTo>
                        <a:pt x="472593" y="468001"/>
                      </a:lnTo>
                      <a:lnTo>
                        <a:pt x="479641" y="475288"/>
                      </a:lnTo>
                      <a:lnTo>
                        <a:pt x="476507" y="482575"/>
                      </a:lnTo>
                      <a:lnTo>
                        <a:pt x="466325" y="481765"/>
                      </a:lnTo>
                      <a:lnTo>
                        <a:pt x="453000" y="495529"/>
                      </a:lnTo>
                      <a:lnTo>
                        <a:pt x="444380" y="487432"/>
                      </a:lnTo>
                      <a:lnTo>
                        <a:pt x="438103" y="493100"/>
                      </a:lnTo>
                      <a:lnTo>
                        <a:pt x="436541" y="494719"/>
                      </a:lnTo>
                      <a:lnTo>
                        <a:pt x="405975" y="544106"/>
                      </a:lnTo>
                      <a:lnTo>
                        <a:pt x="403622" y="545725"/>
                      </a:lnTo>
                      <a:lnTo>
                        <a:pt x="395783" y="552212"/>
                      </a:lnTo>
                      <a:lnTo>
                        <a:pt x="376971" y="524675"/>
                      </a:lnTo>
                      <a:lnTo>
                        <a:pt x="342490" y="517388"/>
                      </a:lnTo>
                      <a:lnTo>
                        <a:pt x="311144" y="518198"/>
                      </a:lnTo>
                      <a:lnTo>
                        <a:pt x="298599" y="517388"/>
                      </a:lnTo>
                      <a:lnTo>
                        <a:pt x="282140" y="502815"/>
                      </a:lnTo>
                      <a:lnTo>
                        <a:pt x="272739" y="489052"/>
                      </a:lnTo>
                      <a:lnTo>
                        <a:pt x="243735" y="483384"/>
                      </a:lnTo>
                      <a:lnTo>
                        <a:pt x="215522" y="489861"/>
                      </a:lnTo>
                      <a:lnTo>
                        <a:pt x="203768" y="495529"/>
                      </a:lnTo>
                      <a:lnTo>
                        <a:pt x="188881" y="518198"/>
                      </a:lnTo>
                      <a:lnTo>
                        <a:pt x="177908" y="523866"/>
                      </a:lnTo>
                      <a:lnTo>
                        <a:pt x="162230" y="523866"/>
                      </a:lnTo>
                      <a:lnTo>
                        <a:pt x="150476" y="531962"/>
                      </a:lnTo>
                      <a:lnTo>
                        <a:pt x="143418" y="551402"/>
                      </a:lnTo>
                      <a:lnTo>
                        <a:pt x="123825" y="564356"/>
                      </a:lnTo>
                      <a:lnTo>
                        <a:pt x="122263" y="549774"/>
                      </a:lnTo>
                      <a:lnTo>
                        <a:pt x="122263" y="546535"/>
                      </a:lnTo>
                      <a:lnTo>
                        <a:pt x="122263" y="519817"/>
                      </a:lnTo>
                      <a:lnTo>
                        <a:pt x="122263" y="484194"/>
                      </a:lnTo>
                      <a:lnTo>
                        <a:pt x="97184" y="470430"/>
                      </a:lnTo>
                      <a:lnTo>
                        <a:pt x="95612" y="471240"/>
                      </a:lnTo>
                      <a:lnTo>
                        <a:pt x="90126" y="462334"/>
                      </a:lnTo>
                      <a:lnTo>
                        <a:pt x="72885" y="456667"/>
                      </a:lnTo>
                      <a:lnTo>
                        <a:pt x="36833" y="399983"/>
                      </a:lnTo>
                      <a:lnTo>
                        <a:pt x="32909" y="399983"/>
                      </a:lnTo>
                      <a:lnTo>
                        <a:pt x="26642" y="391077"/>
                      </a:lnTo>
                      <a:lnTo>
                        <a:pt x="28994" y="378124"/>
                      </a:lnTo>
                      <a:lnTo>
                        <a:pt x="23508" y="361121"/>
                      </a:lnTo>
                      <a:lnTo>
                        <a:pt x="21155" y="353025"/>
                      </a:lnTo>
                      <a:lnTo>
                        <a:pt x="10182" y="348167"/>
                      </a:lnTo>
                      <a:lnTo>
                        <a:pt x="13316" y="336023"/>
                      </a:lnTo>
                      <a:lnTo>
                        <a:pt x="5487" y="319021"/>
                      </a:lnTo>
                      <a:lnTo>
                        <a:pt x="7830" y="303638"/>
                      </a:lnTo>
                      <a:lnTo>
                        <a:pt x="18802" y="299590"/>
                      </a:lnTo>
                      <a:lnTo>
                        <a:pt x="18802" y="287446"/>
                      </a:lnTo>
                      <a:lnTo>
                        <a:pt x="14107" y="280149"/>
                      </a:lnTo>
                      <a:lnTo>
                        <a:pt x="21155" y="257480"/>
                      </a:lnTo>
                      <a:lnTo>
                        <a:pt x="17241" y="249384"/>
                      </a:lnTo>
                      <a:lnTo>
                        <a:pt x="34481" y="230762"/>
                      </a:lnTo>
                      <a:lnTo>
                        <a:pt x="38395" y="213760"/>
                      </a:lnTo>
                      <a:lnTo>
                        <a:pt x="0" y="93116"/>
                      </a:lnTo>
                      <a:lnTo>
                        <a:pt x="21155" y="85830"/>
                      </a:lnTo>
                      <a:lnTo>
                        <a:pt x="32909" y="85830"/>
                      </a:lnTo>
                      <a:lnTo>
                        <a:pt x="38395" y="76924"/>
                      </a:lnTo>
                      <a:lnTo>
                        <a:pt x="59560" y="83401"/>
                      </a:lnTo>
                      <a:lnTo>
                        <a:pt x="70533" y="76924"/>
                      </a:lnTo>
                      <a:lnTo>
                        <a:pt x="79934" y="79353"/>
                      </a:lnTo>
                      <a:lnTo>
                        <a:pt x="95612" y="90688"/>
                      </a:lnTo>
                      <a:lnTo>
                        <a:pt x="110500" y="87449"/>
                      </a:lnTo>
                      <a:lnTo>
                        <a:pt x="134017" y="75305"/>
                      </a:lnTo>
                      <a:lnTo>
                        <a:pt x="139503" y="76924"/>
                      </a:lnTo>
                      <a:lnTo>
                        <a:pt x="146552" y="82591"/>
                      </a:lnTo>
                      <a:lnTo>
                        <a:pt x="154391" y="82591"/>
                      </a:lnTo>
                      <a:lnTo>
                        <a:pt x="162230" y="87449"/>
                      </a:lnTo>
                      <a:lnTo>
                        <a:pt x="184956" y="83401"/>
                      </a:lnTo>
                      <a:lnTo>
                        <a:pt x="192015" y="87449"/>
                      </a:lnTo>
                      <a:lnTo>
                        <a:pt x="206121" y="80162"/>
                      </a:lnTo>
                      <a:lnTo>
                        <a:pt x="215522" y="89068"/>
                      </a:lnTo>
                      <a:lnTo>
                        <a:pt x="232763" y="91497"/>
                      </a:lnTo>
                      <a:lnTo>
                        <a:pt x="236687" y="97165"/>
                      </a:lnTo>
                      <a:lnTo>
                        <a:pt x="245307" y="97974"/>
                      </a:lnTo>
                      <a:lnTo>
                        <a:pt x="253146" y="105261"/>
                      </a:lnTo>
                      <a:lnTo>
                        <a:pt x="255499" y="99593"/>
                      </a:lnTo>
                      <a:lnTo>
                        <a:pt x="266472" y="93116"/>
                      </a:lnTo>
                      <a:lnTo>
                        <a:pt x="253146" y="84211"/>
                      </a:lnTo>
                      <a:lnTo>
                        <a:pt x="255499" y="76924"/>
                      </a:lnTo>
                      <a:lnTo>
                        <a:pt x="260985" y="66399"/>
                      </a:lnTo>
                      <a:lnTo>
                        <a:pt x="262547" y="59922"/>
                      </a:lnTo>
                      <a:lnTo>
                        <a:pt x="263328" y="53445"/>
                      </a:lnTo>
                      <a:lnTo>
                        <a:pt x="255499" y="50206"/>
                      </a:lnTo>
                      <a:lnTo>
                        <a:pt x="263328" y="45349"/>
                      </a:lnTo>
                      <a:lnTo>
                        <a:pt x="270386" y="29156"/>
                      </a:lnTo>
                      <a:lnTo>
                        <a:pt x="283712" y="19441"/>
                      </a:lnTo>
                      <a:lnTo>
                        <a:pt x="286065" y="28347"/>
                      </a:lnTo>
                      <a:lnTo>
                        <a:pt x="291551" y="29966"/>
                      </a:lnTo>
                      <a:lnTo>
                        <a:pt x="293894" y="23489"/>
                      </a:lnTo>
                      <a:lnTo>
                        <a:pt x="303305" y="23489"/>
                      </a:lnTo>
                      <a:lnTo>
                        <a:pt x="310353" y="16193"/>
                      </a:lnTo>
                      <a:lnTo>
                        <a:pt x="308791" y="2429"/>
                      </a:lnTo>
                      <a:lnTo>
                        <a:pt x="318192" y="7287"/>
                      </a:lnTo>
                      <a:lnTo>
                        <a:pt x="335432" y="0"/>
                      </a:lnTo>
                      <a:lnTo>
                        <a:pt x="337004" y="4858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59" name="Forma Livre: Forma 258">
                  <a:extLst>
                    <a:ext uri="{FF2B5EF4-FFF2-40B4-BE49-F238E27FC236}">
                      <a16:creationId xmlns:a16="http://schemas.microsoft.com/office/drawing/2014/main" id="{306009CF-0024-65B3-0E70-6AC20057311C}"/>
                    </a:ext>
                  </a:extLst>
                </p:cNvPr>
                <p:cNvSpPr/>
                <p:nvPr/>
              </p:nvSpPr>
              <p:spPr>
                <a:xfrm>
                  <a:off x="2282962" y="3324236"/>
                  <a:ext cx="679503" cy="511711"/>
                </a:xfrm>
                <a:custGeom>
                  <a:avLst/>
                  <a:gdLst>
                    <a:gd name="connsiteX0" fmla="*/ 141074 w 679503"/>
                    <a:gd name="connsiteY0" fmla="*/ 63960 h 511711"/>
                    <a:gd name="connsiteX1" fmla="*/ 149694 w 679503"/>
                    <a:gd name="connsiteY1" fmla="*/ 63151 h 511711"/>
                    <a:gd name="connsiteX2" fmla="*/ 159095 w 679503"/>
                    <a:gd name="connsiteY2" fmla="*/ 56674 h 511711"/>
                    <a:gd name="connsiteX3" fmla="*/ 177126 w 679503"/>
                    <a:gd name="connsiteY3" fmla="*/ 71247 h 511711"/>
                    <a:gd name="connsiteX4" fmla="*/ 197500 w 679503"/>
                    <a:gd name="connsiteY4" fmla="*/ 75295 h 511711"/>
                    <a:gd name="connsiteX5" fmla="*/ 210825 w 679503"/>
                    <a:gd name="connsiteY5" fmla="*/ 70437 h 511711"/>
                    <a:gd name="connsiteX6" fmla="*/ 233552 w 679503"/>
                    <a:gd name="connsiteY6" fmla="*/ 85820 h 511711"/>
                    <a:gd name="connsiteX7" fmla="*/ 233552 w 679503"/>
                    <a:gd name="connsiteY7" fmla="*/ 93107 h 511711"/>
                    <a:gd name="connsiteX8" fmla="*/ 239820 w 679503"/>
                    <a:gd name="connsiteY8" fmla="*/ 95536 h 511711"/>
                    <a:gd name="connsiteX9" fmla="*/ 239038 w 679503"/>
                    <a:gd name="connsiteY9" fmla="*/ 100393 h 511711"/>
                    <a:gd name="connsiteX10" fmla="*/ 242963 w 679503"/>
                    <a:gd name="connsiteY10" fmla="*/ 106061 h 511711"/>
                    <a:gd name="connsiteX11" fmla="*/ 262556 w 679503"/>
                    <a:gd name="connsiteY11" fmla="*/ 100393 h 511711"/>
                    <a:gd name="connsiteX12" fmla="*/ 270395 w 679503"/>
                    <a:gd name="connsiteY12" fmla="*/ 106061 h 511711"/>
                    <a:gd name="connsiteX13" fmla="*/ 269604 w 679503"/>
                    <a:gd name="connsiteY13" fmla="*/ 114967 h 511711"/>
                    <a:gd name="connsiteX14" fmla="*/ 282930 w 679503"/>
                    <a:gd name="connsiteY14" fmla="*/ 116586 h 511711"/>
                    <a:gd name="connsiteX15" fmla="*/ 288416 w 679503"/>
                    <a:gd name="connsiteY15" fmla="*/ 118205 h 511711"/>
                    <a:gd name="connsiteX16" fmla="*/ 294683 w 679503"/>
                    <a:gd name="connsiteY16" fmla="*/ 109299 h 511711"/>
                    <a:gd name="connsiteX17" fmla="*/ 306437 w 679503"/>
                    <a:gd name="connsiteY17" fmla="*/ 109299 h 511711"/>
                    <a:gd name="connsiteX18" fmla="*/ 308009 w 679503"/>
                    <a:gd name="connsiteY18" fmla="*/ 103632 h 511711"/>
                    <a:gd name="connsiteX19" fmla="*/ 313495 w 679503"/>
                    <a:gd name="connsiteY19" fmla="*/ 106061 h 511711"/>
                    <a:gd name="connsiteX20" fmla="*/ 319763 w 679503"/>
                    <a:gd name="connsiteY20" fmla="*/ 99584 h 511711"/>
                    <a:gd name="connsiteX21" fmla="*/ 336222 w 679503"/>
                    <a:gd name="connsiteY21" fmla="*/ 105251 h 511711"/>
                    <a:gd name="connsiteX22" fmla="*/ 338575 w 679503"/>
                    <a:gd name="connsiteY22" fmla="*/ 98774 h 511711"/>
                    <a:gd name="connsiteX23" fmla="*/ 347976 w 679503"/>
                    <a:gd name="connsiteY23" fmla="*/ 99584 h 511711"/>
                    <a:gd name="connsiteX24" fmla="*/ 351900 w 679503"/>
                    <a:gd name="connsiteY24" fmla="*/ 93107 h 511711"/>
                    <a:gd name="connsiteX25" fmla="*/ 359739 w 679503"/>
                    <a:gd name="connsiteY25" fmla="*/ 100393 h 511711"/>
                    <a:gd name="connsiteX26" fmla="*/ 366788 w 679503"/>
                    <a:gd name="connsiteY26" fmla="*/ 92297 h 511711"/>
                    <a:gd name="connsiteX27" fmla="*/ 384028 w 679503"/>
                    <a:gd name="connsiteY27" fmla="*/ 92297 h 511711"/>
                    <a:gd name="connsiteX28" fmla="*/ 395001 w 679503"/>
                    <a:gd name="connsiteY28" fmla="*/ 97965 h 511711"/>
                    <a:gd name="connsiteX29" fmla="*/ 398925 w 679503"/>
                    <a:gd name="connsiteY29" fmla="*/ 106061 h 511711"/>
                    <a:gd name="connsiteX30" fmla="*/ 424005 w 679503"/>
                    <a:gd name="connsiteY30" fmla="*/ 110109 h 511711"/>
                    <a:gd name="connsiteX31" fmla="*/ 429491 w 679503"/>
                    <a:gd name="connsiteY31" fmla="*/ 122253 h 511711"/>
                    <a:gd name="connsiteX32" fmla="*/ 438892 w 679503"/>
                    <a:gd name="connsiteY32" fmla="*/ 116586 h 511711"/>
                    <a:gd name="connsiteX33" fmla="*/ 435758 w 679503"/>
                    <a:gd name="connsiteY33" fmla="*/ 110109 h 511711"/>
                    <a:gd name="connsiteX34" fmla="*/ 443597 w 679503"/>
                    <a:gd name="connsiteY34" fmla="*/ 97965 h 511711"/>
                    <a:gd name="connsiteX35" fmla="*/ 463971 w 679503"/>
                    <a:gd name="connsiteY35" fmla="*/ 104442 h 511711"/>
                    <a:gd name="connsiteX36" fmla="*/ 478868 w 679503"/>
                    <a:gd name="connsiteY36" fmla="*/ 96345 h 511711"/>
                    <a:gd name="connsiteX37" fmla="*/ 487489 w 679503"/>
                    <a:gd name="connsiteY37" fmla="*/ 102013 h 511711"/>
                    <a:gd name="connsiteX38" fmla="*/ 494537 w 679503"/>
                    <a:gd name="connsiteY38" fmla="*/ 94726 h 511711"/>
                    <a:gd name="connsiteX39" fmla="*/ 502376 w 679503"/>
                    <a:gd name="connsiteY39" fmla="*/ 97155 h 511711"/>
                    <a:gd name="connsiteX40" fmla="*/ 511777 w 679503"/>
                    <a:gd name="connsiteY40" fmla="*/ 90678 h 511711"/>
                    <a:gd name="connsiteX41" fmla="*/ 523541 w 679503"/>
                    <a:gd name="connsiteY41" fmla="*/ 96345 h 511711"/>
                    <a:gd name="connsiteX42" fmla="*/ 532161 w 679503"/>
                    <a:gd name="connsiteY42" fmla="*/ 89059 h 511711"/>
                    <a:gd name="connsiteX43" fmla="*/ 546267 w 679503"/>
                    <a:gd name="connsiteY43" fmla="*/ 94726 h 511711"/>
                    <a:gd name="connsiteX44" fmla="*/ 562727 w 679503"/>
                    <a:gd name="connsiteY44" fmla="*/ 113347 h 511711"/>
                    <a:gd name="connsiteX45" fmla="*/ 567422 w 679503"/>
                    <a:gd name="connsiteY45" fmla="*/ 131169 h 511711"/>
                    <a:gd name="connsiteX46" fmla="*/ 586234 w 679503"/>
                    <a:gd name="connsiteY46" fmla="*/ 149790 h 511711"/>
                    <a:gd name="connsiteX47" fmla="*/ 602693 w 679503"/>
                    <a:gd name="connsiteY47" fmla="*/ 146552 h 511711"/>
                    <a:gd name="connsiteX48" fmla="*/ 608180 w 679503"/>
                    <a:gd name="connsiteY48" fmla="*/ 156267 h 511711"/>
                    <a:gd name="connsiteX49" fmla="*/ 618372 w 679503"/>
                    <a:gd name="connsiteY49" fmla="*/ 153838 h 511711"/>
                    <a:gd name="connsiteX50" fmla="*/ 620724 w 679503"/>
                    <a:gd name="connsiteY50" fmla="*/ 165173 h 511711"/>
                    <a:gd name="connsiteX51" fmla="*/ 633259 w 679503"/>
                    <a:gd name="connsiteY51" fmla="*/ 158696 h 511711"/>
                    <a:gd name="connsiteX52" fmla="*/ 639527 w 679503"/>
                    <a:gd name="connsiteY52" fmla="*/ 163554 h 511711"/>
                    <a:gd name="connsiteX53" fmla="*/ 639527 w 679503"/>
                    <a:gd name="connsiteY53" fmla="*/ 174079 h 511711"/>
                    <a:gd name="connsiteX54" fmla="*/ 647366 w 679503"/>
                    <a:gd name="connsiteY54" fmla="*/ 183794 h 511711"/>
                    <a:gd name="connsiteX55" fmla="*/ 660691 w 679503"/>
                    <a:gd name="connsiteY55" fmla="*/ 188652 h 511711"/>
                    <a:gd name="connsiteX56" fmla="*/ 658338 w 679503"/>
                    <a:gd name="connsiteY56" fmla="*/ 195129 h 511711"/>
                    <a:gd name="connsiteX57" fmla="*/ 669311 w 679503"/>
                    <a:gd name="connsiteY57" fmla="*/ 209702 h 511711"/>
                    <a:gd name="connsiteX58" fmla="*/ 669311 w 679503"/>
                    <a:gd name="connsiteY58" fmla="*/ 230753 h 511711"/>
                    <a:gd name="connsiteX59" fmla="*/ 677150 w 679503"/>
                    <a:gd name="connsiteY59" fmla="*/ 235610 h 511711"/>
                    <a:gd name="connsiteX60" fmla="*/ 671664 w 679503"/>
                    <a:gd name="connsiteY60" fmla="*/ 256661 h 511711"/>
                    <a:gd name="connsiteX61" fmla="*/ 675579 w 679503"/>
                    <a:gd name="connsiteY61" fmla="*/ 267195 h 511711"/>
                    <a:gd name="connsiteX62" fmla="*/ 670092 w 679503"/>
                    <a:gd name="connsiteY62" fmla="*/ 275291 h 511711"/>
                    <a:gd name="connsiteX63" fmla="*/ 679503 w 679503"/>
                    <a:gd name="connsiteY63" fmla="*/ 293103 h 511711"/>
                    <a:gd name="connsiteX64" fmla="*/ 647366 w 679503"/>
                    <a:gd name="connsiteY64" fmla="*/ 285007 h 511711"/>
                    <a:gd name="connsiteX65" fmla="*/ 642670 w 679503"/>
                    <a:gd name="connsiteY65" fmla="*/ 320630 h 511711"/>
                    <a:gd name="connsiteX66" fmla="*/ 637184 w 679503"/>
                    <a:gd name="connsiteY66" fmla="*/ 331965 h 511711"/>
                    <a:gd name="connsiteX67" fmla="*/ 623858 w 679503"/>
                    <a:gd name="connsiteY67" fmla="*/ 345729 h 511711"/>
                    <a:gd name="connsiteX68" fmla="*/ 599560 w 679503"/>
                    <a:gd name="connsiteY68" fmla="*/ 357873 h 511711"/>
                    <a:gd name="connsiteX69" fmla="*/ 590159 w 679503"/>
                    <a:gd name="connsiteY69" fmla="*/ 365160 h 511711"/>
                    <a:gd name="connsiteX70" fmla="*/ 587806 w 679503"/>
                    <a:gd name="connsiteY70" fmla="*/ 383781 h 511711"/>
                    <a:gd name="connsiteX71" fmla="*/ 570566 w 679503"/>
                    <a:gd name="connsiteY71" fmla="*/ 422653 h 511711"/>
                    <a:gd name="connsiteX72" fmla="*/ 553316 w 679503"/>
                    <a:gd name="connsiteY72" fmla="*/ 446132 h 511711"/>
                    <a:gd name="connsiteX73" fmla="*/ 557240 w 679503"/>
                    <a:gd name="connsiteY73" fmla="*/ 461515 h 511711"/>
                    <a:gd name="connsiteX74" fmla="*/ 576052 w 679503"/>
                    <a:gd name="connsiteY74" fmla="*/ 479327 h 511711"/>
                    <a:gd name="connsiteX75" fmla="*/ 435758 w 679503"/>
                    <a:gd name="connsiteY75" fmla="*/ 501186 h 511711"/>
                    <a:gd name="connsiteX76" fmla="*/ 376198 w 679503"/>
                    <a:gd name="connsiteY76" fmla="*/ 511712 h 511711"/>
                    <a:gd name="connsiteX77" fmla="*/ 365226 w 679503"/>
                    <a:gd name="connsiteY77" fmla="*/ 508473 h 511711"/>
                    <a:gd name="connsiteX78" fmla="*/ 224151 w 679503"/>
                    <a:gd name="connsiteY78" fmla="*/ 473659 h 511711"/>
                    <a:gd name="connsiteX79" fmla="*/ 137150 w 679503"/>
                    <a:gd name="connsiteY79" fmla="*/ 450990 h 511711"/>
                    <a:gd name="connsiteX80" fmla="*/ 134806 w 679503"/>
                    <a:gd name="connsiteY80" fmla="*/ 450990 h 511711"/>
                    <a:gd name="connsiteX81" fmla="*/ 119909 w 679503"/>
                    <a:gd name="connsiteY81" fmla="*/ 443703 h 511711"/>
                    <a:gd name="connsiteX82" fmla="*/ 110508 w 679503"/>
                    <a:gd name="connsiteY82" fmla="*/ 433178 h 511711"/>
                    <a:gd name="connsiteX83" fmla="*/ 102669 w 679503"/>
                    <a:gd name="connsiteY83" fmla="*/ 438036 h 511711"/>
                    <a:gd name="connsiteX84" fmla="*/ 101888 w 679503"/>
                    <a:gd name="connsiteY84" fmla="*/ 426701 h 511711"/>
                    <a:gd name="connsiteX85" fmla="*/ 105803 w 679503"/>
                    <a:gd name="connsiteY85" fmla="*/ 418605 h 511711"/>
                    <a:gd name="connsiteX86" fmla="*/ 92477 w 679503"/>
                    <a:gd name="connsiteY86" fmla="*/ 412937 h 511711"/>
                    <a:gd name="connsiteX87" fmla="*/ 83857 w 679503"/>
                    <a:gd name="connsiteY87" fmla="*/ 416985 h 511711"/>
                    <a:gd name="connsiteX88" fmla="*/ 79161 w 679503"/>
                    <a:gd name="connsiteY88" fmla="*/ 410508 h 511711"/>
                    <a:gd name="connsiteX89" fmla="*/ 70532 w 679503"/>
                    <a:gd name="connsiteY89" fmla="*/ 413747 h 511711"/>
                    <a:gd name="connsiteX90" fmla="*/ 68189 w 679503"/>
                    <a:gd name="connsiteY90" fmla="*/ 395125 h 511711"/>
                    <a:gd name="connsiteX91" fmla="*/ 52510 w 679503"/>
                    <a:gd name="connsiteY91" fmla="*/ 387020 h 511711"/>
                    <a:gd name="connsiteX92" fmla="*/ 32136 w 679503"/>
                    <a:gd name="connsiteY92" fmla="*/ 375685 h 511711"/>
                    <a:gd name="connsiteX93" fmla="*/ 26650 w 679503"/>
                    <a:gd name="connsiteY93" fmla="*/ 357064 h 511711"/>
                    <a:gd name="connsiteX94" fmla="*/ 17241 w 679503"/>
                    <a:gd name="connsiteY94" fmla="*/ 355444 h 511711"/>
                    <a:gd name="connsiteX95" fmla="*/ 16458 w 679503"/>
                    <a:gd name="connsiteY95" fmla="*/ 315773 h 511711"/>
                    <a:gd name="connsiteX96" fmla="*/ 13324 w 679503"/>
                    <a:gd name="connsiteY96" fmla="*/ 229943 h 511711"/>
                    <a:gd name="connsiteX97" fmla="*/ 13324 w 679503"/>
                    <a:gd name="connsiteY97" fmla="*/ 223466 h 511711"/>
                    <a:gd name="connsiteX98" fmla="*/ 0 w 679503"/>
                    <a:gd name="connsiteY98" fmla="*/ 102822 h 511711"/>
                    <a:gd name="connsiteX99" fmla="*/ 5486 w 679503"/>
                    <a:gd name="connsiteY99" fmla="*/ 109299 h 511711"/>
                    <a:gd name="connsiteX100" fmla="*/ 3919 w 679503"/>
                    <a:gd name="connsiteY100" fmla="*/ 114967 h 511711"/>
                    <a:gd name="connsiteX101" fmla="*/ 33699 w 679503"/>
                    <a:gd name="connsiteY101" fmla="*/ 116586 h 511711"/>
                    <a:gd name="connsiteX102" fmla="*/ 47805 w 679503"/>
                    <a:gd name="connsiteY102" fmla="*/ 99584 h 511711"/>
                    <a:gd name="connsiteX103" fmla="*/ 47805 w 679503"/>
                    <a:gd name="connsiteY103" fmla="*/ 99584 h 511711"/>
                    <a:gd name="connsiteX104" fmla="*/ 56425 w 679503"/>
                    <a:gd name="connsiteY104" fmla="*/ 90678 h 511711"/>
                    <a:gd name="connsiteX105" fmla="*/ 52510 w 679503"/>
                    <a:gd name="connsiteY105" fmla="*/ 57483 h 511711"/>
                    <a:gd name="connsiteX106" fmla="*/ 57216 w 679503"/>
                    <a:gd name="connsiteY106" fmla="*/ 46958 h 511711"/>
                    <a:gd name="connsiteX107" fmla="*/ 56435 w 679503"/>
                    <a:gd name="connsiteY107" fmla="*/ 34814 h 511711"/>
                    <a:gd name="connsiteX108" fmla="*/ 92487 w 679503"/>
                    <a:gd name="connsiteY108" fmla="*/ 34004 h 511711"/>
                    <a:gd name="connsiteX109" fmla="*/ 100316 w 679503"/>
                    <a:gd name="connsiteY109" fmla="*/ 14573 h 511711"/>
                    <a:gd name="connsiteX110" fmla="*/ 109727 w 679503"/>
                    <a:gd name="connsiteY110" fmla="*/ 7287 h 511711"/>
                    <a:gd name="connsiteX111" fmla="*/ 108155 w 679503"/>
                    <a:gd name="connsiteY111" fmla="*/ 0 h 511711"/>
                    <a:gd name="connsiteX112" fmla="*/ 126967 w 679503"/>
                    <a:gd name="connsiteY112" fmla="*/ 4858 h 511711"/>
                    <a:gd name="connsiteX113" fmla="*/ 130882 w 679503"/>
                    <a:gd name="connsiteY113" fmla="*/ 17002 h 511711"/>
                    <a:gd name="connsiteX114" fmla="*/ 132454 w 679503"/>
                    <a:gd name="connsiteY114" fmla="*/ 30766 h 511711"/>
                    <a:gd name="connsiteX115" fmla="*/ 140293 w 679503"/>
                    <a:gd name="connsiteY115" fmla="*/ 42100 h 511711"/>
                    <a:gd name="connsiteX116" fmla="*/ 138721 w 679503"/>
                    <a:gd name="connsiteY116" fmla="*/ 55054 h 511711"/>
                    <a:gd name="connsiteX117" fmla="*/ 141074 w 679503"/>
                    <a:gd name="connsiteY117" fmla="*/ 63960 h 511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679503" h="511711">
                      <a:moveTo>
                        <a:pt x="141074" y="63960"/>
                      </a:moveTo>
                      <a:lnTo>
                        <a:pt x="149694" y="63151"/>
                      </a:lnTo>
                      <a:lnTo>
                        <a:pt x="159095" y="56674"/>
                      </a:lnTo>
                      <a:lnTo>
                        <a:pt x="177126" y="71247"/>
                      </a:lnTo>
                      <a:lnTo>
                        <a:pt x="197500" y="75295"/>
                      </a:lnTo>
                      <a:lnTo>
                        <a:pt x="210825" y="70437"/>
                      </a:lnTo>
                      <a:lnTo>
                        <a:pt x="233552" y="85820"/>
                      </a:lnTo>
                      <a:lnTo>
                        <a:pt x="233552" y="93107"/>
                      </a:lnTo>
                      <a:lnTo>
                        <a:pt x="239820" y="95536"/>
                      </a:lnTo>
                      <a:lnTo>
                        <a:pt x="239038" y="100393"/>
                      </a:lnTo>
                      <a:lnTo>
                        <a:pt x="242963" y="106061"/>
                      </a:lnTo>
                      <a:lnTo>
                        <a:pt x="262556" y="100393"/>
                      </a:lnTo>
                      <a:lnTo>
                        <a:pt x="270395" y="106061"/>
                      </a:lnTo>
                      <a:lnTo>
                        <a:pt x="269604" y="114967"/>
                      </a:lnTo>
                      <a:lnTo>
                        <a:pt x="282930" y="116586"/>
                      </a:lnTo>
                      <a:lnTo>
                        <a:pt x="288416" y="118205"/>
                      </a:lnTo>
                      <a:lnTo>
                        <a:pt x="294683" y="109299"/>
                      </a:lnTo>
                      <a:lnTo>
                        <a:pt x="306437" y="109299"/>
                      </a:lnTo>
                      <a:lnTo>
                        <a:pt x="308009" y="103632"/>
                      </a:lnTo>
                      <a:lnTo>
                        <a:pt x="313495" y="106061"/>
                      </a:lnTo>
                      <a:lnTo>
                        <a:pt x="319763" y="99584"/>
                      </a:lnTo>
                      <a:lnTo>
                        <a:pt x="336222" y="105251"/>
                      </a:lnTo>
                      <a:lnTo>
                        <a:pt x="338575" y="98774"/>
                      </a:lnTo>
                      <a:lnTo>
                        <a:pt x="347976" y="99584"/>
                      </a:lnTo>
                      <a:lnTo>
                        <a:pt x="351900" y="93107"/>
                      </a:lnTo>
                      <a:lnTo>
                        <a:pt x="359739" y="100393"/>
                      </a:lnTo>
                      <a:lnTo>
                        <a:pt x="366788" y="92297"/>
                      </a:lnTo>
                      <a:lnTo>
                        <a:pt x="384028" y="92297"/>
                      </a:lnTo>
                      <a:lnTo>
                        <a:pt x="395001" y="97965"/>
                      </a:lnTo>
                      <a:lnTo>
                        <a:pt x="398925" y="106061"/>
                      </a:lnTo>
                      <a:lnTo>
                        <a:pt x="424005" y="110109"/>
                      </a:lnTo>
                      <a:lnTo>
                        <a:pt x="429491" y="122253"/>
                      </a:lnTo>
                      <a:lnTo>
                        <a:pt x="438892" y="116586"/>
                      </a:lnTo>
                      <a:lnTo>
                        <a:pt x="435758" y="110109"/>
                      </a:lnTo>
                      <a:lnTo>
                        <a:pt x="443597" y="97965"/>
                      </a:lnTo>
                      <a:lnTo>
                        <a:pt x="463971" y="104442"/>
                      </a:lnTo>
                      <a:lnTo>
                        <a:pt x="478868" y="96345"/>
                      </a:lnTo>
                      <a:lnTo>
                        <a:pt x="487489" y="102013"/>
                      </a:lnTo>
                      <a:lnTo>
                        <a:pt x="494537" y="94726"/>
                      </a:lnTo>
                      <a:lnTo>
                        <a:pt x="502376" y="97155"/>
                      </a:lnTo>
                      <a:lnTo>
                        <a:pt x="511777" y="90678"/>
                      </a:lnTo>
                      <a:lnTo>
                        <a:pt x="523541" y="96345"/>
                      </a:lnTo>
                      <a:lnTo>
                        <a:pt x="532161" y="89059"/>
                      </a:lnTo>
                      <a:lnTo>
                        <a:pt x="546267" y="94726"/>
                      </a:lnTo>
                      <a:lnTo>
                        <a:pt x="562727" y="113347"/>
                      </a:lnTo>
                      <a:lnTo>
                        <a:pt x="567422" y="131169"/>
                      </a:lnTo>
                      <a:lnTo>
                        <a:pt x="586234" y="149790"/>
                      </a:lnTo>
                      <a:lnTo>
                        <a:pt x="602693" y="146552"/>
                      </a:lnTo>
                      <a:lnTo>
                        <a:pt x="608180" y="156267"/>
                      </a:lnTo>
                      <a:lnTo>
                        <a:pt x="618372" y="153838"/>
                      </a:lnTo>
                      <a:lnTo>
                        <a:pt x="620724" y="165173"/>
                      </a:lnTo>
                      <a:lnTo>
                        <a:pt x="633259" y="158696"/>
                      </a:lnTo>
                      <a:lnTo>
                        <a:pt x="639527" y="163554"/>
                      </a:lnTo>
                      <a:lnTo>
                        <a:pt x="639527" y="174079"/>
                      </a:lnTo>
                      <a:lnTo>
                        <a:pt x="647366" y="183794"/>
                      </a:lnTo>
                      <a:lnTo>
                        <a:pt x="660691" y="188652"/>
                      </a:lnTo>
                      <a:lnTo>
                        <a:pt x="658338" y="195129"/>
                      </a:lnTo>
                      <a:lnTo>
                        <a:pt x="669311" y="209702"/>
                      </a:lnTo>
                      <a:lnTo>
                        <a:pt x="669311" y="230753"/>
                      </a:lnTo>
                      <a:lnTo>
                        <a:pt x="677150" y="235610"/>
                      </a:lnTo>
                      <a:lnTo>
                        <a:pt x="671664" y="256661"/>
                      </a:lnTo>
                      <a:lnTo>
                        <a:pt x="675579" y="267195"/>
                      </a:lnTo>
                      <a:lnTo>
                        <a:pt x="670092" y="275291"/>
                      </a:lnTo>
                      <a:lnTo>
                        <a:pt x="679503" y="293103"/>
                      </a:lnTo>
                      <a:lnTo>
                        <a:pt x="647366" y="285007"/>
                      </a:lnTo>
                      <a:lnTo>
                        <a:pt x="642670" y="320630"/>
                      </a:lnTo>
                      <a:lnTo>
                        <a:pt x="637184" y="331965"/>
                      </a:lnTo>
                      <a:lnTo>
                        <a:pt x="623858" y="345729"/>
                      </a:lnTo>
                      <a:lnTo>
                        <a:pt x="599560" y="357873"/>
                      </a:lnTo>
                      <a:lnTo>
                        <a:pt x="590159" y="365160"/>
                      </a:lnTo>
                      <a:lnTo>
                        <a:pt x="587806" y="383781"/>
                      </a:lnTo>
                      <a:lnTo>
                        <a:pt x="570566" y="422653"/>
                      </a:lnTo>
                      <a:lnTo>
                        <a:pt x="553316" y="446132"/>
                      </a:lnTo>
                      <a:lnTo>
                        <a:pt x="557240" y="461515"/>
                      </a:lnTo>
                      <a:lnTo>
                        <a:pt x="576052" y="479327"/>
                      </a:lnTo>
                      <a:lnTo>
                        <a:pt x="435758" y="501186"/>
                      </a:lnTo>
                      <a:lnTo>
                        <a:pt x="376198" y="511712"/>
                      </a:lnTo>
                      <a:lnTo>
                        <a:pt x="365226" y="508473"/>
                      </a:lnTo>
                      <a:lnTo>
                        <a:pt x="224151" y="473659"/>
                      </a:lnTo>
                      <a:lnTo>
                        <a:pt x="137150" y="450990"/>
                      </a:lnTo>
                      <a:lnTo>
                        <a:pt x="134806" y="450990"/>
                      </a:lnTo>
                      <a:lnTo>
                        <a:pt x="119909" y="443703"/>
                      </a:lnTo>
                      <a:lnTo>
                        <a:pt x="110508" y="433178"/>
                      </a:lnTo>
                      <a:lnTo>
                        <a:pt x="102669" y="438036"/>
                      </a:lnTo>
                      <a:lnTo>
                        <a:pt x="101888" y="426701"/>
                      </a:lnTo>
                      <a:lnTo>
                        <a:pt x="105803" y="418605"/>
                      </a:lnTo>
                      <a:lnTo>
                        <a:pt x="92477" y="412937"/>
                      </a:lnTo>
                      <a:lnTo>
                        <a:pt x="83857" y="416985"/>
                      </a:lnTo>
                      <a:lnTo>
                        <a:pt x="79161" y="410508"/>
                      </a:lnTo>
                      <a:lnTo>
                        <a:pt x="70532" y="413747"/>
                      </a:lnTo>
                      <a:lnTo>
                        <a:pt x="68189" y="395125"/>
                      </a:lnTo>
                      <a:lnTo>
                        <a:pt x="52510" y="387020"/>
                      </a:lnTo>
                      <a:lnTo>
                        <a:pt x="32136" y="375685"/>
                      </a:lnTo>
                      <a:lnTo>
                        <a:pt x="26650" y="357064"/>
                      </a:lnTo>
                      <a:lnTo>
                        <a:pt x="17241" y="355444"/>
                      </a:lnTo>
                      <a:lnTo>
                        <a:pt x="16458" y="315773"/>
                      </a:lnTo>
                      <a:lnTo>
                        <a:pt x="13324" y="229943"/>
                      </a:lnTo>
                      <a:lnTo>
                        <a:pt x="13324" y="223466"/>
                      </a:lnTo>
                      <a:lnTo>
                        <a:pt x="0" y="102822"/>
                      </a:lnTo>
                      <a:lnTo>
                        <a:pt x="5486" y="109299"/>
                      </a:lnTo>
                      <a:lnTo>
                        <a:pt x="3919" y="114967"/>
                      </a:lnTo>
                      <a:lnTo>
                        <a:pt x="33699" y="116586"/>
                      </a:lnTo>
                      <a:lnTo>
                        <a:pt x="47805" y="99584"/>
                      </a:lnTo>
                      <a:lnTo>
                        <a:pt x="47805" y="99584"/>
                      </a:lnTo>
                      <a:lnTo>
                        <a:pt x="56425" y="90678"/>
                      </a:lnTo>
                      <a:lnTo>
                        <a:pt x="52510" y="57483"/>
                      </a:lnTo>
                      <a:lnTo>
                        <a:pt x="57216" y="46958"/>
                      </a:lnTo>
                      <a:lnTo>
                        <a:pt x="56435" y="34814"/>
                      </a:lnTo>
                      <a:lnTo>
                        <a:pt x="92487" y="34004"/>
                      </a:lnTo>
                      <a:lnTo>
                        <a:pt x="100316" y="14573"/>
                      </a:lnTo>
                      <a:lnTo>
                        <a:pt x="109727" y="7287"/>
                      </a:lnTo>
                      <a:lnTo>
                        <a:pt x="108155" y="0"/>
                      </a:lnTo>
                      <a:lnTo>
                        <a:pt x="126967" y="4858"/>
                      </a:lnTo>
                      <a:lnTo>
                        <a:pt x="130882" y="17002"/>
                      </a:lnTo>
                      <a:lnTo>
                        <a:pt x="132454" y="30766"/>
                      </a:lnTo>
                      <a:lnTo>
                        <a:pt x="140293" y="42100"/>
                      </a:lnTo>
                      <a:lnTo>
                        <a:pt x="138721" y="55054"/>
                      </a:lnTo>
                      <a:lnTo>
                        <a:pt x="141074" y="6396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60" name="Forma Livre: Forma 259">
                  <a:extLst>
                    <a:ext uri="{FF2B5EF4-FFF2-40B4-BE49-F238E27FC236}">
                      <a16:creationId xmlns:a16="http://schemas.microsoft.com/office/drawing/2014/main" id="{884E0204-B638-3010-0340-CD2C0730BCDB}"/>
                    </a:ext>
                  </a:extLst>
                </p:cNvPr>
                <p:cNvSpPr/>
                <p:nvPr/>
              </p:nvSpPr>
              <p:spPr>
                <a:xfrm>
                  <a:off x="2836278" y="3600337"/>
                  <a:ext cx="587806" cy="845305"/>
                </a:xfrm>
                <a:custGeom>
                  <a:avLst/>
                  <a:gdLst>
                    <a:gd name="connsiteX0" fmla="*/ 255499 w 587806"/>
                    <a:gd name="connsiteY0" fmla="*/ 12954 h 845305"/>
                    <a:gd name="connsiteX1" fmla="*/ 270396 w 587806"/>
                    <a:gd name="connsiteY1" fmla="*/ 21050 h 845305"/>
                    <a:gd name="connsiteX2" fmla="*/ 285283 w 587806"/>
                    <a:gd name="connsiteY2" fmla="*/ 12954 h 845305"/>
                    <a:gd name="connsiteX3" fmla="*/ 308800 w 587806"/>
                    <a:gd name="connsiteY3" fmla="*/ 9715 h 845305"/>
                    <a:gd name="connsiteX4" fmla="*/ 333089 w 587806"/>
                    <a:gd name="connsiteY4" fmla="*/ 22669 h 845305"/>
                    <a:gd name="connsiteX5" fmla="*/ 344853 w 587806"/>
                    <a:gd name="connsiteY5" fmla="*/ 42100 h 845305"/>
                    <a:gd name="connsiteX6" fmla="*/ 352692 w 587806"/>
                    <a:gd name="connsiteY6" fmla="*/ 40481 h 845305"/>
                    <a:gd name="connsiteX7" fmla="*/ 361312 w 587806"/>
                    <a:gd name="connsiteY7" fmla="*/ 46149 h 845305"/>
                    <a:gd name="connsiteX8" fmla="*/ 358169 w 587806"/>
                    <a:gd name="connsiteY8" fmla="*/ 59912 h 845305"/>
                    <a:gd name="connsiteX9" fmla="*/ 369141 w 587806"/>
                    <a:gd name="connsiteY9" fmla="*/ 66389 h 845305"/>
                    <a:gd name="connsiteX10" fmla="*/ 375418 w 587806"/>
                    <a:gd name="connsiteY10" fmla="*/ 73676 h 845305"/>
                    <a:gd name="connsiteX11" fmla="*/ 373066 w 587806"/>
                    <a:gd name="connsiteY11" fmla="*/ 104442 h 845305"/>
                    <a:gd name="connsiteX12" fmla="*/ 384820 w 587806"/>
                    <a:gd name="connsiteY12" fmla="*/ 110109 h 845305"/>
                    <a:gd name="connsiteX13" fmla="*/ 387172 w 587806"/>
                    <a:gd name="connsiteY13" fmla="*/ 119024 h 845305"/>
                    <a:gd name="connsiteX14" fmla="*/ 399707 w 587806"/>
                    <a:gd name="connsiteY14" fmla="*/ 126311 h 845305"/>
                    <a:gd name="connsiteX15" fmla="*/ 405984 w 587806"/>
                    <a:gd name="connsiteY15" fmla="*/ 140075 h 845305"/>
                    <a:gd name="connsiteX16" fmla="*/ 418519 w 587806"/>
                    <a:gd name="connsiteY16" fmla="*/ 153029 h 845305"/>
                    <a:gd name="connsiteX17" fmla="*/ 439684 w 587806"/>
                    <a:gd name="connsiteY17" fmla="*/ 160315 h 845305"/>
                    <a:gd name="connsiteX18" fmla="*/ 459276 w 587806"/>
                    <a:gd name="connsiteY18" fmla="*/ 158696 h 845305"/>
                    <a:gd name="connsiteX19" fmla="*/ 472602 w 587806"/>
                    <a:gd name="connsiteY19" fmla="*/ 168412 h 845305"/>
                    <a:gd name="connsiteX20" fmla="*/ 479651 w 587806"/>
                    <a:gd name="connsiteY20" fmla="*/ 184604 h 845305"/>
                    <a:gd name="connsiteX21" fmla="*/ 495329 w 587806"/>
                    <a:gd name="connsiteY21" fmla="*/ 185414 h 845305"/>
                    <a:gd name="connsiteX22" fmla="*/ 496891 w 587806"/>
                    <a:gd name="connsiteY22" fmla="*/ 191081 h 845305"/>
                    <a:gd name="connsiteX23" fmla="*/ 496891 w 587806"/>
                    <a:gd name="connsiteY23" fmla="*/ 191081 h 845305"/>
                    <a:gd name="connsiteX24" fmla="*/ 496891 w 587806"/>
                    <a:gd name="connsiteY24" fmla="*/ 204035 h 845305"/>
                    <a:gd name="connsiteX25" fmla="*/ 503168 w 587806"/>
                    <a:gd name="connsiteY25" fmla="*/ 348158 h 845305"/>
                    <a:gd name="connsiteX26" fmla="*/ 471811 w 587806"/>
                    <a:gd name="connsiteY26" fmla="*/ 586207 h 845305"/>
                    <a:gd name="connsiteX27" fmla="*/ 471811 w 587806"/>
                    <a:gd name="connsiteY27" fmla="*/ 586207 h 845305"/>
                    <a:gd name="connsiteX28" fmla="*/ 466325 w 587806"/>
                    <a:gd name="connsiteY28" fmla="*/ 633165 h 845305"/>
                    <a:gd name="connsiteX29" fmla="*/ 476517 w 587806"/>
                    <a:gd name="connsiteY29" fmla="*/ 624259 h 845305"/>
                    <a:gd name="connsiteX30" fmla="*/ 498462 w 587806"/>
                    <a:gd name="connsiteY30" fmla="*/ 629926 h 845305"/>
                    <a:gd name="connsiteX31" fmla="*/ 506301 w 587806"/>
                    <a:gd name="connsiteY31" fmla="*/ 642071 h 845305"/>
                    <a:gd name="connsiteX32" fmla="*/ 529028 w 587806"/>
                    <a:gd name="connsiteY32" fmla="*/ 655025 h 845305"/>
                    <a:gd name="connsiteX33" fmla="*/ 535296 w 587806"/>
                    <a:gd name="connsiteY33" fmla="*/ 655025 h 845305"/>
                    <a:gd name="connsiteX34" fmla="*/ 546268 w 587806"/>
                    <a:gd name="connsiteY34" fmla="*/ 664750 h 845305"/>
                    <a:gd name="connsiteX35" fmla="*/ 534514 w 587806"/>
                    <a:gd name="connsiteY35" fmla="*/ 674465 h 845305"/>
                    <a:gd name="connsiteX36" fmla="*/ 531381 w 587806"/>
                    <a:gd name="connsiteY36" fmla="*/ 688229 h 845305"/>
                    <a:gd name="connsiteX37" fmla="*/ 554107 w 587806"/>
                    <a:gd name="connsiteY37" fmla="*/ 702802 h 845305"/>
                    <a:gd name="connsiteX38" fmla="*/ 561947 w 587806"/>
                    <a:gd name="connsiteY38" fmla="*/ 718185 h 845305"/>
                    <a:gd name="connsiteX39" fmla="*/ 556460 w 587806"/>
                    <a:gd name="connsiteY39" fmla="*/ 735187 h 845305"/>
                    <a:gd name="connsiteX40" fmla="*/ 561947 w 587806"/>
                    <a:gd name="connsiteY40" fmla="*/ 762714 h 845305"/>
                    <a:gd name="connsiteX41" fmla="*/ 561947 w 587806"/>
                    <a:gd name="connsiteY41" fmla="*/ 766763 h 845305"/>
                    <a:gd name="connsiteX42" fmla="*/ 561947 w 587806"/>
                    <a:gd name="connsiteY42" fmla="*/ 772430 h 845305"/>
                    <a:gd name="connsiteX43" fmla="*/ 587807 w 587806"/>
                    <a:gd name="connsiteY43" fmla="*/ 774859 h 845305"/>
                    <a:gd name="connsiteX44" fmla="*/ 507863 w 587806"/>
                    <a:gd name="connsiteY44" fmla="*/ 780526 h 845305"/>
                    <a:gd name="connsiteX45" fmla="*/ 496891 w 587806"/>
                    <a:gd name="connsiteY45" fmla="*/ 796728 h 845305"/>
                    <a:gd name="connsiteX46" fmla="*/ 471811 w 587806"/>
                    <a:gd name="connsiteY46" fmla="*/ 810492 h 845305"/>
                    <a:gd name="connsiteX47" fmla="*/ 451437 w 587806"/>
                    <a:gd name="connsiteY47" fmla="*/ 826684 h 845305"/>
                    <a:gd name="connsiteX48" fmla="*/ 435759 w 587806"/>
                    <a:gd name="connsiteY48" fmla="*/ 833971 h 845305"/>
                    <a:gd name="connsiteX49" fmla="*/ 422443 w 587806"/>
                    <a:gd name="connsiteY49" fmla="*/ 845306 h 845305"/>
                    <a:gd name="connsiteX50" fmla="*/ 415385 w 587806"/>
                    <a:gd name="connsiteY50" fmla="*/ 843686 h 845305"/>
                    <a:gd name="connsiteX51" fmla="*/ 392659 w 587806"/>
                    <a:gd name="connsiteY51" fmla="*/ 841257 h 845305"/>
                    <a:gd name="connsiteX52" fmla="*/ 374628 w 587806"/>
                    <a:gd name="connsiteY52" fmla="*/ 838828 h 845305"/>
                    <a:gd name="connsiteX53" fmla="*/ 362093 w 587806"/>
                    <a:gd name="connsiteY53" fmla="*/ 818588 h 845305"/>
                    <a:gd name="connsiteX54" fmla="*/ 316640 w 587806"/>
                    <a:gd name="connsiteY54" fmla="*/ 779716 h 845305"/>
                    <a:gd name="connsiteX55" fmla="*/ 316640 w 587806"/>
                    <a:gd name="connsiteY55" fmla="*/ 778097 h 845305"/>
                    <a:gd name="connsiteX56" fmla="*/ 315849 w 587806"/>
                    <a:gd name="connsiteY56" fmla="*/ 769191 h 845305"/>
                    <a:gd name="connsiteX57" fmla="*/ 302524 w 587806"/>
                    <a:gd name="connsiteY57" fmla="*/ 759476 h 845305"/>
                    <a:gd name="connsiteX58" fmla="*/ 298609 w 587806"/>
                    <a:gd name="connsiteY58" fmla="*/ 745712 h 845305"/>
                    <a:gd name="connsiteX59" fmla="*/ 285283 w 587806"/>
                    <a:gd name="connsiteY59" fmla="*/ 735187 h 845305"/>
                    <a:gd name="connsiteX60" fmla="*/ 285283 w 587806"/>
                    <a:gd name="connsiteY60" fmla="*/ 716566 h 845305"/>
                    <a:gd name="connsiteX61" fmla="*/ 271958 w 587806"/>
                    <a:gd name="connsiteY61" fmla="*/ 695515 h 845305"/>
                    <a:gd name="connsiteX62" fmla="*/ 247669 w 587806"/>
                    <a:gd name="connsiteY62" fmla="*/ 680133 h 845305"/>
                    <a:gd name="connsiteX63" fmla="*/ 235906 w 587806"/>
                    <a:gd name="connsiteY63" fmla="*/ 688229 h 845305"/>
                    <a:gd name="connsiteX64" fmla="*/ 232772 w 587806"/>
                    <a:gd name="connsiteY64" fmla="*/ 697135 h 845305"/>
                    <a:gd name="connsiteX65" fmla="*/ 231991 w 587806"/>
                    <a:gd name="connsiteY65" fmla="*/ 696325 h 845305"/>
                    <a:gd name="connsiteX66" fmla="*/ 231991 w 587806"/>
                    <a:gd name="connsiteY66" fmla="*/ 697944 h 845305"/>
                    <a:gd name="connsiteX67" fmla="*/ 222590 w 587806"/>
                    <a:gd name="connsiteY67" fmla="*/ 703612 h 845305"/>
                    <a:gd name="connsiteX68" fmla="*/ 217103 w 587806"/>
                    <a:gd name="connsiteY68" fmla="*/ 705231 h 845305"/>
                    <a:gd name="connsiteX69" fmla="*/ 199854 w 587806"/>
                    <a:gd name="connsiteY69" fmla="*/ 684990 h 845305"/>
                    <a:gd name="connsiteX70" fmla="*/ 195939 w 587806"/>
                    <a:gd name="connsiteY70" fmla="*/ 675275 h 845305"/>
                    <a:gd name="connsiteX71" fmla="*/ 203778 w 587806"/>
                    <a:gd name="connsiteY71" fmla="*/ 654215 h 845305"/>
                    <a:gd name="connsiteX72" fmla="*/ 188100 w 587806"/>
                    <a:gd name="connsiteY72" fmla="*/ 629926 h 845305"/>
                    <a:gd name="connsiteX73" fmla="*/ 198292 w 587806"/>
                    <a:gd name="connsiteY73" fmla="*/ 608066 h 845305"/>
                    <a:gd name="connsiteX74" fmla="*/ 207693 w 587806"/>
                    <a:gd name="connsiteY74" fmla="*/ 611305 h 845305"/>
                    <a:gd name="connsiteX75" fmla="*/ 215532 w 587806"/>
                    <a:gd name="connsiteY75" fmla="*/ 603209 h 845305"/>
                    <a:gd name="connsiteX76" fmla="*/ 231991 w 587806"/>
                    <a:gd name="connsiteY76" fmla="*/ 596732 h 845305"/>
                    <a:gd name="connsiteX77" fmla="*/ 228076 w 587806"/>
                    <a:gd name="connsiteY77" fmla="*/ 570014 h 845305"/>
                    <a:gd name="connsiteX78" fmla="*/ 230419 w 587806"/>
                    <a:gd name="connsiteY78" fmla="*/ 557060 h 845305"/>
                    <a:gd name="connsiteX79" fmla="*/ 199854 w 587806"/>
                    <a:gd name="connsiteY79" fmla="*/ 527104 h 845305"/>
                    <a:gd name="connsiteX80" fmla="*/ 196720 w 587806"/>
                    <a:gd name="connsiteY80" fmla="*/ 514950 h 845305"/>
                    <a:gd name="connsiteX81" fmla="*/ 188100 w 587806"/>
                    <a:gd name="connsiteY81" fmla="*/ 514140 h 845305"/>
                    <a:gd name="connsiteX82" fmla="*/ 179480 w 587806"/>
                    <a:gd name="connsiteY82" fmla="*/ 503615 h 845305"/>
                    <a:gd name="connsiteX83" fmla="*/ 137160 w 587806"/>
                    <a:gd name="connsiteY83" fmla="*/ 504425 h 845305"/>
                    <a:gd name="connsiteX84" fmla="*/ 112081 w 587806"/>
                    <a:gd name="connsiteY84" fmla="*/ 491471 h 845305"/>
                    <a:gd name="connsiteX85" fmla="*/ 115996 w 587806"/>
                    <a:gd name="connsiteY85" fmla="*/ 467992 h 845305"/>
                    <a:gd name="connsiteX86" fmla="*/ 110509 w 587806"/>
                    <a:gd name="connsiteY86" fmla="*/ 463944 h 845305"/>
                    <a:gd name="connsiteX87" fmla="*/ 107375 w 587806"/>
                    <a:gd name="connsiteY87" fmla="*/ 450180 h 845305"/>
                    <a:gd name="connsiteX88" fmla="*/ 106594 w 587806"/>
                    <a:gd name="connsiteY88" fmla="*/ 446132 h 845305"/>
                    <a:gd name="connsiteX89" fmla="*/ 101108 w 587806"/>
                    <a:gd name="connsiteY89" fmla="*/ 442084 h 845305"/>
                    <a:gd name="connsiteX90" fmla="*/ 85430 w 587806"/>
                    <a:gd name="connsiteY90" fmla="*/ 433178 h 845305"/>
                    <a:gd name="connsiteX91" fmla="*/ 79943 w 587806"/>
                    <a:gd name="connsiteY91" fmla="*/ 434797 h 845305"/>
                    <a:gd name="connsiteX92" fmla="*/ 66618 w 587806"/>
                    <a:gd name="connsiteY92" fmla="*/ 421843 h 845305"/>
                    <a:gd name="connsiteX93" fmla="*/ 61131 w 587806"/>
                    <a:gd name="connsiteY93" fmla="*/ 411318 h 845305"/>
                    <a:gd name="connsiteX94" fmla="*/ 66618 w 587806"/>
                    <a:gd name="connsiteY94" fmla="*/ 403222 h 845305"/>
                    <a:gd name="connsiteX95" fmla="*/ 65056 w 587806"/>
                    <a:gd name="connsiteY95" fmla="*/ 384591 h 845305"/>
                    <a:gd name="connsiteX96" fmla="*/ 70542 w 587806"/>
                    <a:gd name="connsiteY96" fmla="*/ 381352 h 845305"/>
                    <a:gd name="connsiteX97" fmla="*/ 59569 w 587806"/>
                    <a:gd name="connsiteY97" fmla="*/ 354635 h 845305"/>
                    <a:gd name="connsiteX98" fmla="*/ 66618 w 587806"/>
                    <a:gd name="connsiteY98" fmla="*/ 348967 h 845305"/>
                    <a:gd name="connsiteX99" fmla="*/ 63484 w 587806"/>
                    <a:gd name="connsiteY99" fmla="*/ 338442 h 845305"/>
                    <a:gd name="connsiteX100" fmla="*/ 72104 w 587806"/>
                    <a:gd name="connsiteY100" fmla="*/ 319011 h 845305"/>
                    <a:gd name="connsiteX101" fmla="*/ 65056 w 587806"/>
                    <a:gd name="connsiteY101" fmla="*/ 306057 h 845305"/>
                    <a:gd name="connsiteX102" fmla="*/ 72104 w 587806"/>
                    <a:gd name="connsiteY102" fmla="*/ 293913 h 845305"/>
                    <a:gd name="connsiteX103" fmla="*/ 70542 w 587806"/>
                    <a:gd name="connsiteY103" fmla="*/ 270434 h 845305"/>
                    <a:gd name="connsiteX104" fmla="*/ 55645 w 587806"/>
                    <a:gd name="connsiteY104" fmla="*/ 263147 h 845305"/>
                    <a:gd name="connsiteX105" fmla="*/ 53302 w 587806"/>
                    <a:gd name="connsiteY105" fmla="*/ 249374 h 845305"/>
                    <a:gd name="connsiteX106" fmla="*/ 39976 w 587806"/>
                    <a:gd name="connsiteY106" fmla="*/ 237230 h 845305"/>
                    <a:gd name="connsiteX107" fmla="*/ 36052 w 587806"/>
                    <a:gd name="connsiteY107" fmla="*/ 222656 h 845305"/>
                    <a:gd name="connsiteX108" fmla="*/ 22736 w 587806"/>
                    <a:gd name="connsiteY108" fmla="*/ 203225 h 845305"/>
                    <a:gd name="connsiteX109" fmla="*/ 3924 w 587806"/>
                    <a:gd name="connsiteY109" fmla="*/ 185414 h 845305"/>
                    <a:gd name="connsiteX110" fmla="*/ 0 w 587806"/>
                    <a:gd name="connsiteY110" fmla="*/ 170031 h 845305"/>
                    <a:gd name="connsiteX111" fmla="*/ 17250 w 587806"/>
                    <a:gd name="connsiteY111" fmla="*/ 146552 h 845305"/>
                    <a:gd name="connsiteX112" fmla="*/ 34490 w 587806"/>
                    <a:gd name="connsiteY112" fmla="*/ 107680 h 845305"/>
                    <a:gd name="connsiteX113" fmla="*/ 36843 w 587806"/>
                    <a:gd name="connsiteY113" fmla="*/ 89059 h 845305"/>
                    <a:gd name="connsiteX114" fmla="*/ 46244 w 587806"/>
                    <a:gd name="connsiteY114" fmla="*/ 81772 h 845305"/>
                    <a:gd name="connsiteX115" fmla="*/ 70542 w 587806"/>
                    <a:gd name="connsiteY115" fmla="*/ 69628 h 845305"/>
                    <a:gd name="connsiteX116" fmla="*/ 83868 w 587806"/>
                    <a:gd name="connsiteY116" fmla="*/ 55864 h 845305"/>
                    <a:gd name="connsiteX117" fmla="*/ 89354 w 587806"/>
                    <a:gd name="connsiteY117" fmla="*/ 44529 h 845305"/>
                    <a:gd name="connsiteX118" fmla="*/ 94050 w 587806"/>
                    <a:gd name="connsiteY118" fmla="*/ 8906 h 845305"/>
                    <a:gd name="connsiteX119" fmla="*/ 126187 w 587806"/>
                    <a:gd name="connsiteY119" fmla="*/ 17002 h 845305"/>
                    <a:gd name="connsiteX120" fmla="*/ 141075 w 587806"/>
                    <a:gd name="connsiteY120" fmla="*/ 29146 h 845305"/>
                    <a:gd name="connsiteX121" fmla="*/ 150486 w 587806"/>
                    <a:gd name="connsiteY121" fmla="*/ 30766 h 845305"/>
                    <a:gd name="connsiteX122" fmla="*/ 159887 w 587806"/>
                    <a:gd name="connsiteY122" fmla="*/ 22669 h 845305"/>
                    <a:gd name="connsiteX123" fmla="*/ 170078 w 587806"/>
                    <a:gd name="connsiteY123" fmla="*/ 26718 h 845305"/>
                    <a:gd name="connsiteX124" fmla="*/ 188100 w 587806"/>
                    <a:gd name="connsiteY124" fmla="*/ 22669 h 845305"/>
                    <a:gd name="connsiteX125" fmla="*/ 195939 w 587806"/>
                    <a:gd name="connsiteY125" fmla="*/ 14573 h 845305"/>
                    <a:gd name="connsiteX126" fmla="*/ 195939 w 587806"/>
                    <a:gd name="connsiteY126" fmla="*/ 6477 h 845305"/>
                    <a:gd name="connsiteX127" fmla="*/ 209264 w 587806"/>
                    <a:gd name="connsiteY127" fmla="*/ 4048 h 845305"/>
                    <a:gd name="connsiteX128" fmla="*/ 211617 w 587806"/>
                    <a:gd name="connsiteY128" fmla="*/ 15383 h 845305"/>
                    <a:gd name="connsiteX129" fmla="*/ 230419 w 587806"/>
                    <a:gd name="connsiteY129" fmla="*/ 17812 h 845305"/>
                    <a:gd name="connsiteX130" fmla="*/ 238258 w 587806"/>
                    <a:gd name="connsiteY130" fmla="*/ 11335 h 845305"/>
                    <a:gd name="connsiteX131" fmla="*/ 239830 w 587806"/>
                    <a:gd name="connsiteY131" fmla="*/ 6477 h 845305"/>
                    <a:gd name="connsiteX132" fmla="*/ 251584 w 587806"/>
                    <a:gd name="connsiteY132" fmla="*/ 0 h 845305"/>
                    <a:gd name="connsiteX133" fmla="*/ 255499 w 587806"/>
                    <a:gd name="connsiteY133" fmla="*/ 12954 h 8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587806" h="845305">
                      <a:moveTo>
                        <a:pt x="255499" y="12954"/>
                      </a:moveTo>
                      <a:lnTo>
                        <a:pt x="270396" y="21050"/>
                      </a:lnTo>
                      <a:lnTo>
                        <a:pt x="285283" y="12954"/>
                      </a:lnTo>
                      <a:lnTo>
                        <a:pt x="308800" y="9715"/>
                      </a:lnTo>
                      <a:lnTo>
                        <a:pt x="333089" y="22669"/>
                      </a:lnTo>
                      <a:lnTo>
                        <a:pt x="344853" y="42100"/>
                      </a:lnTo>
                      <a:lnTo>
                        <a:pt x="352692" y="40481"/>
                      </a:lnTo>
                      <a:lnTo>
                        <a:pt x="361312" y="46149"/>
                      </a:lnTo>
                      <a:lnTo>
                        <a:pt x="358169" y="59912"/>
                      </a:lnTo>
                      <a:lnTo>
                        <a:pt x="369141" y="66389"/>
                      </a:lnTo>
                      <a:lnTo>
                        <a:pt x="375418" y="73676"/>
                      </a:lnTo>
                      <a:lnTo>
                        <a:pt x="373066" y="104442"/>
                      </a:lnTo>
                      <a:lnTo>
                        <a:pt x="384820" y="110109"/>
                      </a:lnTo>
                      <a:lnTo>
                        <a:pt x="387172" y="119024"/>
                      </a:lnTo>
                      <a:lnTo>
                        <a:pt x="399707" y="126311"/>
                      </a:lnTo>
                      <a:lnTo>
                        <a:pt x="405984" y="140075"/>
                      </a:lnTo>
                      <a:lnTo>
                        <a:pt x="418519" y="153029"/>
                      </a:lnTo>
                      <a:lnTo>
                        <a:pt x="439684" y="160315"/>
                      </a:lnTo>
                      <a:lnTo>
                        <a:pt x="459276" y="158696"/>
                      </a:lnTo>
                      <a:lnTo>
                        <a:pt x="472602" y="168412"/>
                      </a:lnTo>
                      <a:lnTo>
                        <a:pt x="479651" y="184604"/>
                      </a:lnTo>
                      <a:lnTo>
                        <a:pt x="495329" y="185414"/>
                      </a:lnTo>
                      <a:lnTo>
                        <a:pt x="496891" y="191081"/>
                      </a:lnTo>
                      <a:lnTo>
                        <a:pt x="496891" y="191081"/>
                      </a:lnTo>
                      <a:lnTo>
                        <a:pt x="496891" y="204035"/>
                      </a:lnTo>
                      <a:lnTo>
                        <a:pt x="503168" y="348158"/>
                      </a:lnTo>
                      <a:lnTo>
                        <a:pt x="471811" y="586207"/>
                      </a:lnTo>
                      <a:lnTo>
                        <a:pt x="471811" y="586207"/>
                      </a:lnTo>
                      <a:lnTo>
                        <a:pt x="466325" y="633165"/>
                      </a:lnTo>
                      <a:lnTo>
                        <a:pt x="476517" y="624259"/>
                      </a:lnTo>
                      <a:lnTo>
                        <a:pt x="498462" y="629926"/>
                      </a:lnTo>
                      <a:lnTo>
                        <a:pt x="506301" y="642071"/>
                      </a:lnTo>
                      <a:lnTo>
                        <a:pt x="529028" y="655025"/>
                      </a:lnTo>
                      <a:lnTo>
                        <a:pt x="535296" y="655025"/>
                      </a:lnTo>
                      <a:lnTo>
                        <a:pt x="546268" y="664750"/>
                      </a:lnTo>
                      <a:lnTo>
                        <a:pt x="534514" y="674465"/>
                      </a:lnTo>
                      <a:lnTo>
                        <a:pt x="531381" y="688229"/>
                      </a:lnTo>
                      <a:lnTo>
                        <a:pt x="554107" y="702802"/>
                      </a:lnTo>
                      <a:lnTo>
                        <a:pt x="561947" y="718185"/>
                      </a:lnTo>
                      <a:lnTo>
                        <a:pt x="556460" y="735187"/>
                      </a:lnTo>
                      <a:lnTo>
                        <a:pt x="561947" y="762714"/>
                      </a:lnTo>
                      <a:lnTo>
                        <a:pt x="561947" y="766763"/>
                      </a:lnTo>
                      <a:lnTo>
                        <a:pt x="561947" y="772430"/>
                      </a:lnTo>
                      <a:lnTo>
                        <a:pt x="587807" y="774859"/>
                      </a:lnTo>
                      <a:lnTo>
                        <a:pt x="507863" y="780526"/>
                      </a:lnTo>
                      <a:lnTo>
                        <a:pt x="496891" y="796728"/>
                      </a:lnTo>
                      <a:lnTo>
                        <a:pt x="471811" y="810492"/>
                      </a:lnTo>
                      <a:lnTo>
                        <a:pt x="451437" y="826684"/>
                      </a:lnTo>
                      <a:lnTo>
                        <a:pt x="435759" y="833971"/>
                      </a:lnTo>
                      <a:lnTo>
                        <a:pt x="422443" y="845306"/>
                      </a:lnTo>
                      <a:lnTo>
                        <a:pt x="415385" y="843686"/>
                      </a:lnTo>
                      <a:lnTo>
                        <a:pt x="392659" y="841257"/>
                      </a:lnTo>
                      <a:lnTo>
                        <a:pt x="374628" y="838828"/>
                      </a:lnTo>
                      <a:lnTo>
                        <a:pt x="362093" y="818588"/>
                      </a:lnTo>
                      <a:lnTo>
                        <a:pt x="316640" y="779716"/>
                      </a:lnTo>
                      <a:lnTo>
                        <a:pt x="316640" y="778097"/>
                      </a:lnTo>
                      <a:lnTo>
                        <a:pt x="315849" y="769191"/>
                      </a:lnTo>
                      <a:lnTo>
                        <a:pt x="302524" y="759476"/>
                      </a:lnTo>
                      <a:lnTo>
                        <a:pt x="298609" y="745712"/>
                      </a:lnTo>
                      <a:lnTo>
                        <a:pt x="285283" y="735187"/>
                      </a:lnTo>
                      <a:lnTo>
                        <a:pt x="285283" y="716566"/>
                      </a:lnTo>
                      <a:lnTo>
                        <a:pt x="271958" y="695515"/>
                      </a:lnTo>
                      <a:lnTo>
                        <a:pt x="247669" y="680133"/>
                      </a:lnTo>
                      <a:lnTo>
                        <a:pt x="235906" y="688229"/>
                      </a:lnTo>
                      <a:lnTo>
                        <a:pt x="232772" y="697135"/>
                      </a:lnTo>
                      <a:lnTo>
                        <a:pt x="231991" y="696325"/>
                      </a:lnTo>
                      <a:lnTo>
                        <a:pt x="231991" y="697944"/>
                      </a:lnTo>
                      <a:lnTo>
                        <a:pt x="222590" y="703612"/>
                      </a:lnTo>
                      <a:lnTo>
                        <a:pt x="217103" y="705231"/>
                      </a:lnTo>
                      <a:lnTo>
                        <a:pt x="199854" y="684990"/>
                      </a:lnTo>
                      <a:lnTo>
                        <a:pt x="195939" y="675275"/>
                      </a:lnTo>
                      <a:lnTo>
                        <a:pt x="203778" y="654215"/>
                      </a:lnTo>
                      <a:lnTo>
                        <a:pt x="188100" y="629926"/>
                      </a:lnTo>
                      <a:lnTo>
                        <a:pt x="198292" y="608066"/>
                      </a:lnTo>
                      <a:lnTo>
                        <a:pt x="207693" y="611305"/>
                      </a:lnTo>
                      <a:lnTo>
                        <a:pt x="215532" y="603209"/>
                      </a:lnTo>
                      <a:lnTo>
                        <a:pt x="231991" y="596732"/>
                      </a:lnTo>
                      <a:lnTo>
                        <a:pt x="228076" y="570014"/>
                      </a:lnTo>
                      <a:lnTo>
                        <a:pt x="230419" y="557060"/>
                      </a:lnTo>
                      <a:lnTo>
                        <a:pt x="199854" y="527104"/>
                      </a:lnTo>
                      <a:lnTo>
                        <a:pt x="196720" y="514950"/>
                      </a:lnTo>
                      <a:lnTo>
                        <a:pt x="188100" y="514140"/>
                      </a:lnTo>
                      <a:lnTo>
                        <a:pt x="179480" y="503615"/>
                      </a:lnTo>
                      <a:lnTo>
                        <a:pt x="137160" y="504425"/>
                      </a:lnTo>
                      <a:lnTo>
                        <a:pt x="112081" y="491471"/>
                      </a:lnTo>
                      <a:lnTo>
                        <a:pt x="115996" y="467992"/>
                      </a:lnTo>
                      <a:lnTo>
                        <a:pt x="110509" y="463944"/>
                      </a:lnTo>
                      <a:lnTo>
                        <a:pt x="107375" y="450180"/>
                      </a:lnTo>
                      <a:lnTo>
                        <a:pt x="106594" y="446132"/>
                      </a:lnTo>
                      <a:lnTo>
                        <a:pt x="101108" y="442084"/>
                      </a:lnTo>
                      <a:lnTo>
                        <a:pt x="85430" y="433178"/>
                      </a:lnTo>
                      <a:lnTo>
                        <a:pt x="79943" y="434797"/>
                      </a:lnTo>
                      <a:lnTo>
                        <a:pt x="66618" y="421843"/>
                      </a:lnTo>
                      <a:lnTo>
                        <a:pt x="61131" y="411318"/>
                      </a:lnTo>
                      <a:lnTo>
                        <a:pt x="66618" y="403222"/>
                      </a:lnTo>
                      <a:lnTo>
                        <a:pt x="65056" y="384591"/>
                      </a:lnTo>
                      <a:lnTo>
                        <a:pt x="70542" y="381352"/>
                      </a:lnTo>
                      <a:lnTo>
                        <a:pt x="59569" y="354635"/>
                      </a:lnTo>
                      <a:lnTo>
                        <a:pt x="66618" y="348967"/>
                      </a:lnTo>
                      <a:lnTo>
                        <a:pt x="63484" y="338442"/>
                      </a:lnTo>
                      <a:lnTo>
                        <a:pt x="72104" y="319011"/>
                      </a:lnTo>
                      <a:lnTo>
                        <a:pt x="65056" y="306057"/>
                      </a:lnTo>
                      <a:lnTo>
                        <a:pt x="72104" y="293913"/>
                      </a:lnTo>
                      <a:lnTo>
                        <a:pt x="70542" y="270434"/>
                      </a:lnTo>
                      <a:lnTo>
                        <a:pt x="55645" y="263147"/>
                      </a:lnTo>
                      <a:lnTo>
                        <a:pt x="53302" y="249374"/>
                      </a:lnTo>
                      <a:lnTo>
                        <a:pt x="39976" y="237230"/>
                      </a:lnTo>
                      <a:lnTo>
                        <a:pt x="36052" y="222656"/>
                      </a:lnTo>
                      <a:lnTo>
                        <a:pt x="22736" y="203225"/>
                      </a:lnTo>
                      <a:lnTo>
                        <a:pt x="3924" y="185414"/>
                      </a:lnTo>
                      <a:lnTo>
                        <a:pt x="0" y="170031"/>
                      </a:lnTo>
                      <a:lnTo>
                        <a:pt x="17250" y="146552"/>
                      </a:lnTo>
                      <a:lnTo>
                        <a:pt x="34490" y="107680"/>
                      </a:lnTo>
                      <a:lnTo>
                        <a:pt x="36843" y="89059"/>
                      </a:lnTo>
                      <a:lnTo>
                        <a:pt x="46244" y="81772"/>
                      </a:lnTo>
                      <a:lnTo>
                        <a:pt x="70542" y="69628"/>
                      </a:lnTo>
                      <a:lnTo>
                        <a:pt x="83868" y="55864"/>
                      </a:lnTo>
                      <a:lnTo>
                        <a:pt x="89354" y="44529"/>
                      </a:lnTo>
                      <a:lnTo>
                        <a:pt x="94050" y="8906"/>
                      </a:lnTo>
                      <a:lnTo>
                        <a:pt x="126187" y="17002"/>
                      </a:lnTo>
                      <a:lnTo>
                        <a:pt x="141075" y="29146"/>
                      </a:lnTo>
                      <a:lnTo>
                        <a:pt x="150486" y="30766"/>
                      </a:lnTo>
                      <a:lnTo>
                        <a:pt x="159887" y="22669"/>
                      </a:lnTo>
                      <a:lnTo>
                        <a:pt x="170078" y="26718"/>
                      </a:lnTo>
                      <a:lnTo>
                        <a:pt x="188100" y="22669"/>
                      </a:lnTo>
                      <a:lnTo>
                        <a:pt x="195939" y="14573"/>
                      </a:lnTo>
                      <a:lnTo>
                        <a:pt x="195939" y="6477"/>
                      </a:lnTo>
                      <a:lnTo>
                        <a:pt x="209264" y="4048"/>
                      </a:lnTo>
                      <a:lnTo>
                        <a:pt x="211617" y="15383"/>
                      </a:lnTo>
                      <a:lnTo>
                        <a:pt x="230419" y="17812"/>
                      </a:lnTo>
                      <a:lnTo>
                        <a:pt x="238258" y="11335"/>
                      </a:lnTo>
                      <a:lnTo>
                        <a:pt x="239830" y="6477"/>
                      </a:lnTo>
                      <a:lnTo>
                        <a:pt x="251584" y="0"/>
                      </a:lnTo>
                      <a:lnTo>
                        <a:pt x="255499" y="1295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61" name="Forma Livre: Forma 260">
                  <a:extLst>
                    <a:ext uri="{FF2B5EF4-FFF2-40B4-BE49-F238E27FC236}">
                      <a16:creationId xmlns:a16="http://schemas.microsoft.com/office/drawing/2014/main" id="{C5CCFD91-CCE1-A1BD-3F4B-8C8F180EC51E}"/>
                    </a:ext>
                  </a:extLst>
                </p:cNvPr>
                <p:cNvSpPr/>
                <p:nvPr/>
              </p:nvSpPr>
              <p:spPr>
                <a:xfrm>
                  <a:off x="3851224" y="3261075"/>
                  <a:ext cx="277444" cy="562727"/>
                </a:xfrm>
                <a:custGeom>
                  <a:avLst/>
                  <a:gdLst>
                    <a:gd name="connsiteX0" fmla="*/ 123835 w 277444"/>
                    <a:gd name="connsiteY0" fmla="*/ 548154 h 562727"/>
                    <a:gd name="connsiteX1" fmla="*/ 98755 w 277444"/>
                    <a:gd name="connsiteY1" fmla="*/ 561108 h 562727"/>
                    <a:gd name="connsiteX2" fmla="*/ 83077 w 277444"/>
                    <a:gd name="connsiteY2" fmla="*/ 558679 h 562727"/>
                    <a:gd name="connsiteX3" fmla="*/ 50949 w 277444"/>
                    <a:gd name="connsiteY3" fmla="*/ 562728 h 562727"/>
                    <a:gd name="connsiteX4" fmla="*/ 52511 w 277444"/>
                    <a:gd name="connsiteY4" fmla="*/ 540868 h 562727"/>
                    <a:gd name="connsiteX5" fmla="*/ 52511 w 277444"/>
                    <a:gd name="connsiteY5" fmla="*/ 504434 h 562727"/>
                    <a:gd name="connsiteX6" fmla="*/ 53292 w 277444"/>
                    <a:gd name="connsiteY6" fmla="*/ 485813 h 562727"/>
                    <a:gd name="connsiteX7" fmla="*/ 54864 w 277444"/>
                    <a:gd name="connsiteY7" fmla="*/ 370837 h 562727"/>
                    <a:gd name="connsiteX8" fmla="*/ 65837 w 277444"/>
                    <a:gd name="connsiteY8" fmla="*/ 363550 h 562727"/>
                    <a:gd name="connsiteX9" fmla="*/ 72104 w 277444"/>
                    <a:gd name="connsiteY9" fmla="*/ 349787 h 562727"/>
                    <a:gd name="connsiteX10" fmla="*/ 56436 w 277444"/>
                    <a:gd name="connsiteY10" fmla="*/ 340881 h 562727"/>
                    <a:gd name="connsiteX11" fmla="*/ 45463 w 277444"/>
                    <a:gd name="connsiteY11" fmla="*/ 339262 h 562727"/>
                    <a:gd name="connsiteX12" fmla="*/ 39976 w 277444"/>
                    <a:gd name="connsiteY12" fmla="*/ 314154 h 562727"/>
                    <a:gd name="connsiteX13" fmla="*/ 28213 w 277444"/>
                    <a:gd name="connsiteY13" fmla="*/ 290674 h 562727"/>
                    <a:gd name="connsiteX14" fmla="*/ 20384 w 277444"/>
                    <a:gd name="connsiteY14" fmla="*/ 289055 h 562727"/>
                    <a:gd name="connsiteX15" fmla="*/ 16459 w 277444"/>
                    <a:gd name="connsiteY15" fmla="*/ 283388 h 562727"/>
                    <a:gd name="connsiteX16" fmla="*/ 13326 w 277444"/>
                    <a:gd name="connsiteY16" fmla="*/ 274482 h 562727"/>
                    <a:gd name="connsiteX17" fmla="*/ 18812 w 277444"/>
                    <a:gd name="connsiteY17" fmla="*/ 263957 h 562727"/>
                    <a:gd name="connsiteX18" fmla="*/ 14897 w 277444"/>
                    <a:gd name="connsiteY18" fmla="*/ 243716 h 562727"/>
                    <a:gd name="connsiteX19" fmla="*/ 26651 w 277444"/>
                    <a:gd name="connsiteY19" fmla="*/ 231572 h 562727"/>
                    <a:gd name="connsiteX20" fmla="*/ 13326 w 277444"/>
                    <a:gd name="connsiteY20" fmla="*/ 219427 h 562727"/>
                    <a:gd name="connsiteX21" fmla="*/ 22727 w 277444"/>
                    <a:gd name="connsiteY21" fmla="*/ 201616 h 562727"/>
                    <a:gd name="connsiteX22" fmla="*/ 18812 w 277444"/>
                    <a:gd name="connsiteY22" fmla="*/ 187033 h 562727"/>
                    <a:gd name="connsiteX23" fmla="*/ 7839 w 277444"/>
                    <a:gd name="connsiteY23" fmla="*/ 180556 h 562727"/>
                    <a:gd name="connsiteX24" fmla="*/ 0 w 277444"/>
                    <a:gd name="connsiteY24" fmla="*/ 165983 h 562727"/>
                    <a:gd name="connsiteX25" fmla="*/ 0 w 277444"/>
                    <a:gd name="connsiteY25" fmla="*/ 140884 h 562727"/>
                    <a:gd name="connsiteX26" fmla="*/ 7058 w 277444"/>
                    <a:gd name="connsiteY26" fmla="*/ 133598 h 562727"/>
                    <a:gd name="connsiteX27" fmla="*/ 153619 w 277444"/>
                    <a:gd name="connsiteY27" fmla="*/ 0 h 562727"/>
                    <a:gd name="connsiteX28" fmla="*/ 192014 w 277444"/>
                    <a:gd name="connsiteY28" fmla="*/ 120644 h 562727"/>
                    <a:gd name="connsiteX29" fmla="*/ 188100 w 277444"/>
                    <a:gd name="connsiteY29" fmla="*/ 137646 h 562727"/>
                    <a:gd name="connsiteX30" fmla="*/ 170860 w 277444"/>
                    <a:gd name="connsiteY30" fmla="*/ 156267 h 562727"/>
                    <a:gd name="connsiteX31" fmla="*/ 174774 w 277444"/>
                    <a:gd name="connsiteY31" fmla="*/ 164364 h 562727"/>
                    <a:gd name="connsiteX32" fmla="*/ 167726 w 277444"/>
                    <a:gd name="connsiteY32" fmla="*/ 187033 h 562727"/>
                    <a:gd name="connsiteX33" fmla="*/ 172421 w 277444"/>
                    <a:gd name="connsiteY33" fmla="*/ 194329 h 562727"/>
                    <a:gd name="connsiteX34" fmla="*/ 172421 w 277444"/>
                    <a:gd name="connsiteY34" fmla="*/ 206473 h 562727"/>
                    <a:gd name="connsiteX35" fmla="*/ 161449 w 277444"/>
                    <a:gd name="connsiteY35" fmla="*/ 210522 h 562727"/>
                    <a:gd name="connsiteX36" fmla="*/ 159106 w 277444"/>
                    <a:gd name="connsiteY36" fmla="*/ 225905 h 562727"/>
                    <a:gd name="connsiteX37" fmla="*/ 166935 w 277444"/>
                    <a:gd name="connsiteY37" fmla="*/ 242907 h 562727"/>
                    <a:gd name="connsiteX38" fmla="*/ 163801 w 277444"/>
                    <a:gd name="connsiteY38" fmla="*/ 255051 h 562727"/>
                    <a:gd name="connsiteX39" fmla="*/ 174774 w 277444"/>
                    <a:gd name="connsiteY39" fmla="*/ 259909 h 562727"/>
                    <a:gd name="connsiteX40" fmla="*/ 177127 w 277444"/>
                    <a:gd name="connsiteY40" fmla="*/ 268005 h 562727"/>
                    <a:gd name="connsiteX41" fmla="*/ 182613 w 277444"/>
                    <a:gd name="connsiteY41" fmla="*/ 285007 h 562727"/>
                    <a:gd name="connsiteX42" fmla="*/ 180261 w 277444"/>
                    <a:gd name="connsiteY42" fmla="*/ 297961 h 562727"/>
                    <a:gd name="connsiteX43" fmla="*/ 186528 w 277444"/>
                    <a:gd name="connsiteY43" fmla="*/ 306867 h 562727"/>
                    <a:gd name="connsiteX44" fmla="*/ 190452 w 277444"/>
                    <a:gd name="connsiteY44" fmla="*/ 306867 h 562727"/>
                    <a:gd name="connsiteX45" fmla="*/ 226504 w 277444"/>
                    <a:gd name="connsiteY45" fmla="*/ 363550 h 562727"/>
                    <a:gd name="connsiteX46" fmla="*/ 243745 w 277444"/>
                    <a:gd name="connsiteY46" fmla="*/ 369218 h 562727"/>
                    <a:gd name="connsiteX47" fmla="*/ 249231 w 277444"/>
                    <a:gd name="connsiteY47" fmla="*/ 378123 h 562727"/>
                    <a:gd name="connsiteX48" fmla="*/ 250803 w 277444"/>
                    <a:gd name="connsiteY48" fmla="*/ 377314 h 562727"/>
                    <a:gd name="connsiteX49" fmla="*/ 275882 w 277444"/>
                    <a:gd name="connsiteY49" fmla="*/ 391077 h 562727"/>
                    <a:gd name="connsiteX50" fmla="*/ 275882 w 277444"/>
                    <a:gd name="connsiteY50" fmla="*/ 426701 h 562727"/>
                    <a:gd name="connsiteX51" fmla="*/ 275882 w 277444"/>
                    <a:gd name="connsiteY51" fmla="*/ 453419 h 562727"/>
                    <a:gd name="connsiteX52" fmla="*/ 275882 w 277444"/>
                    <a:gd name="connsiteY52" fmla="*/ 456657 h 562727"/>
                    <a:gd name="connsiteX53" fmla="*/ 277444 w 277444"/>
                    <a:gd name="connsiteY53" fmla="*/ 471240 h 562727"/>
                    <a:gd name="connsiteX54" fmla="*/ 224933 w 277444"/>
                    <a:gd name="connsiteY54" fmla="*/ 485004 h 562727"/>
                    <a:gd name="connsiteX55" fmla="*/ 206912 w 277444"/>
                    <a:gd name="connsiteY55" fmla="*/ 498767 h 562727"/>
                    <a:gd name="connsiteX56" fmla="*/ 172421 w 277444"/>
                    <a:gd name="connsiteY56" fmla="*/ 512531 h 562727"/>
                    <a:gd name="connsiteX57" fmla="*/ 169288 w 277444"/>
                    <a:gd name="connsiteY57" fmla="*/ 520627 h 562727"/>
                    <a:gd name="connsiteX58" fmla="*/ 159887 w 277444"/>
                    <a:gd name="connsiteY58" fmla="*/ 523056 h 562727"/>
                    <a:gd name="connsiteX59" fmla="*/ 153619 w 277444"/>
                    <a:gd name="connsiteY59" fmla="*/ 533581 h 562727"/>
                    <a:gd name="connsiteX60" fmla="*/ 123835 w 277444"/>
                    <a:gd name="connsiteY60" fmla="*/ 548154 h 56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277444" h="562727">
                      <a:moveTo>
                        <a:pt x="123835" y="548154"/>
                      </a:moveTo>
                      <a:lnTo>
                        <a:pt x="98755" y="561108"/>
                      </a:lnTo>
                      <a:lnTo>
                        <a:pt x="83077" y="558679"/>
                      </a:lnTo>
                      <a:lnTo>
                        <a:pt x="50949" y="562728"/>
                      </a:lnTo>
                      <a:lnTo>
                        <a:pt x="52511" y="540868"/>
                      </a:lnTo>
                      <a:lnTo>
                        <a:pt x="52511" y="504434"/>
                      </a:lnTo>
                      <a:lnTo>
                        <a:pt x="53292" y="485813"/>
                      </a:lnTo>
                      <a:lnTo>
                        <a:pt x="54864" y="370837"/>
                      </a:lnTo>
                      <a:lnTo>
                        <a:pt x="65837" y="363550"/>
                      </a:lnTo>
                      <a:lnTo>
                        <a:pt x="72104" y="349787"/>
                      </a:lnTo>
                      <a:lnTo>
                        <a:pt x="56436" y="340881"/>
                      </a:lnTo>
                      <a:lnTo>
                        <a:pt x="45463" y="339262"/>
                      </a:lnTo>
                      <a:lnTo>
                        <a:pt x="39976" y="314154"/>
                      </a:lnTo>
                      <a:lnTo>
                        <a:pt x="28213" y="290674"/>
                      </a:lnTo>
                      <a:lnTo>
                        <a:pt x="20384" y="289055"/>
                      </a:lnTo>
                      <a:lnTo>
                        <a:pt x="16459" y="283388"/>
                      </a:lnTo>
                      <a:lnTo>
                        <a:pt x="13326" y="274482"/>
                      </a:lnTo>
                      <a:lnTo>
                        <a:pt x="18812" y="263957"/>
                      </a:lnTo>
                      <a:lnTo>
                        <a:pt x="14897" y="243716"/>
                      </a:lnTo>
                      <a:lnTo>
                        <a:pt x="26651" y="231572"/>
                      </a:lnTo>
                      <a:lnTo>
                        <a:pt x="13326" y="219427"/>
                      </a:lnTo>
                      <a:lnTo>
                        <a:pt x="22727" y="201616"/>
                      </a:lnTo>
                      <a:lnTo>
                        <a:pt x="18812" y="187033"/>
                      </a:lnTo>
                      <a:lnTo>
                        <a:pt x="7839" y="180556"/>
                      </a:lnTo>
                      <a:lnTo>
                        <a:pt x="0" y="165983"/>
                      </a:lnTo>
                      <a:lnTo>
                        <a:pt x="0" y="140884"/>
                      </a:lnTo>
                      <a:lnTo>
                        <a:pt x="7058" y="133598"/>
                      </a:lnTo>
                      <a:lnTo>
                        <a:pt x="153619" y="0"/>
                      </a:lnTo>
                      <a:lnTo>
                        <a:pt x="192014" y="120644"/>
                      </a:lnTo>
                      <a:lnTo>
                        <a:pt x="188100" y="137646"/>
                      </a:lnTo>
                      <a:lnTo>
                        <a:pt x="170860" y="156267"/>
                      </a:lnTo>
                      <a:lnTo>
                        <a:pt x="174774" y="164364"/>
                      </a:lnTo>
                      <a:lnTo>
                        <a:pt x="167726" y="187033"/>
                      </a:lnTo>
                      <a:lnTo>
                        <a:pt x="172421" y="194329"/>
                      </a:lnTo>
                      <a:lnTo>
                        <a:pt x="172421" y="206473"/>
                      </a:lnTo>
                      <a:lnTo>
                        <a:pt x="161449" y="210522"/>
                      </a:lnTo>
                      <a:lnTo>
                        <a:pt x="159106" y="225905"/>
                      </a:lnTo>
                      <a:lnTo>
                        <a:pt x="166935" y="242907"/>
                      </a:lnTo>
                      <a:lnTo>
                        <a:pt x="163801" y="255051"/>
                      </a:lnTo>
                      <a:lnTo>
                        <a:pt x="174774" y="259909"/>
                      </a:lnTo>
                      <a:lnTo>
                        <a:pt x="177127" y="268005"/>
                      </a:lnTo>
                      <a:lnTo>
                        <a:pt x="182613" y="285007"/>
                      </a:lnTo>
                      <a:lnTo>
                        <a:pt x="180261" y="297961"/>
                      </a:lnTo>
                      <a:lnTo>
                        <a:pt x="186528" y="306867"/>
                      </a:lnTo>
                      <a:lnTo>
                        <a:pt x="190452" y="306867"/>
                      </a:lnTo>
                      <a:lnTo>
                        <a:pt x="226504" y="363550"/>
                      </a:lnTo>
                      <a:lnTo>
                        <a:pt x="243745" y="369218"/>
                      </a:lnTo>
                      <a:lnTo>
                        <a:pt x="249231" y="378123"/>
                      </a:lnTo>
                      <a:lnTo>
                        <a:pt x="250803" y="377314"/>
                      </a:lnTo>
                      <a:lnTo>
                        <a:pt x="275882" y="391077"/>
                      </a:lnTo>
                      <a:lnTo>
                        <a:pt x="275882" y="426701"/>
                      </a:lnTo>
                      <a:lnTo>
                        <a:pt x="275882" y="453419"/>
                      </a:lnTo>
                      <a:lnTo>
                        <a:pt x="275882" y="456657"/>
                      </a:lnTo>
                      <a:lnTo>
                        <a:pt x="277444" y="471240"/>
                      </a:lnTo>
                      <a:lnTo>
                        <a:pt x="224933" y="485004"/>
                      </a:lnTo>
                      <a:lnTo>
                        <a:pt x="206912" y="498767"/>
                      </a:lnTo>
                      <a:lnTo>
                        <a:pt x="172421" y="512531"/>
                      </a:lnTo>
                      <a:lnTo>
                        <a:pt x="169288" y="520627"/>
                      </a:lnTo>
                      <a:lnTo>
                        <a:pt x="159887" y="523056"/>
                      </a:lnTo>
                      <a:lnTo>
                        <a:pt x="153619" y="533581"/>
                      </a:lnTo>
                      <a:lnTo>
                        <a:pt x="123835" y="54815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62" name="Forma Livre: Forma 261">
                  <a:extLst>
                    <a:ext uri="{FF2B5EF4-FFF2-40B4-BE49-F238E27FC236}">
                      <a16:creationId xmlns:a16="http://schemas.microsoft.com/office/drawing/2014/main" id="{AFF8B4BE-13EE-10B8-C918-A4AC83B8516E}"/>
                    </a:ext>
                  </a:extLst>
                </p:cNvPr>
                <p:cNvSpPr/>
                <p:nvPr/>
              </p:nvSpPr>
              <p:spPr>
                <a:xfrm>
                  <a:off x="2152861" y="3775225"/>
                  <a:ext cx="1000057" cy="1182138"/>
                </a:xfrm>
                <a:custGeom>
                  <a:avLst/>
                  <a:gdLst>
                    <a:gd name="connsiteX0" fmla="*/ 506300 w 1000057"/>
                    <a:gd name="connsiteY0" fmla="*/ 60722 h 1182138"/>
                    <a:gd name="connsiteX1" fmla="*/ 565860 w 1000057"/>
                    <a:gd name="connsiteY1" fmla="*/ 50197 h 1182138"/>
                    <a:gd name="connsiteX2" fmla="*/ 706154 w 1000057"/>
                    <a:gd name="connsiteY2" fmla="*/ 28337 h 1182138"/>
                    <a:gd name="connsiteX3" fmla="*/ 719470 w 1000057"/>
                    <a:gd name="connsiteY3" fmla="*/ 47768 h 1182138"/>
                    <a:gd name="connsiteX4" fmla="*/ 723394 w 1000057"/>
                    <a:gd name="connsiteY4" fmla="*/ 62341 h 1182138"/>
                    <a:gd name="connsiteX5" fmla="*/ 736720 w 1000057"/>
                    <a:gd name="connsiteY5" fmla="*/ 74486 h 1182138"/>
                    <a:gd name="connsiteX6" fmla="*/ 739063 w 1000057"/>
                    <a:gd name="connsiteY6" fmla="*/ 88259 h 1182138"/>
                    <a:gd name="connsiteX7" fmla="*/ 753960 w 1000057"/>
                    <a:gd name="connsiteY7" fmla="*/ 95545 h 1182138"/>
                    <a:gd name="connsiteX8" fmla="*/ 755522 w 1000057"/>
                    <a:gd name="connsiteY8" fmla="*/ 119024 h 1182138"/>
                    <a:gd name="connsiteX9" fmla="*/ 748474 w 1000057"/>
                    <a:gd name="connsiteY9" fmla="*/ 131169 h 1182138"/>
                    <a:gd name="connsiteX10" fmla="*/ 755522 w 1000057"/>
                    <a:gd name="connsiteY10" fmla="*/ 144123 h 1182138"/>
                    <a:gd name="connsiteX11" fmla="*/ 746902 w 1000057"/>
                    <a:gd name="connsiteY11" fmla="*/ 163554 h 1182138"/>
                    <a:gd name="connsiteX12" fmla="*/ 750036 w 1000057"/>
                    <a:gd name="connsiteY12" fmla="*/ 174079 h 1182138"/>
                    <a:gd name="connsiteX13" fmla="*/ 742987 w 1000057"/>
                    <a:gd name="connsiteY13" fmla="*/ 179746 h 1182138"/>
                    <a:gd name="connsiteX14" fmla="*/ 753960 w 1000057"/>
                    <a:gd name="connsiteY14" fmla="*/ 206464 h 1182138"/>
                    <a:gd name="connsiteX15" fmla="*/ 748474 w 1000057"/>
                    <a:gd name="connsiteY15" fmla="*/ 209702 h 1182138"/>
                    <a:gd name="connsiteX16" fmla="*/ 750036 w 1000057"/>
                    <a:gd name="connsiteY16" fmla="*/ 228333 h 1182138"/>
                    <a:gd name="connsiteX17" fmla="*/ 744549 w 1000057"/>
                    <a:gd name="connsiteY17" fmla="*/ 236430 h 1182138"/>
                    <a:gd name="connsiteX18" fmla="*/ 750036 w 1000057"/>
                    <a:gd name="connsiteY18" fmla="*/ 246955 h 1182138"/>
                    <a:gd name="connsiteX19" fmla="*/ 763361 w 1000057"/>
                    <a:gd name="connsiteY19" fmla="*/ 259909 h 1182138"/>
                    <a:gd name="connsiteX20" fmla="*/ 768848 w 1000057"/>
                    <a:gd name="connsiteY20" fmla="*/ 258289 h 1182138"/>
                    <a:gd name="connsiteX21" fmla="*/ 784526 w 1000057"/>
                    <a:gd name="connsiteY21" fmla="*/ 267195 h 1182138"/>
                    <a:gd name="connsiteX22" fmla="*/ 790012 w 1000057"/>
                    <a:gd name="connsiteY22" fmla="*/ 271243 h 1182138"/>
                    <a:gd name="connsiteX23" fmla="*/ 790793 w 1000057"/>
                    <a:gd name="connsiteY23" fmla="*/ 275292 h 1182138"/>
                    <a:gd name="connsiteX24" fmla="*/ 793927 w 1000057"/>
                    <a:gd name="connsiteY24" fmla="*/ 289055 h 1182138"/>
                    <a:gd name="connsiteX25" fmla="*/ 799413 w 1000057"/>
                    <a:gd name="connsiteY25" fmla="*/ 293103 h 1182138"/>
                    <a:gd name="connsiteX26" fmla="*/ 795498 w 1000057"/>
                    <a:gd name="connsiteY26" fmla="*/ 316582 h 1182138"/>
                    <a:gd name="connsiteX27" fmla="*/ 820578 w 1000057"/>
                    <a:gd name="connsiteY27" fmla="*/ 329537 h 1182138"/>
                    <a:gd name="connsiteX28" fmla="*/ 862897 w 1000057"/>
                    <a:gd name="connsiteY28" fmla="*/ 328727 h 1182138"/>
                    <a:gd name="connsiteX29" fmla="*/ 871517 w 1000057"/>
                    <a:gd name="connsiteY29" fmla="*/ 339252 h 1182138"/>
                    <a:gd name="connsiteX30" fmla="*/ 880138 w 1000057"/>
                    <a:gd name="connsiteY30" fmla="*/ 340062 h 1182138"/>
                    <a:gd name="connsiteX31" fmla="*/ 883271 w 1000057"/>
                    <a:gd name="connsiteY31" fmla="*/ 352206 h 1182138"/>
                    <a:gd name="connsiteX32" fmla="*/ 913837 w 1000057"/>
                    <a:gd name="connsiteY32" fmla="*/ 382172 h 1182138"/>
                    <a:gd name="connsiteX33" fmla="*/ 911494 w 1000057"/>
                    <a:gd name="connsiteY33" fmla="*/ 395126 h 1182138"/>
                    <a:gd name="connsiteX34" fmla="*/ 915409 w 1000057"/>
                    <a:gd name="connsiteY34" fmla="*/ 421843 h 1182138"/>
                    <a:gd name="connsiteX35" fmla="*/ 898950 w 1000057"/>
                    <a:gd name="connsiteY35" fmla="*/ 428320 h 1182138"/>
                    <a:gd name="connsiteX36" fmla="*/ 891110 w 1000057"/>
                    <a:gd name="connsiteY36" fmla="*/ 436416 h 1182138"/>
                    <a:gd name="connsiteX37" fmla="*/ 881709 w 1000057"/>
                    <a:gd name="connsiteY37" fmla="*/ 433178 h 1182138"/>
                    <a:gd name="connsiteX38" fmla="*/ 871517 w 1000057"/>
                    <a:gd name="connsiteY38" fmla="*/ 455038 h 1182138"/>
                    <a:gd name="connsiteX39" fmla="*/ 887196 w 1000057"/>
                    <a:gd name="connsiteY39" fmla="*/ 479327 h 1182138"/>
                    <a:gd name="connsiteX40" fmla="*/ 879357 w 1000057"/>
                    <a:gd name="connsiteY40" fmla="*/ 500386 h 1182138"/>
                    <a:gd name="connsiteX41" fmla="*/ 883271 w 1000057"/>
                    <a:gd name="connsiteY41" fmla="*/ 510102 h 1182138"/>
                    <a:gd name="connsiteX42" fmla="*/ 900521 w 1000057"/>
                    <a:gd name="connsiteY42" fmla="*/ 530343 h 1182138"/>
                    <a:gd name="connsiteX43" fmla="*/ 906008 w 1000057"/>
                    <a:gd name="connsiteY43" fmla="*/ 528723 h 1182138"/>
                    <a:gd name="connsiteX44" fmla="*/ 915409 w 1000057"/>
                    <a:gd name="connsiteY44" fmla="*/ 523056 h 1182138"/>
                    <a:gd name="connsiteX45" fmla="*/ 915409 w 1000057"/>
                    <a:gd name="connsiteY45" fmla="*/ 521437 h 1182138"/>
                    <a:gd name="connsiteX46" fmla="*/ 916190 w 1000057"/>
                    <a:gd name="connsiteY46" fmla="*/ 522246 h 1182138"/>
                    <a:gd name="connsiteX47" fmla="*/ 919333 w 1000057"/>
                    <a:gd name="connsiteY47" fmla="*/ 513340 h 1182138"/>
                    <a:gd name="connsiteX48" fmla="*/ 931087 w 1000057"/>
                    <a:gd name="connsiteY48" fmla="*/ 505244 h 1182138"/>
                    <a:gd name="connsiteX49" fmla="*/ 955385 w 1000057"/>
                    <a:gd name="connsiteY49" fmla="*/ 520627 h 1182138"/>
                    <a:gd name="connsiteX50" fmla="*/ 968701 w 1000057"/>
                    <a:gd name="connsiteY50" fmla="*/ 541677 h 1182138"/>
                    <a:gd name="connsiteX51" fmla="*/ 968701 w 1000057"/>
                    <a:gd name="connsiteY51" fmla="*/ 560299 h 1182138"/>
                    <a:gd name="connsiteX52" fmla="*/ 982027 w 1000057"/>
                    <a:gd name="connsiteY52" fmla="*/ 570824 h 1182138"/>
                    <a:gd name="connsiteX53" fmla="*/ 985951 w 1000057"/>
                    <a:gd name="connsiteY53" fmla="*/ 584587 h 1182138"/>
                    <a:gd name="connsiteX54" fmla="*/ 999267 w 1000057"/>
                    <a:gd name="connsiteY54" fmla="*/ 594303 h 1182138"/>
                    <a:gd name="connsiteX55" fmla="*/ 1000057 w 1000057"/>
                    <a:gd name="connsiteY55" fmla="*/ 603209 h 1182138"/>
                    <a:gd name="connsiteX56" fmla="*/ 1000057 w 1000057"/>
                    <a:gd name="connsiteY56" fmla="*/ 604828 h 1182138"/>
                    <a:gd name="connsiteX57" fmla="*/ 969492 w 1000057"/>
                    <a:gd name="connsiteY57" fmla="*/ 593493 h 1182138"/>
                    <a:gd name="connsiteX58" fmla="*/ 959300 w 1000057"/>
                    <a:gd name="connsiteY58" fmla="*/ 593493 h 1182138"/>
                    <a:gd name="connsiteX59" fmla="*/ 937354 w 1000057"/>
                    <a:gd name="connsiteY59" fmla="*/ 605638 h 1182138"/>
                    <a:gd name="connsiteX60" fmla="*/ 917761 w 1000057"/>
                    <a:gd name="connsiteY60" fmla="*/ 626698 h 1182138"/>
                    <a:gd name="connsiteX61" fmla="*/ 906789 w 1000057"/>
                    <a:gd name="connsiteY61" fmla="*/ 647748 h 1182138"/>
                    <a:gd name="connsiteX62" fmla="*/ 893463 w 1000057"/>
                    <a:gd name="connsiteY62" fmla="*/ 693896 h 1182138"/>
                    <a:gd name="connsiteX63" fmla="*/ 885624 w 1000057"/>
                    <a:gd name="connsiteY63" fmla="*/ 728710 h 1182138"/>
                    <a:gd name="connsiteX64" fmla="*/ 898168 w 1000057"/>
                    <a:gd name="connsiteY64" fmla="*/ 767582 h 1182138"/>
                    <a:gd name="connsiteX65" fmla="*/ 891110 w 1000057"/>
                    <a:gd name="connsiteY65" fmla="*/ 787013 h 1182138"/>
                    <a:gd name="connsiteX66" fmla="*/ 877794 w 1000057"/>
                    <a:gd name="connsiteY66" fmla="*/ 836400 h 1182138"/>
                    <a:gd name="connsiteX67" fmla="*/ 871517 w 1000057"/>
                    <a:gd name="connsiteY67" fmla="*/ 876881 h 1182138"/>
                    <a:gd name="connsiteX68" fmla="*/ 866031 w 1000057"/>
                    <a:gd name="connsiteY68" fmla="*/ 897941 h 1182138"/>
                    <a:gd name="connsiteX69" fmla="*/ 852715 w 1000057"/>
                    <a:gd name="connsiteY69" fmla="*/ 914133 h 1182138"/>
                    <a:gd name="connsiteX70" fmla="*/ 835465 w 1000057"/>
                    <a:gd name="connsiteY70" fmla="*/ 955424 h 1182138"/>
                    <a:gd name="connsiteX71" fmla="*/ 829979 w 1000057"/>
                    <a:gd name="connsiteY71" fmla="*/ 969188 h 1182138"/>
                    <a:gd name="connsiteX72" fmla="*/ 830770 w 1000057"/>
                    <a:gd name="connsiteY72" fmla="*/ 1005621 h 1182138"/>
                    <a:gd name="connsiteX73" fmla="*/ 803338 w 1000057"/>
                    <a:gd name="connsiteY73" fmla="*/ 1037206 h 1182138"/>
                    <a:gd name="connsiteX74" fmla="*/ 782954 w 1000057"/>
                    <a:gd name="connsiteY74" fmla="*/ 1038825 h 1182138"/>
                    <a:gd name="connsiteX75" fmla="*/ 756313 w 1000057"/>
                    <a:gd name="connsiteY75" fmla="*/ 1031539 h 1182138"/>
                    <a:gd name="connsiteX76" fmla="*/ 729662 w 1000057"/>
                    <a:gd name="connsiteY76" fmla="*/ 1005621 h 1182138"/>
                    <a:gd name="connsiteX77" fmla="*/ 717908 w 1000057"/>
                    <a:gd name="connsiteY77" fmla="*/ 1002382 h 1182138"/>
                    <a:gd name="connsiteX78" fmla="*/ 697534 w 1000057"/>
                    <a:gd name="connsiteY78" fmla="*/ 1016956 h 1182138"/>
                    <a:gd name="connsiteX79" fmla="*/ 670883 w 1000057"/>
                    <a:gd name="connsiteY79" fmla="*/ 1076068 h 1182138"/>
                    <a:gd name="connsiteX80" fmla="*/ 655205 w 1000057"/>
                    <a:gd name="connsiteY80" fmla="*/ 1097118 h 1182138"/>
                    <a:gd name="connsiteX81" fmla="*/ 641889 w 1000057"/>
                    <a:gd name="connsiteY81" fmla="*/ 1095499 h 1182138"/>
                    <a:gd name="connsiteX82" fmla="*/ 617591 w 1000057"/>
                    <a:gd name="connsiteY82" fmla="*/ 1081735 h 1182138"/>
                    <a:gd name="connsiteX83" fmla="*/ 603484 w 1000057"/>
                    <a:gd name="connsiteY83" fmla="*/ 1080926 h 1182138"/>
                    <a:gd name="connsiteX84" fmla="*/ 597998 w 1000057"/>
                    <a:gd name="connsiteY84" fmla="*/ 1079306 h 1182138"/>
                    <a:gd name="connsiteX85" fmla="*/ 572918 w 1000057"/>
                    <a:gd name="connsiteY85" fmla="*/ 1087403 h 1182138"/>
                    <a:gd name="connsiteX86" fmla="*/ 560374 w 1000057"/>
                    <a:gd name="connsiteY86" fmla="*/ 1096308 h 1182138"/>
                    <a:gd name="connsiteX87" fmla="*/ 556459 w 1000057"/>
                    <a:gd name="connsiteY87" fmla="*/ 1106024 h 1182138"/>
                    <a:gd name="connsiteX88" fmla="*/ 547048 w 1000057"/>
                    <a:gd name="connsiteY88" fmla="*/ 1136790 h 1182138"/>
                    <a:gd name="connsiteX89" fmla="*/ 525103 w 1000057"/>
                    <a:gd name="connsiteY89" fmla="*/ 1157030 h 1182138"/>
                    <a:gd name="connsiteX90" fmla="*/ 503167 w 1000057"/>
                    <a:gd name="connsiteY90" fmla="*/ 1161898 h 1182138"/>
                    <a:gd name="connsiteX91" fmla="*/ 484355 w 1000057"/>
                    <a:gd name="connsiteY91" fmla="*/ 1161898 h 1182138"/>
                    <a:gd name="connsiteX92" fmla="*/ 447522 w 1000057"/>
                    <a:gd name="connsiteY92" fmla="*/ 1182138 h 1182138"/>
                    <a:gd name="connsiteX93" fmla="*/ 407545 w 1000057"/>
                    <a:gd name="connsiteY93" fmla="*/ 1169994 h 1182138"/>
                    <a:gd name="connsiteX94" fmla="*/ 403630 w 1000057"/>
                    <a:gd name="connsiteY94" fmla="*/ 1168375 h 1182138"/>
                    <a:gd name="connsiteX95" fmla="*/ 369931 w 1000057"/>
                    <a:gd name="connsiteY95" fmla="*/ 1161088 h 1182138"/>
                    <a:gd name="connsiteX96" fmla="*/ 327602 w 1000057"/>
                    <a:gd name="connsiteY96" fmla="*/ 1138409 h 1182138"/>
                    <a:gd name="connsiteX97" fmla="*/ 327602 w 1000057"/>
                    <a:gd name="connsiteY97" fmla="*/ 1137600 h 1182138"/>
                    <a:gd name="connsiteX98" fmla="*/ 315848 w 1000057"/>
                    <a:gd name="connsiteY98" fmla="*/ 1131932 h 1182138"/>
                    <a:gd name="connsiteX99" fmla="*/ 285282 w 1000057"/>
                    <a:gd name="connsiteY99" fmla="*/ 1128694 h 1182138"/>
                    <a:gd name="connsiteX100" fmla="*/ 242963 w 1000057"/>
                    <a:gd name="connsiteY100" fmla="*/ 1143267 h 1182138"/>
                    <a:gd name="connsiteX101" fmla="*/ 255498 w 1000057"/>
                    <a:gd name="connsiteY101" fmla="*/ 1131122 h 1182138"/>
                    <a:gd name="connsiteX102" fmla="*/ 266470 w 1000057"/>
                    <a:gd name="connsiteY102" fmla="*/ 1110072 h 1182138"/>
                    <a:gd name="connsiteX103" fmla="*/ 259422 w 1000057"/>
                    <a:gd name="connsiteY103" fmla="*/ 1088212 h 1182138"/>
                    <a:gd name="connsiteX104" fmla="*/ 285282 w 1000057"/>
                    <a:gd name="connsiteY104" fmla="*/ 1074449 h 1182138"/>
                    <a:gd name="connsiteX105" fmla="*/ 287635 w 1000057"/>
                    <a:gd name="connsiteY105" fmla="*/ 1066352 h 1182138"/>
                    <a:gd name="connsiteX106" fmla="*/ 289197 w 1000057"/>
                    <a:gd name="connsiteY106" fmla="*/ 1046112 h 1182138"/>
                    <a:gd name="connsiteX107" fmla="*/ 283720 w 1000057"/>
                    <a:gd name="connsiteY107" fmla="*/ 1029919 h 1182138"/>
                    <a:gd name="connsiteX108" fmla="*/ 293902 w 1000057"/>
                    <a:gd name="connsiteY108" fmla="*/ 1007240 h 1182138"/>
                    <a:gd name="connsiteX109" fmla="*/ 289988 w 1000057"/>
                    <a:gd name="connsiteY109" fmla="*/ 995096 h 1182138"/>
                    <a:gd name="connsiteX110" fmla="*/ 295474 w 1000057"/>
                    <a:gd name="connsiteY110" fmla="*/ 980522 h 1182138"/>
                    <a:gd name="connsiteX111" fmla="*/ 289197 w 1000057"/>
                    <a:gd name="connsiteY111" fmla="*/ 969188 h 1182138"/>
                    <a:gd name="connsiteX112" fmla="*/ 271176 w 1000057"/>
                    <a:gd name="connsiteY112" fmla="*/ 949757 h 1182138"/>
                    <a:gd name="connsiteX113" fmla="*/ 276662 w 1000057"/>
                    <a:gd name="connsiteY113" fmla="*/ 942470 h 1182138"/>
                    <a:gd name="connsiteX114" fmla="*/ 287635 w 1000057"/>
                    <a:gd name="connsiteY114" fmla="*/ 940041 h 1182138"/>
                    <a:gd name="connsiteX115" fmla="*/ 293121 w 1000057"/>
                    <a:gd name="connsiteY115" fmla="*/ 927087 h 1182138"/>
                    <a:gd name="connsiteX116" fmla="*/ 318201 w 1000057"/>
                    <a:gd name="connsiteY116" fmla="*/ 938422 h 1182138"/>
                    <a:gd name="connsiteX117" fmla="*/ 333879 w 1000057"/>
                    <a:gd name="connsiteY117" fmla="*/ 926278 h 1182138"/>
                    <a:gd name="connsiteX118" fmla="*/ 335441 w 1000057"/>
                    <a:gd name="connsiteY118" fmla="*/ 919801 h 1182138"/>
                    <a:gd name="connsiteX119" fmla="*/ 335441 w 1000057"/>
                    <a:gd name="connsiteY119" fmla="*/ 910895 h 1182138"/>
                    <a:gd name="connsiteX120" fmla="*/ 362092 w 1000057"/>
                    <a:gd name="connsiteY120" fmla="*/ 901179 h 1182138"/>
                    <a:gd name="connsiteX121" fmla="*/ 369931 w 1000057"/>
                    <a:gd name="connsiteY121" fmla="*/ 880929 h 1182138"/>
                    <a:gd name="connsiteX122" fmla="*/ 371493 w 1000057"/>
                    <a:gd name="connsiteY122" fmla="*/ 872833 h 1182138"/>
                    <a:gd name="connsiteX123" fmla="*/ 359739 w 1000057"/>
                    <a:gd name="connsiteY123" fmla="*/ 872023 h 1182138"/>
                    <a:gd name="connsiteX124" fmla="*/ 363654 w 1000057"/>
                    <a:gd name="connsiteY124" fmla="*/ 853402 h 1182138"/>
                    <a:gd name="connsiteX125" fmla="*/ 356606 w 1000057"/>
                    <a:gd name="connsiteY125" fmla="*/ 840448 h 1182138"/>
                    <a:gd name="connsiteX126" fmla="*/ 352681 w 1000057"/>
                    <a:gd name="connsiteY126" fmla="*/ 839638 h 1182138"/>
                    <a:gd name="connsiteX127" fmla="*/ 371493 w 1000057"/>
                    <a:gd name="connsiteY127" fmla="*/ 811301 h 1182138"/>
                    <a:gd name="connsiteX128" fmla="*/ 371493 w 1000057"/>
                    <a:gd name="connsiteY128" fmla="*/ 795109 h 1182138"/>
                    <a:gd name="connsiteX129" fmla="*/ 384819 w 1000057"/>
                    <a:gd name="connsiteY129" fmla="*/ 777297 h 1182138"/>
                    <a:gd name="connsiteX130" fmla="*/ 382466 w 1000057"/>
                    <a:gd name="connsiteY130" fmla="*/ 755437 h 1182138"/>
                    <a:gd name="connsiteX131" fmla="*/ 388733 w 1000057"/>
                    <a:gd name="connsiteY131" fmla="*/ 737616 h 1182138"/>
                    <a:gd name="connsiteX132" fmla="*/ 375417 w 1000057"/>
                    <a:gd name="connsiteY132" fmla="*/ 726281 h 1182138"/>
                    <a:gd name="connsiteX133" fmla="*/ 365226 w 1000057"/>
                    <a:gd name="connsiteY133" fmla="*/ 707660 h 1182138"/>
                    <a:gd name="connsiteX134" fmla="*/ 337013 w 1000057"/>
                    <a:gd name="connsiteY134" fmla="*/ 714137 h 1182138"/>
                    <a:gd name="connsiteX135" fmla="*/ 315848 w 1000057"/>
                    <a:gd name="connsiteY135" fmla="*/ 701993 h 1182138"/>
                    <a:gd name="connsiteX136" fmla="*/ 302523 w 1000057"/>
                    <a:gd name="connsiteY136" fmla="*/ 689848 h 1182138"/>
                    <a:gd name="connsiteX137" fmla="*/ 278234 w 1000057"/>
                    <a:gd name="connsiteY137" fmla="*/ 680133 h 1182138"/>
                    <a:gd name="connsiteX138" fmla="*/ 268823 w 1000057"/>
                    <a:gd name="connsiteY138" fmla="*/ 682562 h 1182138"/>
                    <a:gd name="connsiteX139" fmla="*/ 270395 w 1000057"/>
                    <a:gd name="connsiteY139" fmla="*/ 663940 h 1182138"/>
                    <a:gd name="connsiteX140" fmla="*/ 260984 w 1000057"/>
                    <a:gd name="connsiteY140" fmla="*/ 663940 h 1182138"/>
                    <a:gd name="connsiteX141" fmla="*/ 249230 w 1000057"/>
                    <a:gd name="connsiteY141" fmla="*/ 658273 h 1182138"/>
                    <a:gd name="connsiteX142" fmla="*/ 242182 w 1000057"/>
                    <a:gd name="connsiteY142" fmla="*/ 656654 h 1182138"/>
                    <a:gd name="connsiteX143" fmla="*/ 230418 w 1000057"/>
                    <a:gd name="connsiteY143" fmla="*/ 663130 h 1182138"/>
                    <a:gd name="connsiteX144" fmla="*/ 226504 w 1000057"/>
                    <a:gd name="connsiteY144" fmla="*/ 654225 h 1182138"/>
                    <a:gd name="connsiteX145" fmla="*/ 206130 w 1000057"/>
                    <a:gd name="connsiteY145" fmla="*/ 654225 h 1182138"/>
                    <a:gd name="connsiteX146" fmla="*/ 196719 w 1000057"/>
                    <a:gd name="connsiteY146" fmla="*/ 633984 h 1182138"/>
                    <a:gd name="connsiteX147" fmla="*/ 183393 w 1000057"/>
                    <a:gd name="connsiteY147" fmla="*/ 627507 h 1182138"/>
                    <a:gd name="connsiteX148" fmla="*/ 186527 w 1000057"/>
                    <a:gd name="connsiteY148" fmla="*/ 613743 h 1182138"/>
                    <a:gd name="connsiteX149" fmla="*/ 181050 w 1000057"/>
                    <a:gd name="connsiteY149" fmla="*/ 604828 h 1182138"/>
                    <a:gd name="connsiteX150" fmla="*/ 177907 w 1000057"/>
                    <a:gd name="connsiteY150" fmla="*/ 570824 h 1182138"/>
                    <a:gd name="connsiteX151" fmla="*/ 169287 w 1000057"/>
                    <a:gd name="connsiteY151" fmla="*/ 561918 h 1182138"/>
                    <a:gd name="connsiteX152" fmla="*/ 169287 w 1000057"/>
                    <a:gd name="connsiteY152" fmla="*/ 550583 h 1182138"/>
                    <a:gd name="connsiteX153" fmla="*/ 164591 w 1000057"/>
                    <a:gd name="connsiteY153" fmla="*/ 529533 h 1182138"/>
                    <a:gd name="connsiteX154" fmla="*/ 150475 w 1000057"/>
                    <a:gd name="connsiteY154" fmla="*/ 511721 h 1182138"/>
                    <a:gd name="connsiteX155" fmla="*/ 144993 w 1000057"/>
                    <a:gd name="connsiteY155" fmla="*/ 498767 h 1182138"/>
                    <a:gd name="connsiteX156" fmla="*/ 143426 w 1000057"/>
                    <a:gd name="connsiteY156" fmla="*/ 453419 h 1182138"/>
                    <a:gd name="connsiteX157" fmla="*/ 130102 w 1000057"/>
                    <a:gd name="connsiteY157" fmla="*/ 446942 h 1182138"/>
                    <a:gd name="connsiteX158" fmla="*/ 123833 w 1000057"/>
                    <a:gd name="connsiteY158" fmla="*/ 412937 h 1182138"/>
                    <a:gd name="connsiteX159" fmla="*/ 103455 w 1000057"/>
                    <a:gd name="connsiteY159" fmla="*/ 402412 h 1182138"/>
                    <a:gd name="connsiteX160" fmla="*/ 101104 w 1000057"/>
                    <a:gd name="connsiteY160" fmla="*/ 386220 h 1182138"/>
                    <a:gd name="connsiteX161" fmla="*/ 84646 w 1000057"/>
                    <a:gd name="connsiteY161" fmla="*/ 365979 h 1182138"/>
                    <a:gd name="connsiteX162" fmla="*/ 83861 w 1000057"/>
                    <a:gd name="connsiteY162" fmla="*/ 341690 h 1182138"/>
                    <a:gd name="connsiteX163" fmla="*/ 78375 w 1000057"/>
                    <a:gd name="connsiteY163" fmla="*/ 335204 h 1182138"/>
                    <a:gd name="connsiteX164" fmla="*/ 76024 w 1000057"/>
                    <a:gd name="connsiteY164" fmla="*/ 327917 h 1182138"/>
                    <a:gd name="connsiteX165" fmla="*/ 59565 w 1000057"/>
                    <a:gd name="connsiteY165" fmla="*/ 311725 h 1182138"/>
                    <a:gd name="connsiteX166" fmla="*/ 50160 w 1000057"/>
                    <a:gd name="connsiteY166" fmla="*/ 291484 h 1182138"/>
                    <a:gd name="connsiteX167" fmla="*/ 17243 w 1000057"/>
                    <a:gd name="connsiteY167" fmla="*/ 306057 h 1182138"/>
                    <a:gd name="connsiteX168" fmla="*/ 0 w 1000057"/>
                    <a:gd name="connsiteY168" fmla="*/ 301200 h 1182138"/>
                    <a:gd name="connsiteX169" fmla="*/ 22729 w 1000057"/>
                    <a:gd name="connsiteY169" fmla="*/ 271243 h 1182138"/>
                    <a:gd name="connsiteX170" fmla="*/ 19594 w 1000057"/>
                    <a:gd name="connsiteY170" fmla="*/ 226714 h 1182138"/>
                    <a:gd name="connsiteX171" fmla="*/ 27431 w 1000057"/>
                    <a:gd name="connsiteY171" fmla="*/ 212950 h 1182138"/>
                    <a:gd name="connsiteX172" fmla="*/ 38404 w 1000057"/>
                    <a:gd name="connsiteY172" fmla="*/ 205654 h 1182138"/>
                    <a:gd name="connsiteX173" fmla="*/ 40755 w 1000057"/>
                    <a:gd name="connsiteY173" fmla="*/ 199987 h 1182138"/>
                    <a:gd name="connsiteX174" fmla="*/ 46241 w 1000057"/>
                    <a:gd name="connsiteY174" fmla="*/ 208093 h 1182138"/>
                    <a:gd name="connsiteX175" fmla="*/ 53294 w 1000057"/>
                    <a:gd name="connsiteY175" fmla="*/ 205654 h 1182138"/>
                    <a:gd name="connsiteX176" fmla="*/ 63483 w 1000057"/>
                    <a:gd name="connsiteY176" fmla="*/ 209712 h 1182138"/>
                    <a:gd name="connsiteX177" fmla="*/ 84645 w 1000057"/>
                    <a:gd name="connsiteY177" fmla="*/ 187033 h 1182138"/>
                    <a:gd name="connsiteX178" fmla="*/ 87780 w 1000057"/>
                    <a:gd name="connsiteY178" fmla="*/ 186223 h 1182138"/>
                    <a:gd name="connsiteX179" fmla="*/ 116777 w 1000057"/>
                    <a:gd name="connsiteY179" fmla="*/ 156267 h 1182138"/>
                    <a:gd name="connsiteX180" fmla="*/ 135587 w 1000057"/>
                    <a:gd name="connsiteY180" fmla="*/ 136027 h 1182138"/>
                    <a:gd name="connsiteX181" fmla="*/ 243744 w 1000057"/>
                    <a:gd name="connsiteY181" fmla="*/ 26718 h 1182138"/>
                    <a:gd name="connsiteX182" fmla="*/ 251583 w 1000057"/>
                    <a:gd name="connsiteY182" fmla="*/ 17002 h 1182138"/>
                    <a:gd name="connsiteX183" fmla="*/ 267252 w 1000057"/>
                    <a:gd name="connsiteY183" fmla="*/ 0 h 1182138"/>
                    <a:gd name="connsiteX184" fmla="*/ 354253 w 1000057"/>
                    <a:gd name="connsiteY184" fmla="*/ 22670 h 1182138"/>
                    <a:gd name="connsiteX185" fmla="*/ 495328 w 1000057"/>
                    <a:gd name="connsiteY185" fmla="*/ 57483 h 1182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</a:cxnLst>
                  <a:rect l="l" t="t" r="r" b="b"/>
                  <a:pathLst>
                    <a:path w="1000057" h="1182138">
                      <a:moveTo>
                        <a:pt x="506300" y="60722"/>
                      </a:moveTo>
                      <a:lnTo>
                        <a:pt x="565860" y="50197"/>
                      </a:lnTo>
                      <a:lnTo>
                        <a:pt x="706154" y="28337"/>
                      </a:lnTo>
                      <a:lnTo>
                        <a:pt x="719470" y="47768"/>
                      </a:lnTo>
                      <a:lnTo>
                        <a:pt x="723394" y="62341"/>
                      </a:lnTo>
                      <a:lnTo>
                        <a:pt x="736720" y="74486"/>
                      </a:lnTo>
                      <a:lnTo>
                        <a:pt x="739063" y="88259"/>
                      </a:lnTo>
                      <a:lnTo>
                        <a:pt x="753960" y="95545"/>
                      </a:lnTo>
                      <a:lnTo>
                        <a:pt x="755522" y="119024"/>
                      </a:lnTo>
                      <a:lnTo>
                        <a:pt x="748474" y="131169"/>
                      </a:lnTo>
                      <a:lnTo>
                        <a:pt x="755522" y="144123"/>
                      </a:lnTo>
                      <a:lnTo>
                        <a:pt x="746902" y="163554"/>
                      </a:lnTo>
                      <a:lnTo>
                        <a:pt x="750036" y="174079"/>
                      </a:lnTo>
                      <a:lnTo>
                        <a:pt x="742987" y="179746"/>
                      </a:lnTo>
                      <a:lnTo>
                        <a:pt x="753960" y="206464"/>
                      </a:lnTo>
                      <a:lnTo>
                        <a:pt x="748474" y="209702"/>
                      </a:lnTo>
                      <a:lnTo>
                        <a:pt x="750036" y="228333"/>
                      </a:lnTo>
                      <a:lnTo>
                        <a:pt x="744549" y="236430"/>
                      </a:lnTo>
                      <a:lnTo>
                        <a:pt x="750036" y="246955"/>
                      </a:lnTo>
                      <a:lnTo>
                        <a:pt x="763361" y="259909"/>
                      </a:lnTo>
                      <a:lnTo>
                        <a:pt x="768848" y="258289"/>
                      </a:lnTo>
                      <a:lnTo>
                        <a:pt x="784526" y="267195"/>
                      </a:lnTo>
                      <a:lnTo>
                        <a:pt x="790012" y="271243"/>
                      </a:lnTo>
                      <a:lnTo>
                        <a:pt x="790793" y="275292"/>
                      </a:lnTo>
                      <a:lnTo>
                        <a:pt x="793927" y="289055"/>
                      </a:lnTo>
                      <a:lnTo>
                        <a:pt x="799413" y="293103"/>
                      </a:lnTo>
                      <a:lnTo>
                        <a:pt x="795498" y="316582"/>
                      </a:lnTo>
                      <a:lnTo>
                        <a:pt x="820578" y="329537"/>
                      </a:lnTo>
                      <a:lnTo>
                        <a:pt x="862897" y="328727"/>
                      </a:lnTo>
                      <a:lnTo>
                        <a:pt x="871517" y="339252"/>
                      </a:lnTo>
                      <a:lnTo>
                        <a:pt x="880138" y="340062"/>
                      </a:lnTo>
                      <a:lnTo>
                        <a:pt x="883271" y="352206"/>
                      </a:lnTo>
                      <a:lnTo>
                        <a:pt x="913837" y="382172"/>
                      </a:lnTo>
                      <a:lnTo>
                        <a:pt x="911494" y="395126"/>
                      </a:lnTo>
                      <a:lnTo>
                        <a:pt x="915409" y="421843"/>
                      </a:lnTo>
                      <a:lnTo>
                        <a:pt x="898950" y="428320"/>
                      </a:lnTo>
                      <a:lnTo>
                        <a:pt x="891110" y="436416"/>
                      </a:lnTo>
                      <a:lnTo>
                        <a:pt x="881709" y="433178"/>
                      </a:lnTo>
                      <a:lnTo>
                        <a:pt x="871517" y="455038"/>
                      </a:lnTo>
                      <a:lnTo>
                        <a:pt x="887196" y="479327"/>
                      </a:lnTo>
                      <a:lnTo>
                        <a:pt x="879357" y="500386"/>
                      </a:lnTo>
                      <a:lnTo>
                        <a:pt x="883271" y="510102"/>
                      </a:lnTo>
                      <a:lnTo>
                        <a:pt x="900521" y="530343"/>
                      </a:lnTo>
                      <a:lnTo>
                        <a:pt x="906008" y="528723"/>
                      </a:lnTo>
                      <a:lnTo>
                        <a:pt x="915409" y="523056"/>
                      </a:lnTo>
                      <a:lnTo>
                        <a:pt x="915409" y="521437"/>
                      </a:lnTo>
                      <a:lnTo>
                        <a:pt x="916190" y="522246"/>
                      </a:lnTo>
                      <a:lnTo>
                        <a:pt x="919333" y="513340"/>
                      </a:lnTo>
                      <a:lnTo>
                        <a:pt x="931087" y="505244"/>
                      </a:lnTo>
                      <a:lnTo>
                        <a:pt x="955385" y="520627"/>
                      </a:lnTo>
                      <a:lnTo>
                        <a:pt x="968701" y="541677"/>
                      </a:lnTo>
                      <a:lnTo>
                        <a:pt x="968701" y="560299"/>
                      </a:lnTo>
                      <a:lnTo>
                        <a:pt x="982027" y="570824"/>
                      </a:lnTo>
                      <a:lnTo>
                        <a:pt x="985951" y="584587"/>
                      </a:lnTo>
                      <a:lnTo>
                        <a:pt x="999267" y="594303"/>
                      </a:lnTo>
                      <a:lnTo>
                        <a:pt x="1000057" y="603209"/>
                      </a:lnTo>
                      <a:lnTo>
                        <a:pt x="1000057" y="604828"/>
                      </a:lnTo>
                      <a:lnTo>
                        <a:pt x="969492" y="593493"/>
                      </a:lnTo>
                      <a:lnTo>
                        <a:pt x="959300" y="593493"/>
                      </a:lnTo>
                      <a:lnTo>
                        <a:pt x="937354" y="605638"/>
                      </a:lnTo>
                      <a:lnTo>
                        <a:pt x="917761" y="626698"/>
                      </a:lnTo>
                      <a:lnTo>
                        <a:pt x="906789" y="647748"/>
                      </a:lnTo>
                      <a:lnTo>
                        <a:pt x="893463" y="693896"/>
                      </a:lnTo>
                      <a:lnTo>
                        <a:pt x="885624" y="728710"/>
                      </a:lnTo>
                      <a:lnTo>
                        <a:pt x="898168" y="767582"/>
                      </a:lnTo>
                      <a:lnTo>
                        <a:pt x="891110" y="787013"/>
                      </a:lnTo>
                      <a:lnTo>
                        <a:pt x="877794" y="836400"/>
                      </a:lnTo>
                      <a:lnTo>
                        <a:pt x="871517" y="876881"/>
                      </a:lnTo>
                      <a:lnTo>
                        <a:pt x="866031" y="897941"/>
                      </a:lnTo>
                      <a:lnTo>
                        <a:pt x="852715" y="914133"/>
                      </a:lnTo>
                      <a:lnTo>
                        <a:pt x="835465" y="955424"/>
                      </a:lnTo>
                      <a:lnTo>
                        <a:pt x="829979" y="969188"/>
                      </a:lnTo>
                      <a:lnTo>
                        <a:pt x="830770" y="1005621"/>
                      </a:lnTo>
                      <a:lnTo>
                        <a:pt x="803338" y="1037206"/>
                      </a:lnTo>
                      <a:lnTo>
                        <a:pt x="782954" y="1038825"/>
                      </a:lnTo>
                      <a:lnTo>
                        <a:pt x="756313" y="1031539"/>
                      </a:lnTo>
                      <a:lnTo>
                        <a:pt x="729662" y="1005621"/>
                      </a:lnTo>
                      <a:lnTo>
                        <a:pt x="717908" y="1002382"/>
                      </a:lnTo>
                      <a:lnTo>
                        <a:pt x="697534" y="1016956"/>
                      </a:lnTo>
                      <a:lnTo>
                        <a:pt x="670883" y="1076068"/>
                      </a:lnTo>
                      <a:lnTo>
                        <a:pt x="655205" y="1097118"/>
                      </a:lnTo>
                      <a:lnTo>
                        <a:pt x="641889" y="1095499"/>
                      </a:lnTo>
                      <a:lnTo>
                        <a:pt x="617591" y="1081735"/>
                      </a:lnTo>
                      <a:lnTo>
                        <a:pt x="603484" y="1080926"/>
                      </a:lnTo>
                      <a:lnTo>
                        <a:pt x="597998" y="1079306"/>
                      </a:lnTo>
                      <a:lnTo>
                        <a:pt x="572918" y="1087403"/>
                      </a:lnTo>
                      <a:lnTo>
                        <a:pt x="560374" y="1096308"/>
                      </a:lnTo>
                      <a:lnTo>
                        <a:pt x="556459" y="1106024"/>
                      </a:lnTo>
                      <a:lnTo>
                        <a:pt x="547048" y="1136790"/>
                      </a:lnTo>
                      <a:lnTo>
                        <a:pt x="525103" y="1157030"/>
                      </a:lnTo>
                      <a:lnTo>
                        <a:pt x="503167" y="1161898"/>
                      </a:lnTo>
                      <a:lnTo>
                        <a:pt x="484355" y="1161898"/>
                      </a:lnTo>
                      <a:lnTo>
                        <a:pt x="447522" y="1182138"/>
                      </a:lnTo>
                      <a:lnTo>
                        <a:pt x="407545" y="1169994"/>
                      </a:lnTo>
                      <a:lnTo>
                        <a:pt x="403630" y="1168375"/>
                      </a:lnTo>
                      <a:lnTo>
                        <a:pt x="369931" y="1161088"/>
                      </a:lnTo>
                      <a:lnTo>
                        <a:pt x="327602" y="1138409"/>
                      </a:lnTo>
                      <a:lnTo>
                        <a:pt x="327602" y="1137600"/>
                      </a:lnTo>
                      <a:lnTo>
                        <a:pt x="315848" y="1131932"/>
                      </a:lnTo>
                      <a:lnTo>
                        <a:pt x="285282" y="1128694"/>
                      </a:lnTo>
                      <a:lnTo>
                        <a:pt x="242963" y="1143267"/>
                      </a:lnTo>
                      <a:lnTo>
                        <a:pt x="255498" y="1131122"/>
                      </a:lnTo>
                      <a:lnTo>
                        <a:pt x="266470" y="1110072"/>
                      </a:lnTo>
                      <a:lnTo>
                        <a:pt x="259422" y="1088212"/>
                      </a:lnTo>
                      <a:lnTo>
                        <a:pt x="285282" y="1074449"/>
                      </a:lnTo>
                      <a:lnTo>
                        <a:pt x="287635" y="1066352"/>
                      </a:lnTo>
                      <a:lnTo>
                        <a:pt x="289197" y="1046112"/>
                      </a:lnTo>
                      <a:lnTo>
                        <a:pt x="283720" y="1029919"/>
                      </a:lnTo>
                      <a:lnTo>
                        <a:pt x="293902" y="1007240"/>
                      </a:lnTo>
                      <a:lnTo>
                        <a:pt x="289988" y="995096"/>
                      </a:lnTo>
                      <a:lnTo>
                        <a:pt x="295474" y="980522"/>
                      </a:lnTo>
                      <a:lnTo>
                        <a:pt x="289197" y="969188"/>
                      </a:lnTo>
                      <a:lnTo>
                        <a:pt x="271176" y="949757"/>
                      </a:lnTo>
                      <a:lnTo>
                        <a:pt x="276662" y="942470"/>
                      </a:lnTo>
                      <a:lnTo>
                        <a:pt x="287635" y="940041"/>
                      </a:lnTo>
                      <a:lnTo>
                        <a:pt x="293121" y="927087"/>
                      </a:lnTo>
                      <a:lnTo>
                        <a:pt x="318201" y="938422"/>
                      </a:lnTo>
                      <a:lnTo>
                        <a:pt x="333879" y="926278"/>
                      </a:lnTo>
                      <a:lnTo>
                        <a:pt x="335441" y="919801"/>
                      </a:lnTo>
                      <a:lnTo>
                        <a:pt x="335441" y="910895"/>
                      </a:lnTo>
                      <a:lnTo>
                        <a:pt x="362092" y="901179"/>
                      </a:lnTo>
                      <a:lnTo>
                        <a:pt x="369931" y="880929"/>
                      </a:lnTo>
                      <a:lnTo>
                        <a:pt x="371493" y="872833"/>
                      </a:lnTo>
                      <a:lnTo>
                        <a:pt x="359739" y="872023"/>
                      </a:lnTo>
                      <a:lnTo>
                        <a:pt x="363654" y="853402"/>
                      </a:lnTo>
                      <a:lnTo>
                        <a:pt x="356606" y="840448"/>
                      </a:lnTo>
                      <a:lnTo>
                        <a:pt x="352681" y="839638"/>
                      </a:lnTo>
                      <a:lnTo>
                        <a:pt x="371493" y="811301"/>
                      </a:lnTo>
                      <a:lnTo>
                        <a:pt x="371493" y="795109"/>
                      </a:lnTo>
                      <a:lnTo>
                        <a:pt x="384819" y="777297"/>
                      </a:lnTo>
                      <a:lnTo>
                        <a:pt x="382466" y="755437"/>
                      </a:lnTo>
                      <a:lnTo>
                        <a:pt x="388733" y="737616"/>
                      </a:lnTo>
                      <a:lnTo>
                        <a:pt x="375417" y="726281"/>
                      </a:lnTo>
                      <a:lnTo>
                        <a:pt x="365226" y="707660"/>
                      </a:lnTo>
                      <a:lnTo>
                        <a:pt x="337013" y="714137"/>
                      </a:lnTo>
                      <a:lnTo>
                        <a:pt x="315848" y="701993"/>
                      </a:lnTo>
                      <a:lnTo>
                        <a:pt x="302523" y="689848"/>
                      </a:lnTo>
                      <a:lnTo>
                        <a:pt x="278234" y="680133"/>
                      </a:lnTo>
                      <a:lnTo>
                        <a:pt x="268823" y="682562"/>
                      </a:lnTo>
                      <a:lnTo>
                        <a:pt x="270395" y="663940"/>
                      </a:lnTo>
                      <a:lnTo>
                        <a:pt x="260984" y="663940"/>
                      </a:lnTo>
                      <a:lnTo>
                        <a:pt x="249230" y="658273"/>
                      </a:lnTo>
                      <a:lnTo>
                        <a:pt x="242182" y="656654"/>
                      </a:lnTo>
                      <a:lnTo>
                        <a:pt x="230418" y="663130"/>
                      </a:lnTo>
                      <a:lnTo>
                        <a:pt x="226504" y="654225"/>
                      </a:lnTo>
                      <a:lnTo>
                        <a:pt x="206130" y="654225"/>
                      </a:lnTo>
                      <a:lnTo>
                        <a:pt x="196719" y="633984"/>
                      </a:lnTo>
                      <a:lnTo>
                        <a:pt x="183393" y="627507"/>
                      </a:lnTo>
                      <a:lnTo>
                        <a:pt x="186527" y="613743"/>
                      </a:lnTo>
                      <a:lnTo>
                        <a:pt x="181050" y="604828"/>
                      </a:lnTo>
                      <a:lnTo>
                        <a:pt x="177907" y="570824"/>
                      </a:lnTo>
                      <a:lnTo>
                        <a:pt x="169287" y="561918"/>
                      </a:lnTo>
                      <a:lnTo>
                        <a:pt x="169287" y="550583"/>
                      </a:lnTo>
                      <a:lnTo>
                        <a:pt x="164591" y="529533"/>
                      </a:lnTo>
                      <a:lnTo>
                        <a:pt x="150475" y="511721"/>
                      </a:lnTo>
                      <a:lnTo>
                        <a:pt x="144993" y="498767"/>
                      </a:lnTo>
                      <a:lnTo>
                        <a:pt x="143426" y="453419"/>
                      </a:lnTo>
                      <a:lnTo>
                        <a:pt x="130102" y="446942"/>
                      </a:lnTo>
                      <a:lnTo>
                        <a:pt x="123833" y="412937"/>
                      </a:lnTo>
                      <a:lnTo>
                        <a:pt x="103455" y="402412"/>
                      </a:lnTo>
                      <a:lnTo>
                        <a:pt x="101104" y="386220"/>
                      </a:lnTo>
                      <a:lnTo>
                        <a:pt x="84646" y="365979"/>
                      </a:lnTo>
                      <a:lnTo>
                        <a:pt x="83861" y="341690"/>
                      </a:lnTo>
                      <a:lnTo>
                        <a:pt x="78375" y="335204"/>
                      </a:lnTo>
                      <a:lnTo>
                        <a:pt x="76024" y="327917"/>
                      </a:lnTo>
                      <a:lnTo>
                        <a:pt x="59565" y="311725"/>
                      </a:lnTo>
                      <a:lnTo>
                        <a:pt x="50160" y="291484"/>
                      </a:lnTo>
                      <a:lnTo>
                        <a:pt x="17243" y="306057"/>
                      </a:lnTo>
                      <a:lnTo>
                        <a:pt x="0" y="301200"/>
                      </a:lnTo>
                      <a:lnTo>
                        <a:pt x="22729" y="271243"/>
                      </a:lnTo>
                      <a:lnTo>
                        <a:pt x="19594" y="226714"/>
                      </a:lnTo>
                      <a:lnTo>
                        <a:pt x="27431" y="212950"/>
                      </a:lnTo>
                      <a:lnTo>
                        <a:pt x="38404" y="205654"/>
                      </a:lnTo>
                      <a:lnTo>
                        <a:pt x="40755" y="199987"/>
                      </a:lnTo>
                      <a:lnTo>
                        <a:pt x="46241" y="208093"/>
                      </a:lnTo>
                      <a:lnTo>
                        <a:pt x="53294" y="205654"/>
                      </a:lnTo>
                      <a:lnTo>
                        <a:pt x="63483" y="209712"/>
                      </a:lnTo>
                      <a:lnTo>
                        <a:pt x="84645" y="187033"/>
                      </a:lnTo>
                      <a:lnTo>
                        <a:pt x="87780" y="186223"/>
                      </a:lnTo>
                      <a:lnTo>
                        <a:pt x="116777" y="156267"/>
                      </a:lnTo>
                      <a:lnTo>
                        <a:pt x="135587" y="136027"/>
                      </a:lnTo>
                      <a:lnTo>
                        <a:pt x="243744" y="26718"/>
                      </a:lnTo>
                      <a:lnTo>
                        <a:pt x="251583" y="17002"/>
                      </a:lnTo>
                      <a:lnTo>
                        <a:pt x="267252" y="0"/>
                      </a:lnTo>
                      <a:lnTo>
                        <a:pt x="354253" y="22670"/>
                      </a:lnTo>
                      <a:lnTo>
                        <a:pt x="495328" y="57483"/>
                      </a:lnTo>
                      <a:close/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63" name="Forma Livre: Forma 262">
                  <a:extLst>
                    <a:ext uri="{FF2B5EF4-FFF2-40B4-BE49-F238E27FC236}">
                      <a16:creationId xmlns:a16="http://schemas.microsoft.com/office/drawing/2014/main" id="{9F7D6C24-E6F9-7F8E-0285-8AAD76A32603}"/>
                    </a:ext>
                  </a:extLst>
                </p:cNvPr>
                <p:cNvSpPr/>
                <p:nvPr/>
              </p:nvSpPr>
              <p:spPr>
                <a:xfrm>
                  <a:off x="3167805" y="3369575"/>
                  <a:ext cx="755523" cy="1006430"/>
                </a:xfrm>
                <a:custGeom>
                  <a:avLst/>
                  <a:gdLst>
                    <a:gd name="connsiteX0" fmla="*/ 483565 w 755523"/>
                    <a:gd name="connsiteY0" fmla="*/ 1619 h 1006430"/>
                    <a:gd name="connsiteX1" fmla="*/ 496891 w 755523"/>
                    <a:gd name="connsiteY1" fmla="*/ 4858 h 1006430"/>
                    <a:gd name="connsiteX2" fmla="*/ 517265 w 755523"/>
                    <a:gd name="connsiteY2" fmla="*/ 0 h 1006430"/>
                    <a:gd name="connsiteX3" fmla="*/ 530590 w 755523"/>
                    <a:gd name="connsiteY3" fmla="*/ 8096 h 1006430"/>
                    <a:gd name="connsiteX4" fmla="*/ 546268 w 755523"/>
                    <a:gd name="connsiteY4" fmla="*/ 5667 h 1006430"/>
                    <a:gd name="connsiteX5" fmla="*/ 553317 w 755523"/>
                    <a:gd name="connsiteY5" fmla="*/ 16192 h 1006430"/>
                    <a:gd name="connsiteX6" fmla="*/ 565080 w 755523"/>
                    <a:gd name="connsiteY6" fmla="*/ 16192 h 1006430"/>
                    <a:gd name="connsiteX7" fmla="*/ 574481 w 755523"/>
                    <a:gd name="connsiteY7" fmla="*/ 34004 h 1006430"/>
                    <a:gd name="connsiteX8" fmla="*/ 579968 w 755523"/>
                    <a:gd name="connsiteY8" fmla="*/ 33195 h 1006430"/>
                    <a:gd name="connsiteX9" fmla="*/ 587807 w 755523"/>
                    <a:gd name="connsiteY9" fmla="*/ 22670 h 1006430"/>
                    <a:gd name="connsiteX10" fmla="*/ 597989 w 755523"/>
                    <a:gd name="connsiteY10" fmla="*/ 22670 h 1006430"/>
                    <a:gd name="connsiteX11" fmla="*/ 606619 w 755523"/>
                    <a:gd name="connsiteY11" fmla="*/ 65580 h 1006430"/>
                    <a:gd name="connsiteX12" fmla="*/ 627774 w 755523"/>
                    <a:gd name="connsiteY12" fmla="*/ 67199 h 1006430"/>
                    <a:gd name="connsiteX13" fmla="*/ 633260 w 755523"/>
                    <a:gd name="connsiteY13" fmla="*/ 88259 h 1006430"/>
                    <a:gd name="connsiteX14" fmla="*/ 648938 w 755523"/>
                    <a:gd name="connsiteY14" fmla="*/ 98784 h 1006430"/>
                    <a:gd name="connsiteX15" fmla="*/ 645014 w 755523"/>
                    <a:gd name="connsiteY15" fmla="*/ 110928 h 1006430"/>
                    <a:gd name="connsiteX16" fmla="*/ 660692 w 755523"/>
                    <a:gd name="connsiteY16" fmla="*/ 119024 h 1006430"/>
                    <a:gd name="connsiteX17" fmla="*/ 677932 w 755523"/>
                    <a:gd name="connsiteY17" fmla="*/ 137646 h 1006430"/>
                    <a:gd name="connsiteX18" fmla="*/ 690477 w 755523"/>
                    <a:gd name="connsiteY18" fmla="*/ 153029 h 1006430"/>
                    <a:gd name="connsiteX19" fmla="*/ 691258 w 755523"/>
                    <a:gd name="connsiteY19" fmla="*/ 169221 h 1006430"/>
                    <a:gd name="connsiteX20" fmla="*/ 699878 w 755523"/>
                    <a:gd name="connsiteY20" fmla="*/ 174888 h 1006430"/>
                    <a:gd name="connsiteX21" fmla="*/ 703793 w 755523"/>
                    <a:gd name="connsiteY21" fmla="*/ 180556 h 1006430"/>
                    <a:gd name="connsiteX22" fmla="*/ 711632 w 755523"/>
                    <a:gd name="connsiteY22" fmla="*/ 182175 h 1006430"/>
                    <a:gd name="connsiteX23" fmla="*/ 723395 w 755523"/>
                    <a:gd name="connsiteY23" fmla="*/ 205654 h 1006430"/>
                    <a:gd name="connsiteX24" fmla="*/ 728882 w 755523"/>
                    <a:gd name="connsiteY24" fmla="*/ 230762 h 1006430"/>
                    <a:gd name="connsiteX25" fmla="*/ 739845 w 755523"/>
                    <a:gd name="connsiteY25" fmla="*/ 232381 h 1006430"/>
                    <a:gd name="connsiteX26" fmla="*/ 755523 w 755523"/>
                    <a:gd name="connsiteY26" fmla="*/ 241287 h 1006430"/>
                    <a:gd name="connsiteX27" fmla="*/ 749256 w 755523"/>
                    <a:gd name="connsiteY27" fmla="*/ 255051 h 1006430"/>
                    <a:gd name="connsiteX28" fmla="*/ 738283 w 755523"/>
                    <a:gd name="connsiteY28" fmla="*/ 262337 h 1006430"/>
                    <a:gd name="connsiteX29" fmla="*/ 736711 w 755523"/>
                    <a:gd name="connsiteY29" fmla="*/ 377314 h 1006430"/>
                    <a:gd name="connsiteX30" fmla="*/ 735930 w 755523"/>
                    <a:gd name="connsiteY30" fmla="*/ 395935 h 1006430"/>
                    <a:gd name="connsiteX31" fmla="*/ 735930 w 755523"/>
                    <a:gd name="connsiteY31" fmla="*/ 432368 h 1006430"/>
                    <a:gd name="connsiteX32" fmla="*/ 734358 w 755523"/>
                    <a:gd name="connsiteY32" fmla="*/ 454228 h 1006430"/>
                    <a:gd name="connsiteX33" fmla="*/ 715556 w 755523"/>
                    <a:gd name="connsiteY33" fmla="*/ 452609 h 1006430"/>
                    <a:gd name="connsiteX34" fmla="*/ 682638 w 755523"/>
                    <a:gd name="connsiteY34" fmla="*/ 456657 h 1006430"/>
                    <a:gd name="connsiteX35" fmla="*/ 674018 w 755523"/>
                    <a:gd name="connsiteY35" fmla="*/ 462324 h 1006430"/>
                    <a:gd name="connsiteX36" fmla="*/ 671665 w 755523"/>
                    <a:gd name="connsiteY36" fmla="*/ 483375 h 1006430"/>
                    <a:gd name="connsiteX37" fmla="*/ 683419 w 755523"/>
                    <a:gd name="connsiteY37" fmla="*/ 518198 h 1006430"/>
                    <a:gd name="connsiteX38" fmla="*/ 695963 w 755523"/>
                    <a:gd name="connsiteY38" fmla="*/ 561108 h 1006430"/>
                    <a:gd name="connsiteX39" fmla="*/ 692820 w 755523"/>
                    <a:gd name="connsiteY39" fmla="*/ 594303 h 1006430"/>
                    <a:gd name="connsiteX40" fmla="*/ 700659 w 755523"/>
                    <a:gd name="connsiteY40" fmla="*/ 616972 h 1006430"/>
                    <a:gd name="connsiteX41" fmla="*/ 694392 w 755523"/>
                    <a:gd name="connsiteY41" fmla="*/ 632365 h 1006430"/>
                    <a:gd name="connsiteX42" fmla="*/ 681066 w 755523"/>
                    <a:gd name="connsiteY42" fmla="*/ 639651 h 1006430"/>
                    <a:gd name="connsiteX43" fmla="*/ 662254 w 755523"/>
                    <a:gd name="connsiteY43" fmla="*/ 648557 h 1006430"/>
                    <a:gd name="connsiteX44" fmla="*/ 655987 w 755523"/>
                    <a:gd name="connsiteY44" fmla="*/ 647748 h 1006430"/>
                    <a:gd name="connsiteX45" fmla="*/ 599561 w 755523"/>
                    <a:gd name="connsiteY45" fmla="*/ 641271 h 1006430"/>
                    <a:gd name="connsiteX46" fmla="*/ 584673 w 755523"/>
                    <a:gd name="connsiteY46" fmla="*/ 647748 h 1006430"/>
                    <a:gd name="connsiteX47" fmla="*/ 553317 w 755523"/>
                    <a:gd name="connsiteY47" fmla="*/ 668798 h 1006430"/>
                    <a:gd name="connsiteX48" fmla="*/ 539991 w 755523"/>
                    <a:gd name="connsiteY48" fmla="*/ 674465 h 1006430"/>
                    <a:gd name="connsiteX49" fmla="*/ 503939 w 755523"/>
                    <a:gd name="connsiteY49" fmla="*/ 667179 h 1006430"/>
                    <a:gd name="connsiteX50" fmla="*/ 490623 w 755523"/>
                    <a:gd name="connsiteY50" fmla="*/ 667988 h 1006430"/>
                    <a:gd name="connsiteX51" fmla="*/ 414595 w 755523"/>
                    <a:gd name="connsiteY51" fmla="*/ 683371 h 1006430"/>
                    <a:gd name="connsiteX52" fmla="*/ 406756 w 755523"/>
                    <a:gd name="connsiteY52" fmla="*/ 687419 h 1006430"/>
                    <a:gd name="connsiteX53" fmla="*/ 391868 w 755523"/>
                    <a:gd name="connsiteY53" fmla="*/ 722233 h 1006430"/>
                    <a:gd name="connsiteX54" fmla="*/ 394221 w 755523"/>
                    <a:gd name="connsiteY54" fmla="*/ 737616 h 1006430"/>
                    <a:gd name="connsiteX55" fmla="*/ 420081 w 755523"/>
                    <a:gd name="connsiteY55" fmla="*/ 783774 h 1006430"/>
                    <a:gd name="connsiteX56" fmla="*/ 431835 w 755523"/>
                    <a:gd name="connsiteY56" fmla="*/ 833971 h 1006430"/>
                    <a:gd name="connsiteX57" fmla="*/ 409108 w 755523"/>
                    <a:gd name="connsiteY57" fmla="*/ 877691 h 1006430"/>
                    <a:gd name="connsiteX58" fmla="*/ 407546 w 755523"/>
                    <a:gd name="connsiteY58" fmla="*/ 878500 h 1006430"/>
                    <a:gd name="connsiteX59" fmla="*/ 387953 w 755523"/>
                    <a:gd name="connsiteY59" fmla="*/ 897941 h 1006430"/>
                    <a:gd name="connsiteX60" fmla="*/ 374628 w 755523"/>
                    <a:gd name="connsiteY60" fmla="*/ 920610 h 1006430"/>
                    <a:gd name="connsiteX61" fmla="*/ 374628 w 755523"/>
                    <a:gd name="connsiteY61" fmla="*/ 921420 h 1006430"/>
                    <a:gd name="connsiteX62" fmla="*/ 318192 w 755523"/>
                    <a:gd name="connsiteY62" fmla="*/ 990238 h 1006430"/>
                    <a:gd name="connsiteX63" fmla="*/ 290770 w 755523"/>
                    <a:gd name="connsiteY63" fmla="*/ 1000763 h 1006430"/>
                    <a:gd name="connsiteX64" fmla="*/ 268034 w 755523"/>
                    <a:gd name="connsiteY64" fmla="*/ 1006431 h 1006430"/>
                    <a:gd name="connsiteX65" fmla="*/ 256280 w 755523"/>
                    <a:gd name="connsiteY65" fmla="*/ 1006431 h 1006430"/>
                    <a:gd name="connsiteX66" fmla="*/ 256280 w 755523"/>
                    <a:gd name="connsiteY66" fmla="*/ 1005621 h 1006430"/>
                    <a:gd name="connsiteX67" fmla="*/ 230419 w 755523"/>
                    <a:gd name="connsiteY67" fmla="*/ 1003192 h 1006430"/>
                    <a:gd name="connsiteX68" fmla="*/ 230419 w 755523"/>
                    <a:gd name="connsiteY68" fmla="*/ 997525 h 1006430"/>
                    <a:gd name="connsiteX69" fmla="*/ 230419 w 755523"/>
                    <a:gd name="connsiteY69" fmla="*/ 993476 h 1006430"/>
                    <a:gd name="connsiteX70" fmla="*/ 224933 w 755523"/>
                    <a:gd name="connsiteY70" fmla="*/ 965949 h 1006430"/>
                    <a:gd name="connsiteX71" fmla="*/ 230419 w 755523"/>
                    <a:gd name="connsiteY71" fmla="*/ 948947 h 1006430"/>
                    <a:gd name="connsiteX72" fmla="*/ 222580 w 755523"/>
                    <a:gd name="connsiteY72" fmla="*/ 933564 h 1006430"/>
                    <a:gd name="connsiteX73" fmla="*/ 199854 w 755523"/>
                    <a:gd name="connsiteY73" fmla="*/ 918991 h 1006430"/>
                    <a:gd name="connsiteX74" fmla="*/ 202987 w 755523"/>
                    <a:gd name="connsiteY74" fmla="*/ 905227 h 1006430"/>
                    <a:gd name="connsiteX75" fmla="*/ 214741 w 755523"/>
                    <a:gd name="connsiteY75" fmla="*/ 895502 h 1006430"/>
                    <a:gd name="connsiteX76" fmla="*/ 203768 w 755523"/>
                    <a:gd name="connsiteY76" fmla="*/ 885787 h 1006430"/>
                    <a:gd name="connsiteX77" fmla="*/ 197501 w 755523"/>
                    <a:gd name="connsiteY77" fmla="*/ 885787 h 1006430"/>
                    <a:gd name="connsiteX78" fmla="*/ 174774 w 755523"/>
                    <a:gd name="connsiteY78" fmla="*/ 872833 h 1006430"/>
                    <a:gd name="connsiteX79" fmla="*/ 166935 w 755523"/>
                    <a:gd name="connsiteY79" fmla="*/ 860689 h 1006430"/>
                    <a:gd name="connsiteX80" fmla="*/ 144990 w 755523"/>
                    <a:gd name="connsiteY80" fmla="*/ 855021 h 1006430"/>
                    <a:gd name="connsiteX81" fmla="*/ 134798 w 755523"/>
                    <a:gd name="connsiteY81" fmla="*/ 863927 h 1006430"/>
                    <a:gd name="connsiteX82" fmla="*/ 140284 w 755523"/>
                    <a:gd name="connsiteY82" fmla="*/ 816969 h 1006430"/>
                    <a:gd name="connsiteX83" fmla="*/ 140284 w 755523"/>
                    <a:gd name="connsiteY83" fmla="*/ 816969 h 1006430"/>
                    <a:gd name="connsiteX84" fmla="*/ 171641 w 755523"/>
                    <a:gd name="connsiteY84" fmla="*/ 578920 h 1006430"/>
                    <a:gd name="connsiteX85" fmla="*/ 165364 w 755523"/>
                    <a:gd name="connsiteY85" fmla="*/ 434797 h 1006430"/>
                    <a:gd name="connsiteX86" fmla="*/ 165364 w 755523"/>
                    <a:gd name="connsiteY86" fmla="*/ 421843 h 1006430"/>
                    <a:gd name="connsiteX87" fmla="*/ 165364 w 755523"/>
                    <a:gd name="connsiteY87" fmla="*/ 421843 h 1006430"/>
                    <a:gd name="connsiteX88" fmla="*/ 163801 w 755523"/>
                    <a:gd name="connsiteY88" fmla="*/ 416176 h 1006430"/>
                    <a:gd name="connsiteX89" fmla="*/ 148123 w 755523"/>
                    <a:gd name="connsiteY89" fmla="*/ 415366 h 1006430"/>
                    <a:gd name="connsiteX90" fmla="*/ 141075 w 755523"/>
                    <a:gd name="connsiteY90" fmla="*/ 399174 h 1006430"/>
                    <a:gd name="connsiteX91" fmla="*/ 127749 w 755523"/>
                    <a:gd name="connsiteY91" fmla="*/ 389458 h 1006430"/>
                    <a:gd name="connsiteX92" fmla="*/ 108156 w 755523"/>
                    <a:gd name="connsiteY92" fmla="*/ 391077 h 1006430"/>
                    <a:gd name="connsiteX93" fmla="*/ 86992 w 755523"/>
                    <a:gd name="connsiteY93" fmla="*/ 383791 h 1006430"/>
                    <a:gd name="connsiteX94" fmla="*/ 74457 w 755523"/>
                    <a:gd name="connsiteY94" fmla="*/ 370837 h 1006430"/>
                    <a:gd name="connsiteX95" fmla="*/ 68180 w 755523"/>
                    <a:gd name="connsiteY95" fmla="*/ 357073 h 1006430"/>
                    <a:gd name="connsiteX96" fmla="*/ 55645 w 755523"/>
                    <a:gd name="connsiteY96" fmla="*/ 349777 h 1006430"/>
                    <a:gd name="connsiteX97" fmla="*/ 53292 w 755523"/>
                    <a:gd name="connsiteY97" fmla="*/ 340871 h 1006430"/>
                    <a:gd name="connsiteX98" fmla="*/ 41539 w 755523"/>
                    <a:gd name="connsiteY98" fmla="*/ 335204 h 1006430"/>
                    <a:gd name="connsiteX99" fmla="*/ 43891 w 755523"/>
                    <a:gd name="connsiteY99" fmla="*/ 304438 h 1006430"/>
                    <a:gd name="connsiteX100" fmla="*/ 37614 w 755523"/>
                    <a:gd name="connsiteY100" fmla="*/ 297151 h 1006430"/>
                    <a:gd name="connsiteX101" fmla="*/ 26641 w 755523"/>
                    <a:gd name="connsiteY101" fmla="*/ 290674 h 1006430"/>
                    <a:gd name="connsiteX102" fmla="*/ 29785 w 755523"/>
                    <a:gd name="connsiteY102" fmla="*/ 276911 h 1006430"/>
                    <a:gd name="connsiteX103" fmla="*/ 21155 w 755523"/>
                    <a:gd name="connsiteY103" fmla="*/ 271243 h 1006430"/>
                    <a:gd name="connsiteX104" fmla="*/ 13325 w 755523"/>
                    <a:gd name="connsiteY104" fmla="*/ 272863 h 1006430"/>
                    <a:gd name="connsiteX105" fmla="*/ 1562 w 755523"/>
                    <a:gd name="connsiteY105" fmla="*/ 253432 h 1006430"/>
                    <a:gd name="connsiteX106" fmla="*/ 7839 w 755523"/>
                    <a:gd name="connsiteY106" fmla="*/ 219427 h 1006430"/>
                    <a:gd name="connsiteX107" fmla="*/ 0 w 755523"/>
                    <a:gd name="connsiteY107" fmla="*/ 182175 h 1006430"/>
                    <a:gd name="connsiteX108" fmla="*/ 21155 w 755523"/>
                    <a:gd name="connsiteY108" fmla="*/ 125501 h 1006430"/>
                    <a:gd name="connsiteX109" fmla="*/ 34481 w 755523"/>
                    <a:gd name="connsiteY109" fmla="*/ 127930 h 1006430"/>
                    <a:gd name="connsiteX110" fmla="*/ 43891 w 755523"/>
                    <a:gd name="connsiteY110" fmla="*/ 119834 h 1006430"/>
                    <a:gd name="connsiteX111" fmla="*/ 49378 w 755523"/>
                    <a:gd name="connsiteY111" fmla="*/ 106880 h 1006430"/>
                    <a:gd name="connsiteX112" fmla="*/ 60350 w 755523"/>
                    <a:gd name="connsiteY112" fmla="*/ 107690 h 1006430"/>
                    <a:gd name="connsiteX113" fmla="*/ 76019 w 755523"/>
                    <a:gd name="connsiteY113" fmla="*/ 76914 h 1006430"/>
                    <a:gd name="connsiteX114" fmla="*/ 83858 w 755523"/>
                    <a:gd name="connsiteY114" fmla="*/ 43720 h 1006430"/>
                    <a:gd name="connsiteX115" fmla="*/ 118339 w 755523"/>
                    <a:gd name="connsiteY115" fmla="*/ 27527 h 1006430"/>
                    <a:gd name="connsiteX116" fmla="*/ 135588 w 755523"/>
                    <a:gd name="connsiteY116" fmla="*/ 27527 h 1006430"/>
                    <a:gd name="connsiteX117" fmla="*/ 142637 w 755523"/>
                    <a:gd name="connsiteY117" fmla="*/ 38862 h 1006430"/>
                    <a:gd name="connsiteX118" fmla="*/ 141075 w 755523"/>
                    <a:gd name="connsiteY118" fmla="*/ 50197 h 1006430"/>
                    <a:gd name="connsiteX119" fmla="*/ 153610 w 755523"/>
                    <a:gd name="connsiteY119" fmla="*/ 59103 h 1006430"/>
                    <a:gd name="connsiteX120" fmla="*/ 177127 w 755523"/>
                    <a:gd name="connsiteY120" fmla="*/ 57483 h 1006430"/>
                    <a:gd name="connsiteX121" fmla="*/ 188100 w 755523"/>
                    <a:gd name="connsiteY121" fmla="*/ 50197 h 1006430"/>
                    <a:gd name="connsiteX122" fmla="*/ 205340 w 755523"/>
                    <a:gd name="connsiteY122" fmla="*/ 49387 h 1006430"/>
                    <a:gd name="connsiteX123" fmla="*/ 224152 w 755523"/>
                    <a:gd name="connsiteY123" fmla="*/ 63151 h 1006430"/>
                    <a:gd name="connsiteX124" fmla="*/ 233553 w 755523"/>
                    <a:gd name="connsiteY124" fmla="*/ 60722 h 1006430"/>
                    <a:gd name="connsiteX125" fmla="*/ 246879 w 755523"/>
                    <a:gd name="connsiteY125" fmla="*/ 38862 h 1006430"/>
                    <a:gd name="connsiteX126" fmla="*/ 258632 w 755523"/>
                    <a:gd name="connsiteY126" fmla="*/ 34814 h 1006430"/>
                    <a:gd name="connsiteX127" fmla="*/ 310363 w 755523"/>
                    <a:gd name="connsiteY127" fmla="*/ 67199 h 1006430"/>
                    <a:gd name="connsiteX128" fmla="*/ 319764 w 755523"/>
                    <a:gd name="connsiteY128" fmla="*/ 67199 h 1006430"/>
                    <a:gd name="connsiteX129" fmla="*/ 342490 w 755523"/>
                    <a:gd name="connsiteY129" fmla="*/ 49387 h 1006430"/>
                    <a:gd name="connsiteX130" fmla="*/ 362874 w 755523"/>
                    <a:gd name="connsiteY130" fmla="*/ 52626 h 1006430"/>
                    <a:gd name="connsiteX131" fmla="*/ 362874 w 755523"/>
                    <a:gd name="connsiteY131" fmla="*/ 52626 h 1006430"/>
                    <a:gd name="connsiteX132" fmla="*/ 401269 w 755523"/>
                    <a:gd name="connsiteY132" fmla="*/ 59912 h 1006430"/>
                    <a:gd name="connsiteX133" fmla="*/ 420862 w 755523"/>
                    <a:gd name="connsiteY133" fmla="*/ 43720 h 1006430"/>
                    <a:gd name="connsiteX134" fmla="*/ 431835 w 755523"/>
                    <a:gd name="connsiteY134" fmla="*/ 42910 h 1006430"/>
                    <a:gd name="connsiteX135" fmla="*/ 447513 w 755523"/>
                    <a:gd name="connsiteY135" fmla="*/ 28337 h 1006430"/>
                    <a:gd name="connsiteX136" fmla="*/ 460839 w 755523"/>
                    <a:gd name="connsiteY136" fmla="*/ 9716 h 1006430"/>
                    <a:gd name="connsiteX137" fmla="*/ 483565 w 755523"/>
                    <a:gd name="connsiteY137" fmla="*/ 1619 h 1006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755523" h="1006430">
                      <a:moveTo>
                        <a:pt x="483565" y="1619"/>
                      </a:moveTo>
                      <a:lnTo>
                        <a:pt x="496891" y="4858"/>
                      </a:lnTo>
                      <a:lnTo>
                        <a:pt x="517265" y="0"/>
                      </a:lnTo>
                      <a:lnTo>
                        <a:pt x="530590" y="8096"/>
                      </a:lnTo>
                      <a:lnTo>
                        <a:pt x="546268" y="5667"/>
                      </a:lnTo>
                      <a:lnTo>
                        <a:pt x="553317" y="16192"/>
                      </a:lnTo>
                      <a:lnTo>
                        <a:pt x="565080" y="16192"/>
                      </a:lnTo>
                      <a:lnTo>
                        <a:pt x="574481" y="34004"/>
                      </a:lnTo>
                      <a:lnTo>
                        <a:pt x="579968" y="33195"/>
                      </a:lnTo>
                      <a:lnTo>
                        <a:pt x="587807" y="22670"/>
                      </a:lnTo>
                      <a:lnTo>
                        <a:pt x="597989" y="22670"/>
                      </a:lnTo>
                      <a:lnTo>
                        <a:pt x="606619" y="65580"/>
                      </a:lnTo>
                      <a:lnTo>
                        <a:pt x="627774" y="67199"/>
                      </a:lnTo>
                      <a:lnTo>
                        <a:pt x="633260" y="88259"/>
                      </a:lnTo>
                      <a:lnTo>
                        <a:pt x="648938" y="98784"/>
                      </a:lnTo>
                      <a:lnTo>
                        <a:pt x="645014" y="110928"/>
                      </a:lnTo>
                      <a:lnTo>
                        <a:pt x="660692" y="119024"/>
                      </a:lnTo>
                      <a:lnTo>
                        <a:pt x="677932" y="137646"/>
                      </a:lnTo>
                      <a:lnTo>
                        <a:pt x="690477" y="153029"/>
                      </a:lnTo>
                      <a:lnTo>
                        <a:pt x="691258" y="169221"/>
                      </a:lnTo>
                      <a:lnTo>
                        <a:pt x="699878" y="174888"/>
                      </a:lnTo>
                      <a:lnTo>
                        <a:pt x="703793" y="180556"/>
                      </a:lnTo>
                      <a:lnTo>
                        <a:pt x="711632" y="182175"/>
                      </a:lnTo>
                      <a:lnTo>
                        <a:pt x="723395" y="205654"/>
                      </a:lnTo>
                      <a:lnTo>
                        <a:pt x="728882" y="230762"/>
                      </a:lnTo>
                      <a:lnTo>
                        <a:pt x="739845" y="232381"/>
                      </a:lnTo>
                      <a:lnTo>
                        <a:pt x="755523" y="241287"/>
                      </a:lnTo>
                      <a:lnTo>
                        <a:pt x="749256" y="255051"/>
                      </a:lnTo>
                      <a:lnTo>
                        <a:pt x="738283" y="262337"/>
                      </a:lnTo>
                      <a:lnTo>
                        <a:pt x="736711" y="377314"/>
                      </a:lnTo>
                      <a:lnTo>
                        <a:pt x="735930" y="395935"/>
                      </a:lnTo>
                      <a:lnTo>
                        <a:pt x="735930" y="432368"/>
                      </a:lnTo>
                      <a:lnTo>
                        <a:pt x="734358" y="454228"/>
                      </a:lnTo>
                      <a:lnTo>
                        <a:pt x="715556" y="452609"/>
                      </a:lnTo>
                      <a:lnTo>
                        <a:pt x="682638" y="456657"/>
                      </a:lnTo>
                      <a:lnTo>
                        <a:pt x="674018" y="462324"/>
                      </a:lnTo>
                      <a:lnTo>
                        <a:pt x="671665" y="483375"/>
                      </a:lnTo>
                      <a:lnTo>
                        <a:pt x="683419" y="518198"/>
                      </a:lnTo>
                      <a:lnTo>
                        <a:pt x="695963" y="561108"/>
                      </a:lnTo>
                      <a:lnTo>
                        <a:pt x="692820" y="594303"/>
                      </a:lnTo>
                      <a:lnTo>
                        <a:pt x="700659" y="616972"/>
                      </a:lnTo>
                      <a:lnTo>
                        <a:pt x="694392" y="632365"/>
                      </a:lnTo>
                      <a:lnTo>
                        <a:pt x="681066" y="639651"/>
                      </a:lnTo>
                      <a:lnTo>
                        <a:pt x="662254" y="648557"/>
                      </a:lnTo>
                      <a:lnTo>
                        <a:pt x="655987" y="647748"/>
                      </a:lnTo>
                      <a:lnTo>
                        <a:pt x="599561" y="641271"/>
                      </a:lnTo>
                      <a:lnTo>
                        <a:pt x="584673" y="647748"/>
                      </a:lnTo>
                      <a:lnTo>
                        <a:pt x="553317" y="668798"/>
                      </a:lnTo>
                      <a:lnTo>
                        <a:pt x="539991" y="674465"/>
                      </a:lnTo>
                      <a:lnTo>
                        <a:pt x="503939" y="667179"/>
                      </a:lnTo>
                      <a:lnTo>
                        <a:pt x="490623" y="667988"/>
                      </a:lnTo>
                      <a:lnTo>
                        <a:pt x="414595" y="683371"/>
                      </a:lnTo>
                      <a:lnTo>
                        <a:pt x="406756" y="687419"/>
                      </a:lnTo>
                      <a:lnTo>
                        <a:pt x="391868" y="722233"/>
                      </a:lnTo>
                      <a:lnTo>
                        <a:pt x="394221" y="737616"/>
                      </a:lnTo>
                      <a:lnTo>
                        <a:pt x="420081" y="783774"/>
                      </a:lnTo>
                      <a:lnTo>
                        <a:pt x="431835" y="833971"/>
                      </a:lnTo>
                      <a:lnTo>
                        <a:pt x="409108" y="877691"/>
                      </a:lnTo>
                      <a:lnTo>
                        <a:pt x="407546" y="878500"/>
                      </a:lnTo>
                      <a:lnTo>
                        <a:pt x="387953" y="897941"/>
                      </a:lnTo>
                      <a:lnTo>
                        <a:pt x="374628" y="920610"/>
                      </a:lnTo>
                      <a:lnTo>
                        <a:pt x="374628" y="921420"/>
                      </a:lnTo>
                      <a:lnTo>
                        <a:pt x="318192" y="990238"/>
                      </a:lnTo>
                      <a:lnTo>
                        <a:pt x="290770" y="1000763"/>
                      </a:lnTo>
                      <a:lnTo>
                        <a:pt x="268034" y="1006431"/>
                      </a:lnTo>
                      <a:lnTo>
                        <a:pt x="256280" y="1006431"/>
                      </a:lnTo>
                      <a:lnTo>
                        <a:pt x="256280" y="1005621"/>
                      </a:lnTo>
                      <a:lnTo>
                        <a:pt x="230419" y="1003192"/>
                      </a:lnTo>
                      <a:lnTo>
                        <a:pt x="230419" y="997525"/>
                      </a:lnTo>
                      <a:lnTo>
                        <a:pt x="230419" y="993476"/>
                      </a:lnTo>
                      <a:lnTo>
                        <a:pt x="224933" y="965949"/>
                      </a:lnTo>
                      <a:lnTo>
                        <a:pt x="230419" y="948947"/>
                      </a:lnTo>
                      <a:lnTo>
                        <a:pt x="222580" y="933564"/>
                      </a:lnTo>
                      <a:lnTo>
                        <a:pt x="199854" y="918991"/>
                      </a:lnTo>
                      <a:lnTo>
                        <a:pt x="202987" y="905227"/>
                      </a:lnTo>
                      <a:lnTo>
                        <a:pt x="214741" y="895502"/>
                      </a:lnTo>
                      <a:lnTo>
                        <a:pt x="203768" y="885787"/>
                      </a:lnTo>
                      <a:lnTo>
                        <a:pt x="197501" y="885787"/>
                      </a:lnTo>
                      <a:lnTo>
                        <a:pt x="174774" y="872833"/>
                      </a:lnTo>
                      <a:lnTo>
                        <a:pt x="166935" y="860689"/>
                      </a:lnTo>
                      <a:lnTo>
                        <a:pt x="144990" y="855021"/>
                      </a:lnTo>
                      <a:lnTo>
                        <a:pt x="134798" y="863927"/>
                      </a:lnTo>
                      <a:lnTo>
                        <a:pt x="140284" y="816969"/>
                      </a:lnTo>
                      <a:lnTo>
                        <a:pt x="140284" y="816969"/>
                      </a:lnTo>
                      <a:lnTo>
                        <a:pt x="171641" y="578920"/>
                      </a:lnTo>
                      <a:lnTo>
                        <a:pt x="165364" y="434797"/>
                      </a:lnTo>
                      <a:lnTo>
                        <a:pt x="165364" y="421843"/>
                      </a:lnTo>
                      <a:lnTo>
                        <a:pt x="165364" y="421843"/>
                      </a:lnTo>
                      <a:lnTo>
                        <a:pt x="163801" y="416176"/>
                      </a:lnTo>
                      <a:lnTo>
                        <a:pt x="148123" y="415366"/>
                      </a:lnTo>
                      <a:lnTo>
                        <a:pt x="141075" y="399174"/>
                      </a:lnTo>
                      <a:lnTo>
                        <a:pt x="127749" y="389458"/>
                      </a:lnTo>
                      <a:lnTo>
                        <a:pt x="108156" y="391077"/>
                      </a:lnTo>
                      <a:lnTo>
                        <a:pt x="86992" y="383791"/>
                      </a:lnTo>
                      <a:lnTo>
                        <a:pt x="74457" y="370837"/>
                      </a:lnTo>
                      <a:lnTo>
                        <a:pt x="68180" y="357073"/>
                      </a:lnTo>
                      <a:lnTo>
                        <a:pt x="55645" y="349777"/>
                      </a:lnTo>
                      <a:lnTo>
                        <a:pt x="53292" y="340871"/>
                      </a:lnTo>
                      <a:lnTo>
                        <a:pt x="41539" y="335204"/>
                      </a:lnTo>
                      <a:lnTo>
                        <a:pt x="43891" y="304438"/>
                      </a:lnTo>
                      <a:lnTo>
                        <a:pt x="37614" y="297151"/>
                      </a:lnTo>
                      <a:lnTo>
                        <a:pt x="26641" y="290674"/>
                      </a:lnTo>
                      <a:lnTo>
                        <a:pt x="29785" y="276911"/>
                      </a:lnTo>
                      <a:lnTo>
                        <a:pt x="21155" y="271243"/>
                      </a:lnTo>
                      <a:lnTo>
                        <a:pt x="13325" y="272863"/>
                      </a:lnTo>
                      <a:lnTo>
                        <a:pt x="1562" y="253432"/>
                      </a:lnTo>
                      <a:lnTo>
                        <a:pt x="7839" y="219427"/>
                      </a:lnTo>
                      <a:lnTo>
                        <a:pt x="0" y="182175"/>
                      </a:lnTo>
                      <a:lnTo>
                        <a:pt x="21155" y="125501"/>
                      </a:lnTo>
                      <a:lnTo>
                        <a:pt x="34481" y="127930"/>
                      </a:lnTo>
                      <a:lnTo>
                        <a:pt x="43891" y="119834"/>
                      </a:lnTo>
                      <a:lnTo>
                        <a:pt x="49378" y="106880"/>
                      </a:lnTo>
                      <a:lnTo>
                        <a:pt x="60350" y="107690"/>
                      </a:lnTo>
                      <a:lnTo>
                        <a:pt x="76019" y="76914"/>
                      </a:lnTo>
                      <a:lnTo>
                        <a:pt x="83858" y="43720"/>
                      </a:lnTo>
                      <a:lnTo>
                        <a:pt x="118339" y="27527"/>
                      </a:lnTo>
                      <a:lnTo>
                        <a:pt x="135588" y="27527"/>
                      </a:lnTo>
                      <a:lnTo>
                        <a:pt x="142637" y="38862"/>
                      </a:lnTo>
                      <a:lnTo>
                        <a:pt x="141075" y="50197"/>
                      </a:lnTo>
                      <a:lnTo>
                        <a:pt x="153610" y="59103"/>
                      </a:lnTo>
                      <a:lnTo>
                        <a:pt x="177127" y="57483"/>
                      </a:lnTo>
                      <a:lnTo>
                        <a:pt x="188100" y="50197"/>
                      </a:lnTo>
                      <a:lnTo>
                        <a:pt x="205340" y="49387"/>
                      </a:lnTo>
                      <a:lnTo>
                        <a:pt x="224152" y="63151"/>
                      </a:lnTo>
                      <a:lnTo>
                        <a:pt x="233553" y="60722"/>
                      </a:lnTo>
                      <a:lnTo>
                        <a:pt x="246879" y="38862"/>
                      </a:lnTo>
                      <a:lnTo>
                        <a:pt x="258632" y="34814"/>
                      </a:lnTo>
                      <a:lnTo>
                        <a:pt x="310363" y="67199"/>
                      </a:lnTo>
                      <a:lnTo>
                        <a:pt x="319764" y="67199"/>
                      </a:lnTo>
                      <a:lnTo>
                        <a:pt x="342490" y="49387"/>
                      </a:lnTo>
                      <a:lnTo>
                        <a:pt x="362874" y="52626"/>
                      </a:lnTo>
                      <a:lnTo>
                        <a:pt x="362874" y="52626"/>
                      </a:lnTo>
                      <a:lnTo>
                        <a:pt x="401269" y="59912"/>
                      </a:lnTo>
                      <a:lnTo>
                        <a:pt x="420862" y="43720"/>
                      </a:lnTo>
                      <a:lnTo>
                        <a:pt x="431835" y="42910"/>
                      </a:lnTo>
                      <a:lnTo>
                        <a:pt x="447513" y="28337"/>
                      </a:lnTo>
                      <a:lnTo>
                        <a:pt x="460839" y="9716"/>
                      </a:lnTo>
                      <a:lnTo>
                        <a:pt x="483565" y="1619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37" name="Agrupar 236">
                <a:extLst>
                  <a:ext uri="{FF2B5EF4-FFF2-40B4-BE49-F238E27FC236}">
                    <a16:creationId xmlns:a16="http://schemas.microsoft.com/office/drawing/2014/main" id="{42A3B87C-F234-8282-B08F-B242BF1FD7B7}"/>
                  </a:ext>
                </a:extLst>
              </p:cNvPr>
              <p:cNvGrpSpPr/>
              <p:nvPr/>
            </p:nvGrpSpPr>
            <p:grpSpPr>
              <a:xfrm>
                <a:off x="946702" y="1381856"/>
                <a:ext cx="1752145" cy="1745931"/>
                <a:chOff x="2387194" y="1951820"/>
                <a:chExt cx="1865309" cy="1679283"/>
              </a:xfrm>
              <a:grpFill/>
            </p:grpSpPr>
            <p:sp>
              <p:nvSpPr>
                <p:cNvPr id="246" name="Forma Livre: Forma 245">
                  <a:extLst>
                    <a:ext uri="{FF2B5EF4-FFF2-40B4-BE49-F238E27FC236}">
                      <a16:creationId xmlns:a16="http://schemas.microsoft.com/office/drawing/2014/main" id="{299D47FB-3E76-3882-5324-C54CCF6EE1F9}"/>
                    </a:ext>
                  </a:extLst>
                </p:cNvPr>
                <p:cNvSpPr/>
                <p:nvPr/>
              </p:nvSpPr>
              <p:spPr>
                <a:xfrm>
                  <a:off x="2478900" y="1978540"/>
                  <a:ext cx="570556" cy="865550"/>
                </a:xfrm>
                <a:custGeom>
                  <a:avLst/>
                  <a:gdLst>
                    <a:gd name="connsiteX0" fmla="*/ 374628 w 570556"/>
                    <a:gd name="connsiteY0" fmla="*/ 67204 h 865550"/>
                    <a:gd name="connsiteX1" fmla="*/ 427920 w 570556"/>
                    <a:gd name="connsiteY1" fmla="*/ 68823 h 865550"/>
                    <a:gd name="connsiteX2" fmla="*/ 452999 w 570556"/>
                    <a:gd name="connsiteY2" fmla="*/ 62346 h 865550"/>
                    <a:gd name="connsiteX3" fmla="*/ 454562 w 570556"/>
                    <a:gd name="connsiteY3" fmla="*/ 87445 h 865550"/>
                    <a:gd name="connsiteX4" fmla="*/ 456133 w 570556"/>
                    <a:gd name="connsiteY4" fmla="*/ 97971 h 865550"/>
                    <a:gd name="connsiteX5" fmla="*/ 458486 w 570556"/>
                    <a:gd name="connsiteY5" fmla="*/ 135217 h 865550"/>
                    <a:gd name="connsiteX6" fmla="*/ 492966 w 570556"/>
                    <a:gd name="connsiteY6" fmla="*/ 224281 h 865550"/>
                    <a:gd name="connsiteX7" fmla="*/ 515693 w 570556"/>
                    <a:gd name="connsiteY7" fmla="*/ 285008 h 865550"/>
                    <a:gd name="connsiteX8" fmla="*/ 570557 w 570556"/>
                    <a:gd name="connsiteY8" fmla="*/ 425893 h 865550"/>
                    <a:gd name="connsiteX9" fmla="*/ 547830 w 570556"/>
                    <a:gd name="connsiteY9" fmla="*/ 433181 h 865550"/>
                    <a:gd name="connsiteX10" fmla="*/ 514131 w 570556"/>
                    <a:gd name="connsiteY10" fmla="*/ 446136 h 865550"/>
                    <a:gd name="connsiteX11" fmla="*/ 494538 w 570556"/>
                    <a:gd name="connsiteY11" fmla="*/ 527103 h 865550"/>
                    <a:gd name="connsiteX12" fmla="*/ 494538 w 570556"/>
                    <a:gd name="connsiteY12" fmla="*/ 527103 h 865550"/>
                    <a:gd name="connsiteX13" fmla="*/ 471811 w 570556"/>
                    <a:gd name="connsiteY13" fmla="*/ 541678 h 865550"/>
                    <a:gd name="connsiteX14" fmla="*/ 475726 w 570556"/>
                    <a:gd name="connsiteY14" fmla="*/ 595926 h 865550"/>
                    <a:gd name="connsiteX15" fmla="*/ 478079 w 570556"/>
                    <a:gd name="connsiteY15" fmla="*/ 639646 h 865550"/>
                    <a:gd name="connsiteX16" fmla="*/ 481213 w 570556"/>
                    <a:gd name="connsiteY16" fmla="*/ 697139 h 865550"/>
                    <a:gd name="connsiteX17" fmla="*/ 485127 w 570556"/>
                    <a:gd name="connsiteY17" fmla="*/ 711712 h 865550"/>
                    <a:gd name="connsiteX18" fmla="*/ 494538 w 570556"/>
                    <a:gd name="connsiteY18" fmla="*/ 723856 h 865550"/>
                    <a:gd name="connsiteX19" fmla="*/ 492185 w 570556"/>
                    <a:gd name="connsiteY19" fmla="*/ 730333 h 865550"/>
                    <a:gd name="connsiteX20" fmla="*/ 382457 w 570556"/>
                    <a:gd name="connsiteY20" fmla="*/ 761099 h 865550"/>
                    <a:gd name="connsiteX21" fmla="*/ 347977 w 570556"/>
                    <a:gd name="connsiteY21" fmla="*/ 768386 h 865550"/>
                    <a:gd name="connsiteX22" fmla="*/ 344843 w 570556"/>
                    <a:gd name="connsiteY22" fmla="*/ 779720 h 865550"/>
                    <a:gd name="connsiteX23" fmla="*/ 346405 w 570556"/>
                    <a:gd name="connsiteY23" fmla="*/ 787007 h 865550"/>
                    <a:gd name="connsiteX24" fmla="*/ 330737 w 570556"/>
                    <a:gd name="connsiteY24" fmla="*/ 796722 h 865550"/>
                    <a:gd name="connsiteX25" fmla="*/ 333089 w 570556"/>
                    <a:gd name="connsiteY25" fmla="*/ 807257 h 865550"/>
                    <a:gd name="connsiteX26" fmla="*/ 323679 w 570556"/>
                    <a:gd name="connsiteY26" fmla="*/ 808067 h 865550"/>
                    <a:gd name="connsiteX27" fmla="*/ 314277 w 570556"/>
                    <a:gd name="connsiteY27" fmla="*/ 812115 h 865550"/>
                    <a:gd name="connsiteX28" fmla="*/ 311925 w 570556"/>
                    <a:gd name="connsiteY28" fmla="*/ 819402 h 865550"/>
                    <a:gd name="connsiteX29" fmla="*/ 269605 w 570556"/>
                    <a:gd name="connsiteY29" fmla="*/ 833165 h 865550"/>
                    <a:gd name="connsiteX30" fmla="*/ 249222 w 570556"/>
                    <a:gd name="connsiteY30" fmla="*/ 859073 h 865550"/>
                    <a:gd name="connsiteX31" fmla="*/ 226495 w 570556"/>
                    <a:gd name="connsiteY31" fmla="*/ 865550 h 865550"/>
                    <a:gd name="connsiteX32" fmla="*/ 228067 w 570556"/>
                    <a:gd name="connsiteY32" fmla="*/ 810496 h 865550"/>
                    <a:gd name="connsiteX33" fmla="*/ 234334 w 570556"/>
                    <a:gd name="connsiteY33" fmla="*/ 751383 h 865550"/>
                    <a:gd name="connsiteX34" fmla="*/ 229629 w 570556"/>
                    <a:gd name="connsiteY34" fmla="*/ 716570 h 865550"/>
                    <a:gd name="connsiteX35" fmla="*/ 225714 w 570556"/>
                    <a:gd name="connsiteY35" fmla="*/ 705235 h 865550"/>
                    <a:gd name="connsiteX36" fmla="*/ 217094 w 570556"/>
                    <a:gd name="connsiteY36" fmla="*/ 694710 h 865550"/>
                    <a:gd name="connsiteX37" fmla="*/ 194367 w 570556"/>
                    <a:gd name="connsiteY37" fmla="*/ 674469 h 865550"/>
                    <a:gd name="connsiteX38" fmla="*/ 114424 w 570556"/>
                    <a:gd name="connsiteY38" fmla="*/ 651790 h 865550"/>
                    <a:gd name="connsiteX39" fmla="*/ 81505 w 570556"/>
                    <a:gd name="connsiteY39" fmla="*/ 638836 h 865550"/>
                    <a:gd name="connsiteX40" fmla="*/ 56426 w 570556"/>
                    <a:gd name="connsiteY40" fmla="*/ 613738 h 865550"/>
                    <a:gd name="connsiteX41" fmla="*/ 52511 w 570556"/>
                    <a:gd name="connsiteY41" fmla="*/ 597545 h 865550"/>
                    <a:gd name="connsiteX42" fmla="*/ 53292 w 570556"/>
                    <a:gd name="connsiteY42" fmla="*/ 583782 h 865550"/>
                    <a:gd name="connsiteX43" fmla="*/ 64265 w 570556"/>
                    <a:gd name="connsiteY43" fmla="*/ 561920 h 865550"/>
                    <a:gd name="connsiteX44" fmla="*/ 105804 w 570556"/>
                    <a:gd name="connsiteY44" fmla="*/ 524674 h 865550"/>
                    <a:gd name="connsiteX45" fmla="*/ 119129 w 570556"/>
                    <a:gd name="connsiteY45" fmla="*/ 494715 h 865550"/>
                    <a:gd name="connsiteX46" fmla="*/ 123044 w 570556"/>
                    <a:gd name="connsiteY46" fmla="*/ 469615 h 865550"/>
                    <a:gd name="connsiteX47" fmla="*/ 117558 w 570556"/>
                    <a:gd name="connsiteY47" fmla="*/ 431560 h 865550"/>
                    <a:gd name="connsiteX48" fmla="*/ 93259 w 570556"/>
                    <a:gd name="connsiteY48" fmla="*/ 382979 h 865550"/>
                    <a:gd name="connsiteX49" fmla="*/ 81505 w 570556"/>
                    <a:gd name="connsiteY49" fmla="*/ 369215 h 865550"/>
                    <a:gd name="connsiteX50" fmla="*/ 68180 w 570556"/>
                    <a:gd name="connsiteY50" fmla="*/ 360308 h 865550"/>
                    <a:gd name="connsiteX51" fmla="*/ 65827 w 570556"/>
                    <a:gd name="connsiteY51" fmla="*/ 356260 h 865550"/>
                    <a:gd name="connsiteX52" fmla="*/ 62694 w 570556"/>
                    <a:gd name="connsiteY52" fmla="*/ 350592 h 865550"/>
                    <a:gd name="connsiteX53" fmla="*/ 26641 w 570556"/>
                    <a:gd name="connsiteY53" fmla="*/ 303630 h 865550"/>
                    <a:gd name="connsiteX54" fmla="*/ 7048 w 570556"/>
                    <a:gd name="connsiteY54" fmla="*/ 254240 h 865550"/>
                    <a:gd name="connsiteX55" fmla="*/ 0 w 570556"/>
                    <a:gd name="connsiteY55" fmla="*/ 223472 h 865550"/>
                    <a:gd name="connsiteX56" fmla="*/ 1562 w 570556"/>
                    <a:gd name="connsiteY56" fmla="*/ 212946 h 865550"/>
                    <a:gd name="connsiteX57" fmla="*/ 13316 w 570556"/>
                    <a:gd name="connsiteY57" fmla="*/ 192704 h 865550"/>
                    <a:gd name="connsiteX58" fmla="*/ 17240 w 570556"/>
                    <a:gd name="connsiteY58" fmla="*/ 190275 h 865550"/>
                    <a:gd name="connsiteX59" fmla="*/ 72104 w 570556"/>
                    <a:gd name="connsiteY59" fmla="*/ 179749 h 865550"/>
                    <a:gd name="connsiteX60" fmla="*/ 74447 w 570556"/>
                    <a:gd name="connsiteY60" fmla="*/ 176511 h 865550"/>
                    <a:gd name="connsiteX61" fmla="*/ 78372 w 570556"/>
                    <a:gd name="connsiteY61" fmla="*/ 170033 h 865550"/>
                    <a:gd name="connsiteX62" fmla="*/ 78372 w 570556"/>
                    <a:gd name="connsiteY62" fmla="*/ 170033 h 865550"/>
                    <a:gd name="connsiteX63" fmla="*/ 83077 w 570556"/>
                    <a:gd name="connsiteY63" fmla="*/ 159508 h 865550"/>
                    <a:gd name="connsiteX64" fmla="*/ 166935 w 570556"/>
                    <a:gd name="connsiteY64" fmla="*/ 124691 h 865550"/>
                    <a:gd name="connsiteX65" fmla="*/ 221009 w 570556"/>
                    <a:gd name="connsiteY65" fmla="*/ 102829 h 865550"/>
                    <a:gd name="connsiteX66" fmla="*/ 231981 w 570556"/>
                    <a:gd name="connsiteY66" fmla="*/ 36435 h 865550"/>
                    <a:gd name="connsiteX67" fmla="*/ 230419 w 570556"/>
                    <a:gd name="connsiteY67" fmla="*/ 20242 h 865550"/>
                    <a:gd name="connsiteX68" fmla="*/ 254708 w 570556"/>
                    <a:gd name="connsiteY68" fmla="*/ 0 h 865550"/>
                    <a:gd name="connsiteX69" fmla="*/ 285274 w 570556"/>
                    <a:gd name="connsiteY69" fmla="*/ 13765 h 865550"/>
                    <a:gd name="connsiteX70" fmla="*/ 317411 w 570556"/>
                    <a:gd name="connsiteY70" fmla="*/ 35625 h 865550"/>
                    <a:gd name="connsiteX71" fmla="*/ 340138 w 570556"/>
                    <a:gd name="connsiteY71" fmla="*/ 51820 h 865550"/>
                    <a:gd name="connsiteX72" fmla="*/ 374628 w 570556"/>
                    <a:gd name="connsiteY72" fmla="*/ 67204 h 865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570556" h="865550">
                      <a:moveTo>
                        <a:pt x="374628" y="67204"/>
                      </a:moveTo>
                      <a:lnTo>
                        <a:pt x="427920" y="68823"/>
                      </a:lnTo>
                      <a:lnTo>
                        <a:pt x="452999" y="62346"/>
                      </a:lnTo>
                      <a:lnTo>
                        <a:pt x="454562" y="87445"/>
                      </a:lnTo>
                      <a:lnTo>
                        <a:pt x="456133" y="97971"/>
                      </a:lnTo>
                      <a:lnTo>
                        <a:pt x="458486" y="135217"/>
                      </a:lnTo>
                      <a:lnTo>
                        <a:pt x="492966" y="224281"/>
                      </a:lnTo>
                      <a:lnTo>
                        <a:pt x="515693" y="285008"/>
                      </a:lnTo>
                      <a:lnTo>
                        <a:pt x="570557" y="425893"/>
                      </a:lnTo>
                      <a:lnTo>
                        <a:pt x="547830" y="433181"/>
                      </a:lnTo>
                      <a:lnTo>
                        <a:pt x="514131" y="446136"/>
                      </a:lnTo>
                      <a:lnTo>
                        <a:pt x="494538" y="527103"/>
                      </a:lnTo>
                      <a:lnTo>
                        <a:pt x="494538" y="527103"/>
                      </a:lnTo>
                      <a:lnTo>
                        <a:pt x="471811" y="541678"/>
                      </a:lnTo>
                      <a:lnTo>
                        <a:pt x="475726" y="595926"/>
                      </a:lnTo>
                      <a:lnTo>
                        <a:pt x="478079" y="639646"/>
                      </a:lnTo>
                      <a:lnTo>
                        <a:pt x="481213" y="697139"/>
                      </a:lnTo>
                      <a:lnTo>
                        <a:pt x="485127" y="711712"/>
                      </a:lnTo>
                      <a:lnTo>
                        <a:pt x="494538" y="723856"/>
                      </a:lnTo>
                      <a:lnTo>
                        <a:pt x="492185" y="730333"/>
                      </a:lnTo>
                      <a:lnTo>
                        <a:pt x="382457" y="761099"/>
                      </a:lnTo>
                      <a:lnTo>
                        <a:pt x="347977" y="768386"/>
                      </a:lnTo>
                      <a:lnTo>
                        <a:pt x="344843" y="779720"/>
                      </a:lnTo>
                      <a:lnTo>
                        <a:pt x="346405" y="787007"/>
                      </a:lnTo>
                      <a:lnTo>
                        <a:pt x="330737" y="796722"/>
                      </a:lnTo>
                      <a:lnTo>
                        <a:pt x="333089" y="807257"/>
                      </a:lnTo>
                      <a:lnTo>
                        <a:pt x="323679" y="808067"/>
                      </a:lnTo>
                      <a:lnTo>
                        <a:pt x="314277" y="812115"/>
                      </a:lnTo>
                      <a:lnTo>
                        <a:pt x="311925" y="819402"/>
                      </a:lnTo>
                      <a:lnTo>
                        <a:pt x="269605" y="833165"/>
                      </a:lnTo>
                      <a:lnTo>
                        <a:pt x="249222" y="859073"/>
                      </a:lnTo>
                      <a:lnTo>
                        <a:pt x="226495" y="865550"/>
                      </a:lnTo>
                      <a:lnTo>
                        <a:pt x="228067" y="810496"/>
                      </a:lnTo>
                      <a:lnTo>
                        <a:pt x="234334" y="751383"/>
                      </a:lnTo>
                      <a:lnTo>
                        <a:pt x="229629" y="716570"/>
                      </a:lnTo>
                      <a:lnTo>
                        <a:pt x="225714" y="705235"/>
                      </a:lnTo>
                      <a:lnTo>
                        <a:pt x="217094" y="694710"/>
                      </a:lnTo>
                      <a:lnTo>
                        <a:pt x="194367" y="674469"/>
                      </a:lnTo>
                      <a:lnTo>
                        <a:pt x="114424" y="651790"/>
                      </a:lnTo>
                      <a:lnTo>
                        <a:pt x="81505" y="638836"/>
                      </a:lnTo>
                      <a:lnTo>
                        <a:pt x="56426" y="613738"/>
                      </a:lnTo>
                      <a:lnTo>
                        <a:pt x="52511" y="597545"/>
                      </a:lnTo>
                      <a:lnTo>
                        <a:pt x="53292" y="583782"/>
                      </a:lnTo>
                      <a:lnTo>
                        <a:pt x="64265" y="561920"/>
                      </a:lnTo>
                      <a:lnTo>
                        <a:pt x="105804" y="524674"/>
                      </a:lnTo>
                      <a:lnTo>
                        <a:pt x="119129" y="494715"/>
                      </a:lnTo>
                      <a:lnTo>
                        <a:pt x="123044" y="469615"/>
                      </a:lnTo>
                      <a:lnTo>
                        <a:pt x="117558" y="431560"/>
                      </a:lnTo>
                      <a:lnTo>
                        <a:pt x="93259" y="382979"/>
                      </a:lnTo>
                      <a:lnTo>
                        <a:pt x="81505" y="369215"/>
                      </a:lnTo>
                      <a:lnTo>
                        <a:pt x="68180" y="360308"/>
                      </a:lnTo>
                      <a:lnTo>
                        <a:pt x="65827" y="356260"/>
                      </a:lnTo>
                      <a:lnTo>
                        <a:pt x="62694" y="350592"/>
                      </a:lnTo>
                      <a:lnTo>
                        <a:pt x="26641" y="303630"/>
                      </a:lnTo>
                      <a:lnTo>
                        <a:pt x="7048" y="254240"/>
                      </a:lnTo>
                      <a:lnTo>
                        <a:pt x="0" y="223472"/>
                      </a:lnTo>
                      <a:lnTo>
                        <a:pt x="1562" y="212946"/>
                      </a:lnTo>
                      <a:lnTo>
                        <a:pt x="13316" y="192704"/>
                      </a:lnTo>
                      <a:lnTo>
                        <a:pt x="17240" y="190275"/>
                      </a:lnTo>
                      <a:lnTo>
                        <a:pt x="72104" y="179749"/>
                      </a:lnTo>
                      <a:lnTo>
                        <a:pt x="74447" y="176511"/>
                      </a:lnTo>
                      <a:lnTo>
                        <a:pt x="78372" y="170033"/>
                      </a:lnTo>
                      <a:lnTo>
                        <a:pt x="78372" y="170033"/>
                      </a:lnTo>
                      <a:lnTo>
                        <a:pt x="83077" y="159508"/>
                      </a:lnTo>
                      <a:lnTo>
                        <a:pt x="166935" y="124691"/>
                      </a:lnTo>
                      <a:lnTo>
                        <a:pt x="221009" y="102829"/>
                      </a:lnTo>
                      <a:lnTo>
                        <a:pt x="231981" y="36435"/>
                      </a:lnTo>
                      <a:lnTo>
                        <a:pt x="230419" y="20242"/>
                      </a:lnTo>
                      <a:lnTo>
                        <a:pt x="254708" y="0"/>
                      </a:lnTo>
                      <a:lnTo>
                        <a:pt x="285274" y="13765"/>
                      </a:lnTo>
                      <a:lnTo>
                        <a:pt x="317411" y="35625"/>
                      </a:lnTo>
                      <a:lnTo>
                        <a:pt x="340138" y="51820"/>
                      </a:lnTo>
                      <a:lnTo>
                        <a:pt x="374628" y="6720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7" name="Forma Livre: Forma 246">
                  <a:extLst>
                    <a:ext uri="{FF2B5EF4-FFF2-40B4-BE49-F238E27FC236}">
                      <a16:creationId xmlns:a16="http://schemas.microsoft.com/office/drawing/2014/main" id="{D10A8317-AE7B-CFA4-5405-DB983794F369}"/>
                    </a:ext>
                  </a:extLst>
                </p:cNvPr>
                <p:cNvSpPr/>
                <p:nvPr/>
              </p:nvSpPr>
              <p:spPr>
                <a:xfrm>
                  <a:off x="3221098" y="2006068"/>
                  <a:ext cx="526675" cy="950569"/>
                </a:xfrm>
                <a:custGeom>
                  <a:avLst/>
                  <a:gdLst>
                    <a:gd name="connsiteX0" fmla="*/ 337014 w 526675"/>
                    <a:gd name="connsiteY0" fmla="*/ 40485 h 950569"/>
                    <a:gd name="connsiteX1" fmla="*/ 337014 w 526675"/>
                    <a:gd name="connsiteY1" fmla="*/ 114166 h 950569"/>
                    <a:gd name="connsiteX2" fmla="*/ 337014 w 526675"/>
                    <a:gd name="connsiteY2" fmla="*/ 156269 h 950569"/>
                    <a:gd name="connsiteX3" fmla="*/ 337014 w 526675"/>
                    <a:gd name="connsiteY3" fmla="*/ 192705 h 950569"/>
                    <a:gd name="connsiteX4" fmla="*/ 337014 w 526675"/>
                    <a:gd name="connsiteY4" fmla="*/ 209709 h 950569"/>
                    <a:gd name="connsiteX5" fmla="*/ 337014 w 526675"/>
                    <a:gd name="connsiteY5" fmla="*/ 246954 h 950569"/>
                    <a:gd name="connsiteX6" fmla="*/ 337014 w 526675"/>
                    <a:gd name="connsiteY6" fmla="*/ 359500 h 950569"/>
                    <a:gd name="connsiteX7" fmla="*/ 337014 w 526675"/>
                    <a:gd name="connsiteY7" fmla="*/ 434800 h 950569"/>
                    <a:gd name="connsiteX8" fmla="*/ 337014 w 526675"/>
                    <a:gd name="connsiteY8" fmla="*/ 506861 h 950569"/>
                    <a:gd name="connsiteX9" fmla="*/ 342500 w 526675"/>
                    <a:gd name="connsiteY9" fmla="*/ 506052 h 950569"/>
                    <a:gd name="connsiteX10" fmla="*/ 456924 w 526675"/>
                    <a:gd name="connsiteY10" fmla="*/ 485001 h 950569"/>
                    <a:gd name="connsiteX11" fmla="*/ 460058 w 526675"/>
                    <a:gd name="connsiteY11" fmla="*/ 495527 h 950569"/>
                    <a:gd name="connsiteX12" fmla="*/ 460839 w 526675"/>
                    <a:gd name="connsiteY12" fmla="*/ 502005 h 950569"/>
                    <a:gd name="connsiteX13" fmla="*/ 491404 w 526675"/>
                    <a:gd name="connsiteY13" fmla="*/ 639654 h 950569"/>
                    <a:gd name="connsiteX14" fmla="*/ 500024 w 526675"/>
                    <a:gd name="connsiteY14" fmla="*/ 674468 h 950569"/>
                    <a:gd name="connsiteX15" fmla="*/ 502377 w 526675"/>
                    <a:gd name="connsiteY15" fmla="*/ 684184 h 950569"/>
                    <a:gd name="connsiteX16" fmla="*/ 526675 w 526675"/>
                    <a:gd name="connsiteY16" fmla="*/ 790254 h 950569"/>
                    <a:gd name="connsiteX17" fmla="*/ 479651 w 526675"/>
                    <a:gd name="connsiteY17" fmla="*/ 850976 h 950569"/>
                    <a:gd name="connsiteX18" fmla="*/ 445160 w 526675"/>
                    <a:gd name="connsiteY18" fmla="*/ 897125 h 950569"/>
                    <a:gd name="connsiteX19" fmla="*/ 405194 w 526675"/>
                    <a:gd name="connsiteY19" fmla="*/ 950569 h 950569"/>
                    <a:gd name="connsiteX20" fmla="*/ 393440 w 526675"/>
                    <a:gd name="connsiteY20" fmla="*/ 932758 h 950569"/>
                    <a:gd name="connsiteX21" fmla="*/ 378543 w 526675"/>
                    <a:gd name="connsiteY21" fmla="*/ 926281 h 950569"/>
                    <a:gd name="connsiteX22" fmla="*/ 375409 w 526675"/>
                    <a:gd name="connsiteY22" fmla="*/ 910088 h 950569"/>
                    <a:gd name="connsiteX23" fmla="*/ 370713 w 526675"/>
                    <a:gd name="connsiteY23" fmla="*/ 908469 h 950569"/>
                    <a:gd name="connsiteX24" fmla="*/ 366789 w 526675"/>
                    <a:gd name="connsiteY24" fmla="*/ 897934 h 950569"/>
                    <a:gd name="connsiteX25" fmla="*/ 358169 w 526675"/>
                    <a:gd name="connsiteY25" fmla="*/ 897934 h 950569"/>
                    <a:gd name="connsiteX26" fmla="*/ 346415 w 526675"/>
                    <a:gd name="connsiteY26" fmla="*/ 875265 h 950569"/>
                    <a:gd name="connsiteX27" fmla="*/ 342490 w 526675"/>
                    <a:gd name="connsiteY27" fmla="*/ 880932 h 950569"/>
                    <a:gd name="connsiteX28" fmla="*/ 338576 w 526675"/>
                    <a:gd name="connsiteY28" fmla="*/ 880122 h 950569"/>
                    <a:gd name="connsiteX29" fmla="*/ 329175 w 526675"/>
                    <a:gd name="connsiteY29" fmla="*/ 846928 h 950569"/>
                    <a:gd name="connsiteX30" fmla="*/ 329175 w 526675"/>
                    <a:gd name="connsiteY30" fmla="*/ 829116 h 950569"/>
                    <a:gd name="connsiteX31" fmla="*/ 323688 w 526675"/>
                    <a:gd name="connsiteY31" fmla="*/ 821020 h 950569"/>
                    <a:gd name="connsiteX32" fmla="*/ 298609 w 526675"/>
                    <a:gd name="connsiteY32" fmla="*/ 792683 h 950569"/>
                    <a:gd name="connsiteX33" fmla="*/ 300171 w 526675"/>
                    <a:gd name="connsiteY33" fmla="*/ 782148 h 950569"/>
                    <a:gd name="connsiteX34" fmla="*/ 304876 w 526675"/>
                    <a:gd name="connsiteY34" fmla="*/ 780529 h 950569"/>
                    <a:gd name="connsiteX35" fmla="*/ 285283 w 526675"/>
                    <a:gd name="connsiteY35" fmla="*/ 765956 h 950569"/>
                    <a:gd name="connsiteX36" fmla="*/ 294684 w 526675"/>
                    <a:gd name="connsiteY36" fmla="*/ 759479 h 950569"/>
                    <a:gd name="connsiteX37" fmla="*/ 290770 w 526675"/>
                    <a:gd name="connsiteY37" fmla="*/ 754621 h 950569"/>
                    <a:gd name="connsiteX38" fmla="*/ 296256 w 526675"/>
                    <a:gd name="connsiteY38" fmla="*/ 738429 h 950569"/>
                    <a:gd name="connsiteX39" fmla="*/ 295475 w 526675"/>
                    <a:gd name="connsiteY39" fmla="*/ 731952 h 950569"/>
                    <a:gd name="connsiteX40" fmla="*/ 298609 w 526675"/>
                    <a:gd name="connsiteY40" fmla="*/ 731142 h 950569"/>
                    <a:gd name="connsiteX41" fmla="*/ 298609 w 526675"/>
                    <a:gd name="connsiteY41" fmla="*/ 720617 h 950569"/>
                    <a:gd name="connsiteX42" fmla="*/ 304876 w 526675"/>
                    <a:gd name="connsiteY42" fmla="*/ 709282 h 950569"/>
                    <a:gd name="connsiteX43" fmla="*/ 298609 w 526675"/>
                    <a:gd name="connsiteY43" fmla="*/ 697947 h 950569"/>
                    <a:gd name="connsiteX44" fmla="*/ 300171 w 526675"/>
                    <a:gd name="connsiteY44" fmla="*/ 685803 h 950569"/>
                    <a:gd name="connsiteX45" fmla="*/ 291551 w 526675"/>
                    <a:gd name="connsiteY45" fmla="*/ 680945 h 950569"/>
                    <a:gd name="connsiteX46" fmla="*/ 294684 w 526675"/>
                    <a:gd name="connsiteY46" fmla="*/ 669610 h 950569"/>
                    <a:gd name="connsiteX47" fmla="*/ 282150 w 526675"/>
                    <a:gd name="connsiteY47" fmla="*/ 660705 h 950569"/>
                    <a:gd name="connsiteX48" fmla="*/ 262557 w 526675"/>
                    <a:gd name="connsiteY48" fmla="*/ 655847 h 950569"/>
                    <a:gd name="connsiteX49" fmla="*/ 241392 w 526675"/>
                    <a:gd name="connsiteY49" fmla="*/ 644503 h 950569"/>
                    <a:gd name="connsiteX50" fmla="*/ 230419 w 526675"/>
                    <a:gd name="connsiteY50" fmla="*/ 641264 h 950569"/>
                    <a:gd name="connsiteX51" fmla="*/ 205340 w 526675"/>
                    <a:gd name="connsiteY51" fmla="*/ 636406 h 950569"/>
                    <a:gd name="connsiteX52" fmla="*/ 194367 w 526675"/>
                    <a:gd name="connsiteY52" fmla="*/ 625072 h 950569"/>
                    <a:gd name="connsiteX53" fmla="*/ 166935 w 526675"/>
                    <a:gd name="connsiteY53" fmla="*/ 629120 h 950569"/>
                    <a:gd name="connsiteX54" fmla="*/ 137160 w 526675"/>
                    <a:gd name="connsiteY54" fmla="*/ 643693 h 950569"/>
                    <a:gd name="connsiteX55" fmla="*/ 117558 w 526675"/>
                    <a:gd name="connsiteY55" fmla="*/ 638835 h 950569"/>
                    <a:gd name="connsiteX56" fmla="*/ 108937 w 526675"/>
                    <a:gd name="connsiteY56" fmla="*/ 630739 h 950569"/>
                    <a:gd name="connsiteX57" fmla="*/ 105023 w 526675"/>
                    <a:gd name="connsiteY57" fmla="*/ 632358 h 950569"/>
                    <a:gd name="connsiteX58" fmla="*/ 100317 w 526675"/>
                    <a:gd name="connsiteY58" fmla="*/ 627500 h 950569"/>
                    <a:gd name="connsiteX59" fmla="*/ 91697 w 526675"/>
                    <a:gd name="connsiteY59" fmla="*/ 605640 h 950569"/>
                    <a:gd name="connsiteX60" fmla="*/ 82296 w 526675"/>
                    <a:gd name="connsiteY60" fmla="*/ 548157 h 950569"/>
                    <a:gd name="connsiteX61" fmla="*/ 76029 w 526675"/>
                    <a:gd name="connsiteY61" fmla="*/ 512528 h 950569"/>
                    <a:gd name="connsiteX62" fmla="*/ 72104 w 526675"/>
                    <a:gd name="connsiteY62" fmla="*/ 480141 h 950569"/>
                    <a:gd name="connsiteX63" fmla="*/ 68189 w 526675"/>
                    <a:gd name="connsiteY63" fmla="*/ 458280 h 950569"/>
                    <a:gd name="connsiteX64" fmla="*/ 62703 w 526675"/>
                    <a:gd name="connsiteY64" fmla="*/ 429940 h 950569"/>
                    <a:gd name="connsiteX65" fmla="*/ 62703 w 526675"/>
                    <a:gd name="connsiteY65" fmla="*/ 429131 h 950569"/>
                    <a:gd name="connsiteX66" fmla="*/ 51730 w 526675"/>
                    <a:gd name="connsiteY66" fmla="*/ 361928 h 950569"/>
                    <a:gd name="connsiteX67" fmla="*/ 45453 w 526675"/>
                    <a:gd name="connsiteY67" fmla="*/ 323873 h 950569"/>
                    <a:gd name="connsiteX68" fmla="*/ 43110 w 526675"/>
                    <a:gd name="connsiteY68" fmla="*/ 303630 h 950569"/>
                    <a:gd name="connsiteX69" fmla="*/ 37624 w 526675"/>
                    <a:gd name="connsiteY69" fmla="*/ 269624 h 950569"/>
                    <a:gd name="connsiteX70" fmla="*/ 34490 w 526675"/>
                    <a:gd name="connsiteY70" fmla="*/ 257479 h 950569"/>
                    <a:gd name="connsiteX71" fmla="*/ 18812 w 526675"/>
                    <a:gd name="connsiteY71" fmla="*/ 158698 h 950569"/>
                    <a:gd name="connsiteX72" fmla="*/ 1572 w 526675"/>
                    <a:gd name="connsiteY72" fmla="*/ 50200 h 950569"/>
                    <a:gd name="connsiteX73" fmla="*/ 0 w 526675"/>
                    <a:gd name="connsiteY73" fmla="*/ 45342 h 950569"/>
                    <a:gd name="connsiteX74" fmla="*/ 9401 w 526675"/>
                    <a:gd name="connsiteY74" fmla="*/ 49391 h 950569"/>
                    <a:gd name="connsiteX75" fmla="*/ 39976 w 526675"/>
                    <a:gd name="connsiteY75" fmla="*/ 59916 h 950569"/>
                    <a:gd name="connsiteX76" fmla="*/ 93269 w 526675"/>
                    <a:gd name="connsiteY76" fmla="*/ 61535 h 950569"/>
                    <a:gd name="connsiteX77" fmla="*/ 197501 w 526675"/>
                    <a:gd name="connsiteY77" fmla="*/ 51010 h 950569"/>
                    <a:gd name="connsiteX78" fmla="*/ 211607 w 526675"/>
                    <a:gd name="connsiteY78" fmla="*/ 47771 h 950569"/>
                    <a:gd name="connsiteX79" fmla="*/ 308010 w 526675"/>
                    <a:gd name="connsiteY79" fmla="*/ 4048 h 950569"/>
                    <a:gd name="connsiteX80" fmla="*/ 337014 w 526675"/>
                    <a:gd name="connsiteY80" fmla="*/ 0 h 950569"/>
                    <a:gd name="connsiteX81" fmla="*/ 337014 w 526675"/>
                    <a:gd name="connsiteY81" fmla="*/ 40484 h 950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526675" h="950569">
                      <a:moveTo>
                        <a:pt x="337014" y="40485"/>
                      </a:moveTo>
                      <a:lnTo>
                        <a:pt x="337014" y="114166"/>
                      </a:lnTo>
                      <a:lnTo>
                        <a:pt x="337014" y="156269"/>
                      </a:lnTo>
                      <a:lnTo>
                        <a:pt x="337014" y="192705"/>
                      </a:lnTo>
                      <a:lnTo>
                        <a:pt x="337014" y="209709"/>
                      </a:lnTo>
                      <a:lnTo>
                        <a:pt x="337014" y="246954"/>
                      </a:lnTo>
                      <a:lnTo>
                        <a:pt x="337014" y="359500"/>
                      </a:lnTo>
                      <a:lnTo>
                        <a:pt x="337014" y="434800"/>
                      </a:lnTo>
                      <a:lnTo>
                        <a:pt x="337014" y="506861"/>
                      </a:lnTo>
                      <a:lnTo>
                        <a:pt x="342500" y="506052"/>
                      </a:lnTo>
                      <a:lnTo>
                        <a:pt x="456924" y="485001"/>
                      </a:lnTo>
                      <a:lnTo>
                        <a:pt x="460058" y="495527"/>
                      </a:lnTo>
                      <a:lnTo>
                        <a:pt x="460839" y="502005"/>
                      </a:lnTo>
                      <a:lnTo>
                        <a:pt x="491404" y="639654"/>
                      </a:lnTo>
                      <a:lnTo>
                        <a:pt x="500024" y="674468"/>
                      </a:lnTo>
                      <a:lnTo>
                        <a:pt x="502377" y="684184"/>
                      </a:lnTo>
                      <a:lnTo>
                        <a:pt x="526675" y="790254"/>
                      </a:lnTo>
                      <a:lnTo>
                        <a:pt x="479651" y="850976"/>
                      </a:lnTo>
                      <a:lnTo>
                        <a:pt x="445160" y="897125"/>
                      </a:lnTo>
                      <a:lnTo>
                        <a:pt x="405194" y="950569"/>
                      </a:lnTo>
                      <a:lnTo>
                        <a:pt x="393440" y="932758"/>
                      </a:lnTo>
                      <a:lnTo>
                        <a:pt x="378543" y="926281"/>
                      </a:lnTo>
                      <a:lnTo>
                        <a:pt x="375409" y="910088"/>
                      </a:lnTo>
                      <a:lnTo>
                        <a:pt x="370713" y="908469"/>
                      </a:lnTo>
                      <a:lnTo>
                        <a:pt x="366789" y="897934"/>
                      </a:lnTo>
                      <a:lnTo>
                        <a:pt x="358169" y="897934"/>
                      </a:lnTo>
                      <a:lnTo>
                        <a:pt x="346415" y="875265"/>
                      </a:lnTo>
                      <a:lnTo>
                        <a:pt x="342490" y="880932"/>
                      </a:lnTo>
                      <a:lnTo>
                        <a:pt x="338576" y="880122"/>
                      </a:lnTo>
                      <a:lnTo>
                        <a:pt x="329175" y="846928"/>
                      </a:lnTo>
                      <a:lnTo>
                        <a:pt x="329175" y="829116"/>
                      </a:lnTo>
                      <a:lnTo>
                        <a:pt x="323688" y="821020"/>
                      </a:lnTo>
                      <a:lnTo>
                        <a:pt x="298609" y="792683"/>
                      </a:lnTo>
                      <a:lnTo>
                        <a:pt x="300171" y="782148"/>
                      </a:lnTo>
                      <a:lnTo>
                        <a:pt x="304876" y="780529"/>
                      </a:lnTo>
                      <a:lnTo>
                        <a:pt x="285283" y="765956"/>
                      </a:lnTo>
                      <a:lnTo>
                        <a:pt x="294684" y="759479"/>
                      </a:lnTo>
                      <a:lnTo>
                        <a:pt x="290770" y="754621"/>
                      </a:lnTo>
                      <a:lnTo>
                        <a:pt x="296256" y="738429"/>
                      </a:lnTo>
                      <a:lnTo>
                        <a:pt x="295475" y="731952"/>
                      </a:lnTo>
                      <a:lnTo>
                        <a:pt x="298609" y="731142"/>
                      </a:lnTo>
                      <a:lnTo>
                        <a:pt x="298609" y="720617"/>
                      </a:lnTo>
                      <a:lnTo>
                        <a:pt x="304876" y="709282"/>
                      </a:lnTo>
                      <a:lnTo>
                        <a:pt x="298609" y="697947"/>
                      </a:lnTo>
                      <a:lnTo>
                        <a:pt x="300171" y="685803"/>
                      </a:lnTo>
                      <a:lnTo>
                        <a:pt x="291551" y="680945"/>
                      </a:lnTo>
                      <a:lnTo>
                        <a:pt x="294684" y="669610"/>
                      </a:lnTo>
                      <a:lnTo>
                        <a:pt x="282150" y="660705"/>
                      </a:lnTo>
                      <a:lnTo>
                        <a:pt x="262557" y="655847"/>
                      </a:lnTo>
                      <a:lnTo>
                        <a:pt x="241392" y="644503"/>
                      </a:lnTo>
                      <a:lnTo>
                        <a:pt x="230419" y="641264"/>
                      </a:lnTo>
                      <a:lnTo>
                        <a:pt x="205340" y="636406"/>
                      </a:lnTo>
                      <a:lnTo>
                        <a:pt x="194367" y="625072"/>
                      </a:lnTo>
                      <a:lnTo>
                        <a:pt x="166935" y="629120"/>
                      </a:lnTo>
                      <a:lnTo>
                        <a:pt x="137160" y="643693"/>
                      </a:lnTo>
                      <a:lnTo>
                        <a:pt x="117558" y="638835"/>
                      </a:lnTo>
                      <a:lnTo>
                        <a:pt x="108937" y="630739"/>
                      </a:lnTo>
                      <a:lnTo>
                        <a:pt x="105023" y="632358"/>
                      </a:lnTo>
                      <a:lnTo>
                        <a:pt x="100317" y="627500"/>
                      </a:lnTo>
                      <a:lnTo>
                        <a:pt x="91697" y="605640"/>
                      </a:lnTo>
                      <a:lnTo>
                        <a:pt x="82296" y="548157"/>
                      </a:lnTo>
                      <a:lnTo>
                        <a:pt x="76029" y="512528"/>
                      </a:lnTo>
                      <a:lnTo>
                        <a:pt x="72104" y="480141"/>
                      </a:lnTo>
                      <a:lnTo>
                        <a:pt x="68189" y="458280"/>
                      </a:lnTo>
                      <a:lnTo>
                        <a:pt x="62703" y="429940"/>
                      </a:lnTo>
                      <a:lnTo>
                        <a:pt x="62703" y="429131"/>
                      </a:lnTo>
                      <a:lnTo>
                        <a:pt x="51730" y="361928"/>
                      </a:lnTo>
                      <a:lnTo>
                        <a:pt x="45453" y="323873"/>
                      </a:lnTo>
                      <a:lnTo>
                        <a:pt x="43110" y="303630"/>
                      </a:lnTo>
                      <a:lnTo>
                        <a:pt x="37624" y="269624"/>
                      </a:lnTo>
                      <a:lnTo>
                        <a:pt x="34490" y="257479"/>
                      </a:lnTo>
                      <a:lnTo>
                        <a:pt x="18812" y="158698"/>
                      </a:lnTo>
                      <a:lnTo>
                        <a:pt x="1572" y="50200"/>
                      </a:lnTo>
                      <a:lnTo>
                        <a:pt x="0" y="45342"/>
                      </a:lnTo>
                      <a:lnTo>
                        <a:pt x="9401" y="49391"/>
                      </a:lnTo>
                      <a:lnTo>
                        <a:pt x="39976" y="59916"/>
                      </a:lnTo>
                      <a:lnTo>
                        <a:pt x="93269" y="61535"/>
                      </a:lnTo>
                      <a:lnTo>
                        <a:pt x="197501" y="51010"/>
                      </a:lnTo>
                      <a:lnTo>
                        <a:pt x="211607" y="47771"/>
                      </a:lnTo>
                      <a:lnTo>
                        <a:pt x="308010" y="4048"/>
                      </a:lnTo>
                      <a:lnTo>
                        <a:pt x="337014" y="0"/>
                      </a:lnTo>
                      <a:lnTo>
                        <a:pt x="337014" y="4048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8" name="Forma Livre: Forma 247">
                  <a:extLst>
                    <a:ext uri="{FF2B5EF4-FFF2-40B4-BE49-F238E27FC236}">
                      <a16:creationId xmlns:a16="http://schemas.microsoft.com/office/drawing/2014/main" id="{38252FC6-F66F-D083-6C86-EB67B38FCD3C}"/>
                    </a:ext>
                  </a:extLst>
                </p:cNvPr>
                <p:cNvSpPr/>
                <p:nvPr/>
              </p:nvSpPr>
              <p:spPr>
                <a:xfrm>
                  <a:off x="3558111" y="1988256"/>
                  <a:ext cx="478859" cy="524673"/>
                </a:xfrm>
                <a:custGeom>
                  <a:avLst/>
                  <a:gdLst>
                    <a:gd name="connsiteX0" fmla="*/ 70533 w 478859"/>
                    <a:gd name="connsiteY0" fmla="*/ 0 h 524673"/>
                    <a:gd name="connsiteX1" fmla="*/ 101098 w 478859"/>
                    <a:gd name="connsiteY1" fmla="*/ 10525 h 524673"/>
                    <a:gd name="connsiteX2" fmla="*/ 118339 w 478859"/>
                    <a:gd name="connsiteY2" fmla="*/ 4858 h 524673"/>
                    <a:gd name="connsiteX3" fmla="*/ 130883 w 478859"/>
                    <a:gd name="connsiteY3" fmla="*/ 7287 h 524673"/>
                    <a:gd name="connsiteX4" fmla="*/ 153610 w 478859"/>
                    <a:gd name="connsiteY4" fmla="*/ 9716 h 524673"/>
                    <a:gd name="connsiteX5" fmla="*/ 177117 w 478859"/>
                    <a:gd name="connsiteY5" fmla="*/ 3239 h 524673"/>
                    <a:gd name="connsiteX6" fmla="*/ 217094 w 478859"/>
                    <a:gd name="connsiteY6" fmla="*/ 1619 h 524673"/>
                    <a:gd name="connsiteX7" fmla="*/ 251574 w 478859"/>
                    <a:gd name="connsiteY7" fmla="*/ 12955 h 524673"/>
                    <a:gd name="connsiteX8" fmla="*/ 275873 w 478859"/>
                    <a:gd name="connsiteY8" fmla="*/ 23481 h 524673"/>
                    <a:gd name="connsiteX9" fmla="*/ 334651 w 478859"/>
                    <a:gd name="connsiteY9" fmla="*/ 64774 h 524673"/>
                    <a:gd name="connsiteX10" fmla="*/ 347977 w 478859"/>
                    <a:gd name="connsiteY10" fmla="*/ 81778 h 524673"/>
                    <a:gd name="connsiteX11" fmla="*/ 352682 w 478859"/>
                    <a:gd name="connsiteY11" fmla="*/ 96352 h 524673"/>
                    <a:gd name="connsiteX12" fmla="*/ 367570 w 478859"/>
                    <a:gd name="connsiteY12" fmla="*/ 138455 h 524673"/>
                    <a:gd name="connsiteX13" fmla="*/ 394221 w 478859"/>
                    <a:gd name="connsiteY13" fmla="*/ 135217 h 524673"/>
                    <a:gd name="connsiteX14" fmla="*/ 406756 w 478859"/>
                    <a:gd name="connsiteY14" fmla="*/ 141694 h 524673"/>
                    <a:gd name="connsiteX15" fmla="*/ 414595 w 478859"/>
                    <a:gd name="connsiteY15" fmla="*/ 148172 h 524673"/>
                    <a:gd name="connsiteX16" fmla="*/ 437321 w 478859"/>
                    <a:gd name="connsiteY16" fmla="*/ 140075 h 524673"/>
                    <a:gd name="connsiteX17" fmla="*/ 443589 w 478859"/>
                    <a:gd name="connsiteY17" fmla="*/ 144932 h 524673"/>
                    <a:gd name="connsiteX18" fmla="*/ 449866 w 478859"/>
                    <a:gd name="connsiteY18" fmla="*/ 170033 h 524673"/>
                    <a:gd name="connsiteX19" fmla="*/ 462401 w 478859"/>
                    <a:gd name="connsiteY19" fmla="*/ 202421 h 524673"/>
                    <a:gd name="connsiteX20" fmla="*/ 469459 w 478859"/>
                    <a:gd name="connsiteY20" fmla="*/ 213756 h 524673"/>
                    <a:gd name="connsiteX21" fmla="*/ 478860 w 478859"/>
                    <a:gd name="connsiteY21" fmla="*/ 217804 h 524673"/>
                    <a:gd name="connsiteX22" fmla="*/ 477298 w 478859"/>
                    <a:gd name="connsiteY22" fmla="*/ 253430 h 524673"/>
                    <a:gd name="connsiteX23" fmla="*/ 471811 w 478859"/>
                    <a:gd name="connsiteY23" fmla="*/ 268814 h 524673"/>
                    <a:gd name="connsiteX24" fmla="*/ 460839 w 478859"/>
                    <a:gd name="connsiteY24" fmla="*/ 281770 h 524673"/>
                    <a:gd name="connsiteX25" fmla="*/ 458486 w 478859"/>
                    <a:gd name="connsiteY25" fmla="*/ 305250 h 524673"/>
                    <a:gd name="connsiteX26" fmla="*/ 463972 w 478859"/>
                    <a:gd name="connsiteY26" fmla="*/ 307678 h 524673"/>
                    <a:gd name="connsiteX27" fmla="*/ 465534 w 478859"/>
                    <a:gd name="connsiteY27" fmla="*/ 322254 h 524673"/>
                    <a:gd name="connsiteX28" fmla="*/ 467887 w 478859"/>
                    <a:gd name="connsiteY28" fmla="*/ 335209 h 524673"/>
                    <a:gd name="connsiteX29" fmla="*/ 456914 w 478859"/>
                    <a:gd name="connsiteY29" fmla="*/ 346543 h 524673"/>
                    <a:gd name="connsiteX30" fmla="*/ 450647 w 478859"/>
                    <a:gd name="connsiteY30" fmla="*/ 347354 h 524673"/>
                    <a:gd name="connsiteX31" fmla="*/ 435759 w 478859"/>
                    <a:gd name="connsiteY31" fmla="*/ 374073 h 524673"/>
                    <a:gd name="connsiteX32" fmla="*/ 426349 w 478859"/>
                    <a:gd name="connsiteY32" fmla="*/ 373263 h 524673"/>
                    <a:gd name="connsiteX33" fmla="*/ 403622 w 478859"/>
                    <a:gd name="connsiteY33" fmla="*/ 392696 h 524673"/>
                    <a:gd name="connsiteX34" fmla="*/ 398917 w 478859"/>
                    <a:gd name="connsiteY34" fmla="*/ 407269 h 524673"/>
                    <a:gd name="connsiteX35" fmla="*/ 403622 w 478859"/>
                    <a:gd name="connsiteY35" fmla="*/ 416986 h 524673"/>
                    <a:gd name="connsiteX36" fmla="*/ 393430 w 478859"/>
                    <a:gd name="connsiteY36" fmla="*/ 429941 h 524673"/>
                    <a:gd name="connsiteX37" fmla="*/ 384029 w 478859"/>
                    <a:gd name="connsiteY37" fmla="*/ 434798 h 524673"/>
                    <a:gd name="connsiteX38" fmla="*/ 384029 w 478859"/>
                    <a:gd name="connsiteY38" fmla="*/ 435608 h 524673"/>
                    <a:gd name="connsiteX39" fmla="*/ 387944 w 478859"/>
                    <a:gd name="connsiteY39" fmla="*/ 449373 h 524673"/>
                    <a:gd name="connsiteX40" fmla="*/ 394221 w 478859"/>
                    <a:gd name="connsiteY40" fmla="*/ 455851 h 524673"/>
                    <a:gd name="connsiteX41" fmla="*/ 389515 w 478859"/>
                    <a:gd name="connsiteY41" fmla="*/ 467187 h 524673"/>
                    <a:gd name="connsiteX42" fmla="*/ 399707 w 478859"/>
                    <a:gd name="connsiteY42" fmla="*/ 484189 h 524673"/>
                    <a:gd name="connsiteX43" fmla="*/ 395783 w 478859"/>
                    <a:gd name="connsiteY43" fmla="*/ 488238 h 524673"/>
                    <a:gd name="connsiteX44" fmla="*/ 397354 w 478859"/>
                    <a:gd name="connsiteY44" fmla="*/ 497144 h 524673"/>
                    <a:gd name="connsiteX45" fmla="*/ 391868 w 478859"/>
                    <a:gd name="connsiteY45" fmla="*/ 504431 h 524673"/>
                    <a:gd name="connsiteX46" fmla="*/ 393430 w 478859"/>
                    <a:gd name="connsiteY46" fmla="*/ 510909 h 524673"/>
                    <a:gd name="connsiteX47" fmla="*/ 384810 w 478859"/>
                    <a:gd name="connsiteY47" fmla="*/ 519816 h 524673"/>
                    <a:gd name="connsiteX48" fmla="*/ 363655 w 478859"/>
                    <a:gd name="connsiteY48" fmla="*/ 520626 h 524673"/>
                    <a:gd name="connsiteX49" fmla="*/ 355816 w 478859"/>
                    <a:gd name="connsiteY49" fmla="*/ 513338 h 524673"/>
                    <a:gd name="connsiteX50" fmla="*/ 347977 w 478859"/>
                    <a:gd name="connsiteY50" fmla="*/ 517386 h 524673"/>
                    <a:gd name="connsiteX51" fmla="*/ 344062 w 478859"/>
                    <a:gd name="connsiteY51" fmla="*/ 512529 h 524673"/>
                    <a:gd name="connsiteX52" fmla="*/ 337004 w 478859"/>
                    <a:gd name="connsiteY52" fmla="*/ 516576 h 524673"/>
                    <a:gd name="connsiteX53" fmla="*/ 331518 w 478859"/>
                    <a:gd name="connsiteY53" fmla="*/ 502812 h 524673"/>
                    <a:gd name="connsiteX54" fmla="*/ 323679 w 478859"/>
                    <a:gd name="connsiteY54" fmla="*/ 495526 h 524673"/>
                    <a:gd name="connsiteX55" fmla="*/ 314277 w 478859"/>
                    <a:gd name="connsiteY55" fmla="*/ 502003 h 524673"/>
                    <a:gd name="connsiteX56" fmla="*/ 313496 w 478859"/>
                    <a:gd name="connsiteY56" fmla="*/ 492285 h 524673"/>
                    <a:gd name="connsiteX57" fmla="*/ 302524 w 478859"/>
                    <a:gd name="connsiteY57" fmla="*/ 482571 h 524673"/>
                    <a:gd name="connsiteX58" fmla="*/ 290760 w 478859"/>
                    <a:gd name="connsiteY58" fmla="*/ 486618 h 524673"/>
                    <a:gd name="connsiteX59" fmla="*/ 271958 w 478859"/>
                    <a:gd name="connsiteY59" fmla="*/ 495526 h 524673"/>
                    <a:gd name="connsiteX60" fmla="*/ 265681 w 478859"/>
                    <a:gd name="connsiteY60" fmla="*/ 490666 h 524673"/>
                    <a:gd name="connsiteX61" fmla="*/ 257061 w 478859"/>
                    <a:gd name="connsiteY61" fmla="*/ 494715 h 524673"/>
                    <a:gd name="connsiteX62" fmla="*/ 235906 w 478859"/>
                    <a:gd name="connsiteY62" fmla="*/ 476902 h 524673"/>
                    <a:gd name="connsiteX63" fmla="*/ 220228 w 478859"/>
                    <a:gd name="connsiteY63" fmla="*/ 474474 h 524673"/>
                    <a:gd name="connsiteX64" fmla="*/ 201416 w 478859"/>
                    <a:gd name="connsiteY64" fmla="*/ 477711 h 524673"/>
                    <a:gd name="connsiteX65" fmla="*/ 185747 w 478859"/>
                    <a:gd name="connsiteY65" fmla="*/ 469616 h 524673"/>
                    <a:gd name="connsiteX66" fmla="*/ 172422 w 478859"/>
                    <a:gd name="connsiteY66" fmla="*/ 480951 h 524673"/>
                    <a:gd name="connsiteX67" fmla="*/ 153610 w 478859"/>
                    <a:gd name="connsiteY67" fmla="*/ 482571 h 524673"/>
                    <a:gd name="connsiteX68" fmla="*/ 144209 w 478859"/>
                    <a:gd name="connsiteY68" fmla="*/ 488238 h 524673"/>
                    <a:gd name="connsiteX69" fmla="*/ 125397 w 478859"/>
                    <a:gd name="connsiteY69" fmla="*/ 497954 h 524673"/>
                    <a:gd name="connsiteX70" fmla="*/ 119910 w 478859"/>
                    <a:gd name="connsiteY70" fmla="*/ 502812 h 524673"/>
                    <a:gd name="connsiteX71" fmla="*/ 5486 w 478859"/>
                    <a:gd name="connsiteY71" fmla="*/ 523864 h 524673"/>
                    <a:gd name="connsiteX72" fmla="*/ 0 w 478859"/>
                    <a:gd name="connsiteY72" fmla="*/ 524673 h 524673"/>
                    <a:gd name="connsiteX73" fmla="*/ 0 w 478859"/>
                    <a:gd name="connsiteY73" fmla="*/ 452611 h 524673"/>
                    <a:gd name="connsiteX74" fmla="*/ 0 w 478859"/>
                    <a:gd name="connsiteY74" fmla="*/ 377311 h 524673"/>
                    <a:gd name="connsiteX75" fmla="*/ 0 w 478859"/>
                    <a:gd name="connsiteY75" fmla="*/ 264765 h 524673"/>
                    <a:gd name="connsiteX76" fmla="*/ 0 w 478859"/>
                    <a:gd name="connsiteY76" fmla="*/ 227520 h 524673"/>
                    <a:gd name="connsiteX77" fmla="*/ 0 w 478859"/>
                    <a:gd name="connsiteY77" fmla="*/ 210517 h 524673"/>
                    <a:gd name="connsiteX78" fmla="*/ 0 w 478859"/>
                    <a:gd name="connsiteY78" fmla="*/ 174081 h 524673"/>
                    <a:gd name="connsiteX79" fmla="*/ 0 w 478859"/>
                    <a:gd name="connsiteY79" fmla="*/ 131977 h 524673"/>
                    <a:gd name="connsiteX80" fmla="*/ 0 w 478859"/>
                    <a:gd name="connsiteY80" fmla="*/ 58297 h 524673"/>
                    <a:gd name="connsiteX81" fmla="*/ 0 w 478859"/>
                    <a:gd name="connsiteY81" fmla="*/ 17813 h 524673"/>
                    <a:gd name="connsiteX82" fmla="*/ 18802 w 478859"/>
                    <a:gd name="connsiteY82" fmla="*/ 20242 h 524673"/>
                    <a:gd name="connsiteX83" fmla="*/ 54855 w 478859"/>
                    <a:gd name="connsiteY83" fmla="*/ 3239 h 524673"/>
                    <a:gd name="connsiteX84" fmla="*/ 70533 w 478859"/>
                    <a:gd name="connsiteY84" fmla="*/ 0 h 52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478859" h="524673">
                      <a:moveTo>
                        <a:pt x="70533" y="0"/>
                      </a:moveTo>
                      <a:lnTo>
                        <a:pt x="101098" y="10525"/>
                      </a:lnTo>
                      <a:lnTo>
                        <a:pt x="118339" y="4858"/>
                      </a:lnTo>
                      <a:lnTo>
                        <a:pt x="130883" y="7287"/>
                      </a:lnTo>
                      <a:lnTo>
                        <a:pt x="153610" y="9716"/>
                      </a:lnTo>
                      <a:lnTo>
                        <a:pt x="177117" y="3239"/>
                      </a:lnTo>
                      <a:lnTo>
                        <a:pt x="217094" y="1619"/>
                      </a:lnTo>
                      <a:lnTo>
                        <a:pt x="251574" y="12955"/>
                      </a:lnTo>
                      <a:lnTo>
                        <a:pt x="275873" y="23481"/>
                      </a:lnTo>
                      <a:lnTo>
                        <a:pt x="334651" y="64774"/>
                      </a:lnTo>
                      <a:lnTo>
                        <a:pt x="347977" y="81778"/>
                      </a:lnTo>
                      <a:lnTo>
                        <a:pt x="352682" y="96352"/>
                      </a:lnTo>
                      <a:lnTo>
                        <a:pt x="367570" y="138455"/>
                      </a:lnTo>
                      <a:lnTo>
                        <a:pt x="394221" y="135217"/>
                      </a:lnTo>
                      <a:lnTo>
                        <a:pt x="406756" y="141694"/>
                      </a:lnTo>
                      <a:lnTo>
                        <a:pt x="414595" y="148172"/>
                      </a:lnTo>
                      <a:lnTo>
                        <a:pt x="437321" y="140075"/>
                      </a:lnTo>
                      <a:lnTo>
                        <a:pt x="443589" y="144932"/>
                      </a:lnTo>
                      <a:lnTo>
                        <a:pt x="449866" y="170033"/>
                      </a:lnTo>
                      <a:lnTo>
                        <a:pt x="462401" y="202421"/>
                      </a:lnTo>
                      <a:lnTo>
                        <a:pt x="469459" y="213756"/>
                      </a:lnTo>
                      <a:lnTo>
                        <a:pt x="478860" y="217804"/>
                      </a:lnTo>
                      <a:lnTo>
                        <a:pt x="477298" y="253430"/>
                      </a:lnTo>
                      <a:lnTo>
                        <a:pt x="471811" y="268814"/>
                      </a:lnTo>
                      <a:lnTo>
                        <a:pt x="460839" y="281770"/>
                      </a:lnTo>
                      <a:lnTo>
                        <a:pt x="458486" y="305250"/>
                      </a:lnTo>
                      <a:lnTo>
                        <a:pt x="463972" y="307678"/>
                      </a:lnTo>
                      <a:lnTo>
                        <a:pt x="465534" y="322254"/>
                      </a:lnTo>
                      <a:lnTo>
                        <a:pt x="467887" y="335209"/>
                      </a:lnTo>
                      <a:lnTo>
                        <a:pt x="456914" y="346543"/>
                      </a:lnTo>
                      <a:lnTo>
                        <a:pt x="450647" y="347354"/>
                      </a:lnTo>
                      <a:lnTo>
                        <a:pt x="435759" y="374073"/>
                      </a:lnTo>
                      <a:lnTo>
                        <a:pt x="426349" y="373263"/>
                      </a:lnTo>
                      <a:lnTo>
                        <a:pt x="403622" y="392696"/>
                      </a:lnTo>
                      <a:lnTo>
                        <a:pt x="398917" y="407269"/>
                      </a:lnTo>
                      <a:lnTo>
                        <a:pt x="403622" y="416986"/>
                      </a:lnTo>
                      <a:lnTo>
                        <a:pt x="393430" y="429941"/>
                      </a:lnTo>
                      <a:lnTo>
                        <a:pt x="384029" y="434798"/>
                      </a:lnTo>
                      <a:lnTo>
                        <a:pt x="384029" y="435608"/>
                      </a:lnTo>
                      <a:lnTo>
                        <a:pt x="387944" y="449373"/>
                      </a:lnTo>
                      <a:lnTo>
                        <a:pt x="394221" y="455851"/>
                      </a:lnTo>
                      <a:lnTo>
                        <a:pt x="389515" y="467187"/>
                      </a:lnTo>
                      <a:lnTo>
                        <a:pt x="399707" y="484189"/>
                      </a:lnTo>
                      <a:lnTo>
                        <a:pt x="395783" y="488238"/>
                      </a:lnTo>
                      <a:lnTo>
                        <a:pt x="397354" y="497144"/>
                      </a:lnTo>
                      <a:lnTo>
                        <a:pt x="391868" y="504431"/>
                      </a:lnTo>
                      <a:lnTo>
                        <a:pt x="393430" y="510909"/>
                      </a:lnTo>
                      <a:lnTo>
                        <a:pt x="384810" y="519816"/>
                      </a:lnTo>
                      <a:lnTo>
                        <a:pt x="363655" y="520626"/>
                      </a:lnTo>
                      <a:lnTo>
                        <a:pt x="355816" y="513338"/>
                      </a:lnTo>
                      <a:lnTo>
                        <a:pt x="347977" y="517386"/>
                      </a:lnTo>
                      <a:lnTo>
                        <a:pt x="344062" y="512529"/>
                      </a:lnTo>
                      <a:lnTo>
                        <a:pt x="337004" y="516576"/>
                      </a:lnTo>
                      <a:lnTo>
                        <a:pt x="331518" y="502812"/>
                      </a:lnTo>
                      <a:lnTo>
                        <a:pt x="323679" y="495526"/>
                      </a:lnTo>
                      <a:lnTo>
                        <a:pt x="314277" y="502003"/>
                      </a:lnTo>
                      <a:lnTo>
                        <a:pt x="313496" y="492285"/>
                      </a:lnTo>
                      <a:lnTo>
                        <a:pt x="302524" y="482571"/>
                      </a:lnTo>
                      <a:lnTo>
                        <a:pt x="290760" y="486618"/>
                      </a:lnTo>
                      <a:lnTo>
                        <a:pt x="271958" y="495526"/>
                      </a:lnTo>
                      <a:lnTo>
                        <a:pt x="265681" y="490666"/>
                      </a:lnTo>
                      <a:lnTo>
                        <a:pt x="257061" y="494715"/>
                      </a:lnTo>
                      <a:lnTo>
                        <a:pt x="235906" y="476902"/>
                      </a:lnTo>
                      <a:lnTo>
                        <a:pt x="220228" y="474474"/>
                      </a:lnTo>
                      <a:lnTo>
                        <a:pt x="201416" y="477711"/>
                      </a:lnTo>
                      <a:lnTo>
                        <a:pt x="185747" y="469616"/>
                      </a:lnTo>
                      <a:lnTo>
                        <a:pt x="172422" y="480951"/>
                      </a:lnTo>
                      <a:lnTo>
                        <a:pt x="153610" y="482571"/>
                      </a:lnTo>
                      <a:lnTo>
                        <a:pt x="144209" y="488238"/>
                      </a:lnTo>
                      <a:lnTo>
                        <a:pt x="125397" y="497954"/>
                      </a:lnTo>
                      <a:lnTo>
                        <a:pt x="119910" y="502812"/>
                      </a:lnTo>
                      <a:lnTo>
                        <a:pt x="5486" y="523864"/>
                      </a:lnTo>
                      <a:lnTo>
                        <a:pt x="0" y="524673"/>
                      </a:lnTo>
                      <a:lnTo>
                        <a:pt x="0" y="452611"/>
                      </a:lnTo>
                      <a:lnTo>
                        <a:pt x="0" y="377311"/>
                      </a:lnTo>
                      <a:lnTo>
                        <a:pt x="0" y="264765"/>
                      </a:lnTo>
                      <a:lnTo>
                        <a:pt x="0" y="227520"/>
                      </a:lnTo>
                      <a:lnTo>
                        <a:pt x="0" y="210517"/>
                      </a:lnTo>
                      <a:lnTo>
                        <a:pt x="0" y="174081"/>
                      </a:lnTo>
                      <a:lnTo>
                        <a:pt x="0" y="131977"/>
                      </a:lnTo>
                      <a:lnTo>
                        <a:pt x="0" y="58297"/>
                      </a:lnTo>
                      <a:lnTo>
                        <a:pt x="0" y="17813"/>
                      </a:lnTo>
                      <a:lnTo>
                        <a:pt x="18802" y="20242"/>
                      </a:lnTo>
                      <a:lnTo>
                        <a:pt x="54855" y="3239"/>
                      </a:lnTo>
                      <a:lnTo>
                        <a:pt x="70533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9" name="Forma Livre: Forma 248">
                  <a:extLst>
                    <a:ext uri="{FF2B5EF4-FFF2-40B4-BE49-F238E27FC236}">
                      <a16:creationId xmlns:a16="http://schemas.microsoft.com/office/drawing/2014/main" id="{10762F7C-6D39-457E-694A-4224E99BE5F5}"/>
                    </a:ext>
                  </a:extLst>
                </p:cNvPr>
                <p:cNvSpPr/>
                <p:nvPr/>
              </p:nvSpPr>
              <p:spPr>
                <a:xfrm>
                  <a:off x="3678022" y="2457872"/>
                  <a:ext cx="338575" cy="338449"/>
                </a:xfrm>
                <a:custGeom>
                  <a:avLst/>
                  <a:gdLst>
                    <a:gd name="connsiteX0" fmla="*/ 65837 w 338575"/>
                    <a:gd name="connsiteY0" fmla="*/ 0 h 338449"/>
                    <a:gd name="connsiteX1" fmla="*/ 81505 w 338575"/>
                    <a:gd name="connsiteY1" fmla="*/ 8096 h 338449"/>
                    <a:gd name="connsiteX2" fmla="*/ 100317 w 338575"/>
                    <a:gd name="connsiteY2" fmla="*/ 4858 h 338449"/>
                    <a:gd name="connsiteX3" fmla="*/ 115996 w 338575"/>
                    <a:gd name="connsiteY3" fmla="*/ 7287 h 338449"/>
                    <a:gd name="connsiteX4" fmla="*/ 137150 w 338575"/>
                    <a:gd name="connsiteY4" fmla="*/ 25100 h 338449"/>
                    <a:gd name="connsiteX5" fmla="*/ 145770 w 338575"/>
                    <a:gd name="connsiteY5" fmla="*/ 21050 h 338449"/>
                    <a:gd name="connsiteX6" fmla="*/ 152047 w 338575"/>
                    <a:gd name="connsiteY6" fmla="*/ 25910 h 338449"/>
                    <a:gd name="connsiteX7" fmla="*/ 170850 w 338575"/>
                    <a:gd name="connsiteY7" fmla="*/ 17002 h 338449"/>
                    <a:gd name="connsiteX8" fmla="*/ 182613 w 338575"/>
                    <a:gd name="connsiteY8" fmla="*/ 12955 h 338449"/>
                    <a:gd name="connsiteX9" fmla="*/ 193586 w 338575"/>
                    <a:gd name="connsiteY9" fmla="*/ 22670 h 338449"/>
                    <a:gd name="connsiteX10" fmla="*/ 194367 w 338575"/>
                    <a:gd name="connsiteY10" fmla="*/ 32387 h 338449"/>
                    <a:gd name="connsiteX11" fmla="*/ 203768 w 338575"/>
                    <a:gd name="connsiteY11" fmla="*/ 25910 h 338449"/>
                    <a:gd name="connsiteX12" fmla="*/ 211607 w 338575"/>
                    <a:gd name="connsiteY12" fmla="*/ 33197 h 338449"/>
                    <a:gd name="connsiteX13" fmla="*/ 217094 w 338575"/>
                    <a:gd name="connsiteY13" fmla="*/ 46961 h 338449"/>
                    <a:gd name="connsiteX14" fmla="*/ 224142 w 338575"/>
                    <a:gd name="connsiteY14" fmla="*/ 42913 h 338449"/>
                    <a:gd name="connsiteX15" fmla="*/ 228067 w 338575"/>
                    <a:gd name="connsiteY15" fmla="*/ 47770 h 338449"/>
                    <a:gd name="connsiteX16" fmla="*/ 235906 w 338575"/>
                    <a:gd name="connsiteY16" fmla="*/ 43723 h 338449"/>
                    <a:gd name="connsiteX17" fmla="*/ 243745 w 338575"/>
                    <a:gd name="connsiteY17" fmla="*/ 51010 h 338449"/>
                    <a:gd name="connsiteX18" fmla="*/ 264900 w 338575"/>
                    <a:gd name="connsiteY18" fmla="*/ 50201 h 338449"/>
                    <a:gd name="connsiteX19" fmla="*/ 273520 w 338575"/>
                    <a:gd name="connsiteY19" fmla="*/ 41293 h 338449"/>
                    <a:gd name="connsiteX20" fmla="*/ 268824 w 338575"/>
                    <a:gd name="connsiteY20" fmla="*/ 55868 h 338449"/>
                    <a:gd name="connsiteX21" fmla="*/ 270386 w 338575"/>
                    <a:gd name="connsiteY21" fmla="*/ 66393 h 338449"/>
                    <a:gd name="connsiteX22" fmla="*/ 262547 w 338575"/>
                    <a:gd name="connsiteY22" fmla="*/ 77729 h 338449"/>
                    <a:gd name="connsiteX23" fmla="*/ 271958 w 338575"/>
                    <a:gd name="connsiteY23" fmla="*/ 89066 h 338449"/>
                    <a:gd name="connsiteX24" fmla="*/ 275872 w 338575"/>
                    <a:gd name="connsiteY24" fmla="*/ 119023 h 338449"/>
                    <a:gd name="connsiteX25" fmla="*/ 287626 w 338575"/>
                    <a:gd name="connsiteY25" fmla="*/ 125500 h 338449"/>
                    <a:gd name="connsiteX26" fmla="*/ 298599 w 338575"/>
                    <a:gd name="connsiteY26" fmla="*/ 136025 h 338449"/>
                    <a:gd name="connsiteX27" fmla="*/ 300952 w 338575"/>
                    <a:gd name="connsiteY27" fmla="*/ 143311 h 338449"/>
                    <a:gd name="connsiteX28" fmla="*/ 297037 w 338575"/>
                    <a:gd name="connsiteY28" fmla="*/ 149788 h 338449"/>
                    <a:gd name="connsiteX29" fmla="*/ 317411 w 338575"/>
                    <a:gd name="connsiteY29" fmla="*/ 161123 h 338449"/>
                    <a:gd name="connsiteX30" fmla="*/ 326812 w 338575"/>
                    <a:gd name="connsiteY30" fmla="*/ 171648 h 338449"/>
                    <a:gd name="connsiteX31" fmla="*/ 322897 w 338575"/>
                    <a:gd name="connsiteY31" fmla="*/ 191089 h 338449"/>
                    <a:gd name="connsiteX32" fmla="*/ 336223 w 338575"/>
                    <a:gd name="connsiteY32" fmla="*/ 206472 h 338449"/>
                    <a:gd name="connsiteX33" fmla="*/ 321335 w 338575"/>
                    <a:gd name="connsiteY33" fmla="*/ 214568 h 338449"/>
                    <a:gd name="connsiteX34" fmla="*/ 319764 w 338575"/>
                    <a:gd name="connsiteY34" fmla="*/ 229141 h 338449"/>
                    <a:gd name="connsiteX35" fmla="*/ 338576 w 338575"/>
                    <a:gd name="connsiteY35" fmla="*/ 254239 h 338449"/>
                    <a:gd name="connsiteX36" fmla="*/ 338576 w 338575"/>
                    <a:gd name="connsiteY36" fmla="*/ 257478 h 338449"/>
                    <a:gd name="connsiteX37" fmla="*/ 332299 w 338575"/>
                    <a:gd name="connsiteY37" fmla="*/ 258288 h 338449"/>
                    <a:gd name="connsiteX38" fmla="*/ 334651 w 338575"/>
                    <a:gd name="connsiteY38" fmla="*/ 262336 h 338449"/>
                    <a:gd name="connsiteX39" fmla="*/ 330737 w 338575"/>
                    <a:gd name="connsiteY39" fmla="*/ 260716 h 338449"/>
                    <a:gd name="connsiteX40" fmla="*/ 321335 w 338575"/>
                    <a:gd name="connsiteY40" fmla="*/ 280147 h 338449"/>
                    <a:gd name="connsiteX41" fmla="*/ 250793 w 338575"/>
                    <a:gd name="connsiteY41" fmla="*/ 297150 h 338449"/>
                    <a:gd name="connsiteX42" fmla="*/ 158315 w 338575"/>
                    <a:gd name="connsiteY42" fmla="*/ 317390 h 338449"/>
                    <a:gd name="connsiteX43" fmla="*/ 69752 w 338575"/>
                    <a:gd name="connsiteY43" fmla="*/ 338450 h 338449"/>
                    <a:gd name="connsiteX44" fmla="*/ 45453 w 338575"/>
                    <a:gd name="connsiteY44" fmla="*/ 232380 h 338449"/>
                    <a:gd name="connsiteX45" fmla="*/ 43101 w 338575"/>
                    <a:gd name="connsiteY45" fmla="*/ 222664 h 338449"/>
                    <a:gd name="connsiteX46" fmla="*/ 34480 w 338575"/>
                    <a:gd name="connsiteY46" fmla="*/ 187850 h 338449"/>
                    <a:gd name="connsiteX47" fmla="*/ 3915 w 338575"/>
                    <a:gd name="connsiteY47" fmla="*/ 50201 h 338449"/>
                    <a:gd name="connsiteX48" fmla="*/ 3134 w 338575"/>
                    <a:gd name="connsiteY48" fmla="*/ 43723 h 338449"/>
                    <a:gd name="connsiteX49" fmla="*/ 0 w 338575"/>
                    <a:gd name="connsiteY49" fmla="*/ 33197 h 338449"/>
                    <a:gd name="connsiteX50" fmla="*/ 5486 w 338575"/>
                    <a:gd name="connsiteY50" fmla="*/ 28338 h 338449"/>
                    <a:gd name="connsiteX51" fmla="*/ 24298 w 338575"/>
                    <a:gd name="connsiteY51" fmla="*/ 18622 h 338449"/>
                    <a:gd name="connsiteX52" fmla="*/ 33699 w 338575"/>
                    <a:gd name="connsiteY52" fmla="*/ 12955 h 338449"/>
                    <a:gd name="connsiteX53" fmla="*/ 52511 w 338575"/>
                    <a:gd name="connsiteY53" fmla="*/ 11336 h 338449"/>
                    <a:gd name="connsiteX54" fmla="*/ 65837 w 338575"/>
                    <a:gd name="connsiteY54" fmla="*/ 0 h 338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338575" h="338449">
                      <a:moveTo>
                        <a:pt x="65837" y="0"/>
                      </a:moveTo>
                      <a:lnTo>
                        <a:pt x="81505" y="8096"/>
                      </a:lnTo>
                      <a:lnTo>
                        <a:pt x="100317" y="4858"/>
                      </a:lnTo>
                      <a:lnTo>
                        <a:pt x="115996" y="7287"/>
                      </a:lnTo>
                      <a:lnTo>
                        <a:pt x="137150" y="25100"/>
                      </a:lnTo>
                      <a:lnTo>
                        <a:pt x="145770" y="21050"/>
                      </a:lnTo>
                      <a:lnTo>
                        <a:pt x="152047" y="25910"/>
                      </a:lnTo>
                      <a:lnTo>
                        <a:pt x="170850" y="17002"/>
                      </a:lnTo>
                      <a:lnTo>
                        <a:pt x="182613" y="12955"/>
                      </a:lnTo>
                      <a:lnTo>
                        <a:pt x="193586" y="22670"/>
                      </a:lnTo>
                      <a:lnTo>
                        <a:pt x="194367" y="32387"/>
                      </a:lnTo>
                      <a:lnTo>
                        <a:pt x="203768" y="25910"/>
                      </a:lnTo>
                      <a:lnTo>
                        <a:pt x="211607" y="33197"/>
                      </a:lnTo>
                      <a:lnTo>
                        <a:pt x="217094" y="46961"/>
                      </a:lnTo>
                      <a:lnTo>
                        <a:pt x="224142" y="42913"/>
                      </a:lnTo>
                      <a:lnTo>
                        <a:pt x="228067" y="47770"/>
                      </a:lnTo>
                      <a:lnTo>
                        <a:pt x="235906" y="43723"/>
                      </a:lnTo>
                      <a:lnTo>
                        <a:pt x="243745" y="51010"/>
                      </a:lnTo>
                      <a:lnTo>
                        <a:pt x="264900" y="50201"/>
                      </a:lnTo>
                      <a:lnTo>
                        <a:pt x="273520" y="41293"/>
                      </a:lnTo>
                      <a:lnTo>
                        <a:pt x="268824" y="55868"/>
                      </a:lnTo>
                      <a:lnTo>
                        <a:pt x="270386" y="66393"/>
                      </a:lnTo>
                      <a:lnTo>
                        <a:pt x="262547" y="77729"/>
                      </a:lnTo>
                      <a:lnTo>
                        <a:pt x="271958" y="89066"/>
                      </a:lnTo>
                      <a:lnTo>
                        <a:pt x="275872" y="119023"/>
                      </a:lnTo>
                      <a:lnTo>
                        <a:pt x="287626" y="125500"/>
                      </a:lnTo>
                      <a:lnTo>
                        <a:pt x="298599" y="136025"/>
                      </a:lnTo>
                      <a:lnTo>
                        <a:pt x="300952" y="143311"/>
                      </a:lnTo>
                      <a:lnTo>
                        <a:pt x="297037" y="149788"/>
                      </a:lnTo>
                      <a:lnTo>
                        <a:pt x="317411" y="161123"/>
                      </a:lnTo>
                      <a:lnTo>
                        <a:pt x="326812" y="171648"/>
                      </a:lnTo>
                      <a:lnTo>
                        <a:pt x="322897" y="191089"/>
                      </a:lnTo>
                      <a:lnTo>
                        <a:pt x="336223" y="206472"/>
                      </a:lnTo>
                      <a:lnTo>
                        <a:pt x="321335" y="214568"/>
                      </a:lnTo>
                      <a:lnTo>
                        <a:pt x="319764" y="229141"/>
                      </a:lnTo>
                      <a:lnTo>
                        <a:pt x="338576" y="254239"/>
                      </a:lnTo>
                      <a:lnTo>
                        <a:pt x="338576" y="257478"/>
                      </a:lnTo>
                      <a:lnTo>
                        <a:pt x="332299" y="258288"/>
                      </a:lnTo>
                      <a:lnTo>
                        <a:pt x="334651" y="262336"/>
                      </a:lnTo>
                      <a:lnTo>
                        <a:pt x="330737" y="260716"/>
                      </a:lnTo>
                      <a:lnTo>
                        <a:pt x="321335" y="280147"/>
                      </a:lnTo>
                      <a:lnTo>
                        <a:pt x="250793" y="297150"/>
                      </a:lnTo>
                      <a:lnTo>
                        <a:pt x="158315" y="317390"/>
                      </a:lnTo>
                      <a:lnTo>
                        <a:pt x="69752" y="338450"/>
                      </a:lnTo>
                      <a:lnTo>
                        <a:pt x="45453" y="232380"/>
                      </a:lnTo>
                      <a:lnTo>
                        <a:pt x="43101" y="222664"/>
                      </a:lnTo>
                      <a:lnTo>
                        <a:pt x="34480" y="187850"/>
                      </a:lnTo>
                      <a:lnTo>
                        <a:pt x="3915" y="50201"/>
                      </a:lnTo>
                      <a:lnTo>
                        <a:pt x="3134" y="43723"/>
                      </a:lnTo>
                      <a:lnTo>
                        <a:pt x="0" y="33197"/>
                      </a:lnTo>
                      <a:lnTo>
                        <a:pt x="5486" y="28338"/>
                      </a:lnTo>
                      <a:lnTo>
                        <a:pt x="24298" y="18622"/>
                      </a:lnTo>
                      <a:lnTo>
                        <a:pt x="33699" y="12955"/>
                      </a:lnTo>
                      <a:lnTo>
                        <a:pt x="52511" y="11336"/>
                      </a:lnTo>
                      <a:lnTo>
                        <a:pt x="65837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50" name="Forma Livre: Forma 249">
                  <a:extLst>
                    <a:ext uri="{FF2B5EF4-FFF2-40B4-BE49-F238E27FC236}">
                      <a16:creationId xmlns:a16="http://schemas.microsoft.com/office/drawing/2014/main" id="{972608B9-8CDE-97F9-3966-79BE3511DB7B}"/>
                    </a:ext>
                  </a:extLst>
                </p:cNvPr>
                <p:cNvSpPr/>
                <p:nvPr/>
              </p:nvSpPr>
              <p:spPr>
                <a:xfrm>
                  <a:off x="2931900" y="1951820"/>
                  <a:ext cx="361302" cy="556252"/>
                </a:xfrm>
                <a:custGeom>
                  <a:avLst/>
                  <a:gdLst>
                    <a:gd name="connsiteX0" fmla="*/ 357388 w 361302"/>
                    <a:gd name="connsiteY0" fmla="*/ 512529 h 556252"/>
                    <a:gd name="connsiteX1" fmla="*/ 361302 w 361302"/>
                    <a:gd name="connsiteY1" fmla="*/ 534390 h 556252"/>
                    <a:gd name="connsiteX2" fmla="*/ 282931 w 361302"/>
                    <a:gd name="connsiteY2" fmla="*/ 556252 h 556252"/>
                    <a:gd name="connsiteX3" fmla="*/ 282931 w 361302"/>
                    <a:gd name="connsiteY3" fmla="*/ 556252 h 556252"/>
                    <a:gd name="connsiteX4" fmla="*/ 265690 w 361302"/>
                    <a:gd name="connsiteY4" fmla="*/ 547345 h 556252"/>
                    <a:gd name="connsiteX5" fmla="*/ 247660 w 361302"/>
                    <a:gd name="connsiteY5" fmla="*/ 538439 h 556252"/>
                    <a:gd name="connsiteX6" fmla="*/ 230419 w 361302"/>
                    <a:gd name="connsiteY6" fmla="*/ 529533 h 556252"/>
                    <a:gd name="connsiteX7" fmla="*/ 216313 w 361302"/>
                    <a:gd name="connsiteY7" fmla="*/ 521435 h 556252"/>
                    <a:gd name="connsiteX8" fmla="*/ 149695 w 361302"/>
                    <a:gd name="connsiteY8" fmla="*/ 535199 h 556252"/>
                    <a:gd name="connsiteX9" fmla="*/ 144209 w 361302"/>
                    <a:gd name="connsiteY9" fmla="*/ 518197 h 556252"/>
                    <a:gd name="connsiteX10" fmla="*/ 119129 w 361302"/>
                    <a:gd name="connsiteY10" fmla="*/ 453422 h 556252"/>
                    <a:gd name="connsiteX11" fmla="*/ 117558 w 361302"/>
                    <a:gd name="connsiteY11" fmla="*/ 452613 h 556252"/>
                    <a:gd name="connsiteX12" fmla="*/ 62694 w 361302"/>
                    <a:gd name="connsiteY12" fmla="*/ 311728 h 556252"/>
                    <a:gd name="connsiteX13" fmla="*/ 39967 w 361302"/>
                    <a:gd name="connsiteY13" fmla="*/ 251002 h 556252"/>
                    <a:gd name="connsiteX14" fmla="*/ 5486 w 361302"/>
                    <a:gd name="connsiteY14" fmla="*/ 161936 h 556252"/>
                    <a:gd name="connsiteX15" fmla="*/ 3134 w 361302"/>
                    <a:gd name="connsiteY15" fmla="*/ 124692 h 556252"/>
                    <a:gd name="connsiteX16" fmla="*/ 1562 w 361302"/>
                    <a:gd name="connsiteY16" fmla="*/ 114166 h 556252"/>
                    <a:gd name="connsiteX17" fmla="*/ 0 w 361302"/>
                    <a:gd name="connsiteY17" fmla="*/ 89065 h 556252"/>
                    <a:gd name="connsiteX18" fmla="*/ 17240 w 361302"/>
                    <a:gd name="connsiteY18" fmla="*/ 78539 h 556252"/>
                    <a:gd name="connsiteX19" fmla="*/ 32128 w 361302"/>
                    <a:gd name="connsiteY19" fmla="*/ 48581 h 556252"/>
                    <a:gd name="connsiteX20" fmla="*/ 47806 w 361302"/>
                    <a:gd name="connsiteY20" fmla="*/ 34007 h 556252"/>
                    <a:gd name="connsiteX21" fmla="*/ 60350 w 361302"/>
                    <a:gd name="connsiteY21" fmla="*/ 27529 h 556252"/>
                    <a:gd name="connsiteX22" fmla="*/ 74457 w 361302"/>
                    <a:gd name="connsiteY22" fmla="*/ 5668 h 556252"/>
                    <a:gd name="connsiteX23" fmla="*/ 126968 w 361302"/>
                    <a:gd name="connsiteY23" fmla="*/ 0 h 556252"/>
                    <a:gd name="connsiteX24" fmla="*/ 148123 w 361302"/>
                    <a:gd name="connsiteY24" fmla="*/ 4049 h 556252"/>
                    <a:gd name="connsiteX25" fmla="*/ 169288 w 361302"/>
                    <a:gd name="connsiteY25" fmla="*/ 19433 h 556252"/>
                    <a:gd name="connsiteX26" fmla="*/ 205340 w 361302"/>
                    <a:gd name="connsiteY26" fmla="*/ 59107 h 556252"/>
                    <a:gd name="connsiteX27" fmla="*/ 238258 w 361302"/>
                    <a:gd name="connsiteY27" fmla="*/ 81778 h 556252"/>
                    <a:gd name="connsiteX28" fmla="*/ 289198 w 361302"/>
                    <a:gd name="connsiteY28" fmla="*/ 99591 h 556252"/>
                    <a:gd name="connsiteX29" fmla="*/ 290770 w 361302"/>
                    <a:gd name="connsiteY29" fmla="*/ 104449 h 556252"/>
                    <a:gd name="connsiteX30" fmla="*/ 308010 w 361302"/>
                    <a:gd name="connsiteY30" fmla="*/ 212947 h 556252"/>
                    <a:gd name="connsiteX31" fmla="*/ 323688 w 361302"/>
                    <a:gd name="connsiteY31" fmla="*/ 311728 h 556252"/>
                    <a:gd name="connsiteX32" fmla="*/ 326822 w 361302"/>
                    <a:gd name="connsiteY32" fmla="*/ 323873 h 556252"/>
                    <a:gd name="connsiteX33" fmla="*/ 332308 w 361302"/>
                    <a:gd name="connsiteY33" fmla="*/ 357880 h 556252"/>
                    <a:gd name="connsiteX34" fmla="*/ 334651 w 361302"/>
                    <a:gd name="connsiteY34" fmla="*/ 378122 h 556252"/>
                    <a:gd name="connsiteX35" fmla="*/ 340928 w 361302"/>
                    <a:gd name="connsiteY35" fmla="*/ 416177 h 556252"/>
                    <a:gd name="connsiteX36" fmla="*/ 351901 w 361302"/>
                    <a:gd name="connsiteY36" fmla="*/ 483379 h 556252"/>
                    <a:gd name="connsiteX37" fmla="*/ 351901 w 361302"/>
                    <a:gd name="connsiteY37" fmla="*/ 484189 h 556252"/>
                    <a:gd name="connsiteX38" fmla="*/ 357388 w 361302"/>
                    <a:gd name="connsiteY38" fmla="*/ 512530 h 556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361302" h="556252">
                      <a:moveTo>
                        <a:pt x="357388" y="512529"/>
                      </a:moveTo>
                      <a:lnTo>
                        <a:pt x="361302" y="534390"/>
                      </a:lnTo>
                      <a:lnTo>
                        <a:pt x="282931" y="556252"/>
                      </a:lnTo>
                      <a:lnTo>
                        <a:pt x="282931" y="556252"/>
                      </a:lnTo>
                      <a:lnTo>
                        <a:pt x="265690" y="547345"/>
                      </a:lnTo>
                      <a:lnTo>
                        <a:pt x="247660" y="538439"/>
                      </a:lnTo>
                      <a:lnTo>
                        <a:pt x="230419" y="529533"/>
                      </a:lnTo>
                      <a:lnTo>
                        <a:pt x="216313" y="521435"/>
                      </a:lnTo>
                      <a:lnTo>
                        <a:pt x="149695" y="535199"/>
                      </a:lnTo>
                      <a:lnTo>
                        <a:pt x="144209" y="518197"/>
                      </a:lnTo>
                      <a:lnTo>
                        <a:pt x="119129" y="453422"/>
                      </a:lnTo>
                      <a:lnTo>
                        <a:pt x="117558" y="452613"/>
                      </a:lnTo>
                      <a:lnTo>
                        <a:pt x="62694" y="311728"/>
                      </a:lnTo>
                      <a:lnTo>
                        <a:pt x="39967" y="251002"/>
                      </a:lnTo>
                      <a:lnTo>
                        <a:pt x="5486" y="161936"/>
                      </a:lnTo>
                      <a:lnTo>
                        <a:pt x="3134" y="124692"/>
                      </a:lnTo>
                      <a:lnTo>
                        <a:pt x="1562" y="114166"/>
                      </a:lnTo>
                      <a:lnTo>
                        <a:pt x="0" y="89065"/>
                      </a:lnTo>
                      <a:lnTo>
                        <a:pt x="17240" y="78539"/>
                      </a:lnTo>
                      <a:lnTo>
                        <a:pt x="32128" y="48581"/>
                      </a:lnTo>
                      <a:lnTo>
                        <a:pt x="47806" y="34007"/>
                      </a:lnTo>
                      <a:lnTo>
                        <a:pt x="60350" y="27529"/>
                      </a:lnTo>
                      <a:lnTo>
                        <a:pt x="74457" y="5668"/>
                      </a:lnTo>
                      <a:lnTo>
                        <a:pt x="126968" y="0"/>
                      </a:lnTo>
                      <a:lnTo>
                        <a:pt x="148123" y="4049"/>
                      </a:lnTo>
                      <a:lnTo>
                        <a:pt x="169288" y="19433"/>
                      </a:lnTo>
                      <a:lnTo>
                        <a:pt x="205340" y="59107"/>
                      </a:lnTo>
                      <a:lnTo>
                        <a:pt x="238258" y="81778"/>
                      </a:lnTo>
                      <a:lnTo>
                        <a:pt x="289198" y="99591"/>
                      </a:lnTo>
                      <a:lnTo>
                        <a:pt x="290770" y="104449"/>
                      </a:lnTo>
                      <a:lnTo>
                        <a:pt x="308010" y="212947"/>
                      </a:lnTo>
                      <a:lnTo>
                        <a:pt x="323688" y="311728"/>
                      </a:lnTo>
                      <a:lnTo>
                        <a:pt x="326822" y="323873"/>
                      </a:lnTo>
                      <a:lnTo>
                        <a:pt x="332308" y="357880"/>
                      </a:lnTo>
                      <a:lnTo>
                        <a:pt x="334651" y="378122"/>
                      </a:lnTo>
                      <a:lnTo>
                        <a:pt x="340928" y="416177"/>
                      </a:lnTo>
                      <a:lnTo>
                        <a:pt x="351901" y="483379"/>
                      </a:lnTo>
                      <a:lnTo>
                        <a:pt x="351901" y="484189"/>
                      </a:lnTo>
                      <a:lnTo>
                        <a:pt x="357388" y="51253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51" name="Forma Livre: Forma 250">
                  <a:extLst>
                    <a:ext uri="{FF2B5EF4-FFF2-40B4-BE49-F238E27FC236}">
                      <a16:creationId xmlns:a16="http://schemas.microsoft.com/office/drawing/2014/main" id="{AD48966D-81F4-325B-CE2E-571FB8020954}"/>
                    </a:ext>
                  </a:extLst>
                </p:cNvPr>
                <p:cNvSpPr/>
                <p:nvPr/>
              </p:nvSpPr>
              <p:spPr>
                <a:xfrm>
                  <a:off x="2663857" y="2473256"/>
                  <a:ext cx="962434" cy="755434"/>
                </a:xfrm>
                <a:custGeom>
                  <a:avLst/>
                  <a:gdLst>
                    <a:gd name="connsiteX0" fmla="*/ 533733 w 962434"/>
                    <a:gd name="connsiteY0" fmla="*/ 25909 h 755434"/>
                    <a:gd name="connsiteX1" fmla="*/ 550974 w 962434"/>
                    <a:gd name="connsiteY1" fmla="*/ 34817 h 755434"/>
                    <a:gd name="connsiteX2" fmla="*/ 550974 w 962434"/>
                    <a:gd name="connsiteY2" fmla="*/ 34817 h 755434"/>
                    <a:gd name="connsiteX3" fmla="*/ 629345 w 962434"/>
                    <a:gd name="connsiteY3" fmla="*/ 12954 h 755434"/>
                    <a:gd name="connsiteX4" fmla="*/ 633260 w 962434"/>
                    <a:gd name="connsiteY4" fmla="*/ 45342 h 755434"/>
                    <a:gd name="connsiteX5" fmla="*/ 639537 w 962434"/>
                    <a:gd name="connsiteY5" fmla="*/ 80969 h 755434"/>
                    <a:gd name="connsiteX6" fmla="*/ 648938 w 962434"/>
                    <a:gd name="connsiteY6" fmla="*/ 138453 h 755434"/>
                    <a:gd name="connsiteX7" fmla="*/ 657558 w 962434"/>
                    <a:gd name="connsiteY7" fmla="*/ 160312 h 755434"/>
                    <a:gd name="connsiteX8" fmla="*/ 662264 w 962434"/>
                    <a:gd name="connsiteY8" fmla="*/ 165170 h 755434"/>
                    <a:gd name="connsiteX9" fmla="*/ 666178 w 962434"/>
                    <a:gd name="connsiteY9" fmla="*/ 163551 h 755434"/>
                    <a:gd name="connsiteX10" fmla="*/ 674799 w 962434"/>
                    <a:gd name="connsiteY10" fmla="*/ 171657 h 755434"/>
                    <a:gd name="connsiteX11" fmla="*/ 694401 w 962434"/>
                    <a:gd name="connsiteY11" fmla="*/ 176514 h 755434"/>
                    <a:gd name="connsiteX12" fmla="*/ 724176 w 962434"/>
                    <a:gd name="connsiteY12" fmla="*/ 161932 h 755434"/>
                    <a:gd name="connsiteX13" fmla="*/ 751608 w 962434"/>
                    <a:gd name="connsiteY13" fmla="*/ 157884 h 755434"/>
                    <a:gd name="connsiteX14" fmla="*/ 762581 w 962434"/>
                    <a:gd name="connsiteY14" fmla="*/ 169228 h 755434"/>
                    <a:gd name="connsiteX15" fmla="*/ 787660 w 962434"/>
                    <a:gd name="connsiteY15" fmla="*/ 174086 h 755434"/>
                    <a:gd name="connsiteX16" fmla="*/ 798633 w 962434"/>
                    <a:gd name="connsiteY16" fmla="*/ 177324 h 755434"/>
                    <a:gd name="connsiteX17" fmla="*/ 819798 w 962434"/>
                    <a:gd name="connsiteY17" fmla="*/ 188659 h 755434"/>
                    <a:gd name="connsiteX18" fmla="*/ 839391 w 962434"/>
                    <a:gd name="connsiteY18" fmla="*/ 193517 h 755434"/>
                    <a:gd name="connsiteX19" fmla="*/ 851926 w 962434"/>
                    <a:gd name="connsiteY19" fmla="*/ 202422 h 755434"/>
                    <a:gd name="connsiteX20" fmla="*/ 848792 w 962434"/>
                    <a:gd name="connsiteY20" fmla="*/ 213757 h 755434"/>
                    <a:gd name="connsiteX21" fmla="*/ 857412 w 962434"/>
                    <a:gd name="connsiteY21" fmla="*/ 218615 h 755434"/>
                    <a:gd name="connsiteX22" fmla="*/ 855850 w 962434"/>
                    <a:gd name="connsiteY22" fmla="*/ 230759 h 755434"/>
                    <a:gd name="connsiteX23" fmla="*/ 862117 w 962434"/>
                    <a:gd name="connsiteY23" fmla="*/ 242094 h 755434"/>
                    <a:gd name="connsiteX24" fmla="*/ 855850 w 962434"/>
                    <a:gd name="connsiteY24" fmla="*/ 253429 h 755434"/>
                    <a:gd name="connsiteX25" fmla="*/ 855850 w 962434"/>
                    <a:gd name="connsiteY25" fmla="*/ 263954 h 755434"/>
                    <a:gd name="connsiteX26" fmla="*/ 852716 w 962434"/>
                    <a:gd name="connsiteY26" fmla="*/ 264764 h 755434"/>
                    <a:gd name="connsiteX27" fmla="*/ 853497 w 962434"/>
                    <a:gd name="connsiteY27" fmla="*/ 271241 h 755434"/>
                    <a:gd name="connsiteX28" fmla="*/ 848011 w 962434"/>
                    <a:gd name="connsiteY28" fmla="*/ 287433 h 755434"/>
                    <a:gd name="connsiteX29" fmla="*/ 851926 w 962434"/>
                    <a:gd name="connsiteY29" fmla="*/ 292291 h 755434"/>
                    <a:gd name="connsiteX30" fmla="*/ 842524 w 962434"/>
                    <a:gd name="connsiteY30" fmla="*/ 298768 h 755434"/>
                    <a:gd name="connsiteX31" fmla="*/ 862117 w 962434"/>
                    <a:gd name="connsiteY31" fmla="*/ 313351 h 755434"/>
                    <a:gd name="connsiteX32" fmla="*/ 857412 w 962434"/>
                    <a:gd name="connsiteY32" fmla="*/ 314970 h 755434"/>
                    <a:gd name="connsiteX33" fmla="*/ 855850 w 962434"/>
                    <a:gd name="connsiteY33" fmla="*/ 325495 h 755434"/>
                    <a:gd name="connsiteX34" fmla="*/ 880929 w 962434"/>
                    <a:gd name="connsiteY34" fmla="*/ 353832 h 755434"/>
                    <a:gd name="connsiteX35" fmla="*/ 886416 w 962434"/>
                    <a:gd name="connsiteY35" fmla="*/ 361928 h 755434"/>
                    <a:gd name="connsiteX36" fmla="*/ 886416 w 962434"/>
                    <a:gd name="connsiteY36" fmla="*/ 379740 h 755434"/>
                    <a:gd name="connsiteX37" fmla="*/ 895817 w 962434"/>
                    <a:gd name="connsiteY37" fmla="*/ 412934 h 755434"/>
                    <a:gd name="connsiteX38" fmla="*/ 899731 w 962434"/>
                    <a:gd name="connsiteY38" fmla="*/ 413744 h 755434"/>
                    <a:gd name="connsiteX39" fmla="*/ 903656 w 962434"/>
                    <a:gd name="connsiteY39" fmla="*/ 408077 h 755434"/>
                    <a:gd name="connsiteX40" fmla="*/ 915410 w 962434"/>
                    <a:gd name="connsiteY40" fmla="*/ 430746 h 755434"/>
                    <a:gd name="connsiteX41" fmla="*/ 924030 w 962434"/>
                    <a:gd name="connsiteY41" fmla="*/ 430746 h 755434"/>
                    <a:gd name="connsiteX42" fmla="*/ 927954 w 962434"/>
                    <a:gd name="connsiteY42" fmla="*/ 441281 h 755434"/>
                    <a:gd name="connsiteX43" fmla="*/ 932650 w 962434"/>
                    <a:gd name="connsiteY43" fmla="*/ 442900 h 755434"/>
                    <a:gd name="connsiteX44" fmla="*/ 935784 w 962434"/>
                    <a:gd name="connsiteY44" fmla="*/ 459093 h 755434"/>
                    <a:gd name="connsiteX45" fmla="*/ 950681 w 962434"/>
                    <a:gd name="connsiteY45" fmla="*/ 465570 h 755434"/>
                    <a:gd name="connsiteX46" fmla="*/ 962435 w 962434"/>
                    <a:gd name="connsiteY46" fmla="*/ 483381 h 755434"/>
                    <a:gd name="connsiteX47" fmla="*/ 960863 w 962434"/>
                    <a:gd name="connsiteY47" fmla="*/ 483381 h 755434"/>
                    <a:gd name="connsiteX48" fmla="*/ 846439 w 962434"/>
                    <a:gd name="connsiteY48" fmla="*/ 633172 h 755434"/>
                    <a:gd name="connsiteX49" fmla="*/ 842524 w 962434"/>
                    <a:gd name="connsiteY49" fmla="*/ 642077 h 755434"/>
                    <a:gd name="connsiteX50" fmla="*/ 846439 w 962434"/>
                    <a:gd name="connsiteY50" fmla="*/ 648554 h 755434"/>
                    <a:gd name="connsiteX51" fmla="*/ 844877 w 962434"/>
                    <a:gd name="connsiteY51" fmla="*/ 664747 h 755434"/>
                    <a:gd name="connsiteX52" fmla="*/ 858193 w 962434"/>
                    <a:gd name="connsiteY52" fmla="*/ 684988 h 755434"/>
                    <a:gd name="connsiteX53" fmla="*/ 855850 w 962434"/>
                    <a:gd name="connsiteY53" fmla="*/ 699561 h 755434"/>
                    <a:gd name="connsiteX54" fmla="*/ 861336 w 962434"/>
                    <a:gd name="connsiteY54" fmla="*/ 700370 h 755434"/>
                    <a:gd name="connsiteX55" fmla="*/ 862117 w 962434"/>
                    <a:gd name="connsiteY55" fmla="*/ 707667 h 755434"/>
                    <a:gd name="connsiteX56" fmla="*/ 869166 w 962434"/>
                    <a:gd name="connsiteY56" fmla="*/ 710095 h 755434"/>
                    <a:gd name="connsiteX57" fmla="*/ 871518 w 962434"/>
                    <a:gd name="connsiteY57" fmla="*/ 716572 h 755434"/>
                    <a:gd name="connsiteX58" fmla="*/ 878576 w 962434"/>
                    <a:gd name="connsiteY58" fmla="*/ 709286 h 755434"/>
                    <a:gd name="connsiteX59" fmla="*/ 884063 w 962434"/>
                    <a:gd name="connsiteY59" fmla="*/ 734384 h 755434"/>
                    <a:gd name="connsiteX60" fmla="*/ 893464 w 962434"/>
                    <a:gd name="connsiteY60" fmla="*/ 737623 h 755434"/>
                    <a:gd name="connsiteX61" fmla="*/ 894255 w 962434"/>
                    <a:gd name="connsiteY61" fmla="*/ 742480 h 755434"/>
                    <a:gd name="connsiteX62" fmla="*/ 882491 w 962434"/>
                    <a:gd name="connsiteY62" fmla="*/ 741671 h 755434"/>
                    <a:gd name="connsiteX63" fmla="*/ 880139 w 962434"/>
                    <a:gd name="connsiteY63" fmla="*/ 747338 h 755434"/>
                    <a:gd name="connsiteX64" fmla="*/ 873090 w 962434"/>
                    <a:gd name="connsiteY64" fmla="*/ 746529 h 755434"/>
                    <a:gd name="connsiteX65" fmla="*/ 867604 w 962434"/>
                    <a:gd name="connsiteY65" fmla="*/ 737623 h 755434"/>
                    <a:gd name="connsiteX66" fmla="*/ 857412 w 962434"/>
                    <a:gd name="connsiteY66" fmla="*/ 749767 h 755434"/>
                    <a:gd name="connsiteX67" fmla="*/ 848011 w 962434"/>
                    <a:gd name="connsiteY67" fmla="*/ 746529 h 755434"/>
                    <a:gd name="connsiteX68" fmla="*/ 844877 w 962434"/>
                    <a:gd name="connsiteY68" fmla="*/ 750577 h 755434"/>
                    <a:gd name="connsiteX69" fmla="*/ 833123 w 962434"/>
                    <a:gd name="connsiteY69" fmla="*/ 750577 h 755434"/>
                    <a:gd name="connsiteX70" fmla="*/ 825284 w 962434"/>
                    <a:gd name="connsiteY70" fmla="*/ 755434 h 755434"/>
                    <a:gd name="connsiteX71" fmla="*/ 812740 w 962434"/>
                    <a:gd name="connsiteY71" fmla="*/ 740052 h 755434"/>
                    <a:gd name="connsiteX72" fmla="*/ 808044 w 962434"/>
                    <a:gd name="connsiteY72" fmla="*/ 743290 h 755434"/>
                    <a:gd name="connsiteX73" fmla="*/ 802557 w 962434"/>
                    <a:gd name="connsiteY73" fmla="*/ 744100 h 755434"/>
                    <a:gd name="connsiteX74" fmla="*/ 790794 w 962434"/>
                    <a:gd name="connsiteY74" fmla="*/ 727098 h 755434"/>
                    <a:gd name="connsiteX75" fmla="*/ 783746 w 962434"/>
                    <a:gd name="connsiteY75" fmla="*/ 731146 h 755434"/>
                    <a:gd name="connsiteX76" fmla="*/ 774335 w 962434"/>
                    <a:gd name="connsiteY76" fmla="*/ 723859 h 755434"/>
                    <a:gd name="connsiteX77" fmla="*/ 775906 w 962434"/>
                    <a:gd name="connsiteY77" fmla="*/ 711715 h 755434"/>
                    <a:gd name="connsiteX78" fmla="*/ 761019 w 962434"/>
                    <a:gd name="connsiteY78" fmla="*/ 708476 h 755434"/>
                    <a:gd name="connsiteX79" fmla="*/ 761019 w 962434"/>
                    <a:gd name="connsiteY79" fmla="*/ 694703 h 755434"/>
                    <a:gd name="connsiteX80" fmla="*/ 768848 w 962434"/>
                    <a:gd name="connsiteY80" fmla="*/ 687416 h 755434"/>
                    <a:gd name="connsiteX81" fmla="*/ 757095 w 962434"/>
                    <a:gd name="connsiteY81" fmla="*/ 678511 h 755434"/>
                    <a:gd name="connsiteX82" fmla="*/ 746122 w 962434"/>
                    <a:gd name="connsiteY82" fmla="*/ 681749 h 755434"/>
                    <a:gd name="connsiteX83" fmla="*/ 742207 w 962434"/>
                    <a:gd name="connsiteY83" fmla="*/ 675272 h 755434"/>
                    <a:gd name="connsiteX84" fmla="*/ 728101 w 962434"/>
                    <a:gd name="connsiteY84" fmla="*/ 671224 h 755434"/>
                    <a:gd name="connsiteX85" fmla="*/ 721043 w 962434"/>
                    <a:gd name="connsiteY85" fmla="*/ 677701 h 755434"/>
                    <a:gd name="connsiteX86" fmla="*/ 709289 w 962434"/>
                    <a:gd name="connsiteY86" fmla="*/ 674462 h 755434"/>
                    <a:gd name="connsiteX87" fmla="*/ 701450 w 962434"/>
                    <a:gd name="connsiteY87" fmla="*/ 680130 h 755434"/>
                    <a:gd name="connsiteX88" fmla="*/ 697535 w 962434"/>
                    <a:gd name="connsiteY88" fmla="*/ 680130 h 755434"/>
                    <a:gd name="connsiteX89" fmla="*/ 674799 w 962434"/>
                    <a:gd name="connsiteY89" fmla="*/ 674462 h 755434"/>
                    <a:gd name="connsiteX90" fmla="*/ 665397 w 962434"/>
                    <a:gd name="connsiteY90" fmla="*/ 659080 h 755434"/>
                    <a:gd name="connsiteX91" fmla="*/ 663835 w 962434"/>
                    <a:gd name="connsiteY91" fmla="*/ 653412 h 755434"/>
                    <a:gd name="connsiteX92" fmla="*/ 645023 w 962434"/>
                    <a:gd name="connsiteY92" fmla="*/ 650983 h 755434"/>
                    <a:gd name="connsiteX93" fmla="*/ 627783 w 962434"/>
                    <a:gd name="connsiteY93" fmla="*/ 659080 h 755434"/>
                    <a:gd name="connsiteX94" fmla="*/ 595646 w 962434"/>
                    <a:gd name="connsiteY94" fmla="*/ 655031 h 755434"/>
                    <a:gd name="connsiteX95" fmla="*/ 587026 w 962434"/>
                    <a:gd name="connsiteY95" fmla="*/ 663128 h 755434"/>
                    <a:gd name="connsiteX96" fmla="*/ 564299 w 962434"/>
                    <a:gd name="connsiteY96" fmla="*/ 664747 h 755434"/>
                    <a:gd name="connsiteX97" fmla="*/ 532162 w 962434"/>
                    <a:gd name="connsiteY97" fmla="*/ 687416 h 755434"/>
                    <a:gd name="connsiteX98" fmla="*/ 514921 w 962434"/>
                    <a:gd name="connsiteY98" fmla="*/ 651793 h 755434"/>
                    <a:gd name="connsiteX99" fmla="*/ 506301 w 962434"/>
                    <a:gd name="connsiteY99" fmla="*/ 714144 h 755434"/>
                    <a:gd name="connsiteX100" fmla="*/ 461629 w 962434"/>
                    <a:gd name="connsiteY100" fmla="*/ 714144 h 755434"/>
                    <a:gd name="connsiteX101" fmla="*/ 454571 w 962434"/>
                    <a:gd name="connsiteY101" fmla="*/ 676891 h 755434"/>
                    <a:gd name="connsiteX102" fmla="*/ 449085 w 962434"/>
                    <a:gd name="connsiteY102" fmla="*/ 665556 h 755434"/>
                    <a:gd name="connsiteX103" fmla="*/ 431063 w 962434"/>
                    <a:gd name="connsiteY103" fmla="*/ 655841 h 755434"/>
                    <a:gd name="connsiteX104" fmla="*/ 424005 w 962434"/>
                    <a:gd name="connsiteY104" fmla="*/ 640458 h 755434"/>
                    <a:gd name="connsiteX105" fmla="*/ 433407 w 962434"/>
                    <a:gd name="connsiteY105" fmla="*/ 621837 h 755434"/>
                    <a:gd name="connsiteX106" fmla="*/ 444379 w 962434"/>
                    <a:gd name="connsiteY106" fmla="*/ 617789 h 755434"/>
                    <a:gd name="connsiteX107" fmla="*/ 446732 w 962434"/>
                    <a:gd name="connsiteY107" fmla="*/ 608073 h 755434"/>
                    <a:gd name="connsiteX108" fmla="*/ 461629 w 962434"/>
                    <a:gd name="connsiteY108" fmla="*/ 593500 h 755434"/>
                    <a:gd name="connsiteX109" fmla="*/ 471030 w 962434"/>
                    <a:gd name="connsiteY109" fmla="*/ 565153 h 755434"/>
                    <a:gd name="connsiteX110" fmla="*/ 478869 w 962434"/>
                    <a:gd name="connsiteY110" fmla="*/ 558677 h 755434"/>
                    <a:gd name="connsiteX111" fmla="*/ 474945 w 962434"/>
                    <a:gd name="connsiteY111" fmla="*/ 554628 h 755434"/>
                    <a:gd name="connsiteX112" fmla="*/ 474945 w 962434"/>
                    <a:gd name="connsiteY112" fmla="*/ 553819 h 755434"/>
                    <a:gd name="connsiteX113" fmla="*/ 469459 w 962434"/>
                    <a:gd name="connsiteY113" fmla="*/ 546532 h 755434"/>
                    <a:gd name="connsiteX114" fmla="*/ 463982 w 962434"/>
                    <a:gd name="connsiteY114" fmla="*/ 550580 h 755434"/>
                    <a:gd name="connsiteX115" fmla="*/ 453009 w 962434"/>
                    <a:gd name="connsiteY115" fmla="*/ 546532 h 755434"/>
                    <a:gd name="connsiteX116" fmla="*/ 442817 w 962434"/>
                    <a:gd name="connsiteY116" fmla="*/ 550580 h 755434"/>
                    <a:gd name="connsiteX117" fmla="*/ 421653 w 962434"/>
                    <a:gd name="connsiteY117" fmla="*/ 522243 h 755434"/>
                    <a:gd name="connsiteX118" fmla="*/ 405193 w 962434"/>
                    <a:gd name="connsiteY118" fmla="*/ 531959 h 755434"/>
                    <a:gd name="connsiteX119" fmla="*/ 381686 w 962434"/>
                    <a:gd name="connsiteY119" fmla="*/ 536007 h 755434"/>
                    <a:gd name="connsiteX120" fmla="*/ 362874 w 962434"/>
                    <a:gd name="connsiteY120" fmla="*/ 528720 h 755434"/>
                    <a:gd name="connsiteX121" fmla="*/ 344062 w 962434"/>
                    <a:gd name="connsiteY121" fmla="*/ 523053 h 755434"/>
                    <a:gd name="connsiteX122" fmla="*/ 330737 w 962434"/>
                    <a:gd name="connsiteY122" fmla="*/ 536007 h 755434"/>
                    <a:gd name="connsiteX123" fmla="*/ 322907 w 962434"/>
                    <a:gd name="connsiteY123" fmla="*/ 535197 h 755434"/>
                    <a:gd name="connsiteX124" fmla="*/ 322907 w 962434"/>
                    <a:gd name="connsiteY124" fmla="*/ 531149 h 755434"/>
                    <a:gd name="connsiteX125" fmla="*/ 315849 w 962434"/>
                    <a:gd name="connsiteY125" fmla="*/ 535197 h 755434"/>
                    <a:gd name="connsiteX126" fmla="*/ 307229 w 962434"/>
                    <a:gd name="connsiteY126" fmla="*/ 540865 h 755434"/>
                    <a:gd name="connsiteX127" fmla="*/ 294684 w 962434"/>
                    <a:gd name="connsiteY127" fmla="*/ 563544 h 755434"/>
                    <a:gd name="connsiteX128" fmla="*/ 275882 w 962434"/>
                    <a:gd name="connsiteY128" fmla="*/ 560296 h 755434"/>
                    <a:gd name="connsiteX129" fmla="*/ 266471 w 962434"/>
                    <a:gd name="connsiteY129" fmla="*/ 552199 h 755434"/>
                    <a:gd name="connsiteX130" fmla="*/ 268043 w 962434"/>
                    <a:gd name="connsiteY130" fmla="*/ 547342 h 755434"/>
                    <a:gd name="connsiteX131" fmla="*/ 258632 w 962434"/>
                    <a:gd name="connsiteY131" fmla="*/ 546532 h 755434"/>
                    <a:gd name="connsiteX132" fmla="*/ 249231 w 962434"/>
                    <a:gd name="connsiteY132" fmla="*/ 552199 h 755434"/>
                    <a:gd name="connsiteX133" fmla="*/ 242964 w 962434"/>
                    <a:gd name="connsiteY133" fmla="*/ 550580 h 755434"/>
                    <a:gd name="connsiteX134" fmla="*/ 235906 w 962434"/>
                    <a:gd name="connsiteY134" fmla="*/ 558677 h 755434"/>
                    <a:gd name="connsiteX135" fmla="*/ 210826 w 962434"/>
                    <a:gd name="connsiteY135" fmla="*/ 554628 h 755434"/>
                    <a:gd name="connsiteX136" fmla="*/ 210826 w 962434"/>
                    <a:gd name="connsiteY136" fmla="*/ 553819 h 755434"/>
                    <a:gd name="connsiteX137" fmla="*/ 195939 w 962434"/>
                    <a:gd name="connsiteY137" fmla="*/ 540055 h 755434"/>
                    <a:gd name="connsiteX138" fmla="*/ 195158 w 962434"/>
                    <a:gd name="connsiteY138" fmla="*/ 536007 h 755434"/>
                    <a:gd name="connsiteX139" fmla="*/ 195158 w 962434"/>
                    <a:gd name="connsiteY139" fmla="*/ 517386 h 755434"/>
                    <a:gd name="connsiteX140" fmla="*/ 200644 w 962434"/>
                    <a:gd name="connsiteY140" fmla="*/ 506051 h 755434"/>
                    <a:gd name="connsiteX141" fmla="*/ 197510 w 962434"/>
                    <a:gd name="connsiteY141" fmla="*/ 493097 h 755434"/>
                    <a:gd name="connsiteX142" fmla="*/ 188100 w 962434"/>
                    <a:gd name="connsiteY142" fmla="*/ 486620 h 755434"/>
                    <a:gd name="connsiteX143" fmla="*/ 134807 w 962434"/>
                    <a:gd name="connsiteY143" fmla="*/ 487430 h 755434"/>
                    <a:gd name="connsiteX144" fmla="*/ 71323 w 962434"/>
                    <a:gd name="connsiteY144" fmla="*/ 485001 h 755434"/>
                    <a:gd name="connsiteX145" fmla="*/ 70542 w 962434"/>
                    <a:gd name="connsiteY145" fmla="*/ 485810 h 755434"/>
                    <a:gd name="connsiteX146" fmla="*/ 0 w 962434"/>
                    <a:gd name="connsiteY146" fmla="*/ 485810 h 755434"/>
                    <a:gd name="connsiteX147" fmla="*/ 0 w 962434"/>
                    <a:gd name="connsiteY147" fmla="*/ 485810 h 755434"/>
                    <a:gd name="connsiteX148" fmla="*/ 43110 w 962434"/>
                    <a:gd name="connsiteY148" fmla="*/ 386217 h 755434"/>
                    <a:gd name="connsiteX149" fmla="*/ 41538 w 962434"/>
                    <a:gd name="connsiteY149" fmla="*/ 370834 h 755434"/>
                    <a:gd name="connsiteX150" fmla="*/ 64265 w 962434"/>
                    <a:gd name="connsiteY150" fmla="*/ 364357 h 755434"/>
                    <a:gd name="connsiteX151" fmla="*/ 84649 w 962434"/>
                    <a:gd name="connsiteY151" fmla="*/ 338449 h 755434"/>
                    <a:gd name="connsiteX152" fmla="*/ 126968 w 962434"/>
                    <a:gd name="connsiteY152" fmla="*/ 324685 h 755434"/>
                    <a:gd name="connsiteX153" fmla="*/ 129321 w 962434"/>
                    <a:gd name="connsiteY153" fmla="*/ 317399 h 755434"/>
                    <a:gd name="connsiteX154" fmla="*/ 138722 w 962434"/>
                    <a:gd name="connsiteY154" fmla="*/ 313351 h 755434"/>
                    <a:gd name="connsiteX155" fmla="*/ 148133 w 962434"/>
                    <a:gd name="connsiteY155" fmla="*/ 312541 h 755434"/>
                    <a:gd name="connsiteX156" fmla="*/ 145780 w 962434"/>
                    <a:gd name="connsiteY156" fmla="*/ 302016 h 755434"/>
                    <a:gd name="connsiteX157" fmla="*/ 161458 w 962434"/>
                    <a:gd name="connsiteY157" fmla="*/ 292300 h 755434"/>
                    <a:gd name="connsiteX158" fmla="*/ 159887 w 962434"/>
                    <a:gd name="connsiteY158" fmla="*/ 285004 h 755434"/>
                    <a:gd name="connsiteX159" fmla="*/ 163020 w 962434"/>
                    <a:gd name="connsiteY159" fmla="*/ 273669 h 755434"/>
                    <a:gd name="connsiteX160" fmla="*/ 197510 w 962434"/>
                    <a:gd name="connsiteY160" fmla="*/ 266383 h 755434"/>
                    <a:gd name="connsiteX161" fmla="*/ 307229 w 962434"/>
                    <a:gd name="connsiteY161" fmla="*/ 235617 h 755434"/>
                    <a:gd name="connsiteX162" fmla="*/ 308010 w 962434"/>
                    <a:gd name="connsiteY162" fmla="*/ 235617 h 755434"/>
                    <a:gd name="connsiteX163" fmla="*/ 315068 w 962434"/>
                    <a:gd name="connsiteY163" fmla="*/ 233998 h 755434"/>
                    <a:gd name="connsiteX164" fmla="*/ 330737 w 962434"/>
                    <a:gd name="connsiteY164" fmla="*/ 229140 h 755434"/>
                    <a:gd name="connsiteX165" fmla="*/ 450656 w 962434"/>
                    <a:gd name="connsiteY165" fmla="*/ 193517 h 755434"/>
                    <a:gd name="connsiteX166" fmla="*/ 441246 w 962434"/>
                    <a:gd name="connsiteY166" fmla="*/ 139262 h 755434"/>
                    <a:gd name="connsiteX167" fmla="*/ 431063 w 962434"/>
                    <a:gd name="connsiteY167" fmla="*/ 85827 h 755434"/>
                    <a:gd name="connsiteX168" fmla="*/ 422443 w 962434"/>
                    <a:gd name="connsiteY168" fmla="*/ 41295 h 755434"/>
                    <a:gd name="connsiteX169" fmla="*/ 417738 w 962434"/>
                    <a:gd name="connsiteY169" fmla="*/ 13766 h 755434"/>
                    <a:gd name="connsiteX170" fmla="*/ 484356 w 962434"/>
                    <a:gd name="connsiteY170" fmla="*/ 0 h 755434"/>
                    <a:gd name="connsiteX171" fmla="*/ 498462 w 962434"/>
                    <a:gd name="connsiteY171" fmla="*/ 8098 h 755434"/>
                    <a:gd name="connsiteX172" fmla="*/ 515703 w 962434"/>
                    <a:gd name="connsiteY172" fmla="*/ 17004 h 755434"/>
                    <a:gd name="connsiteX173" fmla="*/ 533733 w 962434"/>
                    <a:gd name="connsiteY173" fmla="*/ 25910 h 755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62434" h="755434">
                      <a:moveTo>
                        <a:pt x="533733" y="25909"/>
                      </a:moveTo>
                      <a:lnTo>
                        <a:pt x="550974" y="34817"/>
                      </a:lnTo>
                      <a:lnTo>
                        <a:pt x="550974" y="34817"/>
                      </a:lnTo>
                      <a:lnTo>
                        <a:pt x="629345" y="12954"/>
                      </a:lnTo>
                      <a:lnTo>
                        <a:pt x="633260" y="45342"/>
                      </a:lnTo>
                      <a:lnTo>
                        <a:pt x="639537" y="80969"/>
                      </a:lnTo>
                      <a:lnTo>
                        <a:pt x="648938" y="138453"/>
                      </a:lnTo>
                      <a:lnTo>
                        <a:pt x="657558" y="160312"/>
                      </a:lnTo>
                      <a:lnTo>
                        <a:pt x="662264" y="165170"/>
                      </a:lnTo>
                      <a:lnTo>
                        <a:pt x="666178" y="163551"/>
                      </a:lnTo>
                      <a:lnTo>
                        <a:pt x="674799" y="171657"/>
                      </a:lnTo>
                      <a:lnTo>
                        <a:pt x="694401" y="176514"/>
                      </a:lnTo>
                      <a:lnTo>
                        <a:pt x="724176" y="161932"/>
                      </a:lnTo>
                      <a:lnTo>
                        <a:pt x="751608" y="157884"/>
                      </a:lnTo>
                      <a:lnTo>
                        <a:pt x="762581" y="169228"/>
                      </a:lnTo>
                      <a:lnTo>
                        <a:pt x="787660" y="174086"/>
                      </a:lnTo>
                      <a:lnTo>
                        <a:pt x="798633" y="177324"/>
                      </a:lnTo>
                      <a:lnTo>
                        <a:pt x="819798" y="188659"/>
                      </a:lnTo>
                      <a:lnTo>
                        <a:pt x="839391" y="193517"/>
                      </a:lnTo>
                      <a:lnTo>
                        <a:pt x="851926" y="202422"/>
                      </a:lnTo>
                      <a:lnTo>
                        <a:pt x="848792" y="213757"/>
                      </a:lnTo>
                      <a:lnTo>
                        <a:pt x="857412" y="218615"/>
                      </a:lnTo>
                      <a:lnTo>
                        <a:pt x="855850" y="230759"/>
                      </a:lnTo>
                      <a:lnTo>
                        <a:pt x="862117" y="242094"/>
                      </a:lnTo>
                      <a:lnTo>
                        <a:pt x="855850" y="253429"/>
                      </a:lnTo>
                      <a:lnTo>
                        <a:pt x="855850" y="263954"/>
                      </a:lnTo>
                      <a:lnTo>
                        <a:pt x="852716" y="264764"/>
                      </a:lnTo>
                      <a:lnTo>
                        <a:pt x="853497" y="271241"/>
                      </a:lnTo>
                      <a:lnTo>
                        <a:pt x="848011" y="287433"/>
                      </a:lnTo>
                      <a:lnTo>
                        <a:pt x="851926" y="292291"/>
                      </a:lnTo>
                      <a:lnTo>
                        <a:pt x="842524" y="298768"/>
                      </a:lnTo>
                      <a:lnTo>
                        <a:pt x="862117" y="313351"/>
                      </a:lnTo>
                      <a:lnTo>
                        <a:pt x="857412" y="314970"/>
                      </a:lnTo>
                      <a:lnTo>
                        <a:pt x="855850" y="325495"/>
                      </a:lnTo>
                      <a:lnTo>
                        <a:pt x="880929" y="353832"/>
                      </a:lnTo>
                      <a:lnTo>
                        <a:pt x="886416" y="361928"/>
                      </a:lnTo>
                      <a:lnTo>
                        <a:pt x="886416" y="379740"/>
                      </a:lnTo>
                      <a:lnTo>
                        <a:pt x="895817" y="412934"/>
                      </a:lnTo>
                      <a:lnTo>
                        <a:pt x="899731" y="413744"/>
                      </a:lnTo>
                      <a:lnTo>
                        <a:pt x="903656" y="408077"/>
                      </a:lnTo>
                      <a:lnTo>
                        <a:pt x="915410" y="430746"/>
                      </a:lnTo>
                      <a:lnTo>
                        <a:pt x="924030" y="430746"/>
                      </a:lnTo>
                      <a:lnTo>
                        <a:pt x="927954" y="441281"/>
                      </a:lnTo>
                      <a:lnTo>
                        <a:pt x="932650" y="442900"/>
                      </a:lnTo>
                      <a:lnTo>
                        <a:pt x="935784" y="459093"/>
                      </a:lnTo>
                      <a:lnTo>
                        <a:pt x="950681" y="465570"/>
                      </a:lnTo>
                      <a:lnTo>
                        <a:pt x="962435" y="483381"/>
                      </a:lnTo>
                      <a:lnTo>
                        <a:pt x="960863" y="483381"/>
                      </a:lnTo>
                      <a:lnTo>
                        <a:pt x="846439" y="633172"/>
                      </a:lnTo>
                      <a:lnTo>
                        <a:pt x="842524" y="642077"/>
                      </a:lnTo>
                      <a:lnTo>
                        <a:pt x="846439" y="648554"/>
                      </a:lnTo>
                      <a:lnTo>
                        <a:pt x="844877" y="664747"/>
                      </a:lnTo>
                      <a:lnTo>
                        <a:pt x="858193" y="684988"/>
                      </a:lnTo>
                      <a:lnTo>
                        <a:pt x="855850" y="699561"/>
                      </a:lnTo>
                      <a:lnTo>
                        <a:pt x="861336" y="700370"/>
                      </a:lnTo>
                      <a:lnTo>
                        <a:pt x="862117" y="707667"/>
                      </a:lnTo>
                      <a:lnTo>
                        <a:pt x="869166" y="710095"/>
                      </a:lnTo>
                      <a:lnTo>
                        <a:pt x="871518" y="716572"/>
                      </a:lnTo>
                      <a:lnTo>
                        <a:pt x="878576" y="709286"/>
                      </a:lnTo>
                      <a:lnTo>
                        <a:pt x="884063" y="734384"/>
                      </a:lnTo>
                      <a:lnTo>
                        <a:pt x="893464" y="737623"/>
                      </a:lnTo>
                      <a:lnTo>
                        <a:pt x="894255" y="742480"/>
                      </a:lnTo>
                      <a:lnTo>
                        <a:pt x="882491" y="741671"/>
                      </a:lnTo>
                      <a:lnTo>
                        <a:pt x="880139" y="747338"/>
                      </a:lnTo>
                      <a:lnTo>
                        <a:pt x="873090" y="746529"/>
                      </a:lnTo>
                      <a:lnTo>
                        <a:pt x="867604" y="737623"/>
                      </a:lnTo>
                      <a:lnTo>
                        <a:pt x="857412" y="749767"/>
                      </a:lnTo>
                      <a:lnTo>
                        <a:pt x="848011" y="746529"/>
                      </a:lnTo>
                      <a:lnTo>
                        <a:pt x="844877" y="750577"/>
                      </a:lnTo>
                      <a:lnTo>
                        <a:pt x="833123" y="750577"/>
                      </a:lnTo>
                      <a:lnTo>
                        <a:pt x="825284" y="755434"/>
                      </a:lnTo>
                      <a:lnTo>
                        <a:pt x="812740" y="740052"/>
                      </a:lnTo>
                      <a:lnTo>
                        <a:pt x="808044" y="743290"/>
                      </a:lnTo>
                      <a:lnTo>
                        <a:pt x="802557" y="744100"/>
                      </a:lnTo>
                      <a:lnTo>
                        <a:pt x="790794" y="727098"/>
                      </a:lnTo>
                      <a:lnTo>
                        <a:pt x="783746" y="731146"/>
                      </a:lnTo>
                      <a:lnTo>
                        <a:pt x="774335" y="723859"/>
                      </a:lnTo>
                      <a:lnTo>
                        <a:pt x="775906" y="711715"/>
                      </a:lnTo>
                      <a:lnTo>
                        <a:pt x="761019" y="708476"/>
                      </a:lnTo>
                      <a:lnTo>
                        <a:pt x="761019" y="694703"/>
                      </a:lnTo>
                      <a:lnTo>
                        <a:pt x="768848" y="687416"/>
                      </a:lnTo>
                      <a:lnTo>
                        <a:pt x="757095" y="678511"/>
                      </a:lnTo>
                      <a:lnTo>
                        <a:pt x="746122" y="681749"/>
                      </a:lnTo>
                      <a:lnTo>
                        <a:pt x="742207" y="675272"/>
                      </a:lnTo>
                      <a:lnTo>
                        <a:pt x="728101" y="671224"/>
                      </a:lnTo>
                      <a:lnTo>
                        <a:pt x="721043" y="677701"/>
                      </a:lnTo>
                      <a:lnTo>
                        <a:pt x="709289" y="674462"/>
                      </a:lnTo>
                      <a:lnTo>
                        <a:pt x="701450" y="680130"/>
                      </a:lnTo>
                      <a:lnTo>
                        <a:pt x="697535" y="680130"/>
                      </a:lnTo>
                      <a:lnTo>
                        <a:pt x="674799" y="674462"/>
                      </a:lnTo>
                      <a:lnTo>
                        <a:pt x="665397" y="659080"/>
                      </a:lnTo>
                      <a:lnTo>
                        <a:pt x="663835" y="653412"/>
                      </a:lnTo>
                      <a:lnTo>
                        <a:pt x="645023" y="650983"/>
                      </a:lnTo>
                      <a:lnTo>
                        <a:pt x="627783" y="659080"/>
                      </a:lnTo>
                      <a:lnTo>
                        <a:pt x="595646" y="655031"/>
                      </a:lnTo>
                      <a:lnTo>
                        <a:pt x="587026" y="663128"/>
                      </a:lnTo>
                      <a:lnTo>
                        <a:pt x="564299" y="664747"/>
                      </a:lnTo>
                      <a:lnTo>
                        <a:pt x="532162" y="687416"/>
                      </a:lnTo>
                      <a:lnTo>
                        <a:pt x="514921" y="651793"/>
                      </a:lnTo>
                      <a:lnTo>
                        <a:pt x="506301" y="714144"/>
                      </a:lnTo>
                      <a:lnTo>
                        <a:pt x="461629" y="714144"/>
                      </a:lnTo>
                      <a:lnTo>
                        <a:pt x="454571" y="676891"/>
                      </a:lnTo>
                      <a:lnTo>
                        <a:pt x="449085" y="665556"/>
                      </a:lnTo>
                      <a:lnTo>
                        <a:pt x="431063" y="655841"/>
                      </a:lnTo>
                      <a:lnTo>
                        <a:pt x="424005" y="640458"/>
                      </a:lnTo>
                      <a:lnTo>
                        <a:pt x="433407" y="621837"/>
                      </a:lnTo>
                      <a:lnTo>
                        <a:pt x="444379" y="617789"/>
                      </a:lnTo>
                      <a:lnTo>
                        <a:pt x="446732" y="608073"/>
                      </a:lnTo>
                      <a:lnTo>
                        <a:pt x="461629" y="593500"/>
                      </a:lnTo>
                      <a:lnTo>
                        <a:pt x="471030" y="565153"/>
                      </a:lnTo>
                      <a:lnTo>
                        <a:pt x="478869" y="558677"/>
                      </a:lnTo>
                      <a:lnTo>
                        <a:pt x="474945" y="554628"/>
                      </a:lnTo>
                      <a:lnTo>
                        <a:pt x="474945" y="553819"/>
                      </a:lnTo>
                      <a:lnTo>
                        <a:pt x="469459" y="546532"/>
                      </a:lnTo>
                      <a:lnTo>
                        <a:pt x="463982" y="550580"/>
                      </a:lnTo>
                      <a:lnTo>
                        <a:pt x="453009" y="546532"/>
                      </a:lnTo>
                      <a:lnTo>
                        <a:pt x="442817" y="550580"/>
                      </a:lnTo>
                      <a:lnTo>
                        <a:pt x="421653" y="522243"/>
                      </a:lnTo>
                      <a:lnTo>
                        <a:pt x="405193" y="531959"/>
                      </a:lnTo>
                      <a:lnTo>
                        <a:pt x="381686" y="536007"/>
                      </a:lnTo>
                      <a:lnTo>
                        <a:pt x="362874" y="528720"/>
                      </a:lnTo>
                      <a:lnTo>
                        <a:pt x="344062" y="523053"/>
                      </a:lnTo>
                      <a:lnTo>
                        <a:pt x="330737" y="536007"/>
                      </a:lnTo>
                      <a:lnTo>
                        <a:pt x="322907" y="535197"/>
                      </a:lnTo>
                      <a:lnTo>
                        <a:pt x="322907" y="531149"/>
                      </a:lnTo>
                      <a:lnTo>
                        <a:pt x="315849" y="535197"/>
                      </a:lnTo>
                      <a:lnTo>
                        <a:pt x="307229" y="540865"/>
                      </a:lnTo>
                      <a:lnTo>
                        <a:pt x="294684" y="563544"/>
                      </a:lnTo>
                      <a:lnTo>
                        <a:pt x="275882" y="560296"/>
                      </a:lnTo>
                      <a:lnTo>
                        <a:pt x="266471" y="552199"/>
                      </a:lnTo>
                      <a:lnTo>
                        <a:pt x="268043" y="547342"/>
                      </a:lnTo>
                      <a:lnTo>
                        <a:pt x="258632" y="546532"/>
                      </a:lnTo>
                      <a:lnTo>
                        <a:pt x="249231" y="552199"/>
                      </a:lnTo>
                      <a:lnTo>
                        <a:pt x="242964" y="550580"/>
                      </a:lnTo>
                      <a:lnTo>
                        <a:pt x="235906" y="558677"/>
                      </a:lnTo>
                      <a:lnTo>
                        <a:pt x="210826" y="554628"/>
                      </a:lnTo>
                      <a:lnTo>
                        <a:pt x="210826" y="553819"/>
                      </a:lnTo>
                      <a:lnTo>
                        <a:pt x="195939" y="540055"/>
                      </a:lnTo>
                      <a:lnTo>
                        <a:pt x="195158" y="536007"/>
                      </a:lnTo>
                      <a:lnTo>
                        <a:pt x="195158" y="517386"/>
                      </a:lnTo>
                      <a:lnTo>
                        <a:pt x="200644" y="506051"/>
                      </a:lnTo>
                      <a:lnTo>
                        <a:pt x="197510" y="493097"/>
                      </a:lnTo>
                      <a:lnTo>
                        <a:pt x="188100" y="486620"/>
                      </a:lnTo>
                      <a:lnTo>
                        <a:pt x="134807" y="487430"/>
                      </a:lnTo>
                      <a:lnTo>
                        <a:pt x="71323" y="485001"/>
                      </a:lnTo>
                      <a:lnTo>
                        <a:pt x="70542" y="485810"/>
                      </a:lnTo>
                      <a:lnTo>
                        <a:pt x="0" y="485810"/>
                      </a:lnTo>
                      <a:lnTo>
                        <a:pt x="0" y="485810"/>
                      </a:lnTo>
                      <a:lnTo>
                        <a:pt x="43110" y="386217"/>
                      </a:lnTo>
                      <a:lnTo>
                        <a:pt x="41538" y="370834"/>
                      </a:lnTo>
                      <a:lnTo>
                        <a:pt x="64265" y="364357"/>
                      </a:lnTo>
                      <a:lnTo>
                        <a:pt x="84649" y="338449"/>
                      </a:lnTo>
                      <a:lnTo>
                        <a:pt x="126968" y="324685"/>
                      </a:lnTo>
                      <a:lnTo>
                        <a:pt x="129321" y="317399"/>
                      </a:lnTo>
                      <a:lnTo>
                        <a:pt x="138722" y="313351"/>
                      </a:lnTo>
                      <a:lnTo>
                        <a:pt x="148133" y="312541"/>
                      </a:lnTo>
                      <a:lnTo>
                        <a:pt x="145780" y="302016"/>
                      </a:lnTo>
                      <a:lnTo>
                        <a:pt x="161458" y="292300"/>
                      </a:lnTo>
                      <a:lnTo>
                        <a:pt x="159887" y="285004"/>
                      </a:lnTo>
                      <a:lnTo>
                        <a:pt x="163020" y="273669"/>
                      </a:lnTo>
                      <a:lnTo>
                        <a:pt x="197510" y="266383"/>
                      </a:lnTo>
                      <a:lnTo>
                        <a:pt x="307229" y="235617"/>
                      </a:lnTo>
                      <a:lnTo>
                        <a:pt x="308010" y="235617"/>
                      </a:lnTo>
                      <a:lnTo>
                        <a:pt x="315068" y="233998"/>
                      </a:lnTo>
                      <a:lnTo>
                        <a:pt x="330737" y="229140"/>
                      </a:lnTo>
                      <a:lnTo>
                        <a:pt x="450656" y="193517"/>
                      </a:lnTo>
                      <a:lnTo>
                        <a:pt x="441246" y="139262"/>
                      </a:lnTo>
                      <a:lnTo>
                        <a:pt x="431063" y="85827"/>
                      </a:lnTo>
                      <a:lnTo>
                        <a:pt x="422443" y="41295"/>
                      </a:lnTo>
                      <a:lnTo>
                        <a:pt x="417738" y="13766"/>
                      </a:lnTo>
                      <a:lnTo>
                        <a:pt x="484356" y="0"/>
                      </a:lnTo>
                      <a:lnTo>
                        <a:pt x="498462" y="8098"/>
                      </a:lnTo>
                      <a:lnTo>
                        <a:pt x="515703" y="17004"/>
                      </a:lnTo>
                      <a:lnTo>
                        <a:pt x="533733" y="2591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52" name="Forma Livre: Forma 251">
                  <a:extLst>
                    <a:ext uri="{FF2B5EF4-FFF2-40B4-BE49-F238E27FC236}">
                      <a16:creationId xmlns:a16="http://schemas.microsoft.com/office/drawing/2014/main" id="{2A7FDF99-865C-C091-71D4-D203045AD1DF}"/>
                    </a:ext>
                  </a:extLst>
                </p:cNvPr>
                <p:cNvSpPr/>
                <p:nvPr/>
              </p:nvSpPr>
              <p:spPr>
                <a:xfrm>
                  <a:off x="3163891" y="2738020"/>
                  <a:ext cx="1012307" cy="806443"/>
                </a:xfrm>
                <a:custGeom>
                  <a:avLst/>
                  <a:gdLst>
                    <a:gd name="connsiteX0" fmla="*/ 846439 w 1012307"/>
                    <a:gd name="connsiteY0" fmla="*/ 142504 h 806443"/>
                    <a:gd name="connsiteX1" fmla="*/ 841734 w 1012307"/>
                    <a:gd name="connsiteY1" fmla="*/ 162744 h 806443"/>
                    <a:gd name="connsiteX2" fmla="*/ 855059 w 1012307"/>
                    <a:gd name="connsiteY2" fmla="*/ 157886 h 806443"/>
                    <a:gd name="connsiteX3" fmla="*/ 995343 w 1012307"/>
                    <a:gd name="connsiteY3" fmla="*/ 111738 h 806443"/>
                    <a:gd name="connsiteX4" fmla="*/ 985942 w 1012307"/>
                    <a:gd name="connsiteY4" fmla="*/ 125501 h 806443"/>
                    <a:gd name="connsiteX5" fmla="*/ 980456 w 1012307"/>
                    <a:gd name="connsiteY5" fmla="*/ 147361 h 806443"/>
                    <a:gd name="connsiteX6" fmla="*/ 953024 w 1012307"/>
                    <a:gd name="connsiteY6" fmla="*/ 179756 h 806443"/>
                    <a:gd name="connsiteX7" fmla="*/ 951452 w 1012307"/>
                    <a:gd name="connsiteY7" fmla="*/ 187852 h 806443"/>
                    <a:gd name="connsiteX8" fmla="*/ 959291 w 1012307"/>
                    <a:gd name="connsiteY8" fmla="*/ 216999 h 806443"/>
                    <a:gd name="connsiteX9" fmla="*/ 957729 w 1012307"/>
                    <a:gd name="connsiteY9" fmla="*/ 228333 h 806443"/>
                    <a:gd name="connsiteX10" fmla="*/ 956939 w 1012307"/>
                    <a:gd name="connsiteY10" fmla="*/ 233191 h 806443"/>
                    <a:gd name="connsiteX11" fmla="*/ 976541 w 1012307"/>
                    <a:gd name="connsiteY11" fmla="*/ 257480 h 806443"/>
                    <a:gd name="connsiteX12" fmla="*/ 985942 w 1012307"/>
                    <a:gd name="connsiteY12" fmla="*/ 255860 h 806443"/>
                    <a:gd name="connsiteX13" fmla="*/ 995343 w 1012307"/>
                    <a:gd name="connsiteY13" fmla="*/ 262338 h 806443"/>
                    <a:gd name="connsiteX14" fmla="*/ 1004011 w 1012307"/>
                    <a:gd name="connsiteY14" fmla="*/ 258385 h 806443"/>
                    <a:gd name="connsiteX15" fmla="*/ 1012308 w 1012307"/>
                    <a:gd name="connsiteY15" fmla="*/ 278549 h 806443"/>
                    <a:gd name="connsiteX16" fmla="*/ 1011555 w 1012307"/>
                    <a:gd name="connsiteY16" fmla="*/ 351091 h 806443"/>
                    <a:gd name="connsiteX17" fmla="*/ 957843 w 1012307"/>
                    <a:gd name="connsiteY17" fmla="*/ 385086 h 806443"/>
                    <a:gd name="connsiteX18" fmla="*/ 890007 w 1012307"/>
                    <a:gd name="connsiteY18" fmla="*/ 406994 h 806443"/>
                    <a:gd name="connsiteX19" fmla="*/ 912485 w 1012307"/>
                    <a:gd name="connsiteY19" fmla="*/ 439598 h 806443"/>
                    <a:gd name="connsiteX20" fmla="*/ 947033 w 1012307"/>
                    <a:gd name="connsiteY20" fmla="*/ 475364 h 806443"/>
                    <a:gd name="connsiteX21" fmla="*/ 960653 w 1012307"/>
                    <a:gd name="connsiteY21" fmla="*/ 492090 h 806443"/>
                    <a:gd name="connsiteX22" fmla="*/ 951452 w 1012307"/>
                    <a:gd name="connsiteY22" fmla="*/ 517388 h 806443"/>
                    <a:gd name="connsiteX23" fmla="*/ 936565 w 1012307"/>
                    <a:gd name="connsiteY23" fmla="*/ 520627 h 806443"/>
                    <a:gd name="connsiteX24" fmla="*/ 920887 w 1012307"/>
                    <a:gd name="connsiteY24" fmla="*/ 509292 h 806443"/>
                    <a:gd name="connsiteX25" fmla="*/ 911485 w 1012307"/>
                    <a:gd name="connsiteY25" fmla="*/ 506863 h 806443"/>
                    <a:gd name="connsiteX26" fmla="*/ 900513 w 1012307"/>
                    <a:gd name="connsiteY26" fmla="*/ 513340 h 806443"/>
                    <a:gd name="connsiteX27" fmla="*/ 879358 w 1012307"/>
                    <a:gd name="connsiteY27" fmla="*/ 506863 h 806443"/>
                    <a:gd name="connsiteX28" fmla="*/ 873871 w 1012307"/>
                    <a:gd name="connsiteY28" fmla="*/ 515769 h 806443"/>
                    <a:gd name="connsiteX29" fmla="*/ 862108 w 1012307"/>
                    <a:gd name="connsiteY29" fmla="*/ 515769 h 806443"/>
                    <a:gd name="connsiteX30" fmla="*/ 840953 w 1012307"/>
                    <a:gd name="connsiteY30" fmla="*/ 523056 h 806443"/>
                    <a:gd name="connsiteX31" fmla="*/ 694392 w 1012307"/>
                    <a:gd name="connsiteY31" fmla="*/ 656653 h 806443"/>
                    <a:gd name="connsiteX32" fmla="*/ 687334 w 1012307"/>
                    <a:gd name="connsiteY32" fmla="*/ 663940 h 806443"/>
                    <a:gd name="connsiteX33" fmla="*/ 687334 w 1012307"/>
                    <a:gd name="connsiteY33" fmla="*/ 689039 h 806443"/>
                    <a:gd name="connsiteX34" fmla="*/ 695173 w 1012307"/>
                    <a:gd name="connsiteY34" fmla="*/ 703612 h 806443"/>
                    <a:gd name="connsiteX35" fmla="*/ 706145 w 1012307"/>
                    <a:gd name="connsiteY35" fmla="*/ 710089 h 806443"/>
                    <a:gd name="connsiteX36" fmla="*/ 710070 w 1012307"/>
                    <a:gd name="connsiteY36" fmla="*/ 724672 h 806443"/>
                    <a:gd name="connsiteX37" fmla="*/ 700659 w 1012307"/>
                    <a:gd name="connsiteY37" fmla="*/ 742483 h 806443"/>
                    <a:gd name="connsiteX38" fmla="*/ 713985 w 1012307"/>
                    <a:gd name="connsiteY38" fmla="*/ 754628 h 806443"/>
                    <a:gd name="connsiteX39" fmla="*/ 702231 w 1012307"/>
                    <a:gd name="connsiteY39" fmla="*/ 766772 h 806443"/>
                    <a:gd name="connsiteX40" fmla="*/ 706145 w 1012307"/>
                    <a:gd name="connsiteY40" fmla="*/ 787013 h 806443"/>
                    <a:gd name="connsiteX41" fmla="*/ 700659 w 1012307"/>
                    <a:gd name="connsiteY41" fmla="*/ 797538 h 806443"/>
                    <a:gd name="connsiteX42" fmla="*/ 703793 w 1012307"/>
                    <a:gd name="connsiteY42" fmla="*/ 806444 h 806443"/>
                    <a:gd name="connsiteX43" fmla="*/ 695173 w 1012307"/>
                    <a:gd name="connsiteY43" fmla="*/ 800776 h 806443"/>
                    <a:gd name="connsiteX44" fmla="*/ 694392 w 1012307"/>
                    <a:gd name="connsiteY44" fmla="*/ 784584 h 806443"/>
                    <a:gd name="connsiteX45" fmla="*/ 681847 w 1012307"/>
                    <a:gd name="connsiteY45" fmla="*/ 769201 h 806443"/>
                    <a:gd name="connsiteX46" fmla="*/ 664607 w 1012307"/>
                    <a:gd name="connsiteY46" fmla="*/ 750580 h 806443"/>
                    <a:gd name="connsiteX47" fmla="*/ 648938 w 1012307"/>
                    <a:gd name="connsiteY47" fmla="*/ 742483 h 806443"/>
                    <a:gd name="connsiteX48" fmla="*/ 652853 w 1012307"/>
                    <a:gd name="connsiteY48" fmla="*/ 730339 h 806443"/>
                    <a:gd name="connsiteX49" fmla="*/ 637175 w 1012307"/>
                    <a:gd name="connsiteY49" fmla="*/ 719814 h 806443"/>
                    <a:gd name="connsiteX50" fmla="*/ 631688 w 1012307"/>
                    <a:gd name="connsiteY50" fmla="*/ 698754 h 806443"/>
                    <a:gd name="connsiteX51" fmla="*/ 610534 w 1012307"/>
                    <a:gd name="connsiteY51" fmla="*/ 697135 h 806443"/>
                    <a:gd name="connsiteX52" fmla="*/ 601913 w 1012307"/>
                    <a:gd name="connsiteY52" fmla="*/ 654225 h 806443"/>
                    <a:gd name="connsiteX53" fmla="*/ 591722 w 1012307"/>
                    <a:gd name="connsiteY53" fmla="*/ 654225 h 806443"/>
                    <a:gd name="connsiteX54" fmla="*/ 583883 w 1012307"/>
                    <a:gd name="connsiteY54" fmla="*/ 664750 h 806443"/>
                    <a:gd name="connsiteX55" fmla="*/ 578396 w 1012307"/>
                    <a:gd name="connsiteY55" fmla="*/ 665559 h 806443"/>
                    <a:gd name="connsiteX56" fmla="*/ 568995 w 1012307"/>
                    <a:gd name="connsiteY56" fmla="*/ 647748 h 806443"/>
                    <a:gd name="connsiteX57" fmla="*/ 557241 w 1012307"/>
                    <a:gd name="connsiteY57" fmla="*/ 647748 h 806443"/>
                    <a:gd name="connsiteX58" fmla="*/ 550183 w 1012307"/>
                    <a:gd name="connsiteY58" fmla="*/ 637223 h 806443"/>
                    <a:gd name="connsiteX59" fmla="*/ 534505 w 1012307"/>
                    <a:gd name="connsiteY59" fmla="*/ 639651 h 806443"/>
                    <a:gd name="connsiteX60" fmla="*/ 521189 w 1012307"/>
                    <a:gd name="connsiteY60" fmla="*/ 631555 h 806443"/>
                    <a:gd name="connsiteX61" fmla="*/ 500805 w 1012307"/>
                    <a:gd name="connsiteY61" fmla="*/ 636413 h 806443"/>
                    <a:gd name="connsiteX62" fmla="*/ 487480 w 1012307"/>
                    <a:gd name="connsiteY62" fmla="*/ 633174 h 806443"/>
                    <a:gd name="connsiteX63" fmla="*/ 464753 w 1012307"/>
                    <a:gd name="connsiteY63" fmla="*/ 641271 h 806443"/>
                    <a:gd name="connsiteX64" fmla="*/ 451428 w 1012307"/>
                    <a:gd name="connsiteY64" fmla="*/ 659892 h 806443"/>
                    <a:gd name="connsiteX65" fmla="*/ 435759 w 1012307"/>
                    <a:gd name="connsiteY65" fmla="*/ 674465 h 806443"/>
                    <a:gd name="connsiteX66" fmla="*/ 424786 w 1012307"/>
                    <a:gd name="connsiteY66" fmla="*/ 675275 h 806443"/>
                    <a:gd name="connsiteX67" fmla="*/ 405193 w 1012307"/>
                    <a:gd name="connsiteY67" fmla="*/ 691467 h 806443"/>
                    <a:gd name="connsiteX68" fmla="*/ 366789 w 1012307"/>
                    <a:gd name="connsiteY68" fmla="*/ 684181 h 806443"/>
                    <a:gd name="connsiteX69" fmla="*/ 366789 w 1012307"/>
                    <a:gd name="connsiteY69" fmla="*/ 684181 h 806443"/>
                    <a:gd name="connsiteX70" fmla="*/ 346405 w 1012307"/>
                    <a:gd name="connsiteY70" fmla="*/ 680942 h 806443"/>
                    <a:gd name="connsiteX71" fmla="*/ 323679 w 1012307"/>
                    <a:gd name="connsiteY71" fmla="*/ 698754 h 806443"/>
                    <a:gd name="connsiteX72" fmla="*/ 314277 w 1012307"/>
                    <a:gd name="connsiteY72" fmla="*/ 698754 h 806443"/>
                    <a:gd name="connsiteX73" fmla="*/ 262547 w 1012307"/>
                    <a:gd name="connsiteY73" fmla="*/ 666369 h 806443"/>
                    <a:gd name="connsiteX74" fmla="*/ 250793 w 1012307"/>
                    <a:gd name="connsiteY74" fmla="*/ 670417 h 806443"/>
                    <a:gd name="connsiteX75" fmla="*/ 237468 w 1012307"/>
                    <a:gd name="connsiteY75" fmla="*/ 692277 h 806443"/>
                    <a:gd name="connsiteX76" fmla="*/ 228067 w 1012307"/>
                    <a:gd name="connsiteY76" fmla="*/ 694706 h 806443"/>
                    <a:gd name="connsiteX77" fmla="*/ 209255 w 1012307"/>
                    <a:gd name="connsiteY77" fmla="*/ 680942 h 806443"/>
                    <a:gd name="connsiteX78" fmla="*/ 192014 w 1012307"/>
                    <a:gd name="connsiteY78" fmla="*/ 681752 h 806443"/>
                    <a:gd name="connsiteX79" fmla="*/ 181042 w 1012307"/>
                    <a:gd name="connsiteY79" fmla="*/ 689039 h 806443"/>
                    <a:gd name="connsiteX80" fmla="*/ 157524 w 1012307"/>
                    <a:gd name="connsiteY80" fmla="*/ 690658 h 806443"/>
                    <a:gd name="connsiteX81" fmla="*/ 144990 w 1012307"/>
                    <a:gd name="connsiteY81" fmla="*/ 681752 h 806443"/>
                    <a:gd name="connsiteX82" fmla="*/ 146552 w 1012307"/>
                    <a:gd name="connsiteY82" fmla="*/ 670417 h 806443"/>
                    <a:gd name="connsiteX83" fmla="*/ 139503 w 1012307"/>
                    <a:gd name="connsiteY83" fmla="*/ 659082 h 806443"/>
                    <a:gd name="connsiteX84" fmla="*/ 122263 w 1012307"/>
                    <a:gd name="connsiteY84" fmla="*/ 659082 h 806443"/>
                    <a:gd name="connsiteX85" fmla="*/ 118339 w 1012307"/>
                    <a:gd name="connsiteY85" fmla="*/ 650986 h 806443"/>
                    <a:gd name="connsiteX86" fmla="*/ 150476 w 1012307"/>
                    <a:gd name="connsiteY86" fmla="*/ 643699 h 806443"/>
                    <a:gd name="connsiteX87" fmla="*/ 91697 w 1012307"/>
                    <a:gd name="connsiteY87" fmla="*/ 599980 h 806443"/>
                    <a:gd name="connsiteX88" fmla="*/ 66618 w 1012307"/>
                    <a:gd name="connsiteY88" fmla="*/ 581349 h 806443"/>
                    <a:gd name="connsiteX89" fmla="*/ 0 w 1012307"/>
                    <a:gd name="connsiteY89" fmla="*/ 530342 h 806443"/>
                    <a:gd name="connsiteX90" fmla="*/ 6267 w 1012307"/>
                    <a:gd name="connsiteY90" fmla="*/ 449370 h 806443"/>
                    <a:gd name="connsiteX91" fmla="*/ 14888 w 1012307"/>
                    <a:gd name="connsiteY91" fmla="*/ 387029 h 806443"/>
                    <a:gd name="connsiteX92" fmla="*/ 32128 w 1012307"/>
                    <a:gd name="connsiteY92" fmla="*/ 422653 h 806443"/>
                    <a:gd name="connsiteX93" fmla="*/ 64265 w 1012307"/>
                    <a:gd name="connsiteY93" fmla="*/ 399983 h 806443"/>
                    <a:gd name="connsiteX94" fmla="*/ 86992 w 1012307"/>
                    <a:gd name="connsiteY94" fmla="*/ 398364 h 806443"/>
                    <a:gd name="connsiteX95" fmla="*/ 95612 w 1012307"/>
                    <a:gd name="connsiteY95" fmla="*/ 390268 h 806443"/>
                    <a:gd name="connsiteX96" fmla="*/ 127749 w 1012307"/>
                    <a:gd name="connsiteY96" fmla="*/ 394316 h 806443"/>
                    <a:gd name="connsiteX97" fmla="*/ 144990 w 1012307"/>
                    <a:gd name="connsiteY97" fmla="*/ 386220 h 806443"/>
                    <a:gd name="connsiteX98" fmla="*/ 163801 w 1012307"/>
                    <a:gd name="connsiteY98" fmla="*/ 388649 h 806443"/>
                    <a:gd name="connsiteX99" fmla="*/ 165363 w 1012307"/>
                    <a:gd name="connsiteY99" fmla="*/ 394316 h 806443"/>
                    <a:gd name="connsiteX100" fmla="*/ 174774 w 1012307"/>
                    <a:gd name="connsiteY100" fmla="*/ 409699 h 806443"/>
                    <a:gd name="connsiteX101" fmla="*/ 197501 w 1012307"/>
                    <a:gd name="connsiteY101" fmla="*/ 415366 h 806443"/>
                    <a:gd name="connsiteX102" fmla="*/ 201416 w 1012307"/>
                    <a:gd name="connsiteY102" fmla="*/ 415366 h 806443"/>
                    <a:gd name="connsiteX103" fmla="*/ 209255 w 1012307"/>
                    <a:gd name="connsiteY103" fmla="*/ 409699 h 806443"/>
                    <a:gd name="connsiteX104" fmla="*/ 221009 w 1012307"/>
                    <a:gd name="connsiteY104" fmla="*/ 412937 h 806443"/>
                    <a:gd name="connsiteX105" fmla="*/ 228067 w 1012307"/>
                    <a:gd name="connsiteY105" fmla="*/ 406460 h 806443"/>
                    <a:gd name="connsiteX106" fmla="*/ 242173 w 1012307"/>
                    <a:gd name="connsiteY106" fmla="*/ 410508 h 806443"/>
                    <a:gd name="connsiteX107" fmla="*/ 246088 w 1012307"/>
                    <a:gd name="connsiteY107" fmla="*/ 416985 h 806443"/>
                    <a:gd name="connsiteX108" fmla="*/ 257061 w 1012307"/>
                    <a:gd name="connsiteY108" fmla="*/ 413747 h 806443"/>
                    <a:gd name="connsiteX109" fmla="*/ 268824 w 1012307"/>
                    <a:gd name="connsiteY109" fmla="*/ 422653 h 806443"/>
                    <a:gd name="connsiteX110" fmla="*/ 260985 w 1012307"/>
                    <a:gd name="connsiteY110" fmla="*/ 429939 h 806443"/>
                    <a:gd name="connsiteX111" fmla="*/ 260985 w 1012307"/>
                    <a:gd name="connsiteY111" fmla="*/ 443703 h 806443"/>
                    <a:gd name="connsiteX112" fmla="*/ 275873 w 1012307"/>
                    <a:gd name="connsiteY112" fmla="*/ 446942 h 806443"/>
                    <a:gd name="connsiteX113" fmla="*/ 274301 w 1012307"/>
                    <a:gd name="connsiteY113" fmla="*/ 459095 h 806443"/>
                    <a:gd name="connsiteX114" fmla="*/ 283712 w 1012307"/>
                    <a:gd name="connsiteY114" fmla="*/ 466382 h 806443"/>
                    <a:gd name="connsiteX115" fmla="*/ 290760 w 1012307"/>
                    <a:gd name="connsiteY115" fmla="*/ 462334 h 806443"/>
                    <a:gd name="connsiteX116" fmla="*/ 302524 w 1012307"/>
                    <a:gd name="connsiteY116" fmla="*/ 479336 h 806443"/>
                    <a:gd name="connsiteX117" fmla="*/ 308010 w 1012307"/>
                    <a:gd name="connsiteY117" fmla="*/ 478527 h 806443"/>
                    <a:gd name="connsiteX118" fmla="*/ 312706 w 1012307"/>
                    <a:gd name="connsiteY118" fmla="*/ 475288 h 806443"/>
                    <a:gd name="connsiteX119" fmla="*/ 325250 w 1012307"/>
                    <a:gd name="connsiteY119" fmla="*/ 490671 h 806443"/>
                    <a:gd name="connsiteX120" fmla="*/ 333089 w 1012307"/>
                    <a:gd name="connsiteY120" fmla="*/ 485813 h 806443"/>
                    <a:gd name="connsiteX121" fmla="*/ 344843 w 1012307"/>
                    <a:gd name="connsiteY121" fmla="*/ 485813 h 806443"/>
                    <a:gd name="connsiteX122" fmla="*/ 347977 w 1012307"/>
                    <a:gd name="connsiteY122" fmla="*/ 481765 h 806443"/>
                    <a:gd name="connsiteX123" fmla="*/ 357378 w 1012307"/>
                    <a:gd name="connsiteY123" fmla="*/ 485003 h 806443"/>
                    <a:gd name="connsiteX124" fmla="*/ 367570 w 1012307"/>
                    <a:gd name="connsiteY124" fmla="*/ 472859 h 806443"/>
                    <a:gd name="connsiteX125" fmla="*/ 373056 w 1012307"/>
                    <a:gd name="connsiteY125" fmla="*/ 481765 h 806443"/>
                    <a:gd name="connsiteX126" fmla="*/ 380114 w 1012307"/>
                    <a:gd name="connsiteY126" fmla="*/ 482575 h 806443"/>
                    <a:gd name="connsiteX127" fmla="*/ 382457 w 1012307"/>
                    <a:gd name="connsiteY127" fmla="*/ 476907 h 806443"/>
                    <a:gd name="connsiteX128" fmla="*/ 394221 w 1012307"/>
                    <a:gd name="connsiteY128" fmla="*/ 477717 h 806443"/>
                    <a:gd name="connsiteX129" fmla="*/ 393430 w 1012307"/>
                    <a:gd name="connsiteY129" fmla="*/ 472859 h 806443"/>
                    <a:gd name="connsiteX130" fmla="*/ 384029 w 1012307"/>
                    <a:gd name="connsiteY130" fmla="*/ 469621 h 806443"/>
                    <a:gd name="connsiteX131" fmla="*/ 378543 w 1012307"/>
                    <a:gd name="connsiteY131" fmla="*/ 444513 h 806443"/>
                    <a:gd name="connsiteX132" fmla="*/ 371485 w 1012307"/>
                    <a:gd name="connsiteY132" fmla="*/ 451799 h 806443"/>
                    <a:gd name="connsiteX133" fmla="*/ 369141 w 1012307"/>
                    <a:gd name="connsiteY133" fmla="*/ 445322 h 806443"/>
                    <a:gd name="connsiteX134" fmla="*/ 362083 w 1012307"/>
                    <a:gd name="connsiteY134" fmla="*/ 442893 h 806443"/>
                    <a:gd name="connsiteX135" fmla="*/ 361302 w 1012307"/>
                    <a:gd name="connsiteY135" fmla="*/ 435607 h 806443"/>
                    <a:gd name="connsiteX136" fmla="*/ 355816 w 1012307"/>
                    <a:gd name="connsiteY136" fmla="*/ 434797 h 806443"/>
                    <a:gd name="connsiteX137" fmla="*/ 358169 w 1012307"/>
                    <a:gd name="connsiteY137" fmla="*/ 420224 h 806443"/>
                    <a:gd name="connsiteX138" fmla="*/ 344843 w 1012307"/>
                    <a:gd name="connsiteY138" fmla="*/ 399983 h 806443"/>
                    <a:gd name="connsiteX139" fmla="*/ 346405 w 1012307"/>
                    <a:gd name="connsiteY139" fmla="*/ 383791 h 806443"/>
                    <a:gd name="connsiteX140" fmla="*/ 342490 w 1012307"/>
                    <a:gd name="connsiteY140" fmla="*/ 377314 h 806443"/>
                    <a:gd name="connsiteX141" fmla="*/ 346405 w 1012307"/>
                    <a:gd name="connsiteY141" fmla="*/ 368408 h 806443"/>
                    <a:gd name="connsiteX142" fmla="*/ 460839 w 1012307"/>
                    <a:gd name="connsiteY142" fmla="*/ 218618 h 806443"/>
                    <a:gd name="connsiteX143" fmla="*/ 462401 w 1012307"/>
                    <a:gd name="connsiteY143" fmla="*/ 218618 h 806443"/>
                    <a:gd name="connsiteX144" fmla="*/ 502377 w 1012307"/>
                    <a:gd name="connsiteY144" fmla="*/ 165173 h 806443"/>
                    <a:gd name="connsiteX145" fmla="*/ 536858 w 1012307"/>
                    <a:gd name="connsiteY145" fmla="*/ 119024 h 806443"/>
                    <a:gd name="connsiteX146" fmla="*/ 583883 w 1012307"/>
                    <a:gd name="connsiteY146" fmla="*/ 58303 h 806443"/>
                    <a:gd name="connsiteX147" fmla="*/ 672446 w 1012307"/>
                    <a:gd name="connsiteY147" fmla="*/ 37243 h 806443"/>
                    <a:gd name="connsiteX148" fmla="*/ 764924 w 1012307"/>
                    <a:gd name="connsiteY148" fmla="*/ 17002 h 806443"/>
                    <a:gd name="connsiteX149" fmla="*/ 835466 w 1012307"/>
                    <a:gd name="connsiteY149" fmla="*/ 0 h 806443"/>
                    <a:gd name="connsiteX150" fmla="*/ 846439 w 1012307"/>
                    <a:gd name="connsiteY150" fmla="*/ 7287 h 806443"/>
                    <a:gd name="connsiteX151" fmla="*/ 837028 w 1012307"/>
                    <a:gd name="connsiteY151" fmla="*/ 13764 h 806443"/>
                    <a:gd name="connsiteX152" fmla="*/ 837819 w 1012307"/>
                    <a:gd name="connsiteY152" fmla="*/ 35623 h 806443"/>
                    <a:gd name="connsiteX153" fmla="*/ 844868 w 1012307"/>
                    <a:gd name="connsiteY153" fmla="*/ 44529 h 806443"/>
                    <a:gd name="connsiteX154" fmla="*/ 852707 w 1012307"/>
                    <a:gd name="connsiteY154" fmla="*/ 46149 h 806443"/>
                    <a:gd name="connsiteX155" fmla="*/ 856621 w 1012307"/>
                    <a:gd name="connsiteY155" fmla="*/ 55874 h 806443"/>
                    <a:gd name="connsiteX156" fmla="*/ 855059 w 1012307"/>
                    <a:gd name="connsiteY156" fmla="*/ 76114 h 806443"/>
                    <a:gd name="connsiteX157" fmla="*/ 829980 w 1012307"/>
                    <a:gd name="connsiteY157" fmla="*/ 91497 h 806443"/>
                    <a:gd name="connsiteX158" fmla="*/ 844868 w 1012307"/>
                    <a:gd name="connsiteY158" fmla="*/ 110928 h 806443"/>
                    <a:gd name="connsiteX159" fmla="*/ 837819 w 1012307"/>
                    <a:gd name="connsiteY159" fmla="*/ 118215 h 806443"/>
                    <a:gd name="connsiteX160" fmla="*/ 841734 w 1012307"/>
                    <a:gd name="connsiteY160" fmla="*/ 128740 h 806443"/>
                    <a:gd name="connsiteX161" fmla="*/ 837819 w 1012307"/>
                    <a:gd name="connsiteY161" fmla="*/ 135217 h 806443"/>
                    <a:gd name="connsiteX162" fmla="*/ 846439 w 1012307"/>
                    <a:gd name="connsiteY162" fmla="*/ 142504 h 806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</a:cxnLst>
                  <a:rect l="l" t="t" r="r" b="b"/>
                  <a:pathLst>
                    <a:path w="1012307" h="806443">
                      <a:moveTo>
                        <a:pt x="846439" y="142504"/>
                      </a:moveTo>
                      <a:lnTo>
                        <a:pt x="841734" y="162744"/>
                      </a:lnTo>
                      <a:lnTo>
                        <a:pt x="855059" y="157886"/>
                      </a:lnTo>
                      <a:lnTo>
                        <a:pt x="995343" y="111738"/>
                      </a:lnTo>
                      <a:lnTo>
                        <a:pt x="985942" y="125501"/>
                      </a:lnTo>
                      <a:lnTo>
                        <a:pt x="980456" y="147361"/>
                      </a:lnTo>
                      <a:lnTo>
                        <a:pt x="953024" y="179756"/>
                      </a:lnTo>
                      <a:lnTo>
                        <a:pt x="951452" y="187852"/>
                      </a:lnTo>
                      <a:lnTo>
                        <a:pt x="959291" y="216999"/>
                      </a:lnTo>
                      <a:lnTo>
                        <a:pt x="957729" y="228333"/>
                      </a:lnTo>
                      <a:lnTo>
                        <a:pt x="956939" y="233191"/>
                      </a:lnTo>
                      <a:lnTo>
                        <a:pt x="976541" y="257480"/>
                      </a:lnTo>
                      <a:lnTo>
                        <a:pt x="985942" y="255860"/>
                      </a:lnTo>
                      <a:lnTo>
                        <a:pt x="995343" y="262338"/>
                      </a:lnTo>
                      <a:lnTo>
                        <a:pt x="1004011" y="258385"/>
                      </a:lnTo>
                      <a:lnTo>
                        <a:pt x="1012308" y="278549"/>
                      </a:lnTo>
                      <a:lnTo>
                        <a:pt x="1011555" y="351091"/>
                      </a:lnTo>
                      <a:lnTo>
                        <a:pt x="957843" y="385086"/>
                      </a:lnTo>
                      <a:lnTo>
                        <a:pt x="890007" y="406994"/>
                      </a:lnTo>
                      <a:lnTo>
                        <a:pt x="912485" y="439598"/>
                      </a:lnTo>
                      <a:lnTo>
                        <a:pt x="947033" y="475364"/>
                      </a:lnTo>
                      <a:lnTo>
                        <a:pt x="960653" y="492090"/>
                      </a:lnTo>
                      <a:lnTo>
                        <a:pt x="951452" y="517388"/>
                      </a:lnTo>
                      <a:lnTo>
                        <a:pt x="936565" y="520627"/>
                      </a:lnTo>
                      <a:lnTo>
                        <a:pt x="920887" y="509292"/>
                      </a:lnTo>
                      <a:lnTo>
                        <a:pt x="911485" y="506863"/>
                      </a:lnTo>
                      <a:lnTo>
                        <a:pt x="900513" y="513340"/>
                      </a:lnTo>
                      <a:lnTo>
                        <a:pt x="879358" y="506863"/>
                      </a:lnTo>
                      <a:lnTo>
                        <a:pt x="873871" y="515769"/>
                      </a:lnTo>
                      <a:lnTo>
                        <a:pt x="862108" y="515769"/>
                      </a:lnTo>
                      <a:lnTo>
                        <a:pt x="840953" y="523056"/>
                      </a:lnTo>
                      <a:lnTo>
                        <a:pt x="694392" y="656653"/>
                      </a:lnTo>
                      <a:lnTo>
                        <a:pt x="687334" y="663940"/>
                      </a:lnTo>
                      <a:lnTo>
                        <a:pt x="687334" y="689039"/>
                      </a:lnTo>
                      <a:lnTo>
                        <a:pt x="695173" y="703612"/>
                      </a:lnTo>
                      <a:lnTo>
                        <a:pt x="706145" y="710089"/>
                      </a:lnTo>
                      <a:lnTo>
                        <a:pt x="710070" y="724672"/>
                      </a:lnTo>
                      <a:lnTo>
                        <a:pt x="700659" y="742483"/>
                      </a:lnTo>
                      <a:lnTo>
                        <a:pt x="713985" y="754628"/>
                      </a:lnTo>
                      <a:lnTo>
                        <a:pt x="702231" y="766772"/>
                      </a:lnTo>
                      <a:lnTo>
                        <a:pt x="706145" y="787013"/>
                      </a:lnTo>
                      <a:lnTo>
                        <a:pt x="700659" y="797538"/>
                      </a:lnTo>
                      <a:lnTo>
                        <a:pt x="703793" y="806444"/>
                      </a:lnTo>
                      <a:lnTo>
                        <a:pt x="695173" y="800776"/>
                      </a:lnTo>
                      <a:lnTo>
                        <a:pt x="694392" y="784584"/>
                      </a:lnTo>
                      <a:lnTo>
                        <a:pt x="681847" y="769201"/>
                      </a:lnTo>
                      <a:lnTo>
                        <a:pt x="664607" y="750580"/>
                      </a:lnTo>
                      <a:lnTo>
                        <a:pt x="648938" y="742483"/>
                      </a:lnTo>
                      <a:lnTo>
                        <a:pt x="652853" y="730339"/>
                      </a:lnTo>
                      <a:lnTo>
                        <a:pt x="637175" y="719814"/>
                      </a:lnTo>
                      <a:lnTo>
                        <a:pt x="631688" y="698754"/>
                      </a:lnTo>
                      <a:lnTo>
                        <a:pt x="610534" y="697135"/>
                      </a:lnTo>
                      <a:lnTo>
                        <a:pt x="601913" y="654225"/>
                      </a:lnTo>
                      <a:lnTo>
                        <a:pt x="591722" y="654225"/>
                      </a:lnTo>
                      <a:lnTo>
                        <a:pt x="583883" y="664750"/>
                      </a:lnTo>
                      <a:lnTo>
                        <a:pt x="578396" y="665559"/>
                      </a:lnTo>
                      <a:lnTo>
                        <a:pt x="568995" y="647748"/>
                      </a:lnTo>
                      <a:lnTo>
                        <a:pt x="557241" y="647748"/>
                      </a:lnTo>
                      <a:lnTo>
                        <a:pt x="550183" y="637223"/>
                      </a:lnTo>
                      <a:lnTo>
                        <a:pt x="534505" y="639651"/>
                      </a:lnTo>
                      <a:lnTo>
                        <a:pt x="521189" y="631555"/>
                      </a:lnTo>
                      <a:lnTo>
                        <a:pt x="500805" y="636413"/>
                      </a:lnTo>
                      <a:lnTo>
                        <a:pt x="487480" y="633174"/>
                      </a:lnTo>
                      <a:lnTo>
                        <a:pt x="464753" y="641271"/>
                      </a:lnTo>
                      <a:lnTo>
                        <a:pt x="451428" y="659892"/>
                      </a:lnTo>
                      <a:lnTo>
                        <a:pt x="435759" y="674465"/>
                      </a:lnTo>
                      <a:lnTo>
                        <a:pt x="424786" y="675275"/>
                      </a:lnTo>
                      <a:lnTo>
                        <a:pt x="405193" y="691467"/>
                      </a:lnTo>
                      <a:lnTo>
                        <a:pt x="366789" y="684181"/>
                      </a:lnTo>
                      <a:lnTo>
                        <a:pt x="366789" y="684181"/>
                      </a:lnTo>
                      <a:lnTo>
                        <a:pt x="346405" y="680942"/>
                      </a:lnTo>
                      <a:lnTo>
                        <a:pt x="323679" y="698754"/>
                      </a:lnTo>
                      <a:lnTo>
                        <a:pt x="314277" y="698754"/>
                      </a:lnTo>
                      <a:lnTo>
                        <a:pt x="262547" y="666369"/>
                      </a:lnTo>
                      <a:lnTo>
                        <a:pt x="250793" y="670417"/>
                      </a:lnTo>
                      <a:lnTo>
                        <a:pt x="237468" y="692277"/>
                      </a:lnTo>
                      <a:lnTo>
                        <a:pt x="228067" y="694706"/>
                      </a:lnTo>
                      <a:lnTo>
                        <a:pt x="209255" y="680942"/>
                      </a:lnTo>
                      <a:lnTo>
                        <a:pt x="192014" y="681752"/>
                      </a:lnTo>
                      <a:lnTo>
                        <a:pt x="181042" y="689039"/>
                      </a:lnTo>
                      <a:lnTo>
                        <a:pt x="157524" y="690658"/>
                      </a:lnTo>
                      <a:lnTo>
                        <a:pt x="144990" y="681752"/>
                      </a:lnTo>
                      <a:lnTo>
                        <a:pt x="146552" y="670417"/>
                      </a:lnTo>
                      <a:lnTo>
                        <a:pt x="139503" y="659082"/>
                      </a:lnTo>
                      <a:lnTo>
                        <a:pt x="122263" y="659082"/>
                      </a:lnTo>
                      <a:lnTo>
                        <a:pt x="118339" y="650986"/>
                      </a:lnTo>
                      <a:lnTo>
                        <a:pt x="150476" y="643699"/>
                      </a:lnTo>
                      <a:lnTo>
                        <a:pt x="91697" y="599980"/>
                      </a:lnTo>
                      <a:lnTo>
                        <a:pt x="66618" y="581349"/>
                      </a:lnTo>
                      <a:lnTo>
                        <a:pt x="0" y="530342"/>
                      </a:lnTo>
                      <a:lnTo>
                        <a:pt x="6267" y="449370"/>
                      </a:lnTo>
                      <a:lnTo>
                        <a:pt x="14888" y="387029"/>
                      </a:lnTo>
                      <a:lnTo>
                        <a:pt x="32128" y="422653"/>
                      </a:lnTo>
                      <a:lnTo>
                        <a:pt x="64265" y="399983"/>
                      </a:lnTo>
                      <a:lnTo>
                        <a:pt x="86992" y="398364"/>
                      </a:lnTo>
                      <a:lnTo>
                        <a:pt x="95612" y="390268"/>
                      </a:lnTo>
                      <a:lnTo>
                        <a:pt x="127749" y="394316"/>
                      </a:lnTo>
                      <a:lnTo>
                        <a:pt x="144990" y="386220"/>
                      </a:lnTo>
                      <a:lnTo>
                        <a:pt x="163801" y="388649"/>
                      </a:lnTo>
                      <a:lnTo>
                        <a:pt x="165363" y="394316"/>
                      </a:lnTo>
                      <a:lnTo>
                        <a:pt x="174774" y="409699"/>
                      </a:lnTo>
                      <a:lnTo>
                        <a:pt x="197501" y="415366"/>
                      </a:lnTo>
                      <a:lnTo>
                        <a:pt x="201416" y="415366"/>
                      </a:lnTo>
                      <a:lnTo>
                        <a:pt x="209255" y="409699"/>
                      </a:lnTo>
                      <a:lnTo>
                        <a:pt x="221009" y="412937"/>
                      </a:lnTo>
                      <a:lnTo>
                        <a:pt x="228067" y="406460"/>
                      </a:lnTo>
                      <a:lnTo>
                        <a:pt x="242173" y="410508"/>
                      </a:lnTo>
                      <a:lnTo>
                        <a:pt x="246088" y="416985"/>
                      </a:lnTo>
                      <a:lnTo>
                        <a:pt x="257061" y="413747"/>
                      </a:lnTo>
                      <a:lnTo>
                        <a:pt x="268824" y="422653"/>
                      </a:lnTo>
                      <a:lnTo>
                        <a:pt x="260985" y="429939"/>
                      </a:lnTo>
                      <a:lnTo>
                        <a:pt x="260985" y="443703"/>
                      </a:lnTo>
                      <a:lnTo>
                        <a:pt x="275873" y="446942"/>
                      </a:lnTo>
                      <a:lnTo>
                        <a:pt x="274301" y="459095"/>
                      </a:lnTo>
                      <a:lnTo>
                        <a:pt x="283712" y="466382"/>
                      </a:lnTo>
                      <a:lnTo>
                        <a:pt x="290760" y="462334"/>
                      </a:lnTo>
                      <a:lnTo>
                        <a:pt x="302524" y="479336"/>
                      </a:lnTo>
                      <a:lnTo>
                        <a:pt x="308010" y="478527"/>
                      </a:lnTo>
                      <a:lnTo>
                        <a:pt x="312706" y="475288"/>
                      </a:lnTo>
                      <a:lnTo>
                        <a:pt x="325250" y="490671"/>
                      </a:lnTo>
                      <a:lnTo>
                        <a:pt x="333089" y="485813"/>
                      </a:lnTo>
                      <a:lnTo>
                        <a:pt x="344843" y="485813"/>
                      </a:lnTo>
                      <a:lnTo>
                        <a:pt x="347977" y="481765"/>
                      </a:lnTo>
                      <a:lnTo>
                        <a:pt x="357378" y="485003"/>
                      </a:lnTo>
                      <a:lnTo>
                        <a:pt x="367570" y="472859"/>
                      </a:lnTo>
                      <a:lnTo>
                        <a:pt x="373056" y="481765"/>
                      </a:lnTo>
                      <a:lnTo>
                        <a:pt x="380114" y="482575"/>
                      </a:lnTo>
                      <a:lnTo>
                        <a:pt x="382457" y="476907"/>
                      </a:lnTo>
                      <a:lnTo>
                        <a:pt x="394221" y="477717"/>
                      </a:lnTo>
                      <a:lnTo>
                        <a:pt x="393430" y="472859"/>
                      </a:lnTo>
                      <a:lnTo>
                        <a:pt x="384029" y="469621"/>
                      </a:lnTo>
                      <a:lnTo>
                        <a:pt x="378543" y="444513"/>
                      </a:lnTo>
                      <a:lnTo>
                        <a:pt x="371485" y="451799"/>
                      </a:lnTo>
                      <a:lnTo>
                        <a:pt x="369141" y="445322"/>
                      </a:lnTo>
                      <a:lnTo>
                        <a:pt x="362083" y="442893"/>
                      </a:lnTo>
                      <a:lnTo>
                        <a:pt x="361302" y="435607"/>
                      </a:lnTo>
                      <a:lnTo>
                        <a:pt x="355816" y="434797"/>
                      </a:lnTo>
                      <a:lnTo>
                        <a:pt x="358169" y="420224"/>
                      </a:lnTo>
                      <a:lnTo>
                        <a:pt x="344843" y="399983"/>
                      </a:lnTo>
                      <a:lnTo>
                        <a:pt x="346405" y="383791"/>
                      </a:lnTo>
                      <a:lnTo>
                        <a:pt x="342490" y="377314"/>
                      </a:lnTo>
                      <a:lnTo>
                        <a:pt x="346405" y="368408"/>
                      </a:lnTo>
                      <a:lnTo>
                        <a:pt x="460839" y="218618"/>
                      </a:lnTo>
                      <a:lnTo>
                        <a:pt x="462401" y="218618"/>
                      </a:lnTo>
                      <a:lnTo>
                        <a:pt x="502377" y="165173"/>
                      </a:lnTo>
                      <a:lnTo>
                        <a:pt x="536858" y="119024"/>
                      </a:lnTo>
                      <a:lnTo>
                        <a:pt x="583883" y="58303"/>
                      </a:lnTo>
                      <a:lnTo>
                        <a:pt x="672446" y="37243"/>
                      </a:lnTo>
                      <a:lnTo>
                        <a:pt x="764924" y="17002"/>
                      </a:lnTo>
                      <a:lnTo>
                        <a:pt x="835466" y="0"/>
                      </a:lnTo>
                      <a:lnTo>
                        <a:pt x="846439" y="7287"/>
                      </a:lnTo>
                      <a:lnTo>
                        <a:pt x="837028" y="13764"/>
                      </a:lnTo>
                      <a:lnTo>
                        <a:pt x="837819" y="35623"/>
                      </a:lnTo>
                      <a:lnTo>
                        <a:pt x="844868" y="44529"/>
                      </a:lnTo>
                      <a:lnTo>
                        <a:pt x="852707" y="46149"/>
                      </a:lnTo>
                      <a:lnTo>
                        <a:pt x="856621" y="55874"/>
                      </a:lnTo>
                      <a:lnTo>
                        <a:pt x="855059" y="76114"/>
                      </a:lnTo>
                      <a:lnTo>
                        <a:pt x="829980" y="91497"/>
                      </a:lnTo>
                      <a:lnTo>
                        <a:pt x="844868" y="110928"/>
                      </a:lnTo>
                      <a:lnTo>
                        <a:pt x="837819" y="118215"/>
                      </a:lnTo>
                      <a:lnTo>
                        <a:pt x="841734" y="128740"/>
                      </a:lnTo>
                      <a:lnTo>
                        <a:pt x="837819" y="135217"/>
                      </a:lnTo>
                      <a:lnTo>
                        <a:pt x="846439" y="14250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53" name="Forma Livre: Forma 252">
                  <a:extLst>
                    <a:ext uri="{FF2B5EF4-FFF2-40B4-BE49-F238E27FC236}">
                      <a16:creationId xmlns:a16="http://schemas.microsoft.com/office/drawing/2014/main" id="{6D1163B3-1937-573E-002D-09B1618341DA}"/>
                    </a:ext>
                  </a:extLst>
                </p:cNvPr>
                <p:cNvSpPr/>
                <p:nvPr/>
              </p:nvSpPr>
              <p:spPr>
                <a:xfrm>
                  <a:off x="2819038" y="2995500"/>
                  <a:ext cx="495328" cy="635603"/>
                </a:xfrm>
                <a:custGeom>
                  <a:avLst/>
                  <a:gdLst>
                    <a:gd name="connsiteX0" fmla="*/ 207693 w 495328"/>
                    <a:gd name="connsiteY0" fmla="*/ 6477 h 635603"/>
                    <a:gd name="connsiteX1" fmla="*/ 226504 w 495328"/>
                    <a:gd name="connsiteY1" fmla="*/ 13764 h 635603"/>
                    <a:gd name="connsiteX2" fmla="*/ 250012 w 495328"/>
                    <a:gd name="connsiteY2" fmla="*/ 9715 h 635603"/>
                    <a:gd name="connsiteX3" fmla="*/ 266471 w 495328"/>
                    <a:gd name="connsiteY3" fmla="*/ 0 h 635603"/>
                    <a:gd name="connsiteX4" fmla="*/ 287636 w 495328"/>
                    <a:gd name="connsiteY4" fmla="*/ 28337 h 635603"/>
                    <a:gd name="connsiteX5" fmla="*/ 297828 w 495328"/>
                    <a:gd name="connsiteY5" fmla="*/ 24289 h 635603"/>
                    <a:gd name="connsiteX6" fmla="*/ 308791 w 495328"/>
                    <a:gd name="connsiteY6" fmla="*/ 28337 h 635603"/>
                    <a:gd name="connsiteX7" fmla="*/ 314277 w 495328"/>
                    <a:gd name="connsiteY7" fmla="*/ 24289 h 635603"/>
                    <a:gd name="connsiteX8" fmla="*/ 319764 w 495328"/>
                    <a:gd name="connsiteY8" fmla="*/ 31575 h 635603"/>
                    <a:gd name="connsiteX9" fmla="*/ 319764 w 495328"/>
                    <a:gd name="connsiteY9" fmla="*/ 32385 h 635603"/>
                    <a:gd name="connsiteX10" fmla="*/ 323688 w 495328"/>
                    <a:gd name="connsiteY10" fmla="*/ 36433 h 635603"/>
                    <a:gd name="connsiteX11" fmla="*/ 315849 w 495328"/>
                    <a:gd name="connsiteY11" fmla="*/ 42910 h 635603"/>
                    <a:gd name="connsiteX12" fmla="*/ 306448 w 495328"/>
                    <a:gd name="connsiteY12" fmla="*/ 71256 h 635603"/>
                    <a:gd name="connsiteX13" fmla="*/ 291551 w 495328"/>
                    <a:gd name="connsiteY13" fmla="*/ 85830 h 635603"/>
                    <a:gd name="connsiteX14" fmla="*/ 289198 w 495328"/>
                    <a:gd name="connsiteY14" fmla="*/ 95545 h 635603"/>
                    <a:gd name="connsiteX15" fmla="*/ 278225 w 495328"/>
                    <a:gd name="connsiteY15" fmla="*/ 99593 h 635603"/>
                    <a:gd name="connsiteX16" fmla="*/ 268824 w 495328"/>
                    <a:gd name="connsiteY16" fmla="*/ 118215 h 635603"/>
                    <a:gd name="connsiteX17" fmla="*/ 275882 w 495328"/>
                    <a:gd name="connsiteY17" fmla="*/ 133598 h 635603"/>
                    <a:gd name="connsiteX18" fmla="*/ 293903 w 495328"/>
                    <a:gd name="connsiteY18" fmla="*/ 143313 h 635603"/>
                    <a:gd name="connsiteX19" fmla="*/ 299390 w 495328"/>
                    <a:gd name="connsiteY19" fmla="*/ 154648 h 635603"/>
                    <a:gd name="connsiteX20" fmla="*/ 306448 w 495328"/>
                    <a:gd name="connsiteY20" fmla="*/ 191900 h 635603"/>
                    <a:gd name="connsiteX21" fmla="*/ 351120 w 495328"/>
                    <a:gd name="connsiteY21" fmla="*/ 191900 h 635603"/>
                    <a:gd name="connsiteX22" fmla="*/ 344843 w 495328"/>
                    <a:gd name="connsiteY22" fmla="*/ 272863 h 635603"/>
                    <a:gd name="connsiteX23" fmla="*/ 411461 w 495328"/>
                    <a:gd name="connsiteY23" fmla="*/ 323879 h 635603"/>
                    <a:gd name="connsiteX24" fmla="*/ 436550 w 495328"/>
                    <a:gd name="connsiteY24" fmla="*/ 342500 h 635603"/>
                    <a:gd name="connsiteX25" fmla="*/ 495329 w 495328"/>
                    <a:gd name="connsiteY25" fmla="*/ 386220 h 635603"/>
                    <a:gd name="connsiteX26" fmla="*/ 463191 w 495328"/>
                    <a:gd name="connsiteY26" fmla="*/ 393506 h 635603"/>
                    <a:gd name="connsiteX27" fmla="*/ 467116 w 495328"/>
                    <a:gd name="connsiteY27" fmla="*/ 401603 h 635603"/>
                    <a:gd name="connsiteX28" fmla="*/ 432625 w 495328"/>
                    <a:gd name="connsiteY28" fmla="*/ 417795 h 635603"/>
                    <a:gd name="connsiteX29" fmla="*/ 424786 w 495328"/>
                    <a:gd name="connsiteY29" fmla="*/ 450990 h 635603"/>
                    <a:gd name="connsiteX30" fmla="*/ 409118 w 495328"/>
                    <a:gd name="connsiteY30" fmla="*/ 481765 h 635603"/>
                    <a:gd name="connsiteX31" fmla="*/ 398145 w 495328"/>
                    <a:gd name="connsiteY31" fmla="*/ 480955 h 635603"/>
                    <a:gd name="connsiteX32" fmla="*/ 392659 w 495328"/>
                    <a:gd name="connsiteY32" fmla="*/ 493909 h 635603"/>
                    <a:gd name="connsiteX33" fmla="*/ 383248 w 495328"/>
                    <a:gd name="connsiteY33" fmla="*/ 502006 h 635603"/>
                    <a:gd name="connsiteX34" fmla="*/ 369932 w 495328"/>
                    <a:gd name="connsiteY34" fmla="*/ 499577 h 635603"/>
                    <a:gd name="connsiteX35" fmla="*/ 348767 w 495328"/>
                    <a:gd name="connsiteY35" fmla="*/ 556250 h 635603"/>
                    <a:gd name="connsiteX36" fmla="*/ 356606 w 495328"/>
                    <a:gd name="connsiteY36" fmla="*/ 593503 h 635603"/>
                    <a:gd name="connsiteX37" fmla="*/ 350330 w 495328"/>
                    <a:gd name="connsiteY37" fmla="*/ 627507 h 635603"/>
                    <a:gd name="connsiteX38" fmla="*/ 326041 w 495328"/>
                    <a:gd name="connsiteY38" fmla="*/ 614553 h 635603"/>
                    <a:gd name="connsiteX39" fmla="*/ 302524 w 495328"/>
                    <a:gd name="connsiteY39" fmla="*/ 617792 h 635603"/>
                    <a:gd name="connsiteX40" fmla="*/ 287636 w 495328"/>
                    <a:gd name="connsiteY40" fmla="*/ 625888 h 635603"/>
                    <a:gd name="connsiteX41" fmla="*/ 272739 w 495328"/>
                    <a:gd name="connsiteY41" fmla="*/ 617792 h 635603"/>
                    <a:gd name="connsiteX42" fmla="*/ 268824 w 495328"/>
                    <a:gd name="connsiteY42" fmla="*/ 604838 h 635603"/>
                    <a:gd name="connsiteX43" fmla="*/ 257070 w 495328"/>
                    <a:gd name="connsiteY43" fmla="*/ 611314 h 635603"/>
                    <a:gd name="connsiteX44" fmla="*/ 255499 w 495328"/>
                    <a:gd name="connsiteY44" fmla="*/ 616172 h 635603"/>
                    <a:gd name="connsiteX45" fmla="*/ 247660 w 495328"/>
                    <a:gd name="connsiteY45" fmla="*/ 622649 h 635603"/>
                    <a:gd name="connsiteX46" fmla="*/ 228857 w 495328"/>
                    <a:gd name="connsiteY46" fmla="*/ 620220 h 635603"/>
                    <a:gd name="connsiteX47" fmla="*/ 226504 w 495328"/>
                    <a:gd name="connsiteY47" fmla="*/ 608886 h 635603"/>
                    <a:gd name="connsiteX48" fmla="*/ 213179 w 495328"/>
                    <a:gd name="connsiteY48" fmla="*/ 611314 h 635603"/>
                    <a:gd name="connsiteX49" fmla="*/ 213179 w 495328"/>
                    <a:gd name="connsiteY49" fmla="*/ 619411 h 635603"/>
                    <a:gd name="connsiteX50" fmla="*/ 205340 w 495328"/>
                    <a:gd name="connsiteY50" fmla="*/ 627507 h 635603"/>
                    <a:gd name="connsiteX51" fmla="*/ 187319 w 495328"/>
                    <a:gd name="connsiteY51" fmla="*/ 631555 h 635603"/>
                    <a:gd name="connsiteX52" fmla="*/ 177127 w 495328"/>
                    <a:gd name="connsiteY52" fmla="*/ 627507 h 635603"/>
                    <a:gd name="connsiteX53" fmla="*/ 167726 w 495328"/>
                    <a:gd name="connsiteY53" fmla="*/ 635603 h 635603"/>
                    <a:gd name="connsiteX54" fmla="*/ 158315 w 495328"/>
                    <a:gd name="connsiteY54" fmla="*/ 633984 h 635603"/>
                    <a:gd name="connsiteX55" fmla="*/ 143427 w 495328"/>
                    <a:gd name="connsiteY55" fmla="*/ 621840 h 635603"/>
                    <a:gd name="connsiteX56" fmla="*/ 134017 w 495328"/>
                    <a:gd name="connsiteY56" fmla="*/ 604028 h 635603"/>
                    <a:gd name="connsiteX57" fmla="*/ 139503 w 495328"/>
                    <a:gd name="connsiteY57" fmla="*/ 595932 h 635603"/>
                    <a:gd name="connsiteX58" fmla="*/ 135588 w 495328"/>
                    <a:gd name="connsiteY58" fmla="*/ 585397 h 635603"/>
                    <a:gd name="connsiteX59" fmla="*/ 141075 w 495328"/>
                    <a:gd name="connsiteY59" fmla="*/ 564347 h 635603"/>
                    <a:gd name="connsiteX60" fmla="*/ 133236 w 495328"/>
                    <a:gd name="connsiteY60" fmla="*/ 559489 h 635603"/>
                    <a:gd name="connsiteX61" fmla="*/ 133236 w 495328"/>
                    <a:gd name="connsiteY61" fmla="*/ 538439 h 635603"/>
                    <a:gd name="connsiteX62" fmla="*/ 122263 w 495328"/>
                    <a:gd name="connsiteY62" fmla="*/ 523865 h 635603"/>
                    <a:gd name="connsiteX63" fmla="*/ 124616 w 495328"/>
                    <a:gd name="connsiteY63" fmla="*/ 517388 h 635603"/>
                    <a:gd name="connsiteX64" fmla="*/ 111290 w 495328"/>
                    <a:gd name="connsiteY64" fmla="*/ 512531 h 635603"/>
                    <a:gd name="connsiteX65" fmla="*/ 103451 w 495328"/>
                    <a:gd name="connsiteY65" fmla="*/ 502815 h 635603"/>
                    <a:gd name="connsiteX66" fmla="*/ 103451 w 495328"/>
                    <a:gd name="connsiteY66" fmla="*/ 492290 h 635603"/>
                    <a:gd name="connsiteX67" fmla="*/ 97184 w 495328"/>
                    <a:gd name="connsiteY67" fmla="*/ 487432 h 635603"/>
                    <a:gd name="connsiteX68" fmla="*/ 84649 w 495328"/>
                    <a:gd name="connsiteY68" fmla="*/ 493909 h 635603"/>
                    <a:gd name="connsiteX69" fmla="*/ 82296 w 495328"/>
                    <a:gd name="connsiteY69" fmla="*/ 482574 h 635603"/>
                    <a:gd name="connsiteX70" fmla="*/ 72104 w 495328"/>
                    <a:gd name="connsiteY70" fmla="*/ 485003 h 635603"/>
                    <a:gd name="connsiteX71" fmla="*/ 66618 w 495328"/>
                    <a:gd name="connsiteY71" fmla="*/ 475288 h 635603"/>
                    <a:gd name="connsiteX72" fmla="*/ 50159 w 495328"/>
                    <a:gd name="connsiteY72" fmla="*/ 478526 h 635603"/>
                    <a:gd name="connsiteX73" fmla="*/ 31347 w 495328"/>
                    <a:gd name="connsiteY73" fmla="*/ 459905 h 635603"/>
                    <a:gd name="connsiteX74" fmla="*/ 34490 w 495328"/>
                    <a:gd name="connsiteY74" fmla="*/ 439655 h 635603"/>
                    <a:gd name="connsiteX75" fmla="*/ 39976 w 495328"/>
                    <a:gd name="connsiteY75" fmla="*/ 437226 h 635603"/>
                    <a:gd name="connsiteX76" fmla="*/ 36052 w 495328"/>
                    <a:gd name="connsiteY76" fmla="*/ 433987 h 635603"/>
                    <a:gd name="connsiteX77" fmla="*/ 38405 w 495328"/>
                    <a:gd name="connsiteY77" fmla="*/ 418605 h 635603"/>
                    <a:gd name="connsiteX78" fmla="*/ 31347 w 495328"/>
                    <a:gd name="connsiteY78" fmla="*/ 413747 h 635603"/>
                    <a:gd name="connsiteX79" fmla="*/ 34490 w 495328"/>
                    <a:gd name="connsiteY79" fmla="*/ 404841 h 635603"/>
                    <a:gd name="connsiteX80" fmla="*/ 30566 w 495328"/>
                    <a:gd name="connsiteY80" fmla="*/ 399174 h 635603"/>
                    <a:gd name="connsiteX81" fmla="*/ 14107 w 495328"/>
                    <a:gd name="connsiteY81" fmla="*/ 388649 h 635603"/>
                    <a:gd name="connsiteX82" fmla="*/ 19593 w 495328"/>
                    <a:gd name="connsiteY82" fmla="*/ 380552 h 635603"/>
                    <a:gd name="connsiteX83" fmla="*/ 15678 w 495328"/>
                    <a:gd name="connsiteY83" fmla="*/ 359502 h 635603"/>
                    <a:gd name="connsiteX84" fmla="*/ 0 w 495328"/>
                    <a:gd name="connsiteY84" fmla="*/ 346548 h 635603"/>
                    <a:gd name="connsiteX85" fmla="*/ 0 w 495328"/>
                    <a:gd name="connsiteY85" fmla="*/ 337642 h 635603"/>
                    <a:gd name="connsiteX86" fmla="*/ 4705 w 495328"/>
                    <a:gd name="connsiteY86" fmla="*/ 318202 h 635603"/>
                    <a:gd name="connsiteX87" fmla="*/ 18031 w 495328"/>
                    <a:gd name="connsiteY87" fmla="*/ 301200 h 635603"/>
                    <a:gd name="connsiteX88" fmla="*/ 22727 w 495328"/>
                    <a:gd name="connsiteY88" fmla="*/ 251812 h 635603"/>
                    <a:gd name="connsiteX89" fmla="*/ 29004 w 495328"/>
                    <a:gd name="connsiteY89" fmla="*/ 168412 h 635603"/>
                    <a:gd name="connsiteX90" fmla="*/ 40758 w 495328"/>
                    <a:gd name="connsiteY90" fmla="*/ 17812 h 635603"/>
                    <a:gd name="connsiteX91" fmla="*/ 55645 w 495328"/>
                    <a:gd name="connsiteY91" fmla="*/ 31575 h 635603"/>
                    <a:gd name="connsiteX92" fmla="*/ 55645 w 495328"/>
                    <a:gd name="connsiteY92" fmla="*/ 32385 h 635603"/>
                    <a:gd name="connsiteX93" fmla="*/ 80724 w 495328"/>
                    <a:gd name="connsiteY93" fmla="*/ 36433 h 635603"/>
                    <a:gd name="connsiteX94" fmla="*/ 87782 w 495328"/>
                    <a:gd name="connsiteY94" fmla="*/ 28337 h 635603"/>
                    <a:gd name="connsiteX95" fmla="*/ 94050 w 495328"/>
                    <a:gd name="connsiteY95" fmla="*/ 29956 h 635603"/>
                    <a:gd name="connsiteX96" fmla="*/ 103451 w 495328"/>
                    <a:gd name="connsiteY96" fmla="*/ 24289 h 635603"/>
                    <a:gd name="connsiteX97" fmla="*/ 112862 w 495328"/>
                    <a:gd name="connsiteY97" fmla="*/ 25098 h 635603"/>
                    <a:gd name="connsiteX98" fmla="*/ 111290 w 495328"/>
                    <a:gd name="connsiteY98" fmla="*/ 29956 h 635603"/>
                    <a:gd name="connsiteX99" fmla="*/ 120701 w 495328"/>
                    <a:gd name="connsiteY99" fmla="*/ 38052 h 635603"/>
                    <a:gd name="connsiteX100" fmla="*/ 139503 w 495328"/>
                    <a:gd name="connsiteY100" fmla="*/ 41291 h 635603"/>
                    <a:gd name="connsiteX101" fmla="*/ 152048 w 495328"/>
                    <a:gd name="connsiteY101" fmla="*/ 18621 h 635603"/>
                    <a:gd name="connsiteX102" fmla="*/ 160668 w 495328"/>
                    <a:gd name="connsiteY102" fmla="*/ 12954 h 635603"/>
                    <a:gd name="connsiteX103" fmla="*/ 167726 w 495328"/>
                    <a:gd name="connsiteY103" fmla="*/ 8906 h 635603"/>
                    <a:gd name="connsiteX104" fmla="*/ 167726 w 495328"/>
                    <a:gd name="connsiteY104" fmla="*/ 12954 h 635603"/>
                    <a:gd name="connsiteX105" fmla="*/ 175555 w 495328"/>
                    <a:gd name="connsiteY105" fmla="*/ 13764 h 635603"/>
                    <a:gd name="connsiteX106" fmla="*/ 188881 w 495328"/>
                    <a:gd name="connsiteY106" fmla="*/ 810 h 635603"/>
                    <a:gd name="connsiteX107" fmla="*/ 207693 w 495328"/>
                    <a:gd name="connsiteY107" fmla="*/ 6477 h 635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495328" h="635603">
                      <a:moveTo>
                        <a:pt x="207693" y="6477"/>
                      </a:moveTo>
                      <a:lnTo>
                        <a:pt x="226504" y="13764"/>
                      </a:lnTo>
                      <a:lnTo>
                        <a:pt x="250012" y="9715"/>
                      </a:lnTo>
                      <a:lnTo>
                        <a:pt x="266471" y="0"/>
                      </a:lnTo>
                      <a:lnTo>
                        <a:pt x="287636" y="28337"/>
                      </a:lnTo>
                      <a:lnTo>
                        <a:pt x="297828" y="24289"/>
                      </a:lnTo>
                      <a:lnTo>
                        <a:pt x="308791" y="28337"/>
                      </a:lnTo>
                      <a:lnTo>
                        <a:pt x="314277" y="24289"/>
                      </a:lnTo>
                      <a:lnTo>
                        <a:pt x="319764" y="31575"/>
                      </a:lnTo>
                      <a:lnTo>
                        <a:pt x="319764" y="32385"/>
                      </a:lnTo>
                      <a:lnTo>
                        <a:pt x="323688" y="36433"/>
                      </a:lnTo>
                      <a:lnTo>
                        <a:pt x="315849" y="42910"/>
                      </a:lnTo>
                      <a:lnTo>
                        <a:pt x="306448" y="71256"/>
                      </a:lnTo>
                      <a:lnTo>
                        <a:pt x="291551" y="85830"/>
                      </a:lnTo>
                      <a:lnTo>
                        <a:pt x="289198" y="95545"/>
                      </a:lnTo>
                      <a:lnTo>
                        <a:pt x="278225" y="99593"/>
                      </a:lnTo>
                      <a:lnTo>
                        <a:pt x="268824" y="118215"/>
                      </a:lnTo>
                      <a:lnTo>
                        <a:pt x="275882" y="133598"/>
                      </a:lnTo>
                      <a:lnTo>
                        <a:pt x="293903" y="143313"/>
                      </a:lnTo>
                      <a:lnTo>
                        <a:pt x="299390" y="154648"/>
                      </a:lnTo>
                      <a:lnTo>
                        <a:pt x="306448" y="191900"/>
                      </a:lnTo>
                      <a:lnTo>
                        <a:pt x="351120" y="191900"/>
                      </a:lnTo>
                      <a:lnTo>
                        <a:pt x="344843" y="272863"/>
                      </a:lnTo>
                      <a:lnTo>
                        <a:pt x="411461" y="323879"/>
                      </a:lnTo>
                      <a:lnTo>
                        <a:pt x="436550" y="342500"/>
                      </a:lnTo>
                      <a:lnTo>
                        <a:pt x="495329" y="386220"/>
                      </a:lnTo>
                      <a:lnTo>
                        <a:pt x="463191" y="393506"/>
                      </a:lnTo>
                      <a:lnTo>
                        <a:pt x="467116" y="401603"/>
                      </a:lnTo>
                      <a:lnTo>
                        <a:pt x="432625" y="417795"/>
                      </a:lnTo>
                      <a:lnTo>
                        <a:pt x="424786" y="450990"/>
                      </a:lnTo>
                      <a:lnTo>
                        <a:pt x="409118" y="481765"/>
                      </a:lnTo>
                      <a:lnTo>
                        <a:pt x="398145" y="480955"/>
                      </a:lnTo>
                      <a:lnTo>
                        <a:pt x="392659" y="493909"/>
                      </a:lnTo>
                      <a:lnTo>
                        <a:pt x="383248" y="502006"/>
                      </a:lnTo>
                      <a:lnTo>
                        <a:pt x="369932" y="499577"/>
                      </a:lnTo>
                      <a:lnTo>
                        <a:pt x="348767" y="556250"/>
                      </a:lnTo>
                      <a:lnTo>
                        <a:pt x="356606" y="593503"/>
                      </a:lnTo>
                      <a:lnTo>
                        <a:pt x="350330" y="627507"/>
                      </a:lnTo>
                      <a:lnTo>
                        <a:pt x="326041" y="614553"/>
                      </a:lnTo>
                      <a:lnTo>
                        <a:pt x="302524" y="617792"/>
                      </a:lnTo>
                      <a:lnTo>
                        <a:pt x="287636" y="625888"/>
                      </a:lnTo>
                      <a:lnTo>
                        <a:pt x="272739" y="617792"/>
                      </a:lnTo>
                      <a:lnTo>
                        <a:pt x="268824" y="604838"/>
                      </a:lnTo>
                      <a:lnTo>
                        <a:pt x="257070" y="611314"/>
                      </a:lnTo>
                      <a:lnTo>
                        <a:pt x="255499" y="616172"/>
                      </a:lnTo>
                      <a:lnTo>
                        <a:pt x="247660" y="622649"/>
                      </a:lnTo>
                      <a:lnTo>
                        <a:pt x="228857" y="620220"/>
                      </a:lnTo>
                      <a:lnTo>
                        <a:pt x="226504" y="608886"/>
                      </a:lnTo>
                      <a:lnTo>
                        <a:pt x="213179" y="611314"/>
                      </a:lnTo>
                      <a:lnTo>
                        <a:pt x="213179" y="619411"/>
                      </a:lnTo>
                      <a:lnTo>
                        <a:pt x="205340" y="627507"/>
                      </a:lnTo>
                      <a:lnTo>
                        <a:pt x="187319" y="631555"/>
                      </a:lnTo>
                      <a:lnTo>
                        <a:pt x="177127" y="627507"/>
                      </a:lnTo>
                      <a:lnTo>
                        <a:pt x="167726" y="635603"/>
                      </a:lnTo>
                      <a:lnTo>
                        <a:pt x="158315" y="633984"/>
                      </a:lnTo>
                      <a:lnTo>
                        <a:pt x="143427" y="621840"/>
                      </a:lnTo>
                      <a:lnTo>
                        <a:pt x="134017" y="604028"/>
                      </a:lnTo>
                      <a:lnTo>
                        <a:pt x="139503" y="595932"/>
                      </a:lnTo>
                      <a:lnTo>
                        <a:pt x="135588" y="585397"/>
                      </a:lnTo>
                      <a:lnTo>
                        <a:pt x="141075" y="564347"/>
                      </a:lnTo>
                      <a:lnTo>
                        <a:pt x="133236" y="559489"/>
                      </a:lnTo>
                      <a:lnTo>
                        <a:pt x="133236" y="538439"/>
                      </a:lnTo>
                      <a:lnTo>
                        <a:pt x="122263" y="523865"/>
                      </a:lnTo>
                      <a:lnTo>
                        <a:pt x="124616" y="517388"/>
                      </a:lnTo>
                      <a:lnTo>
                        <a:pt x="111290" y="512531"/>
                      </a:lnTo>
                      <a:lnTo>
                        <a:pt x="103451" y="502815"/>
                      </a:lnTo>
                      <a:lnTo>
                        <a:pt x="103451" y="492290"/>
                      </a:lnTo>
                      <a:lnTo>
                        <a:pt x="97184" y="487432"/>
                      </a:lnTo>
                      <a:lnTo>
                        <a:pt x="84649" y="493909"/>
                      </a:lnTo>
                      <a:lnTo>
                        <a:pt x="82296" y="482574"/>
                      </a:lnTo>
                      <a:lnTo>
                        <a:pt x="72104" y="485003"/>
                      </a:lnTo>
                      <a:lnTo>
                        <a:pt x="66618" y="475288"/>
                      </a:lnTo>
                      <a:lnTo>
                        <a:pt x="50159" y="478526"/>
                      </a:lnTo>
                      <a:lnTo>
                        <a:pt x="31347" y="459905"/>
                      </a:lnTo>
                      <a:lnTo>
                        <a:pt x="34490" y="439655"/>
                      </a:lnTo>
                      <a:lnTo>
                        <a:pt x="39976" y="437226"/>
                      </a:lnTo>
                      <a:lnTo>
                        <a:pt x="36052" y="433987"/>
                      </a:lnTo>
                      <a:lnTo>
                        <a:pt x="38405" y="418605"/>
                      </a:lnTo>
                      <a:lnTo>
                        <a:pt x="31347" y="413747"/>
                      </a:lnTo>
                      <a:lnTo>
                        <a:pt x="34490" y="404841"/>
                      </a:lnTo>
                      <a:lnTo>
                        <a:pt x="30566" y="399174"/>
                      </a:lnTo>
                      <a:lnTo>
                        <a:pt x="14107" y="388649"/>
                      </a:lnTo>
                      <a:lnTo>
                        <a:pt x="19593" y="380552"/>
                      </a:lnTo>
                      <a:lnTo>
                        <a:pt x="15678" y="359502"/>
                      </a:lnTo>
                      <a:lnTo>
                        <a:pt x="0" y="346548"/>
                      </a:lnTo>
                      <a:lnTo>
                        <a:pt x="0" y="337642"/>
                      </a:lnTo>
                      <a:lnTo>
                        <a:pt x="4705" y="318202"/>
                      </a:lnTo>
                      <a:lnTo>
                        <a:pt x="18031" y="301200"/>
                      </a:lnTo>
                      <a:lnTo>
                        <a:pt x="22727" y="251812"/>
                      </a:lnTo>
                      <a:lnTo>
                        <a:pt x="29004" y="168412"/>
                      </a:lnTo>
                      <a:lnTo>
                        <a:pt x="40758" y="17812"/>
                      </a:lnTo>
                      <a:lnTo>
                        <a:pt x="55645" y="31575"/>
                      </a:lnTo>
                      <a:lnTo>
                        <a:pt x="55645" y="32385"/>
                      </a:lnTo>
                      <a:lnTo>
                        <a:pt x="80724" y="36433"/>
                      </a:lnTo>
                      <a:lnTo>
                        <a:pt x="87782" y="28337"/>
                      </a:lnTo>
                      <a:lnTo>
                        <a:pt x="94050" y="29956"/>
                      </a:lnTo>
                      <a:lnTo>
                        <a:pt x="103451" y="24289"/>
                      </a:lnTo>
                      <a:lnTo>
                        <a:pt x="112862" y="25098"/>
                      </a:lnTo>
                      <a:lnTo>
                        <a:pt x="111290" y="29956"/>
                      </a:lnTo>
                      <a:lnTo>
                        <a:pt x="120701" y="38052"/>
                      </a:lnTo>
                      <a:lnTo>
                        <a:pt x="139503" y="41291"/>
                      </a:lnTo>
                      <a:lnTo>
                        <a:pt x="152048" y="18621"/>
                      </a:lnTo>
                      <a:lnTo>
                        <a:pt x="160668" y="12954"/>
                      </a:lnTo>
                      <a:lnTo>
                        <a:pt x="167726" y="8906"/>
                      </a:lnTo>
                      <a:lnTo>
                        <a:pt x="167726" y="12954"/>
                      </a:lnTo>
                      <a:lnTo>
                        <a:pt x="175555" y="13764"/>
                      </a:lnTo>
                      <a:lnTo>
                        <a:pt x="188881" y="810"/>
                      </a:lnTo>
                      <a:lnTo>
                        <a:pt x="207693" y="6477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54" name="Forma Livre: Forma 253">
                  <a:extLst>
                    <a:ext uri="{FF2B5EF4-FFF2-40B4-BE49-F238E27FC236}">
                      <a16:creationId xmlns:a16="http://schemas.microsoft.com/office/drawing/2014/main" id="{0FFB3779-12D3-E67A-BCA0-75791C7DAC6F}"/>
                    </a:ext>
                  </a:extLst>
                </p:cNvPr>
                <p:cNvSpPr/>
                <p:nvPr/>
              </p:nvSpPr>
              <p:spPr>
                <a:xfrm>
                  <a:off x="2387194" y="2958257"/>
                  <a:ext cx="477307" cy="497147"/>
                </a:xfrm>
                <a:custGeom>
                  <a:avLst/>
                  <a:gdLst>
                    <a:gd name="connsiteX0" fmla="*/ 472602 w 477307"/>
                    <a:gd name="connsiteY0" fmla="*/ 55054 h 497147"/>
                    <a:gd name="connsiteX1" fmla="*/ 460848 w 477307"/>
                    <a:gd name="connsiteY1" fmla="*/ 205654 h 497147"/>
                    <a:gd name="connsiteX2" fmla="*/ 454571 w 477307"/>
                    <a:gd name="connsiteY2" fmla="*/ 289055 h 497147"/>
                    <a:gd name="connsiteX3" fmla="*/ 449875 w 477307"/>
                    <a:gd name="connsiteY3" fmla="*/ 338442 h 497147"/>
                    <a:gd name="connsiteX4" fmla="*/ 436550 w 477307"/>
                    <a:gd name="connsiteY4" fmla="*/ 355444 h 497147"/>
                    <a:gd name="connsiteX5" fmla="*/ 431844 w 477307"/>
                    <a:gd name="connsiteY5" fmla="*/ 374885 h 497147"/>
                    <a:gd name="connsiteX6" fmla="*/ 431844 w 477307"/>
                    <a:gd name="connsiteY6" fmla="*/ 383791 h 497147"/>
                    <a:gd name="connsiteX7" fmla="*/ 447523 w 477307"/>
                    <a:gd name="connsiteY7" fmla="*/ 396745 h 497147"/>
                    <a:gd name="connsiteX8" fmla="*/ 451437 w 477307"/>
                    <a:gd name="connsiteY8" fmla="*/ 417795 h 497147"/>
                    <a:gd name="connsiteX9" fmla="*/ 445951 w 477307"/>
                    <a:gd name="connsiteY9" fmla="*/ 425891 h 497147"/>
                    <a:gd name="connsiteX10" fmla="*/ 462410 w 477307"/>
                    <a:gd name="connsiteY10" fmla="*/ 436416 h 497147"/>
                    <a:gd name="connsiteX11" fmla="*/ 466334 w 477307"/>
                    <a:gd name="connsiteY11" fmla="*/ 442084 h 497147"/>
                    <a:gd name="connsiteX12" fmla="*/ 463191 w 477307"/>
                    <a:gd name="connsiteY12" fmla="*/ 450990 h 497147"/>
                    <a:gd name="connsiteX13" fmla="*/ 470249 w 477307"/>
                    <a:gd name="connsiteY13" fmla="*/ 455847 h 497147"/>
                    <a:gd name="connsiteX14" fmla="*/ 467897 w 477307"/>
                    <a:gd name="connsiteY14" fmla="*/ 471230 h 497147"/>
                    <a:gd name="connsiteX15" fmla="*/ 471821 w 477307"/>
                    <a:gd name="connsiteY15" fmla="*/ 474469 h 497147"/>
                    <a:gd name="connsiteX16" fmla="*/ 466334 w 477307"/>
                    <a:gd name="connsiteY16" fmla="*/ 476898 h 497147"/>
                    <a:gd name="connsiteX17" fmla="*/ 463191 w 477307"/>
                    <a:gd name="connsiteY17" fmla="*/ 497148 h 497147"/>
                    <a:gd name="connsiteX18" fmla="*/ 458495 w 477307"/>
                    <a:gd name="connsiteY18" fmla="*/ 479327 h 497147"/>
                    <a:gd name="connsiteX19" fmla="*/ 442036 w 477307"/>
                    <a:gd name="connsiteY19" fmla="*/ 460705 h 497147"/>
                    <a:gd name="connsiteX20" fmla="*/ 427930 w 477307"/>
                    <a:gd name="connsiteY20" fmla="*/ 455038 h 497147"/>
                    <a:gd name="connsiteX21" fmla="*/ 419310 w 477307"/>
                    <a:gd name="connsiteY21" fmla="*/ 462324 h 497147"/>
                    <a:gd name="connsiteX22" fmla="*/ 407546 w 477307"/>
                    <a:gd name="connsiteY22" fmla="*/ 456657 h 497147"/>
                    <a:gd name="connsiteX23" fmla="*/ 398145 w 477307"/>
                    <a:gd name="connsiteY23" fmla="*/ 463134 h 497147"/>
                    <a:gd name="connsiteX24" fmla="*/ 390306 w 477307"/>
                    <a:gd name="connsiteY24" fmla="*/ 460705 h 497147"/>
                    <a:gd name="connsiteX25" fmla="*/ 383257 w 477307"/>
                    <a:gd name="connsiteY25" fmla="*/ 467992 h 497147"/>
                    <a:gd name="connsiteX26" fmla="*/ 374637 w 477307"/>
                    <a:gd name="connsiteY26" fmla="*/ 462324 h 497147"/>
                    <a:gd name="connsiteX27" fmla="*/ 359740 w 477307"/>
                    <a:gd name="connsiteY27" fmla="*/ 470421 h 497147"/>
                    <a:gd name="connsiteX28" fmla="*/ 339366 w 477307"/>
                    <a:gd name="connsiteY28" fmla="*/ 463944 h 497147"/>
                    <a:gd name="connsiteX29" fmla="*/ 331527 w 477307"/>
                    <a:gd name="connsiteY29" fmla="*/ 476088 h 497147"/>
                    <a:gd name="connsiteX30" fmla="*/ 334661 w 477307"/>
                    <a:gd name="connsiteY30" fmla="*/ 482565 h 497147"/>
                    <a:gd name="connsiteX31" fmla="*/ 325260 w 477307"/>
                    <a:gd name="connsiteY31" fmla="*/ 488232 h 497147"/>
                    <a:gd name="connsiteX32" fmla="*/ 319773 w 477307"/>
                    <a:gd name="connsiteY32" fmla="*/ 476088 h 497147"/>
                    <a:gd name="connsiteX33" fmla="*/ 294694 w 477307"/>
                    <a:gd name="connsiteY33" fmla="*/ 472040 h 497147"/>
                    <a:gd name="connsiteX34" fmla="*/ 290770 w 477307"/>
                    <a:gd name="connsiteY34" fmla="*/ 463944 h 497147"/>
                    <a:gd name="connsiteX35" fmla="*/ 279797 w 477307"/>
                    <a:gd name="connsiteY35" fmla="*/ 458276 h 497147"/>
                    <a:gd name="connsiteX36" fmla="*/ 262557 w 477307"/>
                    <a:gd name="connsiteY36" fmla="*/ 458276 h 497147"/>
                    <a:gd name="connsiteX37" fmla="*/ 255508 w 477307"/>
                    <a:gd name="connsiteY37" fmla="*/ 466373 h 497147"/>
                    <a:gd name="connsiteX38" fmla="*/ 247669 w 477307"/>
                    <a:gd name="connsiteY38" fmla="*/ 459086 h 497147"/>
                    <a:gd name="connsiteX39" fmla="*/ 243745 w 477307"/>
                    <a:gd name="connsiteY39" fmla="*/ 465563 h 497147"/>
                    <a:gd name="connsiteX40" fmla="*/ 234344 w 477307"/>
                    <a:gd name="connsiteY40" fmla="*/ 464753 h 497147"/>
                    <a:gd name="connsiteX41" fmla="*/ 231991 w 477307"/>
                    <a:gd name="connsiteY41" fmla="*/ 471230 h 497147"/>
                    <a:gd name="connsiteX42" fmla="*/ 215532 w 477307"/>
                    <a:gd name="connsiteY42" fmla="*/ 465563 h 497147"/>
                    <a:gd name="connsiteX43" fmla="*/ 209264 w 477307"/>
                    <a:gd name="connsiteY43" fmla="*/ 472040 h 497147"/>
                    <a:gd name="connsiteX44" fmla="*/ 203778 w 477307"/>
                    <a:gd name="connsiteY44" fmla="*/ 469611 h 497147"/>
                    <a:gd name="connsiteX45" fmla="*/ 202206 w 477307"/>
                    <a:gd name="connsiteY45" fmla="*/ 475278 h 497147"/>
                    <a:gd name="connsiteX46" fmla="*/ 190452 w 477307"/>
                    <a:gd name="connsiteY46" fmla="*/ 475278 h 497147"/>
                    <a:gd name="connsiteX47" fmla="*/ 184185 w 477307"/>
                    <a:gd name="connsiteY47" fmla="*/ 484184 h 497147"/>
                    <a:gd name="connsiteX48" fmla="*/ 178699 w 477307"/>
                    <a:gd name="connsiteY48" fmla="*/ 482565 h 497147"/>
                    <a:gd name="connsiteX49" fmla="*/ 165373 w 477307"/>
                    <a:gd name="connsiteY49" fmla="*/ 480946 h 497147"/>
                    <a:gd name="connsiteX50" fmla="*/ 166154 w 477307"/>
                    <a:gd name="connsiteY50" fmla="*/ 472040 h 497147"/>
                    <a:gd name="connsiteX51" fmla="*/ 158325 w 477307"/>
                    <a:gd name="connsiteY51" fmla="*/ 466373 h 497147"/>
                    <a:gd name="connsiteX52" fmla="*/ 138732 w 477307"/>
                    <a:gd name="connsiteY52" fmla="*/ 472040 h 497147"/>
                    <a:gd name="connsiteX53" fmla="*/ 134807 w 477307"/>
                    <a:gd name="connsiteY53" fmla="*/ 466373 h 497147"/>
                    <a:gd name="connsiteX54" fmla="*/ 135588 w 477307"/>
                    <a:gd name="connsiteY54" fmla="*/ 461515 h 497147"/>
                    <a:gd name="connsiteX55" fmla="*/ 129321 w 477307"/>
                    <a:gd name="connsiteY55" fmla="*/ 459086 h 497147"/>
                    <a:gd name="connsiteX56" fmla="*/ 129321 w 477307"/>
                    <a:gd name="connsiteY56" fmla="*/ 451799 h 497147"/>
                    <a:gd name="connsiteX57" fmla="*/ 106594 w 477307"/>
                    <a:gd name="connsiteY57" fmla="*/ 436416 h 497147"/>
                    <a:gd name="connsiteX58" fmla="*/ 93269 w 477307"/>
                    <a:gd name="connsiteY58" fmla="*/ 441274 h 497147"/>
                    <a:gd name="connsiteX59" fmla="*/ 72895 w 477307"/>
                    <a:gd name="connsiteY59" fmla="*/ 437226 h 497147"/>
                    <a:gd name="connsiteX60" fmla="*/ 54864 w 477307"/>
                    <a:gd name="connsiteY60" fmla="*/ 422653 h 497147"/>
                    <a:gd name="connsiteX61" fmla="*/ 45463 w 477307"/>
                    <a:gd name="connsiteY61" fmla="*/ 429130 h 497147"/>
                    <a:gd name="connsiteX62" fmla="*/ 36843 w 477307"/>
                    <a:gd name="connsiteY62" fmla="*/ 429939 h 497147"/>
                    <a:gd name="connsiteX63" fmla="*/ 34490 w 477307"/>
                    <a:gd name="connsiteY63" fmla="*/ 421034 h 497147"/>
                    <a:gd name="connsiteX64" fmla="*/ 36052 w 477307"/>
                    <a:gd name="connsiteY64" fmla="*/ 408080 h 497147"/>
                    <a:gd name="connsiteX65" fmla="*/ 28223 w 477307"/>
                    <a:gd name="connsiteY65" fmla="*/ 396745 h 497147"/>
                    <a:gd name="connsiteX66" fmla="*/ 26651 w 477307"/>
                    <a:gd name="connsiteY66" fmla="*/ 382981 h 497147"/>
                    <a:gd name="connsiteX67" fmla="*/ 22736 w 477307"/>
                    <a:gd name="connsiteY67" fmla="*/ 370837 h 497147"/>
                    <a:gd name="connsiteX68" fmla="*/ 3924 w 477307"/>
                    <a:gd name="connsiteY68" fmla="*/ 365979 h 497147"/>
                    <a:gd name="connsiteX69" fmla="*/ 2353 w 477307"/>
                    <a:gd name="connsiteY69" fmla="*/ 361931 h 497147"/>
                    <a:gd name="connsiteX70" fmla="*/ 6277 w 477307"/>
                    <a:gd name="connsiteY70" fmla="*/ 352206 h 497147"/>
                    <a:gd name="connsiteX71" fmla="*/ 0 w 477307"/>
                    <a:gd name="connsiteY71" fmla="*/ 319011 h 497147"/>
                    <a:gd name="connsiteX72" fmla="*/ 1572 w 477307"/>
                    <a:gd name="connsiteY72" fmla="*/ 307677 h 497147"/>
                    <a:gd name="connsiteX73" fmla="*/ 18812 w 477307"/>
                    <a:gd name="connsiteY73" fmla="*/ 302819 h 497147"/>
                    <a:gd name="connsiteX74" fmla="*/ 25079 w 477307"/>
                    <a:gd name="connsiteY74" fmla="*/ 295532 h 497147"/>
                    <a:gd name="connsiteX75" fmla="*/ 51730 w 477307"/>
                    <a:gd name="connsiteY75" fmla="*/ 289865 h 497147"/>
                    <a:gd name="connsiteX76" fmla="*/ 62703 w 477307"/>
                    <a:gd name="connsiteY76" fmla="*/ 272863 h 497147"/>
                    <a:gd name="connsiteX77" fmla="*/ 72104 w 477307"/>
                    <a:gd name="connsiteY77" fmla="*/ 268005 h 497147"/>
                    <a:gd name="connsiteX78" fmla="*/ 95621 w 477307"/>
                    <a:gd name="connsiteY78" fmla="*/ 268815 h 497147"/>
                    <a:gd name="connsiteX79" fmla="*/ 104242 w 477307"/>
                    <a:gd name="connsiteY79" fmla="*/ 262337 h 497147"/>
                    <a:gd name="connsiteX80" fmla="*/ 110509 w 477307"/>
                    <a:gd name="connsiteY80" fmla="*/ 237239 h 497147"/>
                    <a:gd name="connsiteX81" fmla="*/ 118348 w 477307"/>
                    <a:gd name="connsiteY81" fmla="*/ 234001 h 497147"/>
                    <a:gd name="connsiteX82" fmla="*/ 131674 w 477307"/>
                    <a:gd name="connsiteY82" fmla="*/ 216989 h 497147"/>
                    <a:gd name="connsiteX83" fmla="*/ 144209 w 477307"/>
                    <a:gd name="connsiteY83" fmla="*/ 212941 h 497147"/>
                    <a:gd name="connsiteX84" fmla="*/ 152048 w 477307"/>
                    <a:gd name="connsiteY84" fmla="*/ 202416 h 497147"/>
                    <a:gd name="connsiteX85" fmla="*/ 155972 w 477307"/>
                    <a:gd name="connsiteY85" fmla="*/ 182985 h 497147"/>
                    <a:gd name="connsiteX86" fmla="*/ 166154 w 477307"/>
                    <a:gd name="connsiteY86" fmla="*/ 174079 h 497147"/>
                    <a:gd name="connsiteX87" fmla="*/ 186538 w 477307"/>
                    <a:gd name="connsiteY87" fmla="*/ 174888 h 497147"/>
                    <a:gd name="connsiteX88" fmla="*/ 188100 w 477307"/>
                    <a:gd name="connsiteY88" fmla="*/ 165173 h 497147"/>
                    <a:gd name="connsiteX89" fmla="*/ 192805 w 477307"/>
                    <a:gd name="connsiteY89" fmla="*/ 161934 h 497147"/>
                    <a:gd name="connsiteX90" fmla="*/ 201425 w 477307"/>
                    <a:gd name="connsiteY90" fmla="*/ 150600 h 497147"/>
                    <a:gd name="connsiteX91" fmla="*/ 242183 w 477307"/>
                    <a:gd name="connsiteY91" fmla="*/ 165983 h 497147"/>
                    <a:gd name="connsiteX92" fmla="*/ 242183 w 477307"/>
                    <a:gd name="connsiteY92" fmla="*/ 157886 h 497147"/>
                    <a:gd name="connsiteX93" fmla="*/ 258642 w 477307"/>
                    <a:gd name="connsiteY93" fmla="*/ 148171 h 497147"/>
                    <a:gd name="connsiteX94" fmla="*/ 255508 w 477307"/>
                    <a:gd name="connsiteY94" fmla="*/ 127930 h 497147"/>
                    <a:gd name="connsiteX95" fmla="*/ 249231 w 477307"/>
                    <a:gd name="connsiteY95" fmla="*/ 122263 h 497147"/>
                    <a:gd name="connsiteX96" fmla="*/ 245316 w 477307"/>
                    <a:gd name="connsiteY96" fmla="*/ 118215 h 497147"/>
                    <a:gd name="connsiteX97" fmla="*/ 239830 w 477307"/>
                    <a:gd name="connsiteY97" fmla="*/ 102022 h 497147"/>
                    <a:gd name="connsiteX98" fmla="*/ 246097 w 477307"/>
                    <a:gd name="connsiteY98" fmla="*/ 69628 h 497147"/>
                    <a:gd name="connsiteX99" fmla="*/ 268043 w 477307"/>
                    <a:gd name="connsiteY99" fmla="*/ 19431 h 497147"/>
                    <a:gd name="connsiteX100" fmla="*/ 276663 w 477307"/>
                    <a:gd name="connsiteY100" fmla="*/ 810 h 497147"/>
                    <a:gd name="connsiteX101" fmla="*/ 276663 w 477307"/>
                    <a:gd name="connsiteY101" fmla="*/ 810 h 497147"/>
                    <a:gd name="connsiteX102" fmla="*/ 347205 w 477307"/>
                    <a:gd name="connsiteY102" fmla="*/ 810 h 497147"/>
                    <a:gd name="connsiteX103" fmla="*/ 347986 w 477307"/>
                    <a:gd name="connsiteY103" fmla="*/ 0 h 497147"/>
                    <a:gd name="connsiteX104" fmla="*/ 411471 w 477307"/>
                    <a:gd name="connsiteY104" fmla="*/ 2429 h 497147"/>
                    <a:gd name="connsiteX105" fmla="*/ 464763 w 477307"/>
                    <a:gd name="connsiteY105" fmla="*/ 1619 h 497147"/>
                    <a:gd name="connsiteX106" fmla="*/ 474164 w 477307"/>
                    <a:gd name="connsiteY106" fmla="*/ 8096 h 497147"/>
                    <a:gd name="connsiteX107" fmla="*/ 477307 w 477307"/>
                    <a:gd name="connsiteY107" fmla="*/ 21050 h 497147"/>
                    <a:gd name="connsiteX108" fmla="*/ 471821 w 477307"/>
                    <a:gd name="connsiteY108" fmla="*/ 32385 h 497147"/>
                    <a:gd name="connsiteX109" fmla="*/ 471821 w 477307"/>
                    <a:gd name="connsiteY109" fmla="*/ 51006 h 497147"/>
                    <a:gd name="connsiteX110" fmla="*/ 472602 w 477307"/>
                    <a:gd name="connsiteY110" fmla="*/ 55054 h 497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</a:cxnLst>
                  <a:rect l="l" t="t" r="r" b="b"/>
                  <a:pathLst>
                    <a:path w="477307" h="497147">
                      <a:moveTo>
                        <a:pt x="472602" y="55054"/>
                      </a:moveTo>
                      <a:lnTo>
                        <a:pt x="460848" y="205654"/>
                      </a:lnTo>
                      <a:lnTo>
                        <a:pt x="454571" y="289055"/>
                      </a:lnTo>
                      <a:lnTo>
                        <a:pt x="449875" y="338442"/>
                      </a:lnTo>
                      <a:lnTo>
                        <a:pt x="436550" y="355444"/>
                      </a:lnTo>
                      <a:lnTo>
                        <a:pt x="431844" y="374885"/>
                      </a:lnTo>
                      <a:lnTo>
                        <a:pt x="431844" y="383791"/>
                      </a:lnTo>
                      <a:lnTo>
                        <a:pt x="447523" y="396745"/>
                      </a:lnTo>
                      <a:lnTo>
                        <a:pt x="451437" y="417795"/>
                      </a:lnTo>
                      <a:lnTo>
                        <a:pt x="445951" y="425891"/>
                      </a:lnTo>
                      <a:lnTo>
                        <a:pt x="462410" y="436416"/>
                      </a:lnTo>
                      <a:lnTo>
                        <a:pt x="466334" y="442084"/>
                      </a:lnTo>
                      <a:lnTo>
                        <a:pt x="463191" y="450990"/>
                      </a:lnTo>
                      <a:lnTo>
                        <a:pt x="470249" y="455847"/>
                      </a:lnTo>
                      <a:lnTo>
                        <a:pt x="467897" y="471230"/>
                      </a:lnTo>
                      <a:lnTo>
                        <a:pt x="471821" y="474469"/>
                      </a:lnTo>
                      <a:lnTo>
                        <a:pt x="466334" y="476898"/>
                      </a:lnTo>
                      <a:lnTo>
                        <a:pt x="463191" y="497148"/>
                      </a:lnTo>
                      <a:lnTo>
                        <a:pt x="458495" y="479327"/>
                      </a:lnTo>
                      <a:lnTo>
                        <a:pt x="442036" y="460705"/>
                      </a:lnTo>
                      <a:lnTo>
                        <a:pt x="427930" y="455038"/>
                      </a:lnTo>
                      <a:lnTo>
                        <a:pt x="419310" y="462324"/>
                      </a:lnTo>
                      <a:lnTo>
                        <a:pt x="407546" y="456657"/>
                      </a:lnTo>
                      <a:lnTo>
                        <a:pt x="398145" y="463134"/>
                      </a:lnTo>
                      <a:lnTo>
                        <a:pt x="390306" y="460705"/>
                      </a:lnTo>
                      <a:lnTo>
                        <a:pt x="383257" y="467992"/>
                      </a:lnTo>
                      <a:lnTo>
                        <a:pt x="374637" y="462324"/>
                      </a:lnTo>
                      <a:lnTo>
                        <a:pt x="359740" y="470421"/>
                      </a:lnTo>
                      <a:lnTo>
                        <a:pt x="339366" y="463944"/>
                      </a:lnTo>
                      <a:lnTo>
                        <a:pt x="331527" y="476088"/>
                      </a:lnTo>
                      <a:lnTo>
                        <a:pt x="334661" y="482565"/>
                      </a:lnTo>
                      <a:lnTo>
                        <a:pt x="325260" y="488232"/>
                      </a:lnTo>
                      <a:lnTo>
                        <a:pt x="319773" y="476088"/>
                      </a:lnTo>
                      <a:lnTo>
                        <a:pt x="294694" y="472040"/>
                      </a:lnTo>
                      <a:lnTo>
                        <a:pt x="290770" y="463944"/>
                      </a:lnTo>
                      <a:lnTo>
                        <a:pt x="279797" y="458276"/>
                      </a:lnTo>
                      <a:lnTo>
                        <a:pt x="262557" y="458276"/>
                      </a:lnTo>
                      <a:lnTo>
                        <a:pt x="255508" y="466373"/>
                      </a:lnTo>
                      <a:lnTo>
                        <a:pt x="247669" y="459086"/>
                      </a:lnTo>
                      <a:lnTo>
                        <a:pt x="243745" y="465563"/>
                      </a:lnTo>
                      <a:lnTo>
                        <a:pt x="234344" y="464753"/>
                      </a:lnTo>
                      <a:lnTo>
                        <a:pt x="231991" y="471230"/>
                      </a:lnTo>
                      <a:lnTo>
                        <a:pt x="215532" y="465563"/>
                      </a:lnTo>
                      <a:lnTo>
                        <a:pt x="209264" y="472040"/>
                      </a:lnTo>
                      <a:lnTo>
                        <a:pt x="203778" y="469611"/>
                      </a:lnTo>
                      <a:lnTo>
                        <a:pt x="202206" y="475278"/>
                      </a:lnTo>
                      <a:lnTo>
                        <a:pt x="190452" y="475278"/>
                      </a:lnTo>
                      <a:lnTo>
                        <a:pt x="184185" y="484184"/>
                      </a:lnTo>
                      <a:lnTo>
                        <a:pt x="178699" y="482565"/>
                      </a:lnTo>
                      <a:lnTo>
                        <a:pt x="165373" y="480946"/>
                      </a:lnTo>
                      <a:lnTo>
                        <a:pt x="166154" y="472040"/>
                      </a:lnTo>
                      <a:lnTo>
                        <a:pt x="158325" y="466373"/>
                      </a:lnTo>
                      <a:lnTo>
                        <a:pt x="138732" y="472040"/>
                      </a:lnTo>
                      <a:lnTo>
                        <a:pt x="134807" y="466373"/>
                      </a:lnTo>
                      <a:lnTo>
                        <a:pt x="135588" y="461515"/>
                      </a:lnTo>
                      <a:lnTo>
                        <a:pt x="129321" y="459086"/>
                      </a:lnTo>
                      <a:lnTo>
                        <a:pt x="129321" y="451799"/>
                      </a:lnTo>
                      <a:lnTo>
                        <a:pt x="106594" y="436416"/>
                      </a:lnTo>
                      <a:lnTo>
                        <a:pt x="93269" y="441274"/>
                      </a:lnTo>
                      <a:lnTo>
                        <a:pt x="72895" y="437226"/>
                      </a:lnTo>
                      <a:lnTo>
                        <a:pt x="54864" y="422653"/>
                      </a:lnTo>
                      <a:lnTo>
                        <a:pt x="45463" y="429130"/>
                      </a:lnTo>
                      <a:lnTo>
                        <a:pt x="36843" y="429939"/>
                      </a:lnTo>
                      <a:lnTo>
                        <a:pt x="34490" y="421034"/>
                      </a:lnTo>
                      <a:lnTo>
                        <a:pt x="36052" y="408080"/>
                      </a:lnTo>
                      <a:lnTo>
                        <a:pt x="28223" y="396745"/>
                      </a:lnTo>
                      <a:lnTo>
                        <a:pt x="26651" y="382981"/>
                      </a:lnTo>
                      <a:lnTo>
                        <a:pt x="22736" y="370837"/>
                      </a:lnTo>
                      <a:lnTo>
                        <a:pt x="3924" y="365979"/>
                      </a:lnTo>
                      <a:lnTo>
                        <a:pt x="2353" y="361931"/>
                      </a:lnTo>
                      <a:lnTo>
                        <a:pt x="6277" y="352206"/>
                      </a:lnTo>
                      <a:lnTo>
                        <a:pt x="0" y="319011"/>
                      </a:lnTo>
                      <a:lnTo>
                        <a:pt x="1572" y="307677"/>
                      </a:lnTo>
                      <a:lnTo>
                        <a:pt x="18812" y="302819"/>
                      </a:lnTo>
                      <a:lnTo>
                        <a:pt x="25079" y="295532"/>
                      </a:lnTo>
                      <a:lnTo>
                        <a:pt x="51730" y="289865"/>
                      </a:lnTo>
                      <a:lnTo>
                        <a:pt x="62703" y="272863"/>
                      </a:lnTo>
                      <a:lnTo>
                        <a:pt x="72104" y="268005"/>
                      </a:lnTo>
                      <a:lnTo>
                        <a:pt x="95621" y="268815"/>
                      </a:lnTo>
                      <a:lnTo>
                        <a:pt x="104242" y="262337"/>
                      </a:lnTo>
                      <a:lnTo>
                        <a:pt x="110509" y="237239"/>
                      </a:lnTo>
                      <a:lnTo>
                        <a:pt x="118348" y="234001"/>
                      </a:lnTo>
                      <a:lnTo>
                        <a:pt x="131674" y="216989"/>
                      </a:lnTo>
                      <a:lnTo>
                        <a:pt x="144209" y="212941"/>
                      </a:lnTo>
                      <a:lnTo>
                        <a:pt x="152048" y="202416"/>
                      </a:lnTo>
                      <a:lnTo>
                        <a:pt x="155972" y="182985"/>
                      </a:lnTo>
                      <a:lnTo>
                        <a:pt x="166154" y="174079"/>
                      </a:lnTo>
                      <a:lnTo>
                        <a:pt x="186538" y="174888"/>
                      </a:lnTo>
                      <a:lnTo>
                        <a:pt x="188100" y="165173"/>
                      </a:lnTo>
                      <a:lnTo>
                        <a:pt x="192805" y="161934"/>
                      </a:lnTo>
                      <a:lnTo>
                        <a:pt x="201425" y="150600"/>
                      </a:lnTo>
                      <a:lnTo>
                        <a:pt x="242183" y="165983"/>
                      </a:lnTo>
                      <a:lnTo>
                        <a:pt x="242183" y="157886"/>
                      </a:lnTo>
                      <a:lnTo>
                        <a:pt x="258642" y="148171"/>
                      </a:lnTo>
                      <a:lnTo>
                        <a:pt x="255508" y="127930"/>
                      </a:lnTo>
                      <a:lnTo>
                        <a:pt x="249231" y="122263"/>
                      </a:lnTo>
                      <a:lnTo>
                        <a:pt x="245316" y="118215"/>
                      </a:lnTo>
                      <a:lnTo>
                        <a:pt x="239830" y="102022"/>
                      </a:lnTo>
                      <a:lnTo>
                        <a:pt x="246097" y="69628"/>
                      </a:lnTo>
                      <a:lnTo>
                        <a:pt x="268043" y="19431"/>
                      </a:lnTo>
                      <a:lnTo>
                        <a:pt x="276663" y="810"/>
                      </a:lnTo>
                      <a:lnTo>
                        <a:pt x="276663" y="810"/>
                      </a:lnTo>
                      <a:lnTo>
                        <a:pt x="347205" y="810"/>
                      </a:lnTo>
                      <a:lnTo>
                        <a:pt x="347986" y="0"/>
                      </a:lnTo>
                      <a:lnTo>
                        <a:pt x="411471" y="2429"/>
                      </a:lnTo>
                      <a:lnTo>
                        <a:pt x="464763" y="1619"/>
                      </a:lnTo>
                      <a:lnTo>
                        <a:pt x="474164" y="8096"/>
                      </a:lnTo>
                      <a:lnTo>
                        <a:pt x="477307" y="21050"/>
                      </a:lnTo>
                      <a:lnTo>
                        <a:pt x="471821" y="32385"/>
                      </a:lnTo>
                      <a:lnTo>
                        <a:pt x="471821" y="51006"/>
                      </a:lnTo>
                      <a:lnTo>
                        <a:pt x="472602" y="5505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55" name="Forma Livre: Forma 254">
                  <a:extLst>
                    <a:ext uri="{FF2B5EF4-FFF2-40B4-BE49-F238E27FC236}">
                      <a16:creationId xmlns:a16="http://schemas.microsoft.com/office/drawing/2014/main" id="{77270C86-CFEC-3AA0-223D-54D03F8E2AA2}"/>
                    </a:ext>
                  </a:extLst>
                </p:cNvPr>
                <p:cNvSpPr/>
                <p:nvPr/>
              </p:nvSpPr>
              <p:spPr>
                <a:xfrm>
                  <a:off x="3940569" y="2179342"/>
                  <a:ext cx="311934" cy="414554"/>
                </a:xfrm>
                <a:custGeom>
                  <a:avLst/>
                  <a:gdLst>
                    <a:gd name="connsiteX0" fmla="*/ 170859 w 311934"/>
                    <a:gd name="connsiteY0" fmla="*/ 11335 h 414554"/>
                    <a:gd name="connsiteX1" fmla="*/ 188881 w 311934"/>
                    <a:gd name="connsiteY1" fmla="*/ 11335 h 414554"/>
                    <a:gd name="connsiteX2" fmla="*/ 199854 w 311934"/>
                    <a:gd name="connsiteY2" fmla="*/ 7286 h 414554"/>
                    <a:gd name="connsiteX3" fmla="*/ 211617 w 311934"/>
                    <a:gd name="connsiteY3" fmla="*/ 13764 h 414554"/>
                    <a:gd name="connsiteX4" fmla="*/ 215532 w 311934"/>
                    <a:gd name="connsiteY4" fmla="*/ 51819 h 414554"/>
                    <a:gd name="connsiteX5" fmla="*/ 197510 w 311934"/>
                    <a:gd name="connsiteY5" fmla="*/ 77728 h 414554"/>
                    <a:gd name="connsiteX6" fmla="*/ 180261 w 311934"/>
                    <a:gd name="connsiteY6" fmla="*/ 91493 h 414554"/>
                    <a:gd name="connsiteX7" fmla="*/ 176346 w 311934"/>
                    <a:gd name="connsiteY7" fmla="*/ 102018 h 414554"/>
                    <a:gd name="connsiteX8" fmla="*/ 188100 w 311934"/>
                    <a:gd name="connsiteY8" fmla="*/ 123071 h 414554"/>
                    <a:gd name="connsiteX9" fmla="*/ 193586 w 311934"/>
                    <a:gd name="connsiteY9" fmla="*/ 153029 h 414554"/>
                    <a:gd name="connsiteX10" fmla="*/ 226504 w 311934"/>
                    <a:gd name="connsiteY10" fmla="*/ 149790 h 414554"/>
                    <a:gd name="connsiteX11" fmla="*/ 243745 w 311934"/>
                    <a:gd name="connsiteY11" fmla="*/ 149790 h 414554"/>
                    <a:gd name="connsiteX12" fmla="*/ 247669 w 311934"/>
                    <a:gd name="connsiteY12" fmla="*/ 157886 h 414554"/>
                    <a:gd name="connsiteX13" fmla="*/ 258642 w 311934"/>
                    <a:gd name="connsiteY13" fmla="*/ 168412 h 414554"/>
                    <a:gd name="connsiteX14" fmla="*/ 264128 w 311934"/>
                    <a:gd name="connsiteY14" fmla="*/ 192703 h 414554"/>
                    <a:gd name="connsiteX15" fmla="*/ 310362 w 311934"/>
                    <a:gd name="connsiteY15" fmla="*/ 198371 h 414554"/>
                    <a:gd name="connsiteX16" fmla="*/ 311934 w 311934"/>
                    <a:gd name="connsiteY16" fmla="*/ 199181 h 414554"/>
                    <a:gd name="connsiteX17" fmla="*/ 300181 w 311934"/>
                    <a:gd name="connsiteY17" fmla="*/ 209707 h 414554"/>
                    <a:gd name="connsiteX18" fmla="*/ 300181 w 311934"/>
                    <a:gd name="connsiteY18" fmla="*/ 211326 h 414554"/>
                    <a:gd name="connsiteX19" fmla="*/ 233562 w 311934"/>
                    <a:gd name="connsiteY19" fmla="*/ 268814 h 414554"/>
                    <a:gd name="connsiteX20" fmla="*/ 226504 w 311934"/>
                    <a:gd name="connsiteY20" fmla="*/ 268814 h 414554"/>
                    <a:gd name="connsiteX21" fmla="*/ 224152 w 311934"/>
                    <a:gd name="connsiteY21" fmla="*/ 262337 h 414554"/>
                    <a:gd name="connsiteX22" fmla="*/ 217103 w 311934"/>
                    <a:gd name="connsiteY22" fmla="*/ 262337 h 414554"/>
                    <a:gd name="connsiteX23" fmla="*/ 182613 w 311934"/>
                    <a:gd name="connsiteY23" fmla="*/ 280149 h 414554"/>
                    <a:gd name="connsiteX24" fmla="*/ 166945 w 311934"/>
                    <a:gd name="connsiteY24" fmla="*/ 282579 h 414554"/>
                    <a:gd name="connsiteX25" fmla="*/ 162239 w 311934"/>
                    <a:gd name="connsiteY25" fmla="*/ 293104 h 414554"/>
                    <a:gd name="connsiteX26" fmla="*/ 154400 w 311934"/>
                    <a:gd name="connsiteY26" fmla="*/ 297153 h 414554"/>
                    <a:gd name="connsiteX27" fmla="*/ 153619 w 311934"/>
                    <a:gd name="connsiteY27" fmla="*/ 310108 h 414554"/>
                    <a:gd name="connsiteX28" fmla="*/ 144209 w 311934"/>
                    <a:gd name="connsiteY28" fmla="*/ 321444 h 414554"/>
                    <a:gd name="connsiteX29" fmla="*/ 144209 w 311934"/>
                    <a:gd name="connsiteY29" fmla="*/ 334399 h 414554"/>
                    <a:gd name="connsiteX30" fmla="*/ 153619 w 311934"/>
                    <a:gd name="connsiteY30" fmla="*/ 353832 h 414554"/>
                    <a:gd name="connsiteX31" fmla="*/ 154400 w 311934"/>
                    <a:gd name="connsiteY31" fmla="*/ 359499 h 414554"/>
                    <a:gd name="connsiteX32" fmla="*/ 141075 w 311934"/>
                    <a:gd name="connsiteY32" fmla="*/ 365168 h 414554"/>
                    <a:gd name="connsiteX33" fmla="*/ 141075 w 311934"/>
                    <a:gd name="connsiteY33" fmla="*/ 379741 h 414554"/>
                    <a:gd name="connsiteX34" fmla="*/ 131674 w 311934"/>
                    <a:gd name="connsiteY34" fmla="*/ 385408 h 414554"/>
                    <a:gd name="connsiteX35" fmla="*/ 127749 w 311934"/>
                    <a:gd name="connsiteY35" fmla="*/ 377312 h 414554"/>
                    <a:gd name="connsiteX36" fmla="*/ 114433 w 311934"/>
                    <a:gd name="connsiteY36" fmla="*/ 382170 h 414554"/>
                    <a:gd name="connsiteX37" fmla="*/ 89354 w 311934"/>
                    <a:gd name="connsiteY37" fmla="*/ 383789 h 414554"/>
                    <a:gd name="connsiteX38" fmla="*/ 65056 w 311934"/>
                    <a:gd name="connsiteY38" fmla="*/ 374073 h 414554"/>
                    <a:gd name="connsiteX39" fmla="*/ 62703 w 311934"/>
                    <a:gd name="connsiteY39" fmla="*/ 386218 h 414554"/>
                    <a:gd name="connsiteX40" fmla="*/ 57217 w 311934"/>
                    <a:gd name="connsiteY40" fmla="*/ 386218 h 414554"/>
                    <a:gd name="connsiteX41" fmla="*/ 51730 w 311934"/>
                    <a:gd name="connsiteY41" fmla="*/ 407268 h 414554"/>
                    <a:gd name="connsiteX42" fmla="*/ 47025 w 311934"/>
                    <a:gd name="connsiteY42" fmla="*/ 405649 h 414554"/>
                    <a:gd name="connsiteX43" fmla="*/ 36052 w 311934"/>
                    <a:gd name="connsiteY43" fmla="*/ 414555 h 414554"/>
                    <a:gd name="connsiteX44" fmla="*/ 25079 w 311934"/>
                    <a:gd name="connsiteY44" fmla="*/ 404030 h 414554"/>
                    <a:gd name="connsiteX45" fmla="*/ 13325 w 311934"/>
                    <a:gd name="connsiteY45" fmla="*/ 397553 h 414554"/>
                    <a:gd name="connsiteX46" fmla="*/ 9411 w 311934"/>
                    <a:gd name="connsiteY46" fmla="*/ 367596 h 414554"/>
                    <a:gd name="connsiteX47" fmla="*/ 0 w 311934"/>
                    <a:gd name="connsiteY47" fmla="*/ 356260 h 414554"/>
                    <a:gd name="connsiteX48" fmla="*/ 7839 w 311934"/>
                    <a:gd name="connsiteY48" fmla="*/ 344924 h 414554"/>
                    <a:gd name="connsiteX49" fmla="*/ 6277 w 311934"/>
                    <a:gd name="connsiteY49" fmla="*/ 334399 h 414554"/>
                    <a:gd name="connsiteX50" fmla="*/ 10973 w 311934"/>
                    <a:gd name="connsiteY50" fmla="*/ 319824 h 414554"/>
                    <a:gd name="connsiteX51" fmla="*/ 9411 w 311934"/>
                    <a:gd name="connsiteY51" fmla="*/ 313346 h 414554"/>
                    <a:gd name="connsiteX52" fmla="*/ 14897 w 311934"/>
                    <a:gd name="connsiteY52" fmla="*/ 306059 h 414554"/>
                    <a:gd name="connsiteX53" fmla="*/ 13325 w 311934"/>
                    <a:gd name="connsiteY53" fmla="*/ 297153 h 414554"/>
                    <a:gd name="connsiteX54" fmla="*/ 17250 w 311934"/>
                    <a:gd name="connsiteY54" fmla="*/ 293104 h 414554"/>
                    <a:gd name="connsiteX55" fmla="*/ 7058 w 311934"/>
                    <a:gd name="connsiteY55" fmla="*/ 276102 h 414554"/>
                    <a:gd name="connsiteX56" fmla="*/ 11763 w 311934"/>
                    <a:gd name="connsiteY56" fmla="*/ 264766 h 414554"/>
                    <a:gd name="connsiteX57" fmla="*/ 5486 w 311934"/>
                    <a:gd name="connsiteY57" fmla="*/ 258288 h 414554"/>
                    <a:gd name="connsiteX58" fmla="*/ 1572 w 311934"/>
                    <a:gd name="connsiteY58" fmla="*/ 244524 h 414554"/>
                    <a:gd name="connsiteX59" fmla="*/ 1572 w 311934"/>
                    <a:gd name="connsiteY59" fmla="*/ 243713 h 414554"/>
                    <a:gd name="connsiteX60" fmla="*/ 10973 w 311934"/>
                    <a:gd name="connsiteY60" fmla="*/ 238857 h 414554"/>
                    <a:gd name="connsiteX61" fmla="*/ 21164 w 311934"/>
                    <a:gd name="connsiteY61" fmla="*/ 225902 h 414554"/>
                    <a:gd name="connsiteX62" fmla="*/ 16459 w 311934"/>
                    <a:gd name="connsiteY62" fmla="*/ 216184 h 414554"/>
                    <a:gd name="connsiteX63" fmla="*/ 21164 w 311934"/>
                    <a:gd name="connsiteY63" fmla="*/ 201611 h 414554"/>
                    <a:gd name="connsiteX64" fmla="*/ 43891 w 311934"/>
                    <a:gd name="connsiteY64" fmla="*/ 182178 h 414554"/>
                    <a:gd name="connsiteX65" fmla="*/ 53302 w 311934"/>
                    <a:gd name="connsiteY65" fmla="*/ 182989 h 414554"/>
                    <a:gd name="connsiteX66" fmla="*/ 68189 w 311934"/>
                    <a:gd name="connsiteY66" fmla="*/ 156269 h 414554"/>
                    <a:gd name="connsiteX67" fmla="*/ 74457 w 311934"/>
                    <a:gd name="connsiteY67" fmla="*/ 155458 h 414554"/>
                    <a:gd name="connsiteX68" fmla="*/ 85430 w 311934"/>
                    <a:gd name="connsiteY68" fmla="*/ 144123 h 414554"/>
                    <a:gd name="connsiteX69" fmla="*/ 83077 w 311934"/>
                    <a:gd name="connsiteY69" fmla="*/ 131168 h 414554"/>
                    <a:gd name="connsiteX70" fmla="*/ 81515 w 311934"/>
                    <a:gd name="connsiteY70" fmla="*/ 116594 h 414554"/>
                    <a:gd name="connsiteX71" fmla="*/ 76029 w 311934"/>
                    <a:gd name="connsiteY71" fmla="*/ 114165 h 414554"/>
                    <a:gd name="connsiteX72" fmla="*/ 78381 w 311934"/>
                    <a:gd name="connsiteY72" fmla="*/ 90684 h 414554"/>
                    <a:gd name="connsiteX73" fmla="*/ 89354 w 311934"/>
                    <a:gd name="connsiteY73" fmla="*/ 77729 h 414554"/>
                    <a:gd name="connsiteX74" fmla="*/ 94840 w 311934"/>
                    <a:gd name="connsiteY74" fmla="*/ 62345 h 414554"/>
                    <a:gd name="connsiteX75" fmla="*/ 96403 w 311934"/>
                    <a:gd name="connsiteY75" fmla="*/ 26720 h 414554"/>
                    <a:gd name="connsiteX76" fmla="*/ 98755 w 311934"/>
                    <a:gd name="connsiteY76" fmla="*/ 28339 h 414554"/>
                    <a:gd name="connsiteX77" fmla="*/ 153619 w 311934"/>
                    <a:gd name="connsiteY77" fmla="*/ 0 h 414554"/>
                    <a:gd name="connsiteX78" fmla="*/ 170859 w 311934"/>
                    <a:gd name="connsiteY78" fmla="*/ 11335 h 414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311934" h="414554">
                      <a:moveTo>
                        <a:pt x="170859" y="11335"/>
                      </a:moveTo>
                      <a:lnTo>
                        <a:pt x="188881" y="11335"/>
                      </a:lnTo>
                      <a:lnTo>
                        <a:pt x="199854" y="7286"/>
                      </a:lnTo>
                      <a:lnTo>
                        <a:pt x="211617" y="13764"/>
                      </a:lnTo>
                      <a:lnTo>
                        <a:pt x="215532" y="51819"/>
                      </a:lnTo>
                      <a:lnTo>
                        <a:pt x="197510" y="77728"/>
                      </a:lnTo>
                      <a:lnTo>
                        <a:pt x="180261" y="91493"/>
                      </a:lnTo>
                      <a:lnTo>
                        <a:pt x="176346" y="102018"/>
                      </a:lnTo>
                      <a:lnTo>
                        <a:pt x="188100" y="123071"/>
                      </a:lnTo>
                      <a:lnTo>
                        <a:pt x="193586" y="153029"/>
                      </a:lnTo>
                      <a:lnTo>
                        <a:pt x="226504" y="149790"/>
                      </a:lnTo>
                      <a:lnTo>
                        <a:pt x="243745" y="149790"/>
                      </a:lnTo>
                      <a:lnTo>
                        <a:pt x="247669" y="157886"/>
                      </a:lnTo>
                      <a:lnTo>
                        <a:pt x="258642" y="168412"/>
                      </a:lnTo>
                      <a:lnTo>
                        <a:pt x="264128" y="192703"/>
                      </a:lnTo>
                      <a:lnTo>
                        <a:pt x="310362" y="198371"/>
                      </a:lnTo>
                      <a:lnTo>
                        <a:pt x="311934" y="199181"/>
                      </a:lnTo>
                      <a:lnTo>
                        <a:pt x="300181" y="209707"/>
                      </a:lnTo>
                      <a:lnTo>
                        <a:pt x="300181" y="211326"/>
                      </a:lnTo>
                      <a:lnTo>
                        <a:pt x="233562" y="268814"/>
                      </a:lnTo>
                      <a:lnTo>
                        <a:pt x="226504" y="268814"/>
                      </a:lnTo>
                      <a:lnTo>
                        <a:pt x="224152" y="262337"/>
                      </a:lnTo>
                      <a:lnTo>
                        <a:pt x="217103" y="262337"/>
                      </a:lnTo>
                      <a:lnTo>
                        <a:pt x="182613" y="280149"/>
                      </a:lnTo>
                      <a:lnTo>
                        <a:pt x="166945" y="282579"/>
                      </a:lnTo>
                      <a:lnTo>
                        <a:pt x="162239" y="293104"/>
                      </a:lnTo>
                      <a:lnTo>
                        <a:pt x="154400" y="297153"/>
                      </a:lnTo>
                      <a:lnTo>
                        <a:pt x="153619" y="310108"/>
                      </a:lnTo>
                      <a:lnTo>
                        <a:pt x="144209" y="321444"/>
                      </a:lnTo>
                      <a:lnTo>
                        <a:pt x="144209" y="334399"/>
                      </a:lnTo>
                      <a:lnTo>
                        <a:pt x="153619" y="353832"/>
                      </a:lnTo>
                      <a:lnTo>
                        <a:pt x="154400" y="359499"/>
                      </a:lnTo>
                      <a:lnTo>
                        <a:pt x="141075" y="365168"/>
                      </a:lnTo>
                      <a:lnTo>
                        <a:pt x="141075" y="379741"/>
                      </a:lnTo>
                      <a:lnTo>
                        <a:pt x="131674" y="385408"/>
                      </a:lnTo>
                      <a:lnTo>
                        <a:pt x="127749" y="377312"/>
                      </a:lnTo>
                      <a:lnTo>
                        <a:pt x="114433" y="382170"/>
                      </a:lnTo>
                      <a:lnTo>
                        <a:pt x="89354" y="383789"/>
                      </a:lnTo>
                      <a:lnTo>
                        <a:pt x="65056" y="374073"/>
                      </a:lnTo>
                      <a:lnTo>
                        <a:pt x="62703" y="386218"/>
                      </a:lnTo>
                      <a:lnTo>
                        <a:pt x="57217" y="386218"/>
                      </a:lnTo>
                      <a:lnTo>
                        <a:pt x="51730" y="407268"/>
                      </a:lnTo>
                      <a:lnTo>
                        <a:pt x="47025" y="405649"/>
                      </a:lnTo>
                      <a:lnTo>
                        <a:pt x="36052" y="414555"/>
                      </a:lnTo>
                      <a:lnTo>
                        <a:pt x="25079" y="404030"/>
                      </a:lnTo>
                      <a:lnTo>
                        <a:pt x="13325" y="397553"/>
                      </a:lnTo>
                      <a:lnTo>
                        <a:pt x="9411" y="367596"/>
                      </a:lnTo>
                      <a:lnTo>
                        <a:pt x="0" y="356260"/>
                      </a:lnTo>
                      <a:lnTo>
                        <a:pt x="7839" y="344924"/>
                      </a:lnTo>
                      <a:lnTo>
                        <a:pt x="6277" y="334399"/>
                      </a:lnTo>
                      <a:lnTo>
                        <a:pt x="10973" y="319824"/>
                      </a:lnTo>
                      <a:lnTo>
                        <a:pt x="9411" y="313346"/>
                      </a:lnTo>
                      <a:lnTo>
                        <a:pt x="14897" y="306059"/>
                      </a:lnTo>
                      <a:lnTo>
                        <a:pt x="13325" y="297153"/>
                      </a:lnTo>
                      <a:lnTo>
                        <a:pt x="17250" y="293104"/>
                      </a:lnTo>
                      <a:lnTo>
                        <a:pt x="7058" y="276102"/>
                      </a:lnTo>
                      <a:lnTo>
                        <a:pt x="11763" y="264766"/>
                      </a:lnTo>
                      <a:lnTo>
                        <a:pt x="5486" y="258288"/>
                      </a:lnTo>
                      <a:lnTo>
                        <a:pt x="1572" y="244524"/>
                      </a:lnTo>
                      <a:lnTo>
                        <a:pt x="1572" y="243713"/>
                      </a:lnTo>
                      <a:lnTo>
                        <a:pt x="10973" y="238857"/>
                      </a:lnTo>
                      <a:lnTo>
                        <a:pt x="21164" y="225902"/>
                      </a:lnTo>
                      <a:lnTo>
                        <a:pt x="16459" y="216184"/>
                      </a:lnTo>
                      <a:lnTo>
                        <a:pt x="21164" y="201611"/>
                      </a:lnTo>
                      <a:lnTo>
                        <a:pt x="43891" y="182178"/>
                      </a:lnTo>
                      <a:lnTo>
                        <a:pt x="53302" y="182989"/>
                      </a:lnTo>
                      <a:lnTo>
                        <a:pt x="68189" y="156269"/>
                      </a:lnTo>
                      <a:lnTo>
                        <a:pt x="74457" y="155458"/>
                      </a:lnTo>
                      <a:lnTo>
                        <a:pt x="85430" y="144123"/>
                      </a:lnTo>
                      <a:lnTo>
                        <a:pt x="83077" y="131168"/>
                      </a:lnTo>
                      <a:lnTo>
                        <a:pt x="81515" y="116594"/>
                      </a:lnTo>
                      <a:lnTo>
                        <a:pt x="76029" y="114165"/>
                      </a:lnTo>
                      <a:lnTo>
                        <a:pt x="78381" y="90684"/>
                      </a:lnTo>
                      <a:lnTo>
                        <a:pt x="89354" y="77729"/>
                      </a:lnTo>
                      <a:lnTo>
                        <a:pt x="94840" y="62345"/>
                      </a:lnTo>
                      <a:lnTo>
                        <a:pt x="96403" y="26720"/>
                      </a:lnTo>
                      <a:lnTo>
                        <a:pt x="98755" y="28339"/>
                      </a:lnTo>
                      <a:lnTo>
                        <a:pt x="153619" y="0"/>
                      </a:lnTo>
                      <a:lnTo>
                        <a:pt x="170859" y="11335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56" name="Forma Livre: Forma 255">
                  <a:extLst>
                    <a:ext uri="{FF2B5EF4-FFF2-40B4-BE49-F238E27FC236}">
                      <a16:creationId xmlns:a16="http://schemas.microsoft.com/office/drawing/2014/main" id="{0BB9C8FB-F1F7-F307-0A13-DEE071958ADB}"/>
                    </a:ext>
                  </a:extLst>
                </p:cNvPr>
                <p:cNvSpPr/>
                <p:nvPr/>
              </p:nvSpPr>
              <p:spPr>
                <a:xfrm>
                  <a:off x="2950712" y="2404433"/>
                  <a:ext cx="163801" cy="304439"/>
                </a:xfrm>
                <a:custGeom>
                  <a:avLst/>
                  <a:gdLst>
                    <a:gd name="connsiteX0" fmla="*/ 21155 w 163801"/>
                    <a:gd name="connsiteY0" fmla="*/ 304440 h 304439"/>
                    <a:gd name="connsiteX1" fmla="*/ 20374 w 163801"/>
                    <a:gd name="connsiteY1" fmla="*/ 304440 h 304439"/>
                    <a:gd name="connsiteX2" fmla="*/ 22727 w 163801"/>
                    <a:gd name="connsiteY2" fmla="*/ 297963 h 304439"/>
                    <a:gd name="connsiteX3" fmla="*/ 13325 w 163801"/>
                    <a:gd name="connsiteY3" fmla="*/ 285819 h 304439"/>
                    <a:gd name="connsiteX4" fmla="*/ 9401 w 163801"/>
                    <a:gd name="connsiteY4" fmla="*/ 271245 h 304439"/>
                    <a:gd name="connsiteX5" fmla="*/ 6267 w 163801"/>
                    <a:gd name="connsiteY5" fmla="*/ 213752 h 304439"/>
                    <a:gd name="connsiteX6" fmla="*/ 3915 w 163801"/>
                    <a:gd name="connsiteY6" fmla="*/ 170033 h 304439"/>
                    <a:gd name="connsiteX7" fmla="*/ 0 w 163801"/>
                    <a:gd name="connsiteY7" fmla="*/ 115785 h 304439"/>
                    <a:gd name="connsiteX8" fmla="*/ 22727 w 163801"/>
                    <a:gd name="connsiteY8" fmla="*/ 101210 h 304439"/>
                    <a:gd name="connsiteX9" fmla="*/ 22727 w 163801"/>
                    <a:gd name="connsiteY9" fmla="*/ 101210 h 304439"/>
                    <a:gd name="connsiteX10" fmla="*/ 42320 w 163801"/>
                    <a:gd name="connsiteY10" fmla="*/ 20243 h 304439"/>
                    <a:gd name="connsiteX11" fmla="*/ 76019 w 163801"/>
                    <a:gd name="connsiteY11" fmla="*/ 7288 h 304439"/>
                    <a:gd name="connsiteX12" fmla="*/ 98746 w 163801"/>
                    <a:gd name="connsiteY12" fmla="*/ 0 h 304439"/>
                    <a:gd name="connsiteX13" fmla="*/ 100317 w 163801"/>
                    <a:gd name="connsiteY13" fmla="*/ 810 h 304439"/>
                    <a:gd name="connsiteX14" fmla="*/ 125397 w 163801"/>
                    <a:gd name="connsiteY14" fmla="*/ 65584 h 304439"/>
                    <a:gd name="connsiteX15" fmla="*/ 130883 w 163801"/>
                    <a:gd name="connsiteY15" fmla="*/ 82587 h 304439"/>
                    <a:gd name="connsiteX16" fmla="*/ 135588 w 163801"/>
                    <a:gd name="connsiteY16" fmla="*/ 110117 h 304439"/>
                    <a:gd name="connsiteX17" fmla="*/ 144209 w 163801"/>
                    <a:gd name="connsiteY17" fmla="*/ 154650 h 304439"/>
                    <a:gd name="connsiteX18" fmla="*/ 154391 w 163801"/>
                    <a:gd name="connsiteY18" fmla="*/ 208085 h 304439"/>
                    <a:gd name="connsiteX19" fmla="*/ 163801 w 163801"/>
                    <a:gd name="connsiteY19" fmla="*/ 262339 h 304439"/>
                    <a:gd name="connsiteX20" fmla="*/ 43891 w 163801"/>
                    <a:gd name="connsiteY20" fmla="*/ 297963 h 304439"/>
                    <a:gd name="connsiteX21" fmla="*/ 28213 w 163801"/>
                    <a:gd name="connsiteY21" fmla="*/ 302821 h 304439"/>
                    <a:gd name="connsiteX22" fmla="*/ 21155 w 163801"/>
                    <a:gd name="connsiteY22" fmla="*/ 304440 h 304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63801" h="304439">
                      <a:moveTo>
                        <a:pt x="21155" y="304440"/>
                      </a:moveTo>
                      <a:lnTo>
                        <a:pt x="20374" y="304440"/>
                      </a:lnTo>
                      <a:lnTo>
                        <a:pt x="22727" y="297963"/>
                      </a:lnTo>
                      <a:lnTo>
                        <a:pt x="13325" y="285819"/>
                      </a:lnTo>
                      <a:lnTo>
                        <a:pt x="9401" y="271245"/>
                      </a:lnTo>
                      <a:lnTo>
                        <a:pt x="6267" y="213752"/>
                      </a:lnTo>
                      <a:lnTo>
                        <a:pt x="3915" y="170033"/>
                      </a:lnTo>
                      <a:lnTo>
                        <a:pt x="0" y="115785"/>
                      </a:lnTo>
                      <a:lnTo>
                        <a:pt x="22727" y="101210"/>
                      </a:lnTo>
                      <a:lnTo>
                        <a:pt x="22727" y="101210"/>
                      </a:lnTo>
                      <a:lnTo>
                        <a:pt x="42320" y="20243"/>
                      </a:lnTo>
                      <a:lnTo>
                        <a:pt x="76019" y="7288"/>
                      </a:lnTo>
                      <a:lnTo>
                        <a:pt x="98746" y="0"/>
                      </a:lnTo>
                      <a:lnTo>
                        <a:pt x="100317" y="810"/>
                      </a:lnTo>
                      <a:lnTo>
                        <a:pt x="125397" y="65584"/>
                      </a:lnTo>
                      <a:lnTo>
                        <a:pt x="130883" y="82587"/>
                      </a:lnTo>
                      <a:lnTo>
                        <a:pt x="135588" y="110117"/>
                      </a:lnTo>
                      <a:lnTo>
                        <a:pt x="144209" y="154650"/>
                      </a:lnTo>
                      <a:lnTo>
                        <a:pt x="154391" y="208085"/>
                      </a:lnTo>
                      <a:lnTo>
                        <a:pt x="163801" y="262339"/>
                      </a:lnTo>
                      <a:lnTo>
                        <a:pt x="43891" y="297963"/>
                      </a:lnTo>
                      <a:lnTo>
                        <a:pt x="28213" y="302821"/>
                      </a:lnTo>
                      <a:lnTo>
                        <a:pt x="21155" y="30444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38" name="Agrupar 237">
                <a:extLst>
                  <a:ext uri="{FF2B5EF4-FFF2-40B4-BE49-F238E27FC236}">
                    <a16:creationId xmlns:a16="http://schemas.microsoft.com/office/drawing/2014/main" id="{A486F295-39F6-1685-0EF6-FE8273E99618}"/>
                  </a:ext>
                </a:extLst>
              </p:cNvPr>
              <p:cNvGrpSpPr/>
              <p:nvPr/>
            </p:nvGrpSpPr>
            <p:grpSpPr>
              <a:xfrm>
                <a:off x="2438233" y="1825495"/>
                <a:ext cx="1334716" cy="1711418"/>
                <a:chOff x="3975059" y="2378523"/>
                <a:chExt cx="1420920" cy="1646086"/>
              </a:xfrm>
              <a:grpFill/>
            </p:grpSpPr>
            <p:sp>
              <p:nvSpPr>
                <p:cNvPr id="239" name="Forma Livre: Forma 238">
                  <a:extLst>
                    <a:ext uri="{FF2B5EF4-FFF2-40B4-BE49-F238E27FC236}">
                      <a16:creationId xmlns:a16="http://schemas.microsoft.com/office/drawing/2014/main" id="{A1013B46-01BD-E25B-5705-89F8E64ADC7D}"/>
                    </a:ext>
                  </a:extLst>
                </p:cNvPr>
                <p:cNvSpPr/>
                <p:nvPr/>
              </p:nvSpPr>
              <p:spPr>
                <a:xfrm>
                  <a:off x="4400626" y="3372004"/>
                  <a:ext cx="856630" cy="652605"/>
                </a:xfrm>
                <a:custGeom>
                  <a:avLst/>
                  <a:gdLst>
                    <a:gd name="connsiteX0" fmla="*/ 512569 w 856630"/>
                    <a:gd name="connsiteY0" fmla="*/ 32385 h 652605"/>
                    <a:gd name="connsiteX1" fmla="*/ 514131 w 856630"/>
                    <a:gd name="connsiteY1" fmla="*/ 51816 h 652605"/>
                    <a:gd name="connsiteX2" fmla="*/ 524323 w 856630"/>
                    <a:gd name="connsiteY2" fmla="*/ 60722 h 652605"/>
                    <a:gd name="connsiteX3" fmla="*/ 531381 w 856630"/>
                    <a:gd name="connsiteY3" fmla="*/ 80972 h 652605"/>
                    <a:gd name="connsiteX4" fmla="*/ 528247 w 856630"/>
                    <a:gd name="connsiteY4" fmla="*/ 89878 h 652605"/>
                    <a:gd name="connsiteX5" fmla="*/ 537648 w 856630"/>
                    <a:gd name="connsiteY5" fmla="*/ 97164 h 652605"/>
                    <a:gd name="connsiteX6" fmla="*/ 535296 w 856630"/>
                    <a:gd name="connsiteY6" fmla="*/ 107690 h 652605"/>
                    <a:gd name="connsiteX7" fmla="*/ 550193 w 856630"/>
                    <a:gd name="connsiteY7" fmla="*/ 114976 h 652605"/>
                    <a:gd name="connsiteX8" fmla="*/ 567433 w 856630"/>
                    <a:gd name="connsiteY8" fmla="*/ 143313 h 652605"/>
                    <a:gd name="connsiteX9" fmla="*/ 567433 w 856630"/>
                    <a:gd name="connsiteY9" fmla="*/ 142504 h 652605"/>
                    <a:gd name="connsiteX10" fmla="*/ 567433 w 856630"/>
                    <a:gd name="connsiteY10" fmla="*/ 144932 h 652605"/>
                    <a:gd name="connsiteX11" fmla="*/ 575272 w 856630"/>
                    <a:gd name="connsiteY11" fmla="*/ 151409 h 652605"/>
                    <a:gd name="connsiteX12" fmla="*/ 571348 w 856630"/>
                    <a:gd name="connsiteY12" fmla="*/ 158696 h 652605"/>
                    <a:gd name="connsiteX13" fmla="*/ 563509 w 856630"/>
                    <a:gd name="connsiteY13" fmla="*/ 188652 h 652605"/>
                    <a:gd name="connsiteX14" fmla="*/ 579187 w 856630"/>
                    <a:gd name="connsiteY14" fmla="*/ 206464 h 652605"/>
                    <a:gd name="connsiteX15" fmla="*/ 580758 w 856630"/>
                    <a:gd name="connsiteY15" fmla="*/ 199987 h 652605"/>
                    <a:gd name="connsiteX16" fmla="*/ 586245 w 856630"/>
                    <a:gd name="connsiteY16" fmla="*/ 202416 h 652605"/>
                    <a:gd name="connsiteX17" fmla="*/ 586245 w 856630"/>
                    <a:gd name="connsiteY17" fmla="*/ 223475 h 652605"/>
                    <a:gd name="connsiteX18" fmla="*/ 590160 w 856630"/>
                    <a:gd name="connsiteY18" fmla="*/ 225095 h 652605"/>
                    <a:gd name="connsiteX19" fmla="*/ 587026 w 856630"/>
                    <a:gd name="connsiteY19" fmla="*/ 229953 h 652605"/>
                    <a:gd name="connsiteX20" fmla="*/ 583102 w 856630"/>
                    <a:gd name="connsiteY20" fmla="*/ 243716 h 652605"/>
                    <a:gd name="connsiteX21" fmla="*/ 605838 w 856630"/>
                    <a:gd name="connsiteY21" fmla="*/ 240478 h 652605"/>
                    <a:gd name="connsiteX22" fmla="*/ 620725 w 856630"/>
                    <a:gd name="connsiteY22" fmla="*/ 251003 h 652605"/>
                    <a:gd name="connsiteX23" fmla="*/ 630917 w 856630"/>
                    <a:gd name="connsiteY23" fmla="*/ 252622 h 652605"/>
                    <a:gd name="connsiteX24" fmla="*/ 634832 w 856630"/>
                    <a:gd name="connsiteY24" fmla="*/ 261528 h 652605"/>
                    <a:gd name="connsiteX25" fmla="*/ 640318 w 856630"/>
                    <a:gd name="connsiteY25" fmla="*/ 269624 h 652605"/>
                    <a:gd name="connsiteX26" fmla="*/ 652863 w 856630"/>
                    <a:gd name="connsiteY26" fmla="*/ 272863 h 652605"/>
                    <a:gd name="connsiteX27" fmla="*/ 660692 w 856630"/>
                    <a:gd name="connsiteY27" fmla="*/ 282578 h 652605"/>
                    <a:gd name="connsiteX28" fmla="*/ 664616 w 856630"/>
                    <a:gd name="connsiteY28" fmla="*/ 299580 h 652605"/>
                    <a:gd name="connsiteX29" fmla="*/ 660692 w 856630"/>
                    <a:gd name="connsiteY29" fmla="*/ 307676 h 652605"/>
                    <a:gd name="connsiteX30" fmla="*/ 674018 w 856630"/>
                    <a:gd name="connsiteY30" fmla="*/ 320630 h 652605"/>
                    <a:gd name="connsiteX31" fmla="*/ 674018 w 856630"/>
                    <a:gd name="connsiteY31" fmla="*/ 329536 h 652605"/>
                    <a:gd name="connsiteX32" fmla="*/ 685772 w 856630"/>
                    <a:gd name="connsiteY32" fmla="*/ 337633 h 652605"/>
                    <a:gd name="connsiteX33" fmla="*/ 704583 w 856630"/>
                    <a:gd name="connsiteY33" fmla="*/ 335204 h 652605"/>
                    <a:gd name="connsiteX34" fmla="*/ 753961 w 856630"/>
                    <a:gd name="connsiteY34" fmla="*/ 353025 h 652605"/>
                    <a:gd name="connsiteX35" fmla="*/ 804120 w 856630"/>
                    <a:gd name="connsiteY35" fmla="*/ 365169 h 652605"/>
                    <a:gd name="connsiteX36" fmla="*/ 812740 w 856630"/>
                    <a:gd name="connsiteY36" fmla="*/ 373266 h 652605"/>
                    <a:gd name="connsiteX37" fmla="*/ 826065 w 856630"/>
                    <a:gd name="connsiteY37" fmla="*/ 370027 h 652605"/>
                    <a:gd name="connsiteX38" fmla="*/ 826846 w 856630"/>
                    <a:gd name="connsiteY38" fmla="*/ 374075 h 652605"/>
                    <a:gd name="connsiteX39" fmla="*/ 820579 w 856630"/>
                    <a:gd name="connsiteY39" fmla="*/ 380552 h 652605"/>
                    <a:gd name="connsiteX40" fmla="*/ 828418 w 856630"/>
                    <a:gd name="connsiteY40" fmla="*/ 383791 h 652605"/>
                    <a:gd name="connsiteX41" fmla="*/ 826846 w 856630"/>
                    <a:gd name="connsiteY41" fmla="*/ 388649 h 652605"/>
                    <a:gd name="connsiteX42" fmla="*/ 847220 w 856630"/>
                    <a:gd name="connsiteY42" fmla="*/ 390268 h 652605"/>
                    <a:gd name="connsiteX43" fmla="*/ 855059 w 856630"/>
                    <a:gd name="connsiteY43" fmla="*/ 394316 h 652605"/>
                    <a:gd name="connsiteX44" fmla="*/ 856631 w 856630"/>
                    <a:gd name="connsiteY44" fmla="*/ 399983 h 652605"/>
                    <a:gd name="connsiteX45" fmla="*/ 703021 w 856630"/>
                    <a:gd name="connsiteY45" fmla="*/ 455847 h 652605"/>
                    <a:gd name="connsiteX46" fmla="*/ 571348 w 856630"/>
                    <a:gd name="connsiteY46" fmla="*/ 502006 h 652605"/>
                    <a:gd name="connsiteX47" fmla="*/ 568995 w 856630"/>
                    <a:gd name="connsiteY47" fmla="*/ 529533 h 652605"/>
                    <a:gd name="connsiteX48" fmla="*/ 556460 w 856630"/>
                    <a:gd name="connsiteY48" fmla="*/ 549773 h 652605"/>
                    <a:gd name="connsiteX49" fmla="*/ 561947 w 856630"/>
                    <a:gd name="connsiteY49" fmla="*/ 564347 h 652605"/>
                    <a:gd name="connsiteX50" fmla="*/ 559594 w 856630"/>
                    <a:gd name="connsiteY50" fmla="*/ 594303 h 652605"/>
                    <a:gd name="connsiteX51" fmla="*/ 564290 w 856630"/>
                    <a:gd name="connsiteY51" fmla="*/ 600780 h 652605"/>
                    <a:gd name="connsiteX52" fmla="*/ 552536 w 856630"/>
                    <a:gd name="connsiteY52" fmla="*/ 612924 h 652605"/>
                    <a:gd name="connsiteX53" fmla="*/ 556460 w 856630"/>
                    <a:gd name="connsiteY53" fmla="*/ 625078 h 652605"/>
                    <a:gd name="connsiteX54" fmla="*/ 537648 w 856630"/>
                    <a:gd name="connsiteY54" fmla="*/ 623459 h 652605"/>
                    <a:gd name="connsiteX55" fmla="*/ 516484 w 856630"/>
                    <a:gd name="connsiteY55" fmla="*/ 631555 h 652605"/>
                    <a:gd name="connsiteX56" fmla="*/ 463191 w 856630"/>
                    <a:gd name="connsiteY56" fmla="*/ 638842 h 652605"/>
                    <a:gd name="connsiteX57" fmla="*/ 438112 w 856630"/>
                    <a:gd name="connsiteY57" fmla="*/ 652605 h 652605"/>
                    <a:gd name="connsiteX58" fmla="*/ 424787 w 856630"/>
                    <a:gd name="connsiteY58" fmla="*/ 651796 h 652605"/>
                    <a:gd name="connsiteX59" fmla="*/ 408327 w 856630"/>
                    <a:gd name="connsiteY59" fmla="*/ 638842 h 652605"/>
                    <a:gd name="connsiteX60" fmla="*/ 391868 w 856630"/>
                    <a:gd name="connsiteY60" fmla="*/ 636413 h 652605"/>
                    <a:gd name="connsiteX61" fmla="*/ 373847 w 856630"/>
                    <a:gd name="connsiteY61" fmla="*/ 600780 h 652605"/>
                    <a:gd name="connsiteX62" fmla="*/ 343281 w 856630"/>
                    <a:gd name="connsiteY62" fmla="*/ 582968 h 652605"/>
                    <a:gd name="connsiteX63" fmla="*/ 322117 w 856630"/>
                    <a:gd name="connsiteY63" fmla="*/ 561108 h 652605"/>
                    <a:gd name="connsiteX64" fmla="*/ 306448 w 856630"/>
                    <a:gd name="connsiteY64" fmla="*/ 553822 h 652605"/>
                    <a:gd name="connsiteX65" fmla="*/ 276663 w 856630"/>
                    <a:gd name="connsiteY65" fmla="*/ 551393 h 652605"/>
                    <a:gd name="connsiteX66" fmla="*/ 242173 w 856630"/>
                    <a:gd name="connsiteY66" fmla="*/ 540868 h 652605"/>
                    <a:gd name="connsiteX67" fmla="*/ 210045 w 856630"/>
                    <a:gd name="connsiteY67" fmla="*/ 533581 h 652605"/>
                    <a:gd name="connsiteX68" fmla="*/ 194367 w 856630"/>
                    <a:gd name="connsiteY68" fmla="*/ 529533 h 652605"/>
                    <a:gd name="connsiteX69" fmla="*/ 158315 w 856630"/>
                    <a:gd name="connsiteY69" fmla="*/ 520627 h 652605"/>
                    <a:gd name="connsiteX70" fmla="*/ 137160 w 856630"/>
                    <a:gd name="connsiteY70" fmla="*/ 498767 h 652605"/>
                    <a:gd name="connsiteX71" fmla="*/ 130102 w 856630"/>
                    <a:gd name="connsiteY71" fmla="*/ 510911 h 652605"/>
                    <a:gd name="connsiteX72" fmla="*/ 120701 w 856630"/>
                    <a:gd name="connsiteY72" fmla="*/ 517388 h 652605"/>
                    <a:gd name="connsiteX73" fmla="*/ 95621 w 856630"/>
                    <a:gd name="connsiteY73" fmla="*/ 523865 h 652605"/>
                    <a:gd name="connsiteX74" fmla="*/ 72885 w 856630"/>
                    <a:gd name="connsiteY74" fmla="*/ 520627 h 652605"/>
                    <a:gd name="connsiteX75" fmla="*/ 66618 w 856630"/>
                    <a:gd name="connsiteY75" fmla="*/ 523865 h 652605"/>
                    <a:gd name="connsiteX76" fmla="*/ 57998 w 856630"/>
                    <a:gd name="connsiteY76" fmla="*/ 522246 h 652605"/>
                    <a:gd name="connsiteX77" fmla="*/ 50159 w 856630"/>
                    <a:gd name="connsiteY77" fmla="*/ 515769 h 652605"/>
                    <a:gd name="connsiteX78" fmla="*/ 36833 w 856630"/>
                    <a:gd name="connsiteY78" fmla="*/ 490671 h 652605"/>
                    <a:gd name="connsiteX79" fmla="*/ 31347 w 856630"/>
                    <a:gd name="connsiteY79" fmla="*/ 464753 h 652605"/>
                    <a:gd name="connsiteX80" fmla="*/ 34490 w 856630"/>
                    <a:gd name="connsiteY80" fmla="*/ 436416 h 652605"/>
                    <a:gd name="connsiteX81" fmla="*/ 40758 w 856630"/>
                    <a:gd name="connsiteY81" fmla="*/ 428320 h 652605"/>
                    <a:gd name="connsiteX82" fmla="*/ 38405 w 856630"/>
                    <a:gd name="connsiteY82" fmla="*/ 414557 h 652605"/>
                    <a:gd name="connsiteX83" fmla="*/ 36833 w 856630"/>
                    <a:gd name="connsiteY83" fmla="*/ 412128 h 652605"/>
                    <a:gd name="connsiteX84" fmla="*/ 25080 w 856630"/>
                    <a:gd name="connsiteY84" fmla="*/ 399174 h 652605"/>
                    <a:gd name="connsiteX85" fmla="*/ 7839 w 856630"/>
                    <a:gd name="connsiteY85" fmla="*/ 384600 h 652605"/>
                    <a:gd name="connsiteX86" fmla="*/ 0 w 856630"/>
                    <a:gd name="connsiteY86" fmla="*/ 365169 h 652605"/>
                    <a:gd name="connsiteX87" fmla="*/ 0 w 856630"/>
                    <a:gd name="connsiteY87" fmla="*/ 348167 h 652605"/>
                    <a:gd name="connsiteX88" fmla="*/ 7839 w 856630"/>
                    <a:gd name="connsiteY88" fmla="*/ 341681 h 652605"/>
                    <a:gd name="connsiteX89" fmla="*/ 10192 w 856630"/>
                    <a:gd name="connsiteY89" fmla="*/ 340062 h 652605"/>
                    <a:gd name="connsiteX90" fmla="*/ 40758 w 856630"/>
                    <a:gd name="connsiteY90" fmla="*/ 290674 h 652605"/>
                    <a:gd name="connsiteX91" fmla="*/ 42320 w 856630"/>
                    <a:gd name="connsiteY91" fmla="*/ 289055 h 652605"/>
                    <a:gd name="connsiteX92" fmla="*/ 48597 w 856630"/>
                    <a:gd name="connsiteY92" fmla="*/ 283388 h 652605"/>
                    <a:gd name="connsiteX93" fmla="*/ 57217 w 856630"/>
                    <a:gd name="connsiteY93" fmla="*/ 291484 h 652605"/>
                    <a:gd name="connsiteX94" fmla="*/ 70542 w 856630"/>
                    <a:gd name="connsiteY94" fmla="*/ 277720 h 652605"/>
                    <a:gd name="connsiteX95" fmla="*/ 80724 w 856630"/>
                    <a:gd name="connsiteY95" fmla="*/ 278530 h 652605"/>
                    <a:gd name="connsiteX96" fmla="*/ 83858 w 856630"/>
                    <a:gd name="connsiteY96" fmla="*/ 271243 h 652605"/>
                    <a:gd name="connsiteX97" fmla="*/ 76810 w 856630"/>
                    <a:gd name="connsiteY97" fmla="*/ 263957 h 652605"/>
                    <a:gd name="connsiteX98" fmla="*/ 95621 w 856630"/>
                    <a:gd name="connsiteY98" fmla="*/ 249383 h 652605"/>
                    <a:gd name="connsiteX99" fmla="*/ 106594 w 856630"/>
                    <a:gd name="connsiteY99" fmla="*/ 254241 h 652605"/>
                    <a:gd name="connsiteX100" fmla="*/ 118348 w 856630"/>
                    <a:gd name="connsiteY100" fmla="*/ 247764 h 652605"/>
                    <a:gd name="connsiteX101" fmla="*/ 131674 w 856630"/>
                    <a:gd name="connsiteY101" fmla="*/ 253432 h 652605"/>
                    <a:gd name="connsiteX102" fmla="*/ 129321 w 856630"/>
                    <a:gd name="connsiteY102" fmla="*/ 238858 h 652605"/>
                    <a:gd name="connsiteX103" fmla="*/ 141075 w 856630"/>
                    <a:gd name="connsiteY103" fmla="*/ 231572 h 652605"/>
                    <a:gd name="connsiteX104" fmla="*/ 148914 w 856630"/>
                    <a:gd name="connsiteY104" fmla="*/ 238049 h 652605"/>
                    <a:gd name="connsiteX105" fmla="*/ 159887 w 856630"/>
                    <a:gd name="connsiteY105" fmla="*/ 238858 h 652605"/>
                    <a:gd name="connsiteX106" fmla="*/ 159887 w 856630"/>
                    <a:gd name="connsiteY106" fmla="*/ 248574 h 652605"/>
                    <a:gd name="connsiteX107" fmla="*/ 164583 w 856630"/>
                    <a:gd name="connsiteY107" fmla="*/ 256670 h 652605"/>
                    <a:gd name="connsiteX108" fmla="*/ 169288 w 856630"/>
                    <a:gd name="connsiteY108" fmla="*/ 246955 h 652605"/>
                    <a:gd name="connsiteX109" fmla="*/ 183394 w 856630"/>
                    <a:gd name="connsiteY109" fmla="*/ 242907 h 652605"/>
                    <a:gd name="connsiteX110" fmla="*/ 183394 w 856630"/>
                    <a:gd name="connsiteY110" fmla="*/ 238049 h 652605"/>
                    <a:gd name="connsiteX111" fmla="*/ 195939 w 856630"/>
                    <a:gd name="connsiteY111" fmla="*/ 228333 h 652605"/>
                    <a:gd name="connsiteX112" fmla="*/ 190453 w 856630"/>
                    <a:gd name="connsiteY112" fmla="*/ 215379 h 652605"/>
                    <a:gd name="connsiteX113" fmla="*/ 198292 w 856630"/>
                    <a:gd name="connsiteY113" fmla="*/ 204845 h 652605"/>
                    <a:gd name="connsiteX114" fmla="*/ 215532 w 856630"/>
                    <a:gd name="connsiteY114" fmla="*/ 204845 h 652605"/>
                    <a:gd name="connsiteX115" fmla="*/ 207693 w 856630"/>
                    <a:gd name="connsiteY115" fmla="*/ 191081 h 652605"/>
                    <a:gd name="connsiteX116" fmla="*/ 211607 w 856630"/>
                    <a:gd name="connsiteY116" fmla="*/ 185414 h 652605"/>
                    <a:gd name="connsiteX117" fmla="*/ 222580 w 856630"/>
                    <a:gd name="connsiteY117" fmla="*/ 187033 h 652605"/>
                    <a:gd name="connsiteX118" fmla="*/ 227286 w 856630"/>
                    <a:gd name="connsiteY118" fmla="*/ 182985 h 652605"/>
                    <a:gd name="connsiteX119" fmla="*/ 228857 w 856630"/>
                    <a:gd name="connsiteY119" fmla="*/ 178937 h 652605"/>
                    <a:gd name="connsiteX120" fmla="*/ 222580 w 856630"/>
                    <a:gd name="connsiteY120" fmla="*/ 174888 h 652605"/>
                    <a:gd name="connsiteX121" fmla="*/ 227286 w 856630"/>
                    <a:gd name="connsiteY121" fmla="*/ 166792 h 652605"/>
                    <a:gd name="connsiteX122" fmla="*/ 235125 w 856630"/>
                    <a:gd name="connsiteY122" fmla="*/ 162744 h 652605"/>
                    <a:gd name="connsiteX123" fmla="*/ 244526 w 856630"/>
                    <a:gd name="connsiteY123" fmla="*/ 163554 h 652605"/>
                    <a:gd name="connsiteX124" fmla="*/ 244526 w 856630"/>
                    <a:gd name="connsiteY124" fmla="*/ 153838 h 652605"/>
                    <a:gd name="connsiteX125" fmla="*/ 250012 w 856630"/>
                    <a:gd name="connsiteY125" fmla="*/ 153838 h 652605"/>
                    <a:gd name="connsiteX126" fmla="*/ 251584 w 856630"/>
                    <a:gd name="connsiteY126" fmla="*/ 142504 h 652605"/>
                    <a:gd name="connsiteX127" fmla="*/ 242173 w 856630"/>
                    <a:gd name="connsiteY127" fmla="*/ 136836 h 652605"/>
                    <a:gd name="connsiteX128" fmla="*/ 243745 w 856630"/>
                    <a:gd name="connsiteY128" fmla="*/ 126311 h 652605"/>
                    <a:gd name="connsiteX129" fmla="*/ 253146 w 856630"/>
                    <a:gd name="connsiteY129" fmla="*/ 113357 h 652605"/>
                    <a:gd name="connsiteX130" fmla="*/ 270396 w 856630"/>
                    <a:gd name="connsiteY130" fmla="*/ 116596 h 652605"/>
                    <a:gd name="connsiteX131" fmla="*/ 278225 w 856630"/>
                    <a:gd name="connsiteY131" fmla="*/ 110118 h 652605"/>
                    <a:gd name="connsiteX132" fmla="*/ 272739 w 856630"/>
                    <a:gd name="connsiteY132" fmla="*/ 103641 h 652605"/>
                    <a:gd name="connsiteX133" fmla="*/ 278225 w 856630"/>
                    <a:gd name="connsiteY133" fmla="*/ 90687 h 652605"/>
                    <a:gd name="connsiteX134" fmla="*/ 272739 w 856630"/>
                    <a:gd name="connsiteY134" fmla="*/ 83401 h 652605"/>
                    <a:gd name="connsiteX135" fmla="*/ 274311 w 856630"/>
                    <a:gd name="connsiteY135" fmla="*/ 76105 h 652605"/>
                    <a:gd name="connsiteX136" fmla="*/ 293904 w 856630"/>
                    <a:gd name="connsiteY136" fmla="*/ 74485 h 652605"/>
                    <a:gd name="connsiteX137" fmla="*/ 299390 w 856630"/>
                    <a:gd name="connsiteY137" fmla="*/ 67199 h 652605"/>
                    <a:gd name="connsiteX138" fmla="*/ 300962 w 856630"/>
                    <a:gd name="connsiteY138" fmla="*/ 67199 h 652605"/>
                    <a:gd name="connsiteX139" fmla="*/ 307229 w 856630"/>
                    <a:gd name="connsiteY139" fmla="*/ 68008 h 652605"/>
                    <a:gd name="connsiteX140" fmla="*/ 322117 w 856630"/>
                    <a:gd name="connsiteY140" fmla="*/ 58293 h 652605"/>
                    <a:gd name="connsiteX141" fmla="*/ 341709 w 856630"/>
                    <a:gd name="connsiteY141" fmla="*/ 62341 h 652605"/>
                    <a:gd name="connsiteX142" fmla="*/ 347196 w 856630"/>
                    <a:gd name="connsiteY142" fmla="*/ 68818 h 652605"/>
                    <a:gd name="connsiteX143" fmla="*/ 368360 w 856630"/>
                    <a:gd name="connsiteY143" fmla="*/ 58293 h 652605"/>
                    <a:gd name="connsiteX144" fmla="*/ 366008 w 856630"/>
                    <a:gd name="connsiteY144" fmla="*/ 48577 h 652605"/>
                    <a:gd name="connsiteX145" fmla="*/ 369922 w 856630"/>
                    <a:gd name="connsiteY145" fmla="*/ 34814 h 652605"/>
                    <a:gd name="connsiteX146" fmla="*/ 375409 w 856630"/>
                    <a:gd name="connsiteY146" fmla="*/ 37243 h 652605"/>
                    <a:gd name="connsiteX147" fmla="*/ 386382 w 856630"/>
                    <a:gd name="connsiteY147" fmla="*/ 31575 h 652605"/>
                    <a:gd name="connsiteX148" fmla="*/ 390306 w 856630"/>
                    <a:gd name="connsiteY148" fmla="*/ 35623 h 652605"/>
                    <a:gd name="connsiteX149" fmla="*/ 396573 w 856630"/>
                    <a:gd name="connsiteY149" fmla="*/ 30766 h 652605"/>
                    <a:gd name="connsiteX150" fmla="*/ 404413 w 856630"/>
                    <a:gd name="connsiteY150" fmla="*/ 33195 h 652605"/>
                    <a:gd name="connsiteX151" fmla="*/ 411461 w 856630"/>
                    <a:gd name="connsiteY151" fmla="*/ 29146 h 652605"/>
                    <a:gd name="connsiteX152" fmla="*/ 424787 w 856630"/>
                    <a:gd name="connsiteY152" fmla="*/ 36433 h 652605"/>
                    <a:gd name="connsiteX153" fmla="*/ 447513 w 856630"/>
                    <a:gd name="connsiteY153" fmla="*/ 30766 h 652605"/>
                    <a:gd name="connsiteX154" fmla="*/ 457705 w 856630"/>
                    <a:gd name="connsiteY154" fmla="*/ 36433 h 652605"/>
                    <a:gd name="connsiteX155" fmla="*/ 475736 w 856630"/>
                    <a:gd name="connsiteY155" fmla="*/ 12954 h 652605"/>
                    <a:gd name="connsiteX156" fmla="*/ 475736 w 856630"/>
                    <a:gd name="connsiteY156" fmla="*/ 4048 h 652605"/>
                    <a:gd name="connsiteX157" fmla="*/ 480432 w 856630"/>
                    <a:gd name="connsiteY157" fmla="*/ 0 h 652605"/>
                    <a:gd name="connsiteX158" fmla="*/ 510997 w 856630"/>
                    <a:gd name="connsiteY158" fmla="*/ 26718 h 652605"/>
                    <a:gd name="connsiteX159" fmla="*/ 512569 w 856630"/>
                    <a:gd name="connsiteY159" fmla="*/ 32385 h 652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856630" h="652605">
                      <a:moveTo>
                        <a:pt x="512569" y="32385"/>
                      </a:moveTo>
                      <a:lnTo>
                        <a:pt x="514131" y="51816"/>
                      </a:lnTo>
                      <a:lnTo>
                        <a:pt x="524323" y="60722"/>
                      </a:lnTo>
                      <a:lnTo>
                        <a:pt x="531381" y="80972"/>
                      </a:lnTo>
                      <a:lnTo>
                        <a:pt x="528247" y="89878"/>
                      </a:lnTo>
                      <a:lnTo>
                        <a:pt x="537648" y="97164"/>
                      </a:lnTo>
                      <a:lnTo>
                        <a:pt x="535296" y="107690"/>
                      </a:lnTo>
                      <a:lnTo>
                        <a:pt x="550193" y="114976"/>
                      </a:lnTo>
                      <a:lnTo>
                        <a:pt x="567433" y="143313"/>
                      </a:lnTo>
                      <a:lnTo>
                        <a:pt x="567433" y="142504"/>
                      </a:lnTo>
                      <a:lnTo>
                        <a:pt x="567433" y="144932"/>
                      </a:lnTo>
                      <a:lnTo>
                        <a:pt x="575272" y="151409"/>
                      </a:lnTo>
                      <a:lnTo>
                        <a:pt x="571348" y="158696"/>
                      </a:lnTo>
                      <a:lnTo>
                        <a:pt x="563509" y="188652"/>
                      </a:lnTo>
                      <a:lnTo>
                        <a:pt x="579187" y="206464"/>
                      </a:lnTo>
                      <a:lnTo>
                        <a:pt x="580758" y="199987"/>
                      </a:lnTo>
                      <a:lnTo>
                        <a:pt x="586245" y="202416"/>
                      </a:lnTo>
                      <a:lnTo>
                        <a:pt x="586245" y="223475"/>
                      </a:lnTo>
                      <a:lnTo>
                        <a:pt x="590160" y="225095"/>
                      </a:lnTo>
                      <a:lnTo>
                        <a:pt x="587026" y="229953"/>
                      </a:lnTo>
                      <a:lnTo>
                        <a:pt x="583102" y="243716"/>
                      </a:lnTo>
                      <a:lnTo>
                        <a:pt x="605838" y="240478"/>
                      </a:lnTo>
                      <a:lnTo>
                        <a:pt x="620725" y="251003"/>
                      </a:lnTo>
                      <a:lnTo>
                        <a:pt x="630917" y="252622"/>
                      </a:lnTo>
                      <a:lnTo>
                        <a:pt x="634832" y="261528"/>
                      </a:lnTo>
                      <a:lnTo>
                        <a:pt x="640318" y="269624"/>
                      </a:lnTo>
                      <a:lnTo>
                        <a:pt x="652863" y="272863"/>
                      </a:lnTo>
                      <a:lnTo>
                        <a:pt x="660692" y="282578"/>
                      </a:lnTo>
                      <a:lnTo>
                        <a:pt x="664616" y="299580"/>
                      </a:lnTo>
                      <a:lnTo>
                        <a:pt x="660692" y="307676"/>
                      </a:lnTo>
                      <a:lnTo>
                        <a:pt x="674018" y="320630"/>
                      </a:lnTo>
                      <a:lnTo>
                        <a:pt x="674018" y="329536"/>
                      </a:lnTo>
                      <a:lnTo>
                        <a:pt x="685772" y="337633"/>
                      </a:lnTo>
                      <a:lnTo>
                        <a:pt x="704583" y="335204"/>
                      </a:lnTo>
                      <a:lnTo>
                        <a:pt x="753961" y="353025"/>
                      </a:lnTo>
                      <a:lnTo>
                        <a:pt x="804120" y="365169"/>
                      </a:lnTo>
                      <a:lnTo>
                        <a:pt x="812740" y="373266"/>
                      </a:lnTo>
                      <a:lnTo>
                        <a:pt x="826065" y="370027"/>
                      </a:lnTo>
                      <a:lnTo>
                        <a:pt x="826846" y="374075"/>
                      </a:lnTo>
                      <a:lnTo>
                        <a:pt x="820579" y="380552"/>
                      </a:lnTo>
                      <a:lnTo>
                        <a:pt x="828418" y="383791"/>
                      </a:lnTo>
                      <a:lnTo>
                        <a:pt x="826846" y="388649"/>
                      </a:lnTo>
                      <a:lnTo>
                        <a:pt x="847220" y="390268"/>
                      </a:lnTo>
                      <a:lnTo>
                        <a:pt x="855059" y="394316"/>
                      </a:lnTo>
                      <a:lnTo>
                        <a:pt x="856631" y="399983"/>
                      </a:lnTo>
                      <a:lnTo>
                        <a:pt x="703021" y="455847"/>
                      </a:lnTo>
                      <a:lnTo>
                        <a:pt x="571348" y="502006"/>
                      </a:lnTo>
                      <a:lnTo>
                        <a:pt x="568995" y="529533"/>
                      </a:lnTo>
                      <a:lnTo>
                        <a:pt x="556460" y="549773"/>
                      </a:lnTo>
                      <a:lnTo>
                        <a:pt x="561947" y="564347"/>
                      </a:lnTo>
                      <a:lnTo>
                        <a:pt x="559594" y="594303"/>
                      </a:lnTo>
                      <a:lnTo>
                        <a:pt x="564290" y="600780"/>
                      </a:lnTo>
                      <a:lnTo>
                        <a:pt x="552536" y="612924"/>
                      </a:lnTo>
                      <a:lnTo>
                        <a:pt x="556460" y="625078"/>
                      </a:lnTo>
                      <a:lnTo>
                        <a:pt x="537648" y="623459"/>
                      </a:lnTo>
                      <a:lnTo>
                        <a:pt x="516484" y="631555"/>
                      </a:lnTo>
                      <a:lnTo>
                        <a:pt x="463191" y="638842"/>
                      </a:lnTo>
                      <a:lnTo>
                        <a:pt x="438112" y="652605"/>
                      </a:lnTo>
                      <a:lnTo>
                        <a:pt x="424787" y="651796"/>
                      </a:lnTo>
                      <a:lnTo>
                        <a:pt x="408327" y="638842"/>
                      </a:lnTo>
                      <a:lnTo>
                        <a:pt x="391868" y="636413"/>
                      </a:lnTo>
                      <a:lnTo>
                        <a:pt x="373847" y="600780"/>
                      </a:lnTo>
                      <a:lnTo>
                        <a:pt x="343281" y="582968"/>
                      </a:lnTo>
                      <a:lnTo>
                        <a:pt x="322117" y="561108"/>
                      </a:lnTo>
                      <a:lnTo>
                        <a:pt x="306448" y="553822"/>
                      </a:lnTo>
                      <a:lnTo>
                        <a:pt x="276663" y="551393"/>
                      </a:lnTo>
                      <a:lnTo>
                        <a:pt x="242173" y="540868"/>
                      </a:lnTo>
                      <a:lnTo>
                        <a:pt x="210045" y="533581"/>
                      </a:lnTo>
                      <a:lnTo>
                        <a:pt x="194367" y="529533"/>
                      </a:lnTo>
                      <a:lnTo>
                        <a:pt x="158315" y="520627"/>
                      </a:lnTo>
                      <a:lnTo>
                        <a:pt x="137160" y="498767"/>
                      </a:lnTo>
                      <a:lnTo>
                        <a:pt x="130102" y="510911"/>
                      </a:lnTo>
                      <a:lnTo>
                        <a:pt x="120701" y="517388"/>
                      </a:lnTo>
                      <a:lnTo>
                        <a:pt x="95621" y="523865"/>
                      </a:lnTo>
                      <a:lnTo>
                        <a:pt x="72885" y="520627"/>
                      </a:lnTo>
                      <a:lnTo>
                        <a:pt x="66618" y="523865"/>
                      </a:lnTo>
                      <a:lnTo>
                        <a:pt x="57998" y="522246"/>
                      </a:lnTo>
                      <a:lnTo>
                        <a:pt x="50159" y="515769"/>
                      </a:lnTo>
                      <a:lnTo>
                        <a:pt x="36833" y="490671"/>
                      </a:lnTo>
                      <a:lnTo>
                        <a:pt x="31347" y="464753"/>
                      </a:lnTo>
                      <a:lnTo>
                        <a:pt x="34490" y="436416"/>
                      </a:lnTo>
                      <a:lnTo>
                        <a:pt x="40758" y="428320"/>
                      </a:lnTo>
                      <a:lnTo>
                        <a:pt x="38405" y="414557"/>
                      </a:lnTo>
                      <a:lnTo>
                        <a:pt x="36833" y="412128"/>
                      </a:lnTo>
                      <a:lnTo>
                        <a:pt x="25080" y="399174"/>
                      </a:lnTo>
                      <a:lnTo>
                        <a:pt x="7839" y="384600"/>
                      </a:lnTo>
                      <a:lnTo>
                        <a:pt x="0" y="365169"/>
                      </a:lnTo>
                      <a:lnTo>
                        <a:pt x="0" y="348167"/>
                      </a:lnTo>
                      <a:lnTo>
                        <a:pt x="7839" y="341681"/>
                      </a:lnTo>
                      <a:lnTo>
                        <a:pt x="10192" y="340062"/>
                      </a:lnTo>
                      <a:lnTo>
                        <a:pt x="40758" y="290674"/>
                      </a:lnTo>
                      <a:lnTo>
                        <a:pt x="42320" y="289055"/>
                      </a:lnTo>
                      <a:lnTo>
                        <a:pt x="48597" y="283388"/>
                      </a:lnTo>
                      <a:lnTo>
                        <a:pt x="57217" y="291484"/>
                      </a:lnTo>
                      <a:lnTo>
                        <a:pt x="70542" y="277720"/>
                      </a:lnTo>
                      <a:lnTo>
                        <a:pt x="80724" y="278530"/>
                      </a:lnTo>
                      <a:lnTo>
                        <a:pt x="83858" y="271243"/>
                      </a:lnTo>
                      <a:lnTo>
                        <a:pt x="76810" y="263957"/>
                      </a:lnTo>
                      <a:lnTo>
                        <a:pt x="95621" y="249383"/>
                      </a:lnTo>
                      <a:lnTo>
                        <a:pt x="106594" y="254241"/>
                      </a:lnTo>
                      <a:lnTo>
                        <a:pt x="118348" y="247764"/>
                      </a:lnTo>
                      <a:lnTo>
                        <a:pt x="131674" y="253432"/>
                      </a:lnTo>
                      <a:lnTo>
                        <a:pt x="129321" y="238858"/>
                      </a:lnTo>
                      <a:lnTo>
                        <a:pt x="141075" y="231572"/>
                      </a:lnTo>
                      <a:lnTo>
                        <a:pt x="148914" y="238049"/>
                      </a:lnTo>
                      <a:lnTo>
                        <a:pt x="159887" y="238858"/>
                      </a:lnTo>
                      <a:lnTo>
                        <a:pt x="159887" y="248574"/>
                      </a:lnTo>
                      <a:lnTo>
                        <a:pt x="164583" y="256670"/>
                      </a:lnTo>
                      <a:lnTo>
                        <a:pt x="169288" y="246955"/>
                      </a:lnTo>
                      <a:lnTo>
                        <a:pt x="183394" y="242907"/>
                      </a:lnTo>
                      <a:lnTo>
                        <a:pt x="183394" y="238049"/>
                      </a:lnTo>
                      <a:lnTo>
                        <a:pt x="195939" y="228333"/>
                      </a:lnTo>
                      <a:lnTo>
                        <a:pt x="190453" y="215379"/>
                      </a:lnTo>
                      <a:lnTo>
                        <a:pt x="198292" y="204845"/>
                      </a:lnTo>
                      <a:lnTo>
                        <a:pt x="215532" y="204845"/>
                      </a:lnTo>
                      <a:lnTo>
                        <a:pt x="207693" y="191081"/>
                      </a:lnTo>
                      <a:lnTo>
                        <a:pt x="211607" y="185414"/>
                      </a:lnTo>
                      <a:lnTo>
                        <a:pt x="222580" y="187033"/>
                      </a:lnTo>
                      <a:lnTo>
                        <a:pt x="227286" y="182985"/>
                      </a:lnTo>
                      <a:lnTo>
                        <a:pt x="228857" y="178937"/>
                      </a:lnTo>
                      <a:lnTo>
                        <a:pt x="222580" y="174888"/>
                      </a:lnTo>
                      <a:lnTo>
                        <a:pt x="227286" y="166792"/>
                      </a:lnTo>
                      <a:lnTo>
                        <a:pt x="235125" y="162744"/>
                      </a:lnTo>
                      <a:lnTo>
                        <a:pt x="244526" y="163554"/>
                      </a:lnTo>
                      <a:lnTo>
                        <a:pt x="244526" y="153838"/>
                      </a:lnTo>
                      <a:lnTo>
                        <a:pt x="250012" y="153838"/>
                      </a:lnTo>
                      <a:lnTo>
                        <a:pt x="251584" y="142504"/>
                      </a:lnTo>
                      <a:lnTo>
                        <a:pt x="242173" y="136836"/>
                      </a:lnTo>
                      <a:lnTo>
                        <a:pt x="243745" y="126311"/>
                      </a:lnTo>
                      <a:lnTo>
                        <a:pt x="253146" y="113357"/>
                      </a:lnTo>
                      <a:lnTo>
                        <a:pt x="270396" y="116596"/>
                      </a:lnTo>
                      <a:lnTo>
                        <a:pt x="278225" y="110118"/>
                      </a:lnTo>
                      <a:lnTo>
                        <a:pt x="272739" y="103641"/>
                      </a:lnTo>
                      <a:lnTo>
                        <a:pt x="278225" y="90687"/>
                      </a:lnTo>
                      <a:lnTo>
                        <a:pt x="272739" y="83401"/>
                      </a:lnTo>
                      <a:lnTo>
                        <a:pt x="274311" y="76105"/>
                      </a:lnTo>
                      <a:lnTo>
                        <a:pt x="293904" y="74485"/>
                      </a:lnTo>
                      <a:lnTo>
                        <a:pt x="299390" y="67199"/>
                      </a:lnTo>
                      <a:lnTo>
                        <a:pt x="300962" y="67199"/>
                      </a:lnTo>
                      <a:lnTo>
                        <a:pt x="307229" y="68008"/>
                      </a:lnTo>
                      <a:lnTo>
                        <a:pt x="322117" y="58293"/>
                      </a:lnTo>
                      <a:lnTo>
                        <a:pt x="341709" y="62341"/>
                      </a:lnTo>
                      <a:lnTo>
                        <a:pt x="347196" y="68818"/>
                      </a:lnTo>
                      <a:lnTo>
                        <a:pt x="368360" y="58293"/>
                      </a:lnTo>
                      <a:lnTo>
                        <a:pt x="366008" y="48577"/>
                      </a:lnTo>
                      <a:lnTo>
                        <a:pt x="369922" y="34814"/>
                      </a:lnTo>
                      <a:lnTo>
                        <a:pt x="375409" y="37243"/>
                      </a:lnTo>
                      <a:lnTo>
                        <a:pt x="386382" y="31575"/>
                      </a:lnTo>
                      <a:lnTo>
                        <a:pt x="390306" y="35623"/>
                      </a:lnTo>
                      <a:lnTo>
                        <a:pt x="396573" y="30766"/>
                      </a:lnTo>
                      <a:lnTo>
                        <a:pt x="404413" y="33195"/>
                      </a:lnTo>
                      <a:lnTo>
                        <a:pt x="411461" y="29146"/>
                      </a:lnTo>
                      <a:lnTo>
                        <a:pt x="424787" y="36433"/>
                      </a:lnTo>
                      <a:lnTo>
                        <a:pt x="447513" y="30766"/>
                      </a:lnTo>
                      <a:lnTo>
                        <a:pt x="457705" y="36433"/>
                      </a:lnTo>
                      <a:lnTo>
                        <a:pt x="475736" y="12954"/>
                      </a:lnTo>
                      <a:lnTo>
                        <a:pt x="475736" y="4048"/>
                      </a:lnTo>
                      <a:lnTo>
                        <a:pt x="480432" y="0"/>
                      </a:lnTo>
                      <a:lnTo>
                        <a:pt x="510997" y="26718"/>
                      </a:lnTo>
                      <a:lnTo>
                        <a:pt x="512569" y="32385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0" name="Forma Livre: Forma 239">
                  <a:extLst>
                    <a:ext uri="{FF2B5EF4-FFF2-40B4-BE49-F238E27FC236}">
                      <a16:creationId xmlns:a16="http://schemas.microsoft.com/office/drawing/2014/main" id="{00D39D70-639E-A1D1-F9AD-E871265FF127}"/>
                    </a:ext>
                  </a:extLst>
                </p:cNvPr>
                <p:cNvSpPr/>
                <p:nvPr/>
              </p:nvSpPr>
              <p:spPr>
                <a:xfrm>
                  <a:off x="4385739" y="2489450"/>
                  <a:ext cx="241391" cy="137641"/>
                </a:xfrm>
                <a:custGeom>
                  <a:avLst/>
                  <a:gdLst>
                    <a:gd name="connsiteX0" fmla="*/ 99536 w 241391"/>
                    <a:gd name="connsiteY0" fmla="*/ 0 h 137641"/>
                    <a:gd name="connsiteX1" fmla="*/ 123825 w 241391"/>
                    <a:gd name="connsiteY1" fmla="*/ 12145 h 137641"/>
                    <a:gd name="connsiteX2" fmla="*/ 125397 w 241391"/>
                    <a:gd name="connsiteY2" fmla="*/ 14573 h 137641"/>
                    <a:gd name="connsiteX3" fmla="*/ 135588 w 241391"/>
                    <a:gd name="connsiteY3" fmla="*/ 26720 h 137641"/>
                    <a:gd name="connsiteX4" fmla="*/ 148914 w 241391"/>
                    <a:gd name="connsiteY4" fmla="*/ 36435 h 137641"/>
                    <a:gd name="connsiteX5" fmla="*/ 182613 w 241391"/>
                    <a:gd name="connsiteY5" fmla="*/ 39675 h 137641"/>
                    <a:gd name="connsiteX6" fmla="*/ 186528 w 241391"/>
                    <a:gd name="connsiteY6" fmla="*/ 40483 h 137641"/>
                    <a:gd name="connsiteX7" fmla="*/ 199854 w 241391"/>
                    <a:gd name="connsiteY7" fmla="*/ 50201 h 137641"/>
                    <a:gd name="connsiteX8" fmla="*/ 213179 w 241391"/>
                    <a:gd name="connsiteY8" fmla="*/ 75301 h 137641"/>
                    <a:gd name="connsiteX9" fmla="*/ 235906 w 241391"/>
                    <a:gd name="connsiteY9" fmla="*/ 97970 h 137641"/>
                    <a:gd name="connsiteX10" fmla="*/ 241392 w 241391"/>
                    <a:gd name="connsiteY10" fmla="*/ 113353 h 137641"/>
                    <a:gd name="connsiteX11" fmla="*/ 223361 w 241391"/>
                    <a:gd name="connsiteY11" fmla="*/ 119830 h 137641"/>
                    <a:gd name="connsiteX12" fmla="*/ 157534 w 241391"/>
                    <a:gd name="connsiteY12" fmla="*/ 125498 h 137641"/>
                    <a:gd name="connsiteX13" fmla="*/ 150476 w 241391"/>
                    <a:gd name="connsiteY13" fmla="*/ 127117 h 137641"/>
                    <a:gd name="connsiteX14" fmla="*/ 97184 w 241391"/>
                    <a:gd name="connsiteY14" fmla="*/ 131165 h 137641"/>
                    <a:gd name="connsiteX15" fmla="*/ 18812 w 241391"/>
                    <a:gd name="connsiteY15" fmla="*/ 137642 h 137641"/>
                    <a:gd name="connsiteX16" fmla="*/ 11754 w 241391"/>
                    <a:gd name="connsiteY16" fmla="*/ 133594 h 137641"/>
                    <a:gd name="connsiteX17" fmla="*/ 15669 w 241391"/>
                    <a:gd name="connsiteY17" fmla="*/ 113353 h 137641"/>
                    <a:gd name="connsiteX18" fmla="*/ 7839 w 241391"/>
                    <a:gd name="connsiteY18" fmla="*/ 98780 h 137641"/>
                    <a:gd name="connsiteX19" fmla="*/ 0 w 241391"/>
                    <a:gd name="connsiteY19" fmla="*/ 85826 h 137641"/>
                    <a:gd name="connsiteX20" fmla="*/ 7839 w 241391"/>
                    <a:gd name="connsiteY20" fmla="*/ 76920 h 137641"/>
                    <a:gd name="connsiteX21" fmla="*/ 6267 w 241391"/>
                    <a:gd name="connsiteY21" fmla="*/ 58299 h 137641"/>
                    <a:gd name="connsiteX22" fmla="*/ 13325 w 241391"/>
                    <a:gd name="connsiteY22" fmla="*/ 55870 h 137641"/>
                    <a:gd name="connsiteX23" fmla="*/ 24298 w 241391"/>
                    <a:gd name="connsiteY23" fmla="*/ 48580 h 137641"/>
                    <a:gd name="connsiteX24" fmla="*/ 32918 w 241391"/>
                    <a:gd name="connsiteY24" fmla="*/ 19433 h 137641"/>
                    <a:gd name="connsiteX25" fmla="*/ 43891 w 241391"/>
                    <a:gd name="connsiteY25" fmla="*/ 12145 h 137641"/>
                    <a:gd name="connsiteX26" fmla="*/ 41538 w 241391"/>
                    <a:gd name="connsiteY26" fmla="*/ 20243 h 137641"/>
                    <a:gd name="connsiteX27" fmla="*/ 51730 w 241391"/>
                    <a:gd name="connsiteY27" fmla="*/ 22670 h 137641"/>
                    <a:gd name="connsiteX28" fmla="*/ 65046 w 241391"/>
                    <a:gd name="connsiteY28" fmla="*/ 9716 h 137641"/>
                    <a:gd name="connsiteX29" fmla="*/ 81505 w 241391"/>
                    <a:gd name="connsiteY29" fmla="*/ 8906 h 137641"/>
                    <a:gd name="connsiteX30" fmla="*/ 99536 w 241391"/>
                    <a:gd name="connsiteY30" fmla="*/ 0 h 137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241391" h="137641">
                      <a:moveTo>
                        <a:pt x="99536" y="0"/>
                      </a:moveTo>
                      <a:lnTo>
                        <a:pt x="123825" y="12145"/>
                      </a:lnTo>
                      <a:lnTo>
                        <a:pt x="125397" y="14573"/>
                      </a:lnTo>
                      <a:lnTo>
                        <a:pt x="135588" y="26720"/>
                      </a:lnTo>
                      <a:lnTo>
                        <a:pt x="148914" y="36435"/>
                      </a:lnTo>
                      <a:lnTo>
                        <a:pt x="182613" y="39675"/>
                      </a:lnTo>
                      <a:lnTo>
                        <a:pt x="186528" y="40483"/>
                      </a:lnTo>
                      <a:lnTo>
                        <a:pt x="199854" y="50201"/>
                      </a:lnTo>
                      <a:lnTo>
                        <a:pt x="213179" y="75301"/>
                      </a:lnTo>
                      <a:lnTo>
                        <a:pt x="235906" y="97970"/>
                      </a:lnTo>
                      <a:lnTo>
                        <a:pt x="241392" y="113353"/>
                      </a:lnTo>
                      <a:lnTo>
                        <a:pt x="223361" y="119830"/>
                      </a:lnTo>
                      <a:lnTo>
                        <a:pt x="157534" y="125498"/>
                      </a:lnTo>
                      <a:lnTo>
                        <a:pt x="150476" y="127117"/>
                      </a:lnTo>
                      <a:lnTo>
                        <a:pt x="97184" y="131165"/>
                      </a:lnTo>
                      <a:lnTo>
                        <a:pt x="18812" y="137642"/>
                      </a:lnTo>
                      <a:lnTo>
                        <a:pt x="11754" y="133594"/>
                      </a:lnTo>
                      <a:lnTo>
                        <a:pt x="15669" y="113353"/>
                      </a:lnTo>
                      <a:lnTo>
                        <a:pt x="7839" y="98780"/>
                      </a:lnTo>
                      <a:lnTo>
                        <a:pt x="0" y="85826"/>
                      </a:lnTo>
                      <a:lnTo>
                        <a:pt x="7839" y="76920"/>
                      </a:lnTo>
                      <a:lnTo>
                        <a:pt x="6267" y="58299"/>
                      </a:lnTo>
                      <a:lnTo>
                        <a:pt x="13325" y="55870"/>
                      </a:lnTo>
                      <a:lnTo>
                        <a:pt x="24298" y="48580"/>
                      </a:lnTo>
                      <a:lnTo>
                        <a:pt x="32918" y="19433"/>
                      </a:lnTo>
                      <a:lnTo>
                        <a:pt x="43891" y="12145"/>
                      </a:lnTo>
                      <a:lnTo>
                        <a:pt x="41538" y="20243"/>
                      </a:lnTo>
                      <a:lnTo>
                        <a:pt x="51730" y="22670"/>
                      </a:lnTo>
                      <a:lnTo>
                        <a:pt x="65046" y="9716"/>
                      </a:lnTo>
                      <a:lnTo>
                        <a:pt x="81505" y="8906"/>
                      </a:lnTo>
                      <a:lnTo>
                        <a:pt x="99536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1" name="Forma Livre: Forma 240">
                  <a:extLst>
                    <a:ext uri="{FF2B5EF4-FFF2-40B4-BE49-F238E27FC236}">
                      <a16:creationId xmlns:a16="http://schemas.microsoft.com/office/drawing/2014/main" id="{464CBF4C-018E-EA58-B8C2-FD00E85410A0}"/>
                    </a:ext>
                  </a:extLst>
                </p:cNvPr>
                <p:cNvSpPr/>
                <p:nvPr/>
              </p:nvSpPr>
              <p:spPr>
                <a:xfrm>
                  <a:off x="4846577" y="2921014"/>
                  <a:ext cx="549402" cy="423462"/>
                </a:xfrm>
                <a:custGeom>
                  <a:avLst/>
                  <a:gdLst>
                    <a:gd name="connsiteX0" fmla="*/ 235906 w 549402"/>
                    <a:gd name="connsiteY0" fmla="*/ 12144 h 423462"/>
                    <a:gd name="connsiteX1" fmla="*/ 264900 w 549402"/>
                    <a:gd name="connsiteY1" fmla="*/ 26718 h 423462"/>
                    <a:gd name="connsiteX2" fmla="*/ 277444 w 549402"/>
                    <a:gd name="connsiteY2" fmla="*/ 37243 h 423462"/>
                    <a:gd name="connsiteX3" fmla="*/ 315849 w 549402"/>
                    <a:gd name="connsiteY3" fmla="*/ 70437 h 423462"/>
                    <a:gd name="connsiteX4" fmla="*/ 318202 w 549402"/>
                    <a:gd name="connsiteY4" fmla="*/ 83391 h 423462"/>
                    <a:gd name="connsiteX5" fmla="*/ 327603 w 549402"/>
                    <a:gd name="connsiteY5" fmla="*/ 86630 h 423462"/>
                    <a:gd name="connsiteX6" fmla="*/ 325250 w 549402"/>
                    <a:gd name="connsiteY6" fmla="*/ 100394 h 423462"/>
                    <a:gd name="connsiteX7" fmla="*/ 331518 w 549402"/>
                    <a:gd name="connsiteY7" fmla="*/ 131978 h 423462"/>
                    <a:gd name="connsiteX8" fmla="*/ 357388 w 549402"/>
                    <a:gd name="connsiteY8" fmla="*/ 136836 h 423462"/>
                    <a:gd name="connsiteX9" fmla="*/ 355816 w 549402"/>
                    <a:gd name="connsiteY9" fmla="*/ 145742 h 423462"/>
                    <a:gd name="connsiteX10" fmla="*/ 365227 w 549402"/>
                    <a:gd name="connsiteY10" fmla="*/ 151409 h 423462"/>
                    <a:gd name="connsiteX11" fmla="*/ 373056 w 549402"/>
                    <a:gd name="connsiteY11" fmla="*/ 174079 h 423462"/>
                    <a:gd name="connsiteX12" fmla="*/ 384029 w 549402"/>
                    <a:gd name="connsiteY12" fmla="*/ 182175 h 423462"/>
                    <a:gd name="connsiteX13" fmla="*/ 402841 w 549402"/>
                    <a:gd name="connsiteY13" fmla="*/ 195939 h 423462"/>
                    <a:gd name="connsiteX14" fmla="*/ 411461 w 549402"/>
                    <a:gd name="connsiteY14" fmla="*/ 185414 h 423462"/>
                    <a:gd name="connsiteX15" fmla="*/ 439674 w 549402"/>
                    <a:gd name="connsiteY15" fmla="*/ 193510 h 423462"/>
                    <a:gd name="connsiteX16" fmla="*/ 449085 w 549402"/>
                    <a:gd name="connsiteY16" fmla="*/ 187843 h 423462"/>
                    <a:gd name="connsiteX17" fmla="*/ 451438 w 549402"/>
                    <a:gd name="connsiteY17" fmla="*/ 178127 h 423462"/>
                    <a:gd name="connsiteX18" fmla="*/ 463972 w 549402"/>
                    <a:gd name="connsiteY18" fmla="*/ 173269 h 423462"/>
                    <a:gd name="connsiteX19" fmla="*/ 471811 w 549402"/>
                    <a:gd name="connsiteY19" fmla="*/ 187843 h 423462"/>
                    <a:gd name="connsiteX20" fmla="*/ 534514 w 549402"/>
                    <a:gd name="connsiteY20" fmla="*/ 312534 h 423462"/>
                    <a:gd name="connsiteX21" fmla="*/ 542344 w 549402"/>
                    <a:gd name="connsiteY21" fmla="*/ 322250 h 423462"/>
                    <a:gd name="connsiteX22" fmla="*/ 549402 w 549402"/>
                    <a:gd name="connsiteY22" fmla="*/ 323060 h 423462"/>
                    <a:gd name="connsiteX23" fmla="*/ 542344 w 549402"/>
                    <a:gd name="connsiteY23" fmla="*/ 325488 h 423462"/>
                    <a:gd name="connsiteX24" fmla="*/ 542344 w 549402"/>
                    <a:gd name="connsiteY24" fmla="*/ 335204 h 423462"/>
                    <a:gd name="connsiteX25" fmla="*/ 536077 w 549402"/>
                    <a:gd name="connsiteY25" fmla="*/ 341681 h 423462"/>
                    <a:gd name="connsiteX26" fmla="*/ 527456 w 549402"/>
                    <a:gd name="connsiteY26" fmla="*/ 337633 h 423462"/>
                    <a:gd name="connsiteX27" fmla="*/ 517265 w 549402"/>
                    <a:gd name="connsiteY27" fmla="*/ 342490 h 423462"/>
                    <a:gd name="connsiteX28" fmla="*/ 517265 w 549402"/>
                    <a:gd name="connsiteY28" fmla="*/ 353016 h 423462"/>
                    <a:gd name="connsiteX29" fmla="*/ 509435 w 549402"/>
                    <a:gd name="connsiteY29" fmla="*/ 358683 h 423462"/>
                    <a:gd name="connsiteX30" fmla="*/ 511778 w 549402"/>
                    <a:gd name="connsiteY30" fmla="*/ 368398 h 423462"/>
                    <a:gd name="connsiteX31" fmla="*/ 511778 w 549402"/>
                    <a:gd name="connsiteY31" fmla="*/ 370018 h 423462"/>
                    <a:gd name="connsiteX32" fmla="*/ 517265 w 549402"/>
                    <a:gd name="connsiteY32" fmla="*/ 393497 h 423462"/>
                    <a:gd name="connsiteX33" fmla="*/ 487490 w 549402"/>
                    <a:gd name="connsiteY33" fmla="*/ 407270 h 423462"/>
                    <a:gd name="connsiteX34" fmla="*/ 479651 w 549402"/>
                    <a:gd name="connsiteY34" fmla="*/ 405651 h 423462"/>
                    <a:gd name="connsiteX35" fmla="*/ 466325 w 549402"/>
                    <a:gd name="connsiteY35" fmla="*/ 413747 h 423462"/>
                    <a:gd name="connsiteX36" fmla="*/ 439674 w 549402"/>
                    <a:gd name="connsiteY36" fmla="*/ 416176 h 423462"/>
                    <a:gd name="connsiteX37" fmla="*/ 430273 w 549402"/>
                    <a:gd name="connsiteY37" fmla="*/ 423463 h 423462"/>
                    <a:gd name="connsiteX38" fmla="*/ 424006 w 549402"/>
                    <a:gd name="connsiteY38" fmla="*/ 420224 h 423462"/>
                    <a:gd name="connsiteX39" fmla="*/ 411461 w 549402"/>
                    <a:gd name="connsiteY39" fmla="*/ 422653 h 423462"/>
                    <a:gd name="connsiteX40" fmla="*/ 391868 w 549402"/>
                    <a:gd name="connsiteY40" fmla="*/ 414557 h 423462"/>
                    <a:gd name="connsiteX41" fmla="*/ 380114 w 549402"/>
                    <a:gd name="connsiteY41" fmla="*/ 394306 h 423462"/>
                    <a:gd name="connsiteX42" fmla="*/ 346415 w 549402"/>
                    <a:gd name="connsiteY42" fmla="*/ 382162 h 423462"/>
                    <a:gd name="connsiteX43" fmla="*/ 342490 w 549402"/>
                    <a:gd name="connsiteY43" fmla="*/ 375685 h 423462"/>
                    <a:gd name="connsiteX44" fmla="*/ 319764 w 549402"/>
                    <a:gd name="connsiteY44" fmla="*/ 365160 h 423462"/>
                    <a:gd name="connsiteX45" fmla="*/ 314278 w 549402"/>
                    <a:gd name="connsiteY45" fmla="*/ 357873 h 423462"/>
                    <a:gd name="connsiteX46" fmla="*/ 290770 w 549402"/>
                    <a:gd name="connsiteY46" fmla="*/ 351396 h 423462"/>
                    <a:gd name="connsiteX47" fmla="*/ 274311 w 549402"/>
                    <a:gd name="connsiteY47" fmla="*/ 340871 h 423462"/>
                    <a:gd name="connsiteX48" fmla="*/ 264119 w 549402"/>
                    <a:gd name="connsiteY48" fmla="*/ 334394 h 423462"/>
                    <a:gd name="connsiteX49" fmla="*/ 251584 w 549402"/>
                    <a:gd name="connsiteY49" fmla="*/ 330346 h 423462"/>
                    <a:gd name="connsiteX50" fmla="*/ 250793 w 549402"/>
                    <a:gd name="connsiteY50" fmla="*/ 331965 h 423462"/>
                    <a:gd name="connsiteX51" fmla="*/ 166935 w 549402"/>
                    <a:gd name="connsiteY51" fmla="*/ 319821 h 423462"/>
                    <a:gd name="connsiteX52" fmla="*/ 162230 w 549402"/>
                    <a:gd name="connsiteY52" fmla="*/ 318202 h 423462"/>
                    <a:gd name="connsiteX53" fmla="*/ 162230 w 549402"/>
                    <a:gd name="connsiteY53" fmla="*/ 316582 h 423462"/>
                    <a:gd name="connsiteX54" fmla="*/ 146561 w 549402"/>
                    <a:gd name="connsiteY54" fmla="*/ 306057 h 423462"/>
                    <a:gd name="connsiteX55" fmla="*/ 146561 w 549402"/>
                    <a:gd name="connsiteY55" fmla="*/ 300390 h 423462"/>
                    <a:gd name="connsiteX56" fmla="*/ 115996 w 549402"/>
                    <a:gd name="connsiteY56" fmla="*/ 306057 h 423462"/>
                    <a:gd name="connsiteX57" fmla="*/ 91697 w 549402"/>
                    <a:gd name="connsiteY57" fmla="*/ 290674 h 423462"/>
                    <a:gd name="connsiteX58" fmla="*/ 81505 w 549402"/>
                    <a:gd name="connsiteY58" fmla="*/ 288246 h 423462"/>
                    <a:gd name="connsiteX59" fmla="*/ 77591 w 549402"/>
                    <a:gd name="connsiteY59" fmla="*/ 284197 h 423462"/>
                    <a:gd name="connsiteX60" fmla="*/ 87782 w 549402"/>
                    <a:gd name="connsiteY60" fmla="*/ 272863 h 423462"/>
                    <a:gd name="connsiteX61" fmla="*/ 93269 w 549402"/>
                    <a:gd name="connsiteY61" fmla="*/ 249374 h 423462"/>
                    <a:gd name="connsiteX62" fmla="*/ 89345 w 549402"/>
                    <a:gd name="connsiteY62" fmla="*/ 227514 h 423462"/>
                    <a:gd name="connsiteX63" fmla="*/ 74457 w 549402"/>
                    <a:gd name="connsiteY63" fmla="*/ 229133 h 423462"/>
                    <a:gd name="connsiteX64" fmla="*/ 40758 w 549402"/>
                    <a:gd name="connsiteY64" fmla="*/ 213750 h 423462"/>
                    <a:gd name="connsiteX65" fmla="*/ 34481 w 549402"/>
                    <a:gd name="connsiteY65" fmla="*/ 196748 h 423462"/>
                    <a:gd name="connsiteX66" fmla="*/ 20374 w 549402"/>
                    <a:gd name="connsiteY66" fmla="*/ 190271 h 423462"/>
                    <a:gd name="connsiteX67" fmla="*/ 0 w 549402"/>
                    <a:gd name="connsiteY67" fmla="*/ 166792 h 423462"/>
                    <a:gd name="connsiteX68" fmla="*/ 2353 w 549402"/>
                    <a:gd name="connsiteY68" fmla="*/ 158696 h 423462"/>
                    <a:gd name="connsiteX69" fmla="*/ 7839 w 549402"/>
                    <a:gd name="connsiteY69" fmla="*/ 143313 h 423462"/>
                    <a:gd name="connsiteX70" fmla="*/ 36052 w 549402"/>
                    <a:gd name="connsiteY70" fmla="*/ 114157 h 423462"/>
                    <a:gd name="connsiteX71" fmla="*/ 76019 w 549402"/>
                    <a:gd name="connsiteY71" fmla="*/ 64770 h 423462"/>
                    <a:gd name="connsiteX72" fmla="*/ 89345 w 549402"/>
                    <a:gd name="connsiteY72" fmla="*/ 58293 h 423462"/>
                    <a:gd name="connsiteX73" fmla="*/ 78372 w 549402"/>
                    <a:gd name="connsiteY73" fmla="*/ 47768 h 423462"/>
                    <a:gd name="connsiteX74" fmla="*/ 78372 w 549402"/>
                    <a:gd name="connsiteY74" fmla="*/ 24289 h 423462"/>
                    <a:gd name="connsiteX75" fmla="*/ 78372 w 549402"/>
                    <a:gd name="connsiteY75" fmla="*/ 24289 h 423462"/>
                    <a:gd name="connsiteX76" fmla="*/ 79943 w 549402"/>
                    <a:gd name="connsiteY76" fmla="*/ 10525 h 423462"/>
                    <a:gd name="connsiteX77" fmla="*/ 113643 w 549402"/>
                    <a:gd name="connsiteY77" fmla="*/ 14573 h 423462"/>
                    <a:gd name="connsiteX78" fmla="*/ 142637 w 549402"/>
                    <a:gd name="connsiteY78" fmla="*/ 19431 h 423462"/>
                    <a:gd name="connsiteX79" fmla="*/ 213179 w 549402"/>
                    <a:gd name="connsiteY79" fmla="*/ 0 h 423462"/>
                    <a:gd name="connsiteX80" fmla="*/ 235906 w 549402"/>
                    <a:gd name="connsiteY80" fmla="*/ 12144 h 42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549402" h="423462">
                      <a:moveTo>
                        <a:pt x="235906" y="12144"/>
                      </a:moveTo>
                      <a:lnTo>
                        <a:pt x="264900" y="26718"/>
                      </a:lnTo>
                      <a:lnTo>
                        <a:pt x="277444" y="37243"/>
                      </a:lnTo>
                      <a:lnTo>
                        <a:pt x="315849" y="70437"/>
                      </a:lnTo>
                      <a:lnTo>
                        <a:pt x="318202" y="83391"/>
                      </a:lnTo>
                      <a:lnTo>
                        <a:pt x="327603" y="86630"/>
                      </a:lnTo>
                      <a:lnTo>
                        <a:pt x="325250" y="100394"/>
                      </a:lnTo>
                      <a:lnTo>
                        <a:pt x="331518" y="131978"/>
                      </a:lnTo>
                      <a:lnTo>
                        <a:pt x="357388" y="136836"/>
                      </a:lnTo>
                      <a:lnTo>
                        <a:pt x="355816" y="145742"/>
                      </a:lnTo>
                      <a:lnTo>
                        <a:pt x="365227" y="151409"/>
                      </a:lnTo>
                      <a:lnTo>
                        <a:pt x="373056" y="174079"/>
                      </a:lnTo>
                      <a:lnTo>
                        <a:pt x="384029" y="182175"/>
                      </a:lnTo>
                      <a:lnTo>
                        <a:pt x="402841" y="195939"/>
                      </a:lnTo>
                      <a:lnTo>
                        <a:pt x="411461" y="185414"/>
                      </a:lnTo>
                      <a:lnTo>
                        <a:pt x="439674" y="193510"/>
                      </a:lnTo>
                      <a:lnTo>
                        <a:pt x="449085" y="187843"/>
                      </a:lnTo>
                      <a:lnTo>
                        <a:pt x="451438" y="178127"/>
                      </a:lnTo>
                      <a:lnTo>
                        <a:pt x="463972" y="173269"/>
                      </a:lnTo>
                      <a:lnTo>
                        <a:pt x="471811" y="187843"/>
                      </a:lnTo>
                      <a:lnTo>
                        <a:pt x="534514" y="312534"/>
                      </a:lnTo>
                      <a:lnTo>
                        <a:pt x="542344" y="322250"/>
                      </a:lnTo>
                      <a:lnTo>
                        <a:pt x="549402" y="323060"/>
                      </a:lnTo>
                      <a:lnTo>
                        <a:pt x="542344" y="325488"/>
                      </a:lnTo>
                      <a:lnTo>
                        <a:pt x="542344" y="335204"/>
                      </a:lnTo>
                      <a:lnTo>
                        <a:pt x="536077" y="341681"/>
                      </a:lnTo>
                      <a:lnTo>
                        <a:pt x="527456" y="337633"/>
                      </a:lnTo>
                      <a:lnTo>
                        <a:pt x="517265" y="342490"/>
                      </a:lnTo>
                      <a:lnTo>
                        <a:pt x="517265" y="353016"/>
                      </a:lnTo>
                      <a:lnTo>
                        <a:pt x="509435" y="358683"/>
                      </a:lnTo>
                      <a:lnTo>
                        <a:pt x="511778" y="368398"/>
                      </a:lnTo>
                      <a:lnTo>
                        <a:pt x="511778" y="370018"/>
                      </a:lnTo>
                      <a:lnTo>
                        <a:pt x="517265" y="393497"/>
                      </a:lnTo>
                      <a:lnTo>
                        <a:pt x="487490" y="407270"/>
                      </a:lnTo>
                      <a:lnTo>
                        <a:pt x="479651" y="405651"/>
                      </a:lnTo>
                      <a:lnTo>
                        <a:pt x="466325" y="413747"/>
                      </a:lnTo>
                      <a:lnTo>
                        <a:pt x="439674" y="416176"/>
                      </a:lnTo>
                      <a:lnTo>
                        <a:pt x="430273" y="423463"/>
                      </a:lnTo>
                      <a:lnTo>
                        <a:pt x="424006" y="420224"/>
                      </a:lnTo>
                      <a:lnTo>
                        <a:pt x="411461" y="422653"/>
                      </a:lnTo>
                      <a:lnTo>
                        <a:pt x="391868" y="414557"/>
                      </a:lnTo>
                      <a:lnTo>
                        <a:pt x="380114" y="394306"/>
                      </a:lnTo>
                      <a:lnTo>
                        <a:pt x="346415" y="382162"/>
                      </a:lnTo>
                      <a:lnTo>
                        <a:pt x="342490" y="375685"/>
                      </a:lnTo>
                      <a:lnTo>
                        <a:pt x="319764" y="365160"/>
                      </a:lnTo>
                      <a:lnTo>
                        <a:pt x="314278" y="357873"/>
                      </a:lnTo>
                      <a:lnTo>
                        <a:pt x="290770" y="351396"/>
                      </a:lnTo>
                      <a:lnTo>
                        <a:pt x="274311" y="340871"/>
                      </a:lnTo>
                      <a:lnTo>
                        <a:pt x="264119" y="334394"/>
                      </a:lnTo>
                      <a:lnTo>
                        <a:pt x="251584" y="330346"/>
                      </a:lnTo>
                      <a:lnTo>
                        <a:pt x="250793" y="331965"/>
                      </a:lnTo>
                      <a:lnTo>
                        <a:pt x="166935" y="319821"/>
                      </a:lnTo>
                      <a:lnTo>
                        <a:pt x="162230" y="318202"/>
                      </a:lnTo>
                      <a:lnTo>
                        <a:pt x="162230" y="316582"/>
                      </a:lnTo>
                      <a:lnTo>
                        <a:pt x="146561" y="306057"/>
                      </a:lnTo>
                      <a:lnTo>
                        <a:pt x="146561" y="300390"/>
                      </a:lnTo>
                      <a:lnTo>
                        <a:pt x="115996" y="306057"/>
                      </a:lnTo>
                      <a:lnTo>
                        <a:pt x="91697" y="290674"/>
                      </a:lnTo>
                      <a:lnTo>
                        <a:pt x="81505" y="288246"/>
                      </a:lnTo>
                      <a:lnTo>
                        <a:pt x="77591" y="284197"/>
                      </a:lnTo>
                      <a:lnTo>
                        <a:pt x="87782" y="272863"/>
                      </a:lnTo>
                      <a:lnTo>
                        <a:pt x="93269" y="249374"/>
                      </a:lnTo>
                      <a:lnTo>
                        <a:pt x="89345" y="227514"/>
                      </a:lnTo>
                      <a:lnTo>
                        <a:pt x="74457" y="229133"/>
                      </a:lnTo>
                      <a:lnTo>
                        <a:pt x="40758" y="213750"/>
                      </a:lnTo>
                      <a:lnTo>
                        <a:pt x="34481" y="196748"/>
                      </a:lnTo>
                      <a:lnTo>
                        <a:pt x="20374" y="190271"/>
                      </a:lnTo>
                      <a:lnTo>
                        <a:pt x="0" y="166792"/>
                      </a:lnTo>
                      <a:lnTo>
                        <a:pt x="2353" y="158696"/>
                      </a:lnTo>
                      <a:lnTo>
                        <a:pt x="7839" y="143313"/>
                      </a:lnTo>
                      <a:lnTo>
                        <a:pt x="36052" y="114157"/>
                      </a:lnTo>
                      <a:lnTo>
                        <a:pt x="76019" y="64770"/>
                      </a:lnTo>
                      <a:lnTo>
                        <a:pt x="89345" y="58293"/>
                      </a:lnTo>
                      <a:lnTo>
                        <a:pt x="78372" y="47768"/>
                      </a:lnTo>
                      <a:lnTo>
                        <a:pt x="78372" y="24289"/>
                      </a:lnTo>
                      <a:lnTo>
                        <a:pt x="78372" y="24289"/>
                      </a:lnTo>
                      <a:lnTo>
                        <a:pt x="79943" y="10525"/>
                      </a:lnTo>
                      <a:lnTo>
                        <a:pt x="113643" y="14573"/>
                      </a:lnTo>
                      <a:lnTo>
                        <a:pt x="142637" y="19431"/>
                      </a:lnTo>
                      <a:lnTo>
                        <a:pt x="213179" y="0"/>
                      </a:lnTo>
                      <a:lnTo>
                        <a:pt x="235906" y="1214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2" name="Forma Livre: Forma 241">
                  <a:extLst>
                    <a:ext uri="{FF2B5EF4-FFF2-40B4-BE49-F238E27FC236}">
                      <a16:creationId xmlns:a16="http://schemas.microsoft.com/office/drawing/2014/main" id="{AFF50FFB-66C1-78A4-3160-AEEC70E359A2}"/>
                    </a:ext>
                  </a:extLst>
                </p:cNvPr>
                <p:cNvSpPr/>
                <p:nvPr/>
              </p:nvSpPr>
              <p:spPr>
                <a:xfrm>
                  <a:off x="4335818" y="2602803"/>
                  <a:ext cx="677694" cy="838018"/>
                </a:xfrm>
                <a:custGeom>
                  <a:avLst/>
                  <a:gdLst>
                    <a:gd name="connsiteX0" fmla="*/ 299933 w 677694"/>
                    <a:gd name="connsiteY0" fmla="*/ 113357 h 838018"/>
                    <a:gd name="connsiteX1" fmla="*/ 305419 w 677694"/>
                    <a:gd name="connsiteY1" fmla="*/ 119024 h 838018"/>
                    <a:gd name="connsiteX2" fmla="*/ 341471 w 677694"/>
                    <a:gd name="connsiteY2" fmla="*/ 93116 h 838018"/>
                    <a:gd name="connsiteX3" fmla="*/ 356359 w 677694"/>
                    <a:gd name="connsiteY3" fmla="*/ 65589 h 838018"/>
                    <a:gd name="connsiteX4" fmla="*/ 392411 w 677694"/>
                    <a:gd name="connsiteY4" fmla="*/ 72066 h 838018"/>
                    <a:gd name="connsiteX5" fmla="*/ 402603 w 677694"/>
                    <a:gd name="connsiteY5" fmla="*/ 55874 h 838018"/>
                    <a:gd name="connsiteX6" fmla="*/ 405736 w 677694"/>
                    <a:gd name="connsiteY6" fmla="*/ 76114 h 838018"/>
                    <a:gd name="connsiteX7" fmla="*/ 384572 w 677694"/>
                    <a:gd name="connsiteY7" fmla="*/ 99593 h 838018"/>
                    <a:gd name="connsiteX8" fmla="*/ 380657 w 677694"/>
                    <a:gd name="connsiteY8" fmla="*/ 108499 h 838018"/>
                    <a:gd name="connsiteX9" fmla="*/ 381438 w 677694"/>
                    <a:gd name="connsiteY9" fmla="*/ 119024 h 838018"/>
                    <a:gd name="connsiteX10" fmla="*/ 371256 w 677694"/>
                    <a:gd name="connsiteY10" fmla="*/ 129550 h 838018"/>
                    <a:gd name="connsiteX11" fmla="*/ 361845 w 677694"/>
                    <a:gd name="connsiteY11" fmla="*/ 128740 h 838018"/>
                    <a:gd name="connsiteX12" fmla="*/ 354797 w 677694"/>
                    <a:gd name="connsiteY12" fmla="*/ 133598 h 838018"/>
                    <a:gd name="connsiteX13" fmla="*/ 345386 w 677694"/>
                    <a:gd name="connsiteY13" fmla="*/ 174898 h 838018"/>
                    <a:gd name="connsiteX14" fmla="*/ 324231 w 677694"/>
                    <a:gd name="connsiteY14" fmla="*/ 180565 h 838018"/>
                    <a:gd name="connsiteX15" fmla="*/ 320307 w 677694"/>
                    <a:gd name="connsiteY15" fmla="*/ 190281 h 838018"/>
                    <a:gd name="connsiteX16" fmla="*/ 322659 w 677694"/>
                    <a:gd name="connsiteY16" fmla="*/ 197568 h 838018"/>
                    <a:gd name="connsiteX17" fmla="*/ 318745 w 677694"/>
                    <a:gd name="connsiteY17" fmla="*/ 210522 h 838018"/>
                    <a:gd name="connsiteX18" fmla="*/ 324231 w 677694"/>
                    <a:gd name="connsiteY18" fmla="*/ 213760 h 838018"/>
                    <a:gd name="connsiteX19" fmla="*/ 333632 w 677694"/>
                    <a:gd name="connsiteY19" fmla="*/ 218618 h 838018"/>
                    <a:gd name="connsiteX20" fmla="*/ 328146 w 677694"/>
                    <a:gd name="connsiteY20" fmla="*/ 234001 h 838018"/>
                    <a:gd name="connsiteX21" fmla="*/ 331280 w 677694"/>
                    <a:gd name="connsiteY21" fmla="*/ 256670 h 838018"/>
                    <a:gd name="connsiteX22" fmla="*/ 312468 w 677694"/>
                    <a:gd name="connsiteY22" fmla="*/ 284197 h 838018"/>
                    <a:gd name="connsiteX23" fmla="*/ 313258 w 677694"/>
                    <a:gd name="connsiteY23" fmla="*/ 297151 h 838018"/>
                    <a:gd name="connsiteX24" fmla="*/ 299933 w 677694"/>
                    <a:gd name="connsiteY24" fmla="*/ 307677 h 838018"/>
                    <a:gd name="connsiteX25" fmla="*/ 299152 w 677694"/>
                    <a:gd name="connsiteY25" fmla="*/ 314973 h 838018"/>
                    <a:gd name="connsiteX26" fmla="*/ 304638 w 677694"/>
                    <a:gd name="connsiteY26" fmla="*/ 320640 h 838018"/>
                    <a:gd name="connsiteX27" fmla="*/ 305419 w 677694"/>
                    <a:gd name="connsiteY27" fmla="*/ 330356 h 838018"/>
                    <a:gd name="connsiteX28" fmla="*/ 289741 w 677694"/>
                    <a:gd name="connsiteY28" fmla="*/ 348167 h 838018"/>
                    <a:gd name="connsiteX29" fmla="*/ 291312 w 677694"/>
                    <a:gd name="connsiteY29" fmla="*/ 353835 h 838018"/>
                    <a:gd name="connsiteX30" fmla="*/ 308553 w 677694"/>
                    <a:gd name="connsiteY30" fmla="*/ 387839 h 838018"/>
                    <a:gd name="connsiteX31" fmla="*/ 308553 w 677694"/>
                    <a:gd name="connsiteY31" fmla="*/ 387029 h 838018"/>
                    <a:gd name="connsiteX32" fmla="*/ 329717 w 677694"/>
                    <a:gd name="connsiteY32" fmla="*/ 424272 h 838018"/>
                    <a:gd name="connsiteX33" fmla="*/ 341471 w 677694"/>
                    <a:gd name="connsiteY33" fmla="*/ 417795 h 838018"/>
                    <a:gd name="connsiteX34" fmla="*/ 341471 w 677694"/>
                    <a:gd name="connsiteY34" fmla="*/ 396745 h 838018"/>
                    <a:gd name="connsiteX35" fmla="*/ 346958 w 677694"/>
                    <a:gd name="connsiteY35" fmla="*/ 395935 h 838018"/>
                    <a:gd name="connsiteX36" fmla="*/ 349310 w 677694"/>
                    <a:gd name="connsiteY36" fmla="*/ 397554 h 838018"/>
                    <a:gd name="connsiteX37" fmla="*/ 369684 w 677694"/>
                    <a:gd name="connsiteY37" fmla="*/ 398364 h 838018"/>
                    <a:gd name="connsiteX38" fmla="*/ 390849 w 677694"/>
                    <a:gd name="connsiteY38" fmla="*/ 391887 h 838018"/>
                    <a:gd name="connsiteX39" fmla="*/ 392411 w 677694"/>
                    <a:gd name="connsiteY39" fmla="*/ 408889 h 838018"/>
                    <a:gd name="connsiteX40" fmla="*/ 401822 w 677694"/>
                    <a:gd name="connsiteY40" fmla="*/ 408080 h 838018"/>
                    <a:gd name="connsiteX41" fmla="*/ 409651 w 677694"/>
                    <a:gd name="connsiteY41" fmla="*/ 417795 h 838018"/>
                    <a:gd name="connsiteX42" fmla="*/ 421415 w 677694"/>
                    <a:gd name="connsiteY42" fmla="*/ 403222 h 838018"/>
                    <a:gd name="connsiteX43" fmla="*/ 433168 w 677694"/>
                    <a:gd name="connsiteY43" fmla="*/ 399983 h 838018"/>
                    <a:gd name="connsiteX44" fmla="*/ 449628 w 677694"/>
                    <a:gd name="connsiteY44" fmla="*/ 404841 h 838018"/>
                    <a:gd name="connsiteX45" fmla="*/ 451980 w 677694"/>
                    <a:gd name="connsiteY45" fmla="*/ 412937 h 838018"/>
                    <a:gd name="connsiteX46" fmla="*/ 466868 w 677694"/>
                    <a:gd name="connsiteY46" fmla="*/ 421034 h 838018"/>
                    <a:gd name="connsiteX47" fmla="*/ 464515 w 677694"/>
                    <a:gd name="connsiteY47" fmla="*/ 425082 h 838018"/>
                    <a:gd name="connsiteX48" fmla="*/ 455895 w 677694"/>
                    <a:gd name="connsiteY48" fmla="*/ 424272 h 838018"/>
                    <a:gd name="connsiteX49" fmla="*/ 455895 w 677694"/>
                    <a:gd name="connsiteY49" fmla="*/ 429130 h 838018"/>
                    <a:gd name="connsiteX50" fmla="*/ 461381 w 677694"/>
                    <a:gd name="connsiteY50" fmla="*/ 434807 h 838018"/>
                    <a:gd name="connsiteX51" fmla="*/ 468439 w 677694"/>
                    <a:gd name="connsiteY51" fmla="*/ 432368 h 838018"/>
                    <a:gd name="connsiteX52" fmla="*/ 472354 w 677694"/>
                    <a:gd name="connsiteY52" fmla="*/ 439665 h 838018"/>
                    <a:gd name="connsiteX53" fmla="*/ 481755 w 677694"/>
                    <a:gd name="connsiteY53" fmla="*/ 433997 h 838018"/>
                    <a:gd name="connsiteX54" fmla="*/ 486461 w 677694"/>
                    <a:gd name="connsiteY54" fmla="*/ 437236 h 838018"/>
                    <a:gd name="connsiteX55" fmla="*/ 499786 w 677694"/>
                    <a:gd name="connsiteY55" fmla="*/ 432368 h 838018"/>
                    <a:gd name="connsiteX56" fmla="*/ 509188 w 677694"/>
                    <a:gd name="connsiteY56" fmla="*/ 440474 h 838018"/>
                    <a:gd name="connsiteX57" fmla="*/ 520160 w 677694"/>
                    <a:gd name="connsiteY57" fmla="*/ 438855 h 838018"/>
                    <a:gd name="connsiteX58" fmla="*/ 529571 w 677694"/>
                    <a:gd name="connsiteY58" fmla="*/ 444522 h 838018"/>
                    <a:gd name="connsiteX59" fmla="*/ 546811 w 677694"/>
                    <a:gd name="connsiteY59" fmla="*/ 432368 h 838018"/>
                    <a:gd name="connsiteX60" fmla="*/ 518598 w 677694"/>
                    <a:gd name="connsiteY60" fmla="*/ 461524 h 838018"/>
                    <a:gd name="connsiteX61" fmla="*/ 513112 w 677694"/>
                    <a:gd name="connsiteY61" fmla="*/ 476907 h 838018"/>
                    <a:gd name="connsiteX62" fmla="*/ 510759 w 677694"/>
                    <a:gd name="connsiteY62" fmla="*/ 485003 h 838018"/>
                    <a:gd name="connsiteX63" fmla="*/ 531133 w 677694"/>
                    <a:gd name="connsiteY63" fmla="*/ 508483 h 838018"/>
                    <a:gd name="connsiteX64" fmla="*/ 545240 w 677694"/>
                    <a:gd name="connsiteY64" fmla="*/ 514960 h 838018"/>
                    <a:gd name="connsiteX65" fmla="*/ 551507 w 677694"/>
                    <a:gd name="connsiteY65" fmla="*/ 531962 h 838018"/>
                    <a:gd name="connsiteX66" fmla="*/ 585216 w 677694"/>
                    <a:gd name="connsiteY66" fmla="*/ 547345 h 838018"/>
                    <a:gd name="connsiteX67" fmla="*/ 600104 w 677694"/>
                    <a:gd name="connsiteY67" fmla="*/ 545725 h 838018"/>
                    <a:gd name="connsiteX68" fmla="*/ 604018 w 677694"/>
                    <a:gd name="connsiteY68" fmla="*/ 567585 h 838018"/>
                    <a:gd name="connsiteX69" fmla="*/ 598532 w 677694"/>
                    <a:gd name="connsiteY69" fmla="*/ 591074 h 838018"/>
                    <a:gd name="connsiteX70" fmla="*/ 588350 w 677694"/>
                    <a:gd name="connsiteY70" fmla="*/ 602409 h 838018"/>
                    <a:gd name="connsiteX71" fmla="*/ 592264 w 677694"/>
                    <a:gd name="connsiteY71" fmla="*/ 606457 h 838018"/>
                    <a:gd name="connsiteX72" fmla="*/ 602456 w 677694"/>
                    <a:gd name="connsiteY72" fmla="*/ 608886 h 838018"/>
                    <a:gd name="connsiteX73" fmla="*/ 626755 w 677694"/>
                    <a:gd name="connsiteY73" fmla="*/ 624269 h 838018"/>
                    <a:gd name="connsiteX74" fmla="*/ 657320 w 677694"/>
                    <a:gd name="connsiteY74" fmla="*/ 618601 h 838018"/>
                    <a:gd name="connsiteX75" fmla="*/ 657320 w 677694"/>
                    <a:gd name="connsiteY75" fmla="*/ 624269 h 838018"/>
                    <a:gd name="connsiteX76" fmla="*/ 672989 w 677694"/>
                    <a:gd name="connsiteY76" fmla="*/ 634794 h 838018"/>
                    <a:gd name="connsiteX77" fmla="*/ 672989 w 677694"/>
                    <a:gd name="connsiteY77" fmla="*/ 636413 h 838018"/>
                    <a:gd name="connsiteX78" fmla="*/ 677694 w 677694"/>
                    <a:gd name="connsiteY78" fmla="*/ 638032 h 838018"/>
                    <a:gd name="connsiteX79" fmla="*/ 670636 w 677694"/>
                    <a:gd name="connsiteY79" fmla="*/ 651796 h 838018"/>
                    <a:gd name="connsiteX80" fmla="*/ 643995 w 677694"/>
                    <a:gd name="connsiteY80" fmla="*/ 681752 h 838018"/>
                    <a:gd name="connsiteX81" fmla="*/ 641642 w 677694"/>
                    <a:gd name="connsiteY81" fmla="*/ 691467 h 838018"/>
                    <a:gd name="connsiteX82" fmla="*/ 626755 w 677694"/>
                    <a:gd name="connsiteY82" fmla="*/ 707669 h 838018"/>
                    <a:gd name="connsiteX83" fmla="*/ 617344 w 677694"/>
                    <a:gd name="connsiteY83" fmla="*/ 707669 h 838018"/>
                    <a:gd name="connsiteX84" fmla="*/ 611857 w 677694"/>
                    <a:gd name="connsiteY84" fmla="*/ 715766 h 838018"/>
                    <a:gd name="connsiteX85" fmla="*/ 569538 w 677694"/>
                    <a:gd name="connsiteY85" fmla="*/ 745722 h 838018"/>
                    <a:gd name="connsiteX86" fmla="*/ 545240 w 677694"/>
                    <a:gd name="connsiteY86" fmla="*/ 769201 h 838018"/>
                    <a:gd name="connsiteX87" fmla="*/ 540544 w 677694"/>
                    <a:gd name="connsiteY87" fmla="*/ 773249 h 838018"/>
                    <a:gd name="connsiteX88" fmla="*/ 540544 w 677694"/>
                    <a:gd name="connsiteY88" fmla="*/ 782155 h 838018"/>
                    <a:gd name="connsiteX89" fmla="*/ 522513 w 677694"/>
                    <a:gd name="connsiteY89" fmla="*/ 805634 h 838018"/>
                    <a:gd name="connsiteX90" fmla="*/ 512321 w 677694"/>
                    <a:gd name="connsiteY90" fmla="*/ 799967 h 838018"/>
                    <a:gd name="connsiteX91" fmla="*/ 489595 w 677694"/>
                    <a:gd name="connsiteY91" fmla="*/ 805634 h 838018"/>
                    <a:gd name="connsiteX92" fmla="*/ 476269 w 677694"/>
                    <a:gd name="connsiteY92" fmla="*/ 798347 h 838018"/>
                    <a:gd name="connsiteX93" fmla="*/ 469221 w 677694"/>
                    <a:gd name="connsiteY93" fmla="*/ 802396 h 838018"/>
                    <a:gd name="connsiteX94" fmla="*/ 461381 w 677694"/>
                    <a:gd name="connsiteY94" fmla="*/ 799967 h 838018"/>
                    <a:gd name="connsiteX95" fmla="*/ 455114 w 677694"/>
                    <a:gd name="connsiteY95" fmla="*/ 804824 h 838018"/>
                    <a:gd name="connsiteX96" fmla="*/ 451190 w 677694"/>
                    <a:gd name="connsiteY96" fmla="*/ 800776 h 838018"/>
                    <a:gd name="connsiteX97" fmla="*/ 440217 w 677694"/>
                    <a:gd name="connsiteY97" fmla="*/ 806444 h 838018"/>
                    <a:gd name="connsiteX98" fmla="*/ 434730 w 677694"/>
                    <a:gd name="connsiteY98" fmla="*/ 804015 h 838018"/>
                    <a:gd name="connsiteX99" fmla="*/ 430816 w 677694"/>
                    <a:gd name="connsiteY99" fmla="*/ 817778 h 838018"/>
                    <a:gd name="connsiteX100" fmla="*/ 433168 w 677694"/>
                    <a:gd name="connsiteY100" fmla="*/ 827494 h 838018"/>
                    <a:gd name="connsiteX101" fmla="*/ 412004 w 677694"/>
                    <a:gd name="connsiteY101" fmla="*/ 838019 h 838018"/>
                    <a:gd name="connsiteX102" fmla="*/ 406517 w 677694"/>
                    <a:gd name="connsiteY102" fmla="*/ 831542 h 838018"/>
                    <a:gd name="connsiteX103" fmla="*/ 386925 w 677694"/>
                    <a:gd name="connsiteY103" fmla="*/ 827494 h 838018"/>
                    <a:gd name="connsiteX104" fmla="*/ 372037 w 677694"/>
                    <a:gd name="connsiteY104" fmla="*/ 837209 h 838018"/>
                    <a:gd name="connsiteX105" fmla="*/ 365770 w 677694"/>
                    <a:gd name="connsiteY105" fmla="*/ 836400 h 838018"/>
                    <a:gd name="connsiteX106" fmla="*/ 261528 w 677694"/>
                    <a:gd name="connsiteY106" fmla="*/ 735197 h 838018"/>
                    <a:gd name="connsiteX107" fmla="*/ 189424 w 677694"/>
                    <a:gd name="connsiteY107" fmla="*/ 666369 h 838018"/>
                    <a:gd name="connsiteX108" fmla="*/ 177670 w 677694"/>
                    <a:gd name="connsiteY108" fmla="*/ 654225 h 838018"/>
                    <a:gd name="connsiteX109" fmla="*/ 149457 w 677694"/>
                    <a:gd name="connsiteY109" fmla="*/ 627507 h 838018"/>
                    <a:gd name="connsiteX110" fmla="*/ 118100 w 677694"/>
                    <a:gd name="connsiteY110" fmla="*/ 616172 h 838018"/>
                    <a:gd name="connsiteX111" fmla="*/ 95374 w 677694"/>
                    <a:gd name="connsiteY111" fmla="*/ 607266 h 838018"/>
                    <a:gd name="connsiteX112" fmla="*/ 80486 w 677694"/>
                    <a:gd name="connsiteY112" fmla="*/ 615363 h 838018"/>
                    <a:gd name="connsiteX113" fmla="*/ 48349 w 677694"/>
                    <a:gd name="connsiteY113" fmla="*/ 618601 h 838018"/>
                    <a:gd name="connsiteX114" fmla="*/ 25622 w 677694"/>
                    <a:gd name="connsiteY114" fmla="*/ 627507 h 838018"/>
                    <a:gd name="connsiteX115" fmla="*/ 9944 w 677694"/>
                    <a:gd name="connsiteY115" fmla="*/ 578120 h 838018"/>
                    <a:gd name="connsiteX116" fmla="*/ 6029 w 677694"/>
                    <a:gd name="connsiteY116" fmla="*/ 570014 h 838018"/>
                    <a:gd name="connsiteX117" fmla="*/ 4458 w 677694"/>
                    <a:gd name="connsiteY117" fmla="*/ 565156 h 838018"/>
                    <a:gd name="connsiteX118" fmla="*/ 7115 w 677694"/>
                    <a:gd name="connsiteY118" fmla="*/ 551926 h 838018"/>
                    <a:gd name="connsiteX119" fmla="*/ 15383 w 677694"/>
                    <a:gd name="connsiteY119" fmla="*/ 537610 h 838018"/>
                    <a:gd name="connsiteX120" fmla="*/ 21527 w 677694"/>
                    <a:gd name="connsiteY120" fmla="*/ 510492 h 838018"/>
                    <a:gd name="connsiteX121" fmla="*/ 15688 w 677694"/>
                    <a:gd name="connsiteY121" fmla="*/ 492995 h 838018"/>
                    <a:gd name="connsiteX122" fmla="*/ 3362 w 677694"/>
                    <a:gd name="connsiteY122" fmla="*/ 473107 h 838018"/>
                    <a:gd name="connsiteX123" fmla="*/ 0 w 677694"/>
                    <a:gd name="connsiteY123" fmla="*/ 432940 h 838018"/>
                    <a:gd name="connsiteX124" fmla="*/ 5248 w 677694"/>
                    <a:gd name="connsiteY124" fmla="*/ 406213 h 838018"/>
                    <a:gd name="connsiteX125" fmla="*/ 6820 w 677694"/>
                    <a:gd name="connsiteY125" fmla="*/ 383791 h 838018"/>
                    <a:gd name="connsiteX126" fmla="*/ 17783 w 677694"/>
                    <a:gd name="connsiteY126" fmla="*/ 385410 h 838018"/>
                    <a:gd name="connsiteX127" fmla="*/ 29537 w 677694"/>
                    <a:gd name="connsiteY127" fmla="*/ 376504 h 838018"/>
                    <a:gd name="connsiteX128" fmla="*/ 45996 w 677694"/>
                    <a:gd name="connsiteY128" fmla="*/ 382981 h 838018"/>
                    <a:gd name="connsiteX129" fmla="*/ 52273 w 677694"/>
                    <a:gd name="connsiteY129" fmla="*/ 373266 h 838018"/>
                    <a:gd name="connsiteX130" fmla="*/ 60893 w 677694"/>
                    <a:gd name="connsiteY130" fmla="*/ 373266 h 838018"/>
                    <a:gd name="connsiteX131" fmla="*/ 67161 w 677694"/>
                    <a:gd name="connsiteY131" fmla="*/ 369218 h 838018"/>
                    <a:gd name="connsiteX132" fmla="*/ 76562 w 677694"/>
                    <a:gd name="connsiteY132" fmla="*/ 370837 h 838018"/>
                    <a:gd name="connsiteX133" fmla="*/ 78915 w 677694"/>
                    <a:gd name="connsiteY133" fmla="*/ 360312 h 838018"/>
                    <a:gd name="connsiteX134" fmla="*/ 97727 w 677694"/>
                    <a:gd name="connsiteY134" fmla="*/ 357073 h 838018"/>
                    <a:gd name="connsiteX135" fmla="*/ 109480 w 677694"/>
                    <a:gd name="connsiteY135" fmla="*/ 348167 h 838018"/>
                    <a:gd name="connsiteX136" fmla="*/ 109480 w 677694"/>
                    <a:gd name="connsiteY136" fmla="*/ 336833 h 838018"/>
                    <a:gd name="connsiteX137" fmla="*/ 118100 w 677694"/>
                    <a:gd name="connsiteY137" fmla="*/ 328736 h 838018"/>
                    <a:gd name="connsiteX138" fmla="*/ 112614 w 677694"/>
                    <a:gd name="connsiteY138" fmla="*/ 317402 h 838018"/>
                    <a:gd name="connsiteX139" fmla="*/ 113395 w 677694"/>
                    <a:gd name="connsiteY139" fmla="*/ 292294 h 838018"/>
                    <a:gd name="connsiteX140" fmla="*/ 129854 w 677694"/>
                    <a:gd name="connsiteY140" fmla="*/ 267195 h 838018"/>
                    <a:gd name="connsiteX141" fmla="*/ 129854 w 677694"/>
                    <a:gd name="connsiteY141" fmla="*/ 245335 h 838018"/>
                    <a:gd name="connsiteX142" fmla="*/ 129854 w 677694"/>
                    <a:gd name="connsiteY142" fmla="*/ 243716 h 838018"/>
                    <a:gd name="connsiteX143" fmla="*/ 118881 w 677694"/>
                    <a:gd name="connsiteY143" fmla="*/ 222666 h 838018"/>
                    <a:gd name="connsiteX144" fmla="*/ 129854 w 677694"/>
                    <a:gd name="connsiteY144" fmla="*/ 210522 h 838018"/>
                    <a:gd name="connsiteX145" fmla="*/ 126720 w 677694"/>
                    <a:gd name="connsiteY145" fmla="*/ 197568 h 838018"/>
                    <a:gd name="connsiteX146" fmla="*/ 133778 w 677694"/>
                    <a:gd name="connsiteY146" fmla="*/ 189471 h 838018"/>
                    <a:gd name="connsiteX147" fmla="*/ 133778 w 677694"/>
                    <a:gd name="connsiteY147" fmla="*/ 178946 h 838018"/>
                    <a:gd name="connsiteX148" fmla="*/ 232524 w 677694"/>
                    <a:gd name="connsiteY148" fmla="*/ 76114 h 838018"/>
                    <a:gd name="connsiteX149" fmla="*/ 231743 w 677694"/>
                    <a:gd name="connsiteY149" fmla="*/ 64779 h 838018"/>
                    <a:gd name="connsiteX150" fmla="*/ 234877 w 677694"/>
                    <a:gd name="connsiteY150" fmla="*/ 58302 h 838018"/>
                    <a:gd name="connsiteX151" fmla="*/ 238011 w 677694"/>
                    <a:gd name="connsiteY151" fmla="*/ 36443 h 838018"/>
                    <a:gd name="connsiteX152" fmla="*/ 273282 w 677694"/>
                    <a:gd name="connsiteY152" fmla="*/ 6477 h 838018"/>
                    <a:gd name="connsiteX153" fmla="*/ 291312 w 677694"/>
                    <a:gd name="connsiteY153" fmla="*/ 0 h 838018"/>
                    <a:gd name="connsiteX154" fmla="*/ 293665 w 677694"/>
                    <a:gd name="connsiteY154" fmla="*/ 5667 h 838018"/>
                    <a:gd name="connsiteX155" fmla="*/ 292094 w 677694"/>
                    <a:gd name="connsiteY155" fmla="*/ 20241 h 838018"/>
                    <a:gd name="connsiteX156" fmla="*/ 306981 w 677694"/>
                    <a:gd name="connsiteY156" fmla="*/ 51826 h 838018"/>
                    <a:gd name="connsiteX157" fmla="*/ 305419 w 677694"/>
                    <a:gd name="connsiteY157" fmla="*/ 72066 h 838018"/>
                    <a:gd name="connsiteX158" fmla="*/ 310905 w 677694"/>
                    <a:gd name="connsiteY158" fmla="*/ 89878 h 838018"/>
                    <a:gd name="connsiteX159" fmla="*/ 299933 w 677694"/>
                    <a:gd name="connsiteY159" fmla="*/ 102832 h 838018"/>
                    <a:gd name="connsiteX160" fmla="*/ 299933 w 677694"/>
                    <a:gd name="connsiteY160" fmla="*/ 113357 h 838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</a:cxnLst>
                  <a:rect l="l" t="t" r="r" b="b"/>
                  <a:pathLst>
                    <a:path w="677694" h="838018">
                      <a:moveTo>
                        <a:pt x="299933" y="113357"/>
                      </a:moveTo>
                      <a:lnTo>
                        <a:pt x="305419" y="119024"/>
                      </a:lnTo>
                      <a:lnTo>
                        <a:pt x="341471" y="93116"/>
                      </a:lnTo>
                      <a:lnTo>
                        <a:pt x="356359" y="65589"/>
                      </a:lnTo>
                      <a:lnTo>
                        <a:pt x="392411" y="72066"/>
                      </a:lnTo>
                      <a:lnTo>
                        <a:pt x="402603" y="55874"/>
                      </a:lnTo>
                      <a:lnTo>
                        <a:pt x="405736" y="76114"/>
                      </a:lnTo>
                      <a:lnTo>
                        <a:pt x="384572" y="99593"/>
                      </a:lnTo>
                      <a:lnTo>
                        <a:pt x="380657" y="108499"/>
                      </a:lnTo>
                      <a:lnTo>
                        <a:pt x="381438" y="119024"/>
                      </a:lnTo>
                      <a:lnTo>
                        <a:pt x="371256" y="129550"/>
                      </a:lnTo>
                      <a:lnTo>
                        <a:pt x="361845" y="128740"/>
                      </a:lnTo>
                      <a:lnTo>
                        <a:pt x="354797" y="133598"/>
                      </a:lnTo>
                      <a:lnTo>
                        <a:pt x="345386" y="174898"/>
                      </a:lnTo>
                      <a:lnTo>
                        <a:pt x="324231" y="180565"/>
                      </a:lnTo>
                      <a:lnTo>
                        <a:pt x="320307" y="190281"/>
                      </a:lnTo>
                      <a:lnTo>
                        <a:pt x="322659" y="197568"/>
                      </a:lnTo>
                      <a:lnTo>
                        <a:pt x="318745" y="210522"/>
                      </a:lnTo>
                      <a:lnTo>
                        <a:pt x="324231" y="213760"/>
                      </a:lnTo>
                      <a:lnTo>
                        <a:pt x="333632" y="218618"/>
                      </a:lnTo>
                      <a:lnTo>
                        <a:pt x="328146" y="234001"/>
                      </a:lnTo>
                      <a:lnTo>
                        <a:pt x="331280" y="256670"/>
                      </a:lnTo>
                      <a:lnTo>
                        <a:pt x="312468" y="284197"/>
                      </a:lnTo>
                      <a:lnTo>
                        <a:pt x="313258" y="297151"/>
                      </a:lnTo>
                      <a:lnTo>
                        <a:pt x="299933" y="307677"/>
                      </a:lnTo>
                      <a:lnTo>
                        <a:pt x="299152" y="314973"/>
                      </a:lnTo>
                      <a:lnTo>
                        <a:pt x="304638" y="320640"/>
                      </a:lnTo>
                      <a:lnTo>
                        <a:pt x="305419" y="330356"/>
                      </a:lnTo>
                      <a:lnTo>
                        <a:pt x="289741" y="348167"/>
                      </a:lnTo>
                      <a:lnTo>
                        <a:pt x="291312" y="353835"/>
                      </a:lnTo>
                      <a:lnTo>
                        <a:pt x="308553" y="387839"/>
                      </a:lnTo>
                      <a:lnTo>
                        <a:pt x="308553" y="387029"/>
                      </a:lnTo>
                      <a:lnTo>
                        <a:pt x="329717" y="424272"/>
                      </a:lnTo>
                      <a:lnTo>
                        <a:pt x="341471" y="417795"/>
                      </a:lnTo>
                      <a:lnTo>
                        <a:pt x="341471" y="396745"/>
                      </a:lnTo>
                      <a:lnTo>
                        <a:pt x="346958" y="395935"/>
                      </a:lnTo>
                      <a:lnTo>
                        <a:pt x="349310" y="397554"/>
                      </a:lnTo>
                      <a:lnTo>
                        <a:pt x="369684" y="398364"/>
                      </a:lnTo>
                      <a:lnTo>
                        <a:pt x="390849" y="391887"/>
                      </a:lnTo>
                      <a:lnTo>
                        <a:pt x="392411" y="408889"/>
                      </a:lnTo>
                      <a:lnTo>
                        <a:pt x="401822" y="408080"/>
                      </a:lnTo>
                      <a:lnTo>
                        <a:pt x="409651" y="417795"/>
                      </a:lnTo>
                      <a:lnTo>
                        <a:pt x="421415" y="403222"/>
                      </a:lnTo>
                      <a:lnTo>
                        <a:pt x="433168" y="399983"/>
                      </a:lnTo>
                      <a:lnTo>
                        <a:pt x="449628" y="404841"/>
                      </a:lnTo>
                      <a:lnTo>
                        <a:pt x="451980" y="412937"/>
                      </a:lnTo>
                      <a:lnTo>
                        <a:pt x="466868" y="421034"/>
                      </a:lnTo>
                      <a:lnTo>
                        <a:pt x="464515" y="425082"/>
                      </a:lnTo>
                      <a:lnTo>
                        <a:pt x="455895" y="424272"/>
                      </a:lnTo>
                      <a:lnTo>
                        <a:pt x="455895" y="429130"/>
                      </a:lnTo>
                      <a:lnTo>
                        <a:pt x="461381" y="434807"/>
                      </a:lnTo>
                      <a:lnTo>
                        <a:pt x="468439" y="432368"/>
                      </a:lnTo>
                      <a:lnTo>
                        <a:pt x="472354" y="439665"/>
                      </a:lnTo>
                      <a:lnTo>
                        <a:pt x="481755" y="433997"/>
                      </a:lnTo>
                      <a:lnTo>
                        <a:pt x="486461" y="437236"/>
                      </a:lnTo>
                      <a:lnTo>
                        <a:pt x="499786" y="432368"/>
                      </a:lnTo>
                      <a:lnTo>
                        <a:pt x="509188" y="440474"/>
                      </a:lnTo>
                      <a:lnTo>
                        <a:pt x="520160" y="438855"/>
                      </a:lnTo>
                      <a:lnTo>
                        <a:pt x="529571" y="444522"/>
                      </a:lnTo>
                      <a:lnTo>
                        <a:pt x="546811" y="432368"/>
                      </a:lnTo>
                      <a:lnTo>
                        <a:pt x="518598" y="461524"/>
                      </a:lnTo>
                      <a:lnTo>
                        <a:pt x="513112" y="476907"/>
                      </a:lnTo>
                      <a:lnTo>
                        <a:pt x="510759" y="485003"/>
                      </a:lnTo>
                      <a:lnTo>
                        <a:pt x="531133" y="508483"/>
                      </a:lnTo>
                      <a:lnTo>
                        <a:pt x="545240" y="514960"/>
                      </a:lnTo>
                      <a:lnTo>
                        <a:pt x="551507" y="531962"/>
                      </a:lnTo>
                      <a:lnTo>
                        <a:pt x="585216" y="547345"/>
                      </a:lnTo>
                      <a:lnTo>
                        <a:pt x="600104" y="545725"/>
                      </a:lnTo>
                      <a:lnTo>
                        <a:pt x="604018" y="567585"/>
                      </a:lnTo>
                      <a:lnTo>
                        <a:pt x="598532" y="591074"/>
                      </a:lnTo>
                      <a:lnTo>
                        <a:pt x="588350" y="602409"/>
                      </a:lnTo>
                      <a:lnTo>
                        <a:pt x="592264" y="606457"/>
                      </a:lnTo>
                      <a:lnTo>
                        <a:pt x="602456" y="608886"/>
                      </a:lnTo>
                      <a:lnTo>
                        <a:pt x="626755" y="624269"/>
                      </a:lnTo>
                      <a:lnTo>
                        <a:pt x="657320" y="618601"/>
                      </a:lnTo>
                      <a:lnTo>
                        <a:pt x="657320" y="624269"/>
                      </a:lnTo>
                      <a:lnTo>
                        <a:pt x="672989" y="634794"/>
                      </a:lnTo>
                      <a:lnTo>
                        <a:pt x="672989" y="636413"/>
                      </a:lnTo>
                      <a:lnTo>
                        <a:pt x="677694" y="638032"/>
                      </a:lnTo>
                      <a:lnTo>
                        <a:pt x="670636" y="651796"/>
                      </a:lnTo>
                      <a:lnTo>
                        <a:pt x="643995" y="681752"/>
                      </a:lnTo>
                      <a:lnTo>
                        <a:pt x="641642" y="691467"/>
                      </a:lnTo>
                      <a:lnTo>
                        <a:pt x="626755" y="707669"/>
                      </a:lnTo>
                      <a:lnTo>
                        <a:pt x="617344" y="707669"/>
                      </a:lnTo>
                      <a:lnTo>
                        <a:pt x="611857" y="715766"/>
                      </a:lnTo>
                      <a:lnTo>
                        <a:pt x="569538" y="745722"/>
                      </a:lnTo>
                      <a:lnTo>
                        <a:pt x="545240" y="769201"/>
                      </a:lnTo>
                      <a:lnTo>
                        <a:pt x="540544" y="773249"/>
                      </a:lnTo>
                      <a:lnTo>
                        <a:pt x="540544" y="782155"/>
                      </a:lnTo>
                      <a:lnTo>
                        <a:pt x="522513" y="805634"/>
                      </a:lnTo>
                      <a:lnTo>
                        <a:pt x="512321" y="799967"/>
                      </a:lnTo>
                      <a:lnTo>
                        <a:pt x="489595" y="805634"/>
                      </a:lnTo>
                      <a:lnTo>
                        <a:pt x="476269" y="798347"/>
                      </a:lnTo>
                      <a:lnTo>
                        <a:pt x="469221" y="802396"/>
                      </a:lnTo>
                      <a:lnTo>
                        <a:pt x="461381" y="799967"/>
                      </a:lnTo>
                      <a:lnTo>
                        <a:pt x="455114" y="804824"/>
                      </a:lnTo>
                      <a:lnTo>
                        <a:pt x="451190" y="800776"/>
                      </a:lnTo>
                      <a:lnTo>
                        <a:pt x="440217" y="806444"/>
                      </a:lnTo>
                      <a:lnTo>
                        <a:pt x="434730" y="804015"/>
                      </a:lnTo>
                      <a:lnTo>
                        <a:pt x="430816" y="817778"/>
                      </a:lnTo>
                      <a:lnTo>
                        <a:pt x="433168" y="827494"/>
                      </a:lnTo>
                      <a:lnTo>
                        <a:pt x="412004" y="838019"/>
                      </a:lnTo>
                      <a:lnTo>
                        <a:pt x="406517" y="831542"/>
                      </a:lnTo>
                      <a:lnTo>
                        <a:pt x="386925" y="827494"/>
                      </a:lnTo>
                      <a:lnTo>
                        <a:pt x="372037" y="837209"/>
                      </a:lnTo>
                      <a:lnTo>
                        <a:pt x="365770" y="836400"/>
                      </a:lnTo>
                      <a:lnTo>
                        <a:pt x="261528" y="735197"/>
                      </a:lnTo>
                      <a:lnTo>
                        <a:pt x="189424" y="666369"/>
                      </a:lnTo>
                      <a:lnTo>
                        <a:pt x="177670" y="654225"/>
                      </a:lnTo>
                      <a:lnTo>
                        <a:pt x="149457" y="627507"/>
                      </a:lnTo>
                      <a:lnTo>
                        <a:pt x="118100" y="616172"/>
                      </a:lnTo>
                      <a:lnTo>
                        <a:pt x="95374" y="607266"/>
                      </a:lnTo>
                      <a:lnTo>
                        <a:pt x="80486" y="615363"/>
                      </a:lnTo>
                      <a:lnTo>
                        <a:pt x="48349" y="618601"/>
                      </a:lnTo>
                      <a:lnTo>
                        <a:pt x="25622" y="627507"/>
                      </a:lnTo>
                      <a:lnTo>
                        <a:pt x="9944" y="578120"/>
                      </a:lnTo>
                      <a:lnTo>
                        <a:pt x="6029" y="570014"/>
                      </a:lnTo>
                      <a:lnTo>
                        <a:pt x="4458" y="565156"/>
                      </a:lnTo>
                      <a:lnTo>
                        <a:pt x="7115" y="551926"/>
                      </a:lnTo>
                      <a:lnTo>
                        <a:pt x="15383" y="537610"/>
                      </a:lnTo>
                      <a:lnTo>
                        <a:pt x="21527" y="510492"/>
                      </a:lnTo>
                      <a:lnTo>
                        <a:pt x="15688" y="492995"/>
                      </a:lnTo>
                      <a:lnTo>
                        <a:pt x="3362" y="473107"/>
                      </a:lnTo>
                      <a:lnTo>
                        <a:pt x="0" y="432940"/>
                      </a:lnTo>
                      <a:lnTo>
                        <a:pt x="5248" y="406213"/>
                      </a:lnTo>
                      <a:lnTo>
                        <a:pt x="6820" y="383791"/>
                      </a:lnTo>
                      <a:lnTo>
                        <a:pt x="17783" y="385410"/>
                      </a:lnTo>
                      <a:lnTo>
                        <a:pt x="29537" y="376504"/>
                      </a:lnTo>
                      <a:lnTo>
                        <a:pt x="45996" y="382981"/>
                      </a:lnTo>
                      <a:lnTo>
                        <a:pt x="52273" y="373266"/>
                      </a:lnTo>
                      <a:lnTo>
                        <a:pt x="60893" y="373266"/>
                      </a:lnTo>
                      <a:lnTo>
                        <a:pt x="67161" y="369218"/>
                      </a:lnTo>
                      <a:lnTo>
                        <a:pt x="76562" y="370837"/>
                      </a:lnTo>
                      <a:lnTo>
                        <a:pt x="78915" y="360312"/>
                      </a:lnTo>
                      <a:lnTo>
                        <a:pt x="97727" y="357073"/>
                      </a:lnTo>
                      <a:lnTo>
                        <a:pt x="109480" y="348167"/>
                      </a:lnTo>
                      <a:lnTo>
                        <a:pt x="109480" y="336833"/>
                      </a:lnTo>
                      <a:lnTo>
                        <a:pt x="118100" y="328736"/>
                      </a:lnTo>
                      <a:lnTo>
                        <a:pt x="112614" y="317402"/>
                      </a:lnTo>
                      <a:lnTo>
                        <a:pt x="113395" y="292294"/>
                      </a:lnTo>
                      <a:lnTo>
                        <a:pt x="129854" y="267195"/>
                      </a:lnTo>
                      <a:lnTo>
                        <a:pt x="129854" y="245335"/>
                      </a:lnTo>
                      <a:lnTo>
                        <a:pt x="129854" y="243716"/>
                      </a:lnTo>
                      <a:lnTo>
                        <a:pt x="118881" y="222666"/>
                      </a:lnTo>
                      <a:lnTo>
                        <a:pt x="129854" y="210522"/>
                      </a:lnTo>
                      <a:lnTo>
                        <a:pt x="126720" y="197568"/>
                      </a:lnTo>
                      <a:lnTo>
                        <a:pt x="133778" y="189471"/>
                      </a:lnTo>
                      <a:lnTo>
                        <a:pt x="133778" y="178946"/>
                      </a:lnTo>
                      <a:lnTo>
                        <a:pt x="232524" y="76114"/>
                      </a:lnTo>
                      <a:lnTo>
                        <a:pt x="231743" y="64779"/>
                      </a:lnTo>
                      <a:lnTo>
                        <a:pt x="234877" y="58302"/>
                      </a:lnTo>
                      <a:lnTo>
                        <a:pt x="238011" y="36443"/>
                      </a:lnTo>
                      <a:lnTo>
                        <a:pt x="273282" y="6477"/>
                      </a:lnTo>
                      <a:lnTo>
                        <a:pt x="291312" y="0"/>
                      </a:lnTo>
                      <a:lnTo>
                        <a:pt x="293665" y="5667"/>
                      </a:lnTo>
                      <a:lnTo>
                        <a:pt x="292094" y="20241"/>
                      </a:lnTo>
                      <a:lnTo>
                        <a:pt x="306981" y="51826"/>
                      </a:lnTo>
                      <a:lnTo>
                        <a:pt x="305419" y="72066"/>
                      </a:lnTo>
                      <a:lnTo>
                        <a:pt x="310905" y="89878"/>
                      </a:lnTo>
                      <a:lnTo>
                        <a:pt x="299933" y="102832"/>
                      </a:lnTo>
                      <a:lnTo>
                        <a:pt x="299933" y="113357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3" name="Forma Livre: Forma 242">
                  <a:extLst>
                    <a:ext uri="{FF2B5EF4-FFF2-40B4-BE49-F238E27FC236}">
                      <a16:creationId xmlns:a16="http://schemas.microsoft.com/office/drawing/2014/main" id="{2F0C7F54-B746-AB05-3364-FB649DAE68C2}"/>
                    </a:ext>
                  </a:extLst>
                </p:cNvPr>
                <p:cNvSpPr/>
                <p:nvPr/>
              </p:nvSpPr>
              <p:spPr>
                <a:xfrm>
                  <a:off x="3975059" y="2378523"/>
                  <a:ext cx="634041" cy="621833"/>
                </a:xfrm>
                <a:custGeom>
                  <a:avLst/>
                  <a:gdLst>
                    <a:gd name="connsiteX0" fmla="*/ 359731 w 634041"/>
                    <a:gd name="connsiteY0" fmla="*/ 62345 h 621833"/>
                    <a:gd name="connsiteX1" fmla="*/ 373056 w 634041"/>
                    <a:gd name="connsiteY1" fmla="*/ 64775 h 621833"/>
                    <a:gd name="connsiteX2" fmla="*/ 381676 w 634041"/>
                    <a:gd name="connsiteY2" fmla="*/ 77730 h 621833"/>
                    <a:gd name="connsiteX3" fmla="*/ 410680 w 634041"/>
                    <a:gd name="connsiteY3" fmla="*/ 76110 h 621833"/>
                    <a:gd name="connsiteX4" fmla="*/ 425567 w 634041"/>
                    <a:gd name="connsiteY4" fmla="*/ 71253 h 621833"/>
                    <a:gd name="connsiteX5" fmla="*/ 433406 w 634041"/>
                    <a:gd name="connsiteY5" fmla="*/ 76110 h 621833"/>
                    <a:gd name="connsiteX6" fmla="*/ 434978 w 634041"/>
                    <a:gd name="connsiteY6" fmla="*/ 82587 h 621833"/>
                    <a:gd name="connsiteX7" fmla="*/ 452218 w 634041"/>
                    <a:gd name="connsiteY7" fmla="*/ 95541 h 621833"/>
                    <a:gd name="connsiteX8" fmla="*/ 452999 w 634041"/>
                    <a:gd name="connsiteY8" fmla="*/ 98781 h 621833"/>
                    <a:gd name="connsiteX9" fmla="*/ 458486 w 634041"/>
                    <a:gd name="connsiteY9" fmla="*/ 112546 h 621833"/>
                    <a:gd name="connsiteX10" fmla="*/ 454571 w 634041"/>
                    <a:gd name="connsiteY10" fmla="*/ 123072 h 621833"/>
                    <a:gd name="connsiteX11" fmla="*/ 443598 w 634041"/>
                    <a:gd name="connsiteY11" fmla="*/ 130359 h 621833"/>
                    <a:gd name="connsiteX12" fmla="*/ 434978 w 634041"/>
                    <a:gd name="connsiteY12" fmla="*/ 159507 h 621833"/>
                    <a:gd name="connsiteX13" fmla="*/ 424005 w 634041"/>
                    <a:gd name="connsiteY13" fmla="*/ 166796 h 621833"/>
                    <a:gd name="connsiteX14" fmla="*/ 416947 w 634041"/>
                    <a:gd name="connsiteY14" fmla="*/ 169225 h 621833"/>
                    <a:gd name="connsiteX15" fmla="*/ 418519 w 634041"/>
                    <a:gd name="connsiteY15" fmla="*/ 187846 h 621833"/>
                    <a:gd name="connsiteX16" fmla="*/ 410680 w 634041"/>
                    <a:gd name="connsiteY16" fmla="*/ 196752 h 621833"/>
                    <a:gd name="connsiteX17" fmla="*/ 418519 w 634041"/>
                    <a:gd name="connsiteY17" fmla="*/ 209706 h 621833"/>
                    <a:gd name="connsiteX18" fmla="*/ 426348 w 634041"/>
                    <a:gd name="connsiteY18" fmla="*/ 224279 h 621833"/>
                    <a:gd name="connsiteX19" fmla="*/ 422434 w 634041"/>
                    <a:gd name="connsiteY19" fmla="*/ 244520 h 621833"/>
                    <a:gd name="connsiteX20" fmla="*/ 429492 w 634041"/>
                    <a:gd name="connsiteY20" fmla="*/ 248568 h 621833"/>
                    <a:gd name="connsiteX21" fmla="*/ 507863 w 634041"/>
                    <a:gd name="connsiteY21" fmla="*/ 242091 h 621833"/>
                    <a:gd name="connsiteX22" fmla="*/ 561156 w 634041"/>
                    <a:gd name="connsiteY22" fmla="*/ 238043 h 621833"/>
                    <a:gd name="connsiteX23" fmla="*/ 568214 w 634041"/>
                    <a:gd name="connsiteY23" fmla="*/ 236424 h 621833"/>
                    <a:gd name="connsiteX24" fmla="*/ 634041 w 634041"/>
                    <a:gd name="connsiteY24" fmla="*/ 230756 h 621833"/>
                    <a:gd name="connsiteX25" fmla="*/ 598779 w 634041"/>
                    <a:gd name="connsiteY25" fmla="*/ 260713 h 621833"/>
                    <a:gd name="connsiteX26" fmla="*/ 595636 w 634041"/>
                    <a:gd name="connsiteY26" fmla="*/ 282582 h 621833"/>
                    <a:gd name="connsiteX27" fmla="*/ 592503 w 634041"/>
                    <a:gd name="connsiteY27" fmla="*/ 289059 h 621833"/>
                    <a:gd name="connsiteX28" fmla="*/ 593284 w 634041"/>
                    <a:gd name="connsiteY28" fmla="*/ 300394 h 621833"/>
                    <a:gd name="connsiteX29" fmla="*/ 494538 w 634041"/>
                    <a:gd name="connsiteY29" fmla="*/ 403226 h 621833"/>
                    <a:gd name="connsiteX30" fmla="*/ 494538 w 634041"/>
                    <a:gd name="connsiteY30" fmla="*/ 413751 h 621833"/>
                    <a:gd name="connsiteX31" fmla="*/ 487480 w 634041"/>
                    <a:gd name="connsiteY31" fmla="*/ 421847 h 621833"/>
                    <a:gd name="connsiteX32" fmla="*/ 490614 w 634041"/>
                    <a:gd name="connsiteY32" fmla="*/ 434801 h 621833"/>
                    <a:gd name="connsiteX33" fmla="*/ 479650 w 634041"/>
                    <a:gd name="connsiteY33" fmla="*/ 446945 h 621833"/>
                    <a:gd name="connsiteX34" fmla="*/ 490614 w 634041"/>
                    <a:gd name="connsiteY34" fmla="*/ 467996 h 621833"/>
                    <a:gd name="connsiteX35" fmla="*/ 490614 w 634041"/>
                    <a:gd name="connsiteY35" fmla="*/ 469615 h 621833"/>
                    <a:gd name="connsiteX36" fmla="*/ 490614 w 634041"/>
                    <a:gd name="connsiteY36" fmla="*/ 491475 h 621833"/>
                    <a:gd name="connsiteX37" fmla="*/ 474164 w 634041"/>
                    <a:gd name="connsiteY37" fmla="*/ 516573 h 621833"/>
                    <a:gd name="connsiteX38" fmla="*/ 473373 w 634041"/>
                    <a:gd name="connsiteY38" fmla="*/ 541681 h 621833"/>
                    <a:gd name="connsiteX39" fmla="*/ 478860 w 634041"/>
                    <a:gd name="connsiteY39" fmla="*/ 553016 h 621833"/>
                    <a:gd name="connsiteX40" fmla="*/ 470240 w 634041"/>
                    <a:gd name="connsiteY40" fmla="*/ 561112 h 621833"/>
                    <a:gd name="connsiteX41" fmla="*/ 470240 w 634041"/>
                    <a:gd name="connsiteY41" fmla="*/ 572447 h 621833"/>
                    <a:gd name="connsiteX42" fmla="*/ 458486 w 634041"/>
                    <a:gd name="connsiteY42" fmla="*/ 581353 h 621833"/>
                    <a:gd name="connsiteX43" fmla="*/ 439674 w 634041"/>
                    <a:gd name="connsiteY43" fmla="*/ 584591 h 621833"/>
                    <a:gd name="connsiteX44" fmla="*/ 437321 w 634041"/>
                    <a:gd name="connsiteY44" fmla="*/ 595116 h 621833"/>
                    <a:gd name="connsiteX45" fmla="*/ 427920 w 634041"/>
                    <a:gd name="connsiteY45" fmla="*/ 593497 h 621833"/>
                    <a:gd name="connsiteX46" fmla="*/ 421653 w 634041"/>
                    <a:gd name="connsiteY46" fmla="*/ 597545 h 621833"/>
                    <a:gd name="connsiteX47" fmla="*/ 413033 w 634041"/>
                    <a:gd name="connsiteY47" fmla="*/ 597545 h 621833"/>
                    <a:gd name="connsiteX48" fmla="*/ 406756 w 634041"/>
                    <a:gd name="connsiteY48" fmla="*/ 607261 h 621833"/>
                    <a:gd name="connsiteX49" fmla="*/ 390296 w 634041"/>
                    <a:gd name="connsiteY49" fmla="*/ 600784 h 621833"/>
                    <a:gd name="connsiteX50" fmla="*/ 378543 w 634041"/>
                    <a:gd name="connsiteY50" fmla="*/ 609690 h 621833"/>
                    <a:gd name="connsiteX51" fmla="*/ 367570 w 634041"/>
                    <a:gd name="connsiteY51" fmla="*/ 608070 h 621833"/>
                    <a:gd name="connsiteX52" fmla="*/ 357388 w 634041"/>
                    <a:gd name="connsiteY52" fmla="*/ 612118 h 621833"/>
                    <a:gd name="connsiteX53" fmla="*/ 337004 w 634041"/>
                    <a:gd name="connsiteY53" fmla="*/ 608880 h 621833"/>
                    <a:gd name="connsiteX54" fmla="*/ 333089 w 634041"/>
                    <a:gd name="connsiteY54" fmla="*/ 612118 h 621833"/>
                    <a:gd name="connsiteX55" fmla="*/ 300171 w 634041"/>
                    <a:gd name="connsiteY55" fmla="*/ 608070 h 621833"/>
                    <a:gd name="connsiteX56" fmla="*/ 192843 w 634041"/>
                    <a:gd name="connsiteY56" fmla="*/ 617881 h 621833"/>
                    <a:gd name="connsiteX57" fmla="*/ 184175 w 634041"/>
                    <a:gd name="connsiteY57" fmla="*/ 621834 h 621833"/>
                    <a:gd name="connsiteX58" fmla="*/ 174774 w 634041"/>
                    <a:gd name="connsiteY58" fmla="*/ 615357 h 621833"/>
                    <a:gd name="connsiteX59" fmla="*/ 165363 w 634041"/>
                    <a:gd name="connsiteY59" fmla="*/ 616976 h 621833"/>
                    <a:gd name="connsiteX60" fmla="*/ 145770 w 634041"/>
                    <a:gd name="connsiteY60" fmla="*/ 592687 h 621833"/>
                    <a:gd name="connsiteX61" fmla="*/ 146552 w 634041"/>
                    <a:gd name="connsiteY61" fmla="*/ 587830 h 621833"/>
                    <a:gd name="connsiteX62" fmla="*/ 148123 w 634041"/>
                    <a:gd name="connsiteY62" fmla="*/ 576495 h 621833"/>
                    <a:gd name="connsiteX63" fmla="*/ 140284 w 634041"/>
                    <a:gd name="connsiteY63" fmla="*/ 547348 h 621833"/>
                    <a:gd name="connsiteX64" fmla="*/ 141856 w 634041"/>
                    <a:gd name="connsiteY64" fmla="*/ 539252 h 621833"/>
                    <a:gd name="connsiteX65" fmla="*/ 169288 w 634041"/>
                    <a:gd name="connsiteY65" fmla="*/ 506858 h 621833"/>
                    <a:gd name="connsiteX66" fmla="*/ 174774 w 634041"/>
                    <a:gd name="connsiteY66" fmla="*/ 484998 h 621833"/>
                    <a:gd name="connsiteX67" fmla="*/ 184175 w 634041"/>
                    <a:gd name="connsiteY67" fmla="*/ 471234 h 621833"/>
                    <a:gd name="connsiteX68" fmla="*/ 43882 w 634041"/>
                    <a:gd name="connsiteY68" fmla="*/ 517383 h 621833"/>
                    <a:gd name="connsiteX69" fmla="*/ 30566 w 634041"/>
                    <a:gd name="connsiteY69" fmla="*/ 522241 h 621833"/>
                    <a:gd name="connsiteX70" fmla="*/ 35262 w 634041"/>
                    <a:gd name="connsiteY70" fmla="*/ 502000 h 621833"/>
                    <a:gd name="connsiteX71" fmla="*/ 26641 w 634041"/>
                    <a:gd name="connsiteY71" fmla="*/ 494713 h 621833"/>
                    <a:gd name="connsiteX72" fmla="*/ 30566 w 634041"/>
                    <a:gd name="connsiteY72" fmla="*/ 488236 h 621833"/>
                    <a:gd name="connsiteX73" fmla="*/ 26641 w 634041"/>
                    <a:gd name="connsiteY73" fmla="*/ 477711 h 621833"/>
                    <a:gd name="connsiteX74" fmla="*/ 33699 w 634041"/>
                    <a:gd name="connsiteY74" fmla="*/ 470425 h 621833"/>
                    <a:gd name="connsiteX75" fmla="*/ 18802 w 634041"/>
                    <a:gd name="connsiteY75" fmla="*/ 450993 h 621833"/>
                    <a:gd name="connsiteX76" fmla="*/ 43882 w 634041"/>
                    <a:gd name="connsiteY76" fmla="*/ 435611 h 621833"/>
                    <a:gd name="connsiteX77" fmla="*/ 45453 w 634041"/>
                    <a:gd name="connsiteY77" fmla="*/ 415370 h 621833"/>
                    <a:gd name="connsiteX78" fmla="*/ 41538 w 634041"/>
                    <a:gd name="connsiteY78" fmla="*/ 405655 h 621833"/>
                    <a:gd name="connsiteX79" fmla="*/ 33699 w 634041"/>
                    <a:gd name="connsiteY79" fmla="*/ 404035 h 621833"/>
                    <a:gd name="connsiteX80" fmla="*/ 26641 w 634041"/>
                    <a:gd name="connsiteY80" fmla="*/ 395120 h 621833"/>
                    <a:gd name="connsiteX81" fmla="*/ 25860 w 634041"/>
                    <a:gd name="connsiteY81" fmla="*/ 373260 h 621833"/>
                    <a:gd name="connsiteX82" fmla="*/ 35262 w 634041"/>
                    <a:gd name="connsiteY82" fmla="*/ 366783 h 621833"/>
                    <a:gd name="connsiteX83" fmla="*/ 24289 w 634041"/>
                    <a:gd name="connsiteY83" fmla="*/ 359496 h 621833"/>
                    <a:gd name="connsiteX84" fmla="*/ 33699 w 634041"/>
                    <a:gd name="connsiteY84" fmla="*/ 340065 h 621833"/>
                    <a:gd name="connsiteX85" fmla="*/ 37614 w 634041"/>
                    <a:gd name="connsiteY85" fmla="*/ 341685 h 621833"/>
                    <a:gd name="connsiteX86" fmla="*/ 35262 w 634041"/>
                    <a:gd name="connsiteY86" fmla="*/ 337637 h 621833"/>
                    <a:gd name="connsiteX87" fmla="*/ 41538 w 634041"/>
                    <a:gd name="connsiteY87" fmla="*/ 336827 h 621833"/>
                    <a:gd name="connsiteX88" fmla="*/ 41538 w 634041"/>
                    <a:gd name="connsiteY88" fmla="*/ 333588 h 621833"/>
                    <a:gd name="connsiteX89" fmla="*/ 22727 w 634041"/>
                    <a:gd name="connsiteY89" fmla="*/ 308490 h 621833"/>
                    <a:gd name="connsiteX90" fmla="*/ 24289 w 634041"/>
                    <a:gd name="connsiteY90" fmla="*/ 293917 h 621833"/>
                    <a:gd name="connsiteX91" fmla="*/ 39186 w 634041"/>
                    <a:gd name="connsiteY91" fmla="*/ 285821 h 621833"/>
                    <a:gd name="connsiteX92" fmla="*/ 25860 w 634041"/>
                    <a:gd name="connsiteY92" fmla="*/ 270438 h 621833"/>
                    <a:gd name="connsiteX93" fmla="*/ 29775 w 634041"/>
                    <a:gd name="connsiteY93" fmla="*/ 250997 h 621833"/>
                    <a:gd name="connsiteX94" fmla="*/ 20374 w 634041"/>
                    <a:gd name="connsiteY94" fmla="*/ 240472 h 621833"/>
                    <a:gd name="connsiteX95" fmla="*/ 0 w 634041"/>
                    <a:gd name="connsiteY95" fmla="*/ 229137 h 621833"/>
                    <a:gd name="connsiteX96" fmla="*/ 3915 w 634041"/>
                    <a:gd name="connsiteY96" fmla="*/ 222660 h 621833"/>
                    <a:gd name="connsiteX97" fmla="*/ 1562 w 634041"/>
                    <a:gd name="connsiteY97" fmla="*/ 215374 h 621833"/>
                    <a:gd name="connsiteX98" fmla="*/ 12535 w 634041"/>
                    <a:gd name="connsiteY98" fmla="*/ 206468 h 621833"/>
                    <a:gd name="connsiteX99" fmla="*/ 17240 w 634041"/>
                    <a:gd name="connsiteY99" fmla="*/ 208087 h 621833"/>
                    <a:gd name="connsiteX100" fmla="*/ 22727 w 634041"/>
                    <a:gd name="connsiteY100" fmla="*/ 187037 h 621833"/>
                    <a:gd name="connsiteX101" fmla="*/ 28213 w 634041"/>
                    <a:gd name="connsiteY101" fmla="*/ 187037 h 621833"/>
                    <a:gd name="connsiteX102" fmla="*/ 30566 w 634041"/>
                    <a:gd name="connsiteY102" fmla="*/ 174892 h 621833"/>
                    <a:gd name="connsiteX103" fmla="*/ 54855 w 634041"/>
                    <a:gd name="connsiteY103" fmla="*/ 184608 h 621833"/>
                    <a:gd name="connsiteX104" fmla="*/ 79934 w 634041"/>
                    <a:gd name="connsiteY104" fmla="*/ 182989 h 621833"/>
                    <a:gd name="connsiteX105" fmla="*/ 93259 w 634041"/>
                    <a:gd name="connsiteY105" fmla="*/ 178131 h 621833"/>
                    <a:gd name="connsiteX106" fmla="*/ 97184 w 634041"/>
                    <a:gd name="connsiteY106" fmla="*/ 186227 h 621833"/>
                    <a:gd name="connsiteX107" fmla="*/ 106585 w 634041"/>
                    <a:gd name="connsiteY107" fmla="*/ 180560 h 621833"/>
                    <a:gd name="connsiteX108" fmla="*/ 106585 w 634041"/>
                    <a:gd name="connsiteY108" fmla="*/ 165986 h 621833"/>
                    <a:gd name="connsiteX109" fmla="*/ 119910 w 634041"/>
                    <a:gd name="connsiteY109" fmla="*/ 160317 h 621833"/>
                    <a:gd name="connsiteX110" fmla="*/ 119129 w 634041"/>
                    <a:gd name="connsiteY110" fmla="*/ 154650 h 621833"/>
                    <a:gd name="connsiteX111" fmla="*/ 109719 w 634041"/>
                    <a:gd name="connsiteY111" fmla="*/ 135217 h 621833"/>
                    <a:gd name="connsiteX112" fmla="*/ 109719 w 634041"/>
                    <a:gd name="connsiteY112" fmla="*/ 122262 h 621833"/>
                    <a:gd name="connsiteX113" fmla="*/ 119129 w 634041"/>
                    <a:gd name="connsiteY113" fmla="*/ 110926 h 621833"/>
                    <a:gd name="connsiteX114" fmla="*/ 119910 w 634041"/>
                    <a:gd name="connsiteY114" fmla="*/ 97971 h 621833"/>
                    <a:gd name="connsiteX115" fmla="*/ 127749 w 634041"/>
                    <a:gd name="connsiteY115" fmla="*/ 93922 h 621833"/>
                    <a:gd name="connsiteX116" fmla="*/ 132445 w 634041"/>
                    <a:gd name="connsiteY116" fmla="*/ 83396 h 621833"/>
                    <a:gd name="connsiteX117" fmla="*/ 148123 w 634041"/>
                    <a:gd name="connsiteY117" fmla="*/ 80967 h 621833"/>
                    <a:gd name="connsiteX118" fmla="*/ 182604 w 634041"/>
                    <a:gd name="connsiteY118" fmla="*/ 63155 h 621833"/>
                    <a:gd name="connsiteX119" fmla="*/ 189662 w 634041"/>
                    <a:gd name="connsiteY119" fmla="*/ 63155 h 621833"/>
                    <a:gd name="connsiteX120" fmla="*/ 192014 w 634041"/>
                    <a:gd name="connsiteY120" fmla="*/ 69632 h 621833"/>
                    <a:gd name="connsiteX121" fmla="*/ 199063 w 634041"/>
                    <a:gd name="connsiteY121" fmla="*/ 69632 h 621833"/>
                    <a:gd name="connsiteX122" fmla="*/ 265681 w 634041"/>
                    <a:gd name="connsiteY122" fmla="*/ 12144 h 621833"/>
                    <a:gd name="connsiteX123" fmla="*/ 265681 w 634041"/>
                    <a:gd name="connsiteY123" fmla="*/ 10525 h 621833"/>
                    <a:gd name="connsiteX124" fmla="*/ 277444 w 634041"/>
                    <a:gd name="connsiteY124" fmla="*/ 0 h 621833"/>
                    <a:gd name="connsiteX125" fmla="*/ 292332 w 634041"/>
                    <a:gd name="connsiteY125" fmla="*/ 7288 h 621833"/>
                    <a:gd name="connsiteX126" fmla="*/ 297037 w 634041"/>
                    <a:gd name="connsiteY126" fmla="*/ 20243 h 621833"/>
                    <a:gd name="connsiteX127" fmla="*/ 315839 w 634041"/>
                    <a:gd name="connsiteY127" fmla="*/ 29148 h 621833"/>
                    <a:gd name="connsiteX128" fmla="*/ 332299 w 634041"/>
                    <a:gd name="connsiteY128" fmla="*/ 37245 h 621833"/>
                    <a:gd name="connsiteX129" fmla="*/ 337004 w 634041"/>
                    <a:gd name="connsiteY129" fmla="*/ 49390 h 621833"/>
                    <a:gd name="connsiteX130" fmla="*/ 345624 w 634041"/>
                    <a:gd name="connsiteY130" fmla="*/ 55057 h 621833"/>
                    <a:gd name="connsiteX131" fmla="*/ 345624 w 634041"/>
                    <a:gd name="connsiteY131" fmla="*/ 54249 h 621833"/>
                    <a:gd name="connsiteX132" fmla="*/ 359731 w 634041"/>
                    <a:gd name="connsiteY132" fmla="*/ 62345 h 62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</a:cxnLst>
                  <a:rect l="l" t="t" r="r" b="b"/>
                  <a:pathLst>
                    <a:path w="634041" h="621833">
                      <a:moveTo>
                        <a:pt x="359731" y="62345"/>
                      </a:moveTo>
                      <a:lnTo>
                        <a:pt x="373056" y="64775"/>
                      </a:lnTo>
                      <a:lnTo>
                        <a:pt x="381676" y="77730"/>
                      </a:lnTo>
                      <a:lnTo>
                        <a:pt x="410680" y="76110"/>
                      </a:lnTo>
                      <a:lnTo>
                        <a:pt x="425567" y="71253"/>
                      </a:lnTo>
                      <a:lnTo>
                        <a:pt x="433406" y="76110"/>
                      </a:lnTo>
                      <a:lnTo>
                        <a:pt x="434978" y="82587"/>
                      </a:lnTo>
                      <a:lnTo>
                        <a:pt x="452218" y="95541"/>
                      </a:lnTo>
                      <a:lnTo>
                        <a:pt x="452999" y="98781"/>
                      </a:lnTo>
                      <a:lnTo>
                        <a:pt x="458486" y="112546"/>
                      </a:lnTo>
                      <a:lnTo>
                        <a:pt x="454571" y="123072"/>
                      </a:lnTo>
                      <a:lnTo>
                        <a:pt x="443598" y="130359"/>
                      </a:lnTo>
                      <a:lnTo>
                        <a:pt x="434978" y="159507"/>
                      </a:lnTo>
                      <a:lnTo>
                        <a:pt x="424005" y="166796"/>
                      </a:lnTo>
                      <a:lnTo>
                        <a:pt x="416947" y="169225"/>
                      </a:lnTo>
                      <a:lnTo>
                        <a:pt x="418519" y="187846"/>
                      </a:lnTo>
                      <a:lnTo>
                        <a:pt x="410680" y="196752"/>
                      </a:lnTo>
                      <a:lnTo>
                        <a:pt x="418519" y="209706"/>
                      </a:lnTo>
                      <a:lnTo>
                        <a:pt x="426348" y="224279"/>
                      </a:lnTo>
                      <a:lnTo>
                        <a:pt x="422434" y="244520"/>
                      </a:lnTo>
                      <a:lnTo>
                        <a:pt x="429492" y="248568"/>
                      </a:lnTo>
                      <a:lnTo>
                        <a:pt x="507863" y="242091"/>
                      </a:lnTo>
                      <a:lnTo>
                        <a:pt x="561156" y="238043"/>
                      </a:lnTo>
                      <a:lnTo>
                        <a:pt x="568214" y="236424"/>
                      </a:lnTo>
                      <a:lnTo>
                        <a:pt x="634041" y="230756"/>
                      </a:lnTo>
                      <a:lnTo>
                        <a:pt x="598779" y="260713"/>
                      </a:lnTo>
                      <a:lnTo>
                        <a:pt x="595636" y="282582"/>
                      </a:lnTo>
                      <a:lnTo>
                        <a:pt x="592503" y="289059"/>
                      </a:lnTo>
                      <a:lnTo>
                        <a:pt x="593284" y="300394"/>
                      </a:lnTo>
                      <a:lnTo>
                        <a:pt x="494538" y="403226"/>
                      </a:lnTo>
                      <a:lnTo>
                        <a:pt x="494538" y="413751"/>
                      </a:lnTo>
                      <a:lnTo>
                        <a:pt x="487480" y="421847"/>
                      </a:lnTo>
                      <a:lnTo>
                        <a:pt x="490614" y="434801"/>
                      </a:lnTo>
                      <a:lnTo>
                        <a:pt x="479650" y="446945"/>
                      </a:lnTo>
                      <a:lnTo>
                        <a:pt x="490614" y="467996"/>
                      </a:lnTo>
                      <a:lnTo>
                        <a:pt x="490614" y="469615"/>
                      </a:lnTo>
                      <a:lnTo>
                        <a:pt x="490614" y="491475"/>
                      </a:lnTo>
                      <a:lnTo>
                        <a:pt x="474164" y="516573"/>
                      </a:lnTo>
                      <a:lnTo>
                        <a:pt x="473373" y="541681"/>
                      </a:lnTo>
                      <a:lnTo>
                        <a:pt x="478860" y="553016"/>
                      </a:lnTo>
                      <a:lnTo>
                        <a:pt x="470240" y="561112"/>
                      </a:lnTo>
                      <a:lnTo>
                        <a:pt x="470240" y="572447"/>
                      </a:lnTo>
                      <a:lnTo>
                        <a:pt x="458486" y="581353"/>
                      </a:lnTo>
                      <a:lnTo>
                        <a:pt x="439674" y="584591"/>
                      </a:lnTo>
                      <a:lnTo>
                        <a:pt x="437321" y="595116"/>
                      </a:lnTo>
                      <a:lnTo>
                        <a:pt x="427920" y="593497"/>
                      </a:lnTo>
                      <a:lnTo>
                        <a:pt x="421653" y="597545"/>
                      </a:lnTo>
                      <a:lnTo>
                        <a:pt x="413033" y="597545"/>
                      </a:lnTo>
                      <a:lnTo>
                        <a:pt x="406756" y="607261"/>
                      </a:lnTo>
                      <a:lnTo>
                        <a:pt x="390296" y="600784"/>
                      </a:lnTo>
                      <a:lnTo>
                        <a:pt x="378543" y="609690"/>
                      </a:lnTo>
                      <a:lnTo>
                        <a:pt x="367570" y="608070"/>
                      </a:lnTo>
                      <a:lnTo>
                        <a:pt x="357388" y="612118"/>
                      </a:lnTo>
                      <a:lnTo>
                        <a:pt x="337004" y="608880"/>
                      </a:lnTo>
                      <a:lnTo>
                        <a:pt x="333089" y="612118"/>
                      </a:lnTo>
                      <a:lnTo>
                        <a:pt x="300171" y="608070"/>
                      </a:lnTo>
                      <a:lnTo>
                        <a:pt x="192843" y="617881"/>
                      </a:lnTo>
                      <a:lnTo>
                        <a:pt x="184175" y="621834"/>
                      </a:lnTo>
                      <a:lnTo>
                        <a:pt x="174774" y="615357"/>
                      </a:lnTo>
                      <a:lnTo>
                        <a:pt x="165363" y="616976"/>
                      </a:lnTo>
                      <a:lnTo>
                        <a:pt x="145770" y="592687"/>
                      </a:lnTo>
                      <a:lnTo>
                        <a:pt x="146552" y="587830"/>
                      </a:lnTo>
                      <a:lnTo>
                        <a:pt x="148123" y="576495"/>
                      </a:lnTo>
                      <a:lnTo>
                        <a:pt x="140284" y="547348"/>
                      </a:lnTo>
                      <a:lnTo>
                        <a:pt x="141856" y="539252"/>
                      </a:lnTo>
                      <a:lnTo>
                        <a:pt x="169288" y="506858"/>
                      </a:lnTo>
                      <a:lnTo>
                        <a:pt x="174774" y="484998"/>
                      </a:lnTo>
                      <a:lnTo>
                        <a:pt x="184175" y="471234"/>
                      </a:lnTo>
                      <a:lnTo>
                        <a:pt x="43882" y="517383"/>
                      </a:lnTo>
                      <a:lnTo>
                        <a:pt x="30566" y="522241"/>
                      </a:lnTo>
                      <a:lnTo>
                        <a:pt x="35262" y="502000"/>
                      </a:lnTo>
                      <a:lnTo>
                        <a:pt x="26641" y="494713"/>
                      </a:lnTo>
                      <a:lnTo>
                        <a:pt x="30566" y="488236"/>
                      </a:lnTo>
                      <a:lnTo>
                        <a:pt x="26641" y="477711"/>
                      </a:lnTo>
                      <a:lnTo>
                        <a:pt x="33699" y="470425"/>
                      </a:lnTo>
                      <a:lnTo>
                        <a:pt x="18802" y="450993"/>
                      </a:lnTo>
                      <a:lnTo>
                        <a:pt x="43882" y="435611"/>
                      </a:lnTo>
                      <a:lnTo>
                        <a:pt x="45453" y="415370"/>
                      </a:lnTo>
                      <a:lnTo>
                        <a:pt x="41538" y="405655"/>
                      </a:lnTo>
                      <a:lnTo>
                        <a:pt x="33699" y="404035"/>
                      </a:lnTo>
                      <a:lnTo>
                        <a:pt x="26641" y="395120"/>
                      </a:lnTo>
                      <a:lnTo>
                        <a:pt x="25860" y="373260"/>
                      </a:lnTo>
                      <a:lnTo>
                        <a:pt x="35262" y="366783"/>
                      </a:lnTo>
                      <a:lnTo>
                        <a:pt x="24289" y="359496"/>
                      </a:lnTo>
                      <a:lnTo>
                        <a:pt x="33699" y="340065"/>
                      </a:lnTo>
                      <a:lnTo>
                        <a:pt x="37614" y="341685"/>
                      </a:lnTo>
                      <a:lnTo>
                        <a:pt x="35262" y="337637"/>
                      </a:lnTo>
                      <a:lnTo>
                        <a:pt x="41538" y="336827"/>
                      </a:lnTo>
                      <a:lnTo>
                        <a:pt x="41538" y="333588"/>
                      </a:lnTo>
                      <a:lnTo>
                        <a:pt x="22727" y="308490"/>
                      </a:lnTo>
                      <a:lnTo>
                        <a:pt x="24289" y="293917"/>
                      </a:lnTo>
                      <a:lnTo>
                        <a:pt x="39186" y="285821"/>
                      </a:lnTo>
                      <a:lnTo>
                        <a:pt x="25860" y="270438"/>
                      </a:lnTo>
                      <a:lnTo>
                        <a:pt x="29775" y="250997"/>
                      </a:lnTo>
                      <a:lnTo>
                        <a:pt x="20374" y="240472"/>
                      </a:lnTo>
                      <a:lnTo>
                        <a:pt x="0" y="229137"/>
                      </a:lnTo>
                      <a:lnTo>
                        <a:pt x="3915" y="222660"/>
                      </a:lnTo>
                      <a:lnTo>
                        <a:pt x="1562" y="215374"/>
                      </a:lnTo>
                      <a:lnTo>
                        <a:pt x="12535" y="206468"/>
                      </a:lnTo>
                      <a:lnTo>
                        <a:pt x="17240" y="208087"/>
                      </a:lnTo>
                      <a:lnTo>
                        <a:pt x="22727" y="187037"/>
                      </a:lnTo>
                      <a:lnTo>
                        <a:pt x="28213" y="187037"/>
                      </a:lnTo>
                      <a:lnTo>
                        <a:pt x="30566" y="174892"/>
                      </a:lnTo>
                      <a:lnTo>
                        <a:pt x="54855" y="184608"/>
                      </a:lnTo>
                      <a:lnTo>
                        <a:pt x="79934" y="182989"/>
                      </a:lnTo>
                      <a:lnTo>
                        <a:pt x="93259" y="178131"/>
                      </a:lnTo>
                      <a:lnTo>
                        <a:pt x="97184" y="186227"/>
                      </a:lnTo>
                      <a:lnTo>
                        <a:pt x="106585" y="180560"/>
                      </a:lnTo>
                      <a:lnTo>
                        <a:pt x="106585" y="165986"/>
                      </a:lnTo>
                      <a:lnTo>
                        <a:pt x="119910" y="160317"/>
                      </a:lnTo>
                      <a:lnTo>
                        <a:pt x="119129" y="154650"/>
                      </a:lnTo>
                      <a:lnTo>
                        <a:pt x="109719" y="135217"/>
                      </a:lnTo>
                      <a:lnTo>
                        <a:pt x="109719" y="122262"/>
                      </a:lnTo>
                      <a:lnTo>
                        <a:pt x="119129" y="110926"/>
                      </a:lnTo>
                      <a:lnTo>
                        <a:pt x="119910" y="97971"/>
                      </a:lnTo>
                      <a:lnTo>
                        <a:pt x="127749" y="93922"/>
                      </a:lnTo>
                      <a:lnTo>
                        <a:pt x="132445" y="83396"/>
                      </a:lnTo>
                      <a:lnTo>
                        <a:pt x="148123" y="80967"/>
                      </a:lnTo>
                      <a:lnTo>
                        <a:pt x="182604" y="63155"/>
                      </a:lnTo>
                      <a:lnTo>
                        <a:pt x="189662" y="63155"/>
                      </a:lnTo>
                      <a:lnTo>
                        <a:pt x="192014" y="69632"/>
                      </a:lnTo>
                      <a:lnTo>
                        <a:pt x="199063" y="69632"/>
                      </a:lnTo>
                      <a:lnTo>
                        <a:pt x="265681" y="12144"/>
                      </a:lnTo>
                      <a:lnTo>
                        <a:pt x="265681" y="10525"/>
                      </a:lnTo>
                      <a:lnTo>
                        <a:pt x="277444" y="0"/>
                      </a:lnTo>
                      <a:lnTo>
                        <a:pt x="292332" y="7288"/>
                      </a:lnTo>
                      <a:lnTo>
                        <a:pt x="297037" y="20243"/>
                      </a:lnTo>
                      <a:lnTo>
                        <a:pt x="315839" y="29148"/>
                      </a:lnTo>
                      <a:lnTo>
                        <a:pt x="332299" y="37245"/>
                      </a:lnTo>
                      <a:lnTo>
                        <a:pt x="337004" y="49390"/>
                      </a:lnTo>
                      <a:lnTo>
                        <a:pt x="345624" y="55057"/>
                      </a:lnTo>
                      <a:lnTo>
                        <a:pt x="345624" y="54249"/>
                      </a:lnTo>
                      <a:lnTo>
                        <a:pt x="359731" y="62345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4" name="Forma Livre: Forma 243">
                  <a:extLst>
                    <a:ext uri="{FF2B5EF4-FFF2-40B4-BE49-F238E27FC236}">
                      <a16:creationId xmlns:a16="http://schemas.microsoft.com/office/drawing/2014/main" id="{3B990F94-C790-39DF-9C29-59D8CC279E8C}"/>
                    </a:ext>
                  </a:extLst>
                </p:cNvPr>
                <p:cNvSpPr/>
                <p:nvPr/>
              </p:nvSpPr>
              <p:spPr>
                <a:xfrm>
                  <a:off x="4053897" y="2986594"/>
                  <a:ext cx="303437" cy="286626"/>
                </a:xfrm>
                <a:custGeom>
                  <a:avLst/>
                  <a:gdLst>
                    <a:gd name="connsiteX0" fmla="*/ 221332 w 303437"/>
                    <a:gd name="connsiteY0" fmla="*/ 0 h 286626"/>
                    <a:gd name="connsiteX1" fmla="*/ 254251 w 303437"/>
                    <a:gd name="connsiteY1" fmla="*/ 4048 h 286626"/>
                    <a:gd name="connsiteX2" fmla="*/ 258166 w 303437"/>
                    <a:gd name="connsiteY2" fmla="*/ 810 h 286626"/>
                    <a:gd name="connsiteX3" fmla="*/ 278549 w 303437"/>
                    <a:gd name="connsiteY3" fmla="*/ 4048 h 286626"/>
                    <a:gd name="connsiteX4" fmla="*/ 288741 w 303437"/>
                    <a:gd name="connsiteY4" fmla="*/ 0 h 286626"/>
                    <a:gd name="connsiteX5" fmla="*/ 287169 w 303437"/>
                    <a:gd name="connsiteY5" fmla="*/ 22422 h 286626"/>
                    <a:gd name="connsiteX6" fmla="*/ 281921 w 303437"/>
                    <a:gd name="connsiteY6" fmla="*/ 49159 h 286626"/>
                    <a:gd name="connsiteX7" fmla="*/ 285283 w 303437"/>
                    <a:gd name="connsiteY7" fmla="*/ 89316 h 286626"/>
                    <a:gd name="connsiteX8" fmla="*/ 297609 w 303437"/>
                    <a:gd name="connsiteY8" fmla="*/ 109204 h 286626"/>
                    <a:gd name="connsiteX9" fmla="*/ 303438 w 303437"/>
                    <a:gd name="connsiteY9" fmla="*/ 126702 h 286626"/>
                    <a:gd name="connsiteX10" fmla="*/ 297304 w 303437"/>
                    <a:gd name="connsiteY10" fmla="*/ 153819 h 286626"/>
                    <a:gd name="connsiteX11" fmla="*/ 289036 w 303437"/>
                    <a:gd name="connsiteY11" fmla="*/ 168135 h 286626"/>
                    <a:gd name="connsiteX12" fmla="*/ 286378 w 303437"/>
                    <a:gd name="connsiteY12" fmla="*/ 181366 h 286626"/>
                    <a:gd name="connsiteX13" fmla="*/ 269138 w 303437"/>
                    <a:gd name="connsiteY13" fmla="*/ 188652 h 286626"/>
                    <a:gd name="connsiteX14" fmla="*/ 259737 w 303437"/>
                    <a:gd name="connsiteY14" fmla="*/ 183794 h 286626"/>
                    <a:gd name="connsiteX15" fmla="*/ 261299 w 303437"/>
                    <a:gd name="connsiteY15" fmla="*/ 197568 h 286626"/>
                    <a:gd name="connsiteX16" fmla="*/ 254251 w 303437"/>
                    <a:gd name="connsiteY16" fmla="*/ 204854 h 286626"/>
                    <a:gd name="connsiteX17" fmla="*/ 244840 w 303437"/>
                    <a:gd name="connsiteY17" fmla="*/ 204854 h 286626"/>
                    <a:gd name="connsiteX18" fmla="*/ 242497 w 303437"/>
                    <a:gd name="connsiteY18" fmla="*/ 211331 h 286626"/>
                    <a:gd name="connsiteX19" fmla="*/ 237011 w 303437"/>
                    <a:gd name="connsiteY19" fmla="*/ 209712 h 286626"/>
                    <a:gd name="connsiteX20" fmla="*/ 234658 w 303437"/>
                    <a:gd name="connsiteY20" fmla="*/ 200806 h 286626"/>
                    <a:gd name="connsiteX21" fmla="*/ 221332 w 303437"/>
                    <a:gd name="connsiteY21" fmla="*/ 210522 h 286626"/>
                    <a:gd name="connsiteX22" fmla="*/ 214274 w 303437"/>
                    <a:gd name="connsiteY22" fmla="*/ 226714 h 286626"/>
                    <a:gd name="connsiteX23" fmla="*/ 206445 w 303437"/>
                    <a:gd name="connsiteY23" fmla="*/ 231572 h 286626"/>
                    <a:gd name="connsiteX24" fmla="*/ 214274 w 303437"/>
                    <a:gd name="connsiteY24" fmla="*/ 234810 h 286626"/>
                    <a:gd name="connsiteX25" fmla="*/ 213493 w 303437"/>
                    <a:gd name="connsiteY25" fmla="*/ 241287 h 286626"/>
                    <a:gd name="connsiteX26" fmla="*/ 211931 w 303437"/>
                    <a:gd name="connsiteY26" fmla="*/ 247764 h 286626"/>
                    <a:gd name="connsiteX27" fmla="*/ 206445 w 303437"/>
                    <a:gd name="connsiteY27" fmla="*/ 258289 h 286626"/>
                    <a:gd name="connsiteX28" fmla="*/ 204092 w 303437"/>
                    <a:gd name="connsiteY28" fmla="*/ 265576 h 286626"/>
                    <a:gd name="connsiteX29" fmla="*/ 217418 w 303437"/>
                    <a:gd name="connsiteY29" fmla="*/ 274482 h 286626"/>
                    <a:gd name="connsiteX30" fmla="*/ 206445 w 303437"/>
                    <a:gd name="connsiteY30" fmla="*/ 280959 h 286626"/>
                    <a:gd name="connsiteX31" fmla="*/ 204092 w 303437"/>
                    <a:gd name="connsiteY31" fmla="*/ 286626 h 286626"/>
                    <a:gd name="connsiteX32" fmla="*/ 196253 w 303437"/>
                    <a:gd name="connsiteY32" fmla="*/ 279340 h 286626"/>
                    <a:gd name="connsiteX33" fmla="*/ 187633 w 303437"/>
                    <a:gd name="connsiteY33" fmla="*/ 278530 h 286626"/>
                    <a:gd name="connsiteX34" fmla="*/ 183718 w 303437"/>
                    <a:gd name="connsiteY34" fmla="*/ 272863 h 286626"/>
                    <a:gd name="connsiteX35" fmla="*/ 166468 w 303437"/>
                    <a:gd name="connsiteY35" fmla="*/ 270434 h 286626"/>
                    <a:gd name="connsiteX36" fmla="*/ 157067 w 303437"/>
                    <a:gd name="connsiteY36" fmla="*/ 261528 h 286626"/>
                    <a:gd name="connsiteX37" fmla="*/ 142961 w 303437"/>
                    <a:gd name="connsiteY37" fmla="*/ 268815 h 286626"/>
                    <a:gd name="connsiteX38" fmla="*/ 135902 w 303437"/>
                    <a:gd name="connsiteY38" fmla="*/ 264767 h 286626"/>
                    <a:gd name="connsiteX39" fmla="*/ 113176 w 303437"/>
                    <a:gd name="connsiteY39" fmla="*/ 268815 h 286626"/>
                    <a:gd name="connsiteX40" fmla="*/ 105337 w 303437"/>
                    <a:gd name="connsiteY40" fmla="*/ 263957 h 286626"/>
                    <a:gd name="connsiteX41" fmla="*/ 97498 w 303437"/>
                    <a:gd name="connsiteY41" fmla="*/ 263957 h 286626"/>
                    <a:gd name="connsiteX42" fmla="*/ 90449 w 303437"/>
                    <a:gd name="connsiteY42" fmla="*/ 258289 h 286626"/>
                    <a:gd name="connsiteX43" fmla="*/ 84963 w 303437"/>
                    <a:gd name="connsiteY43" fmla="*/ 256670 h 286626"/>
                    <a:gd name="connsiteX44" fmla="*/ 61455 w 303437"/>
                    <a:gd name="connsiteY44" fmla="*/ 268815 h 286626"/>
                    <a:gd name="connsiteX45" fmla="*/ 70647 w 303437"/>
                    <a:gd name="connsiteY45" fmla="*/ 243516 h 286626"/>
                    <a:gd name="connsiteX46" fmla="*/ 57026 w 303437"/>
                    <a:gd name="connsiteY46" fmla="*/ 226790 h 286626"/>
                    <a:gd name="connsiteX47" fmla="*/ 22479 w 303437"/>
                    <a:gd name="connsiteY47" fmla="*/ 191024 h 286626"/>
                    <a:gd name="connsiteX48" fmla="*/ 0 w 303437"/>
                    <a:gd name="connsiteY48" fmla="*/ 158420 h 286626"/>
                    <a:gd name="connsiteX49" fmla="*/ 67837 w 303437"/>
                    <a:gd name="connsiteY49" fmla="*/ 136503 h 286626"/>
                    <a:gd name="connsiteX50" fmla="*/ 121548 w 303437"/>
                    <a:gd name="connsiteY50" fmla="*/ 102518 h 286626"/>
                    <a:gd name="connsiteX51" fmla="*/ 122301 w 303437"/>
                    <a:gd name="connsiteY51" fmla="*/ 29975 h 286626"/>
                    <a:gd name="connsiteX52" fmla="*/ 114005 w 303437"/>
                    <a:gd name="connsiteY52" fmla="*/ 9811 h 286626"/>
                    <a:gd name="connsiteX53" fmla="*/ 221332 w 303437"/>
                    <a:gd name="connsiteY53" fmla="*/ 0 h 286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03437" h="286626">
                      <a:moveTo>
                        <a:pt x="221332" y="0"/>
                      </a:moveTo>
                      <a:lnTo>
                        <a:pt x="254251" y="4048"/>
                      </a:lnTo>
                      <a:lnTo>
                        <a:pt x="258166" y="810"/>
                      </a:lnTo>
                      <a:lnTo>
                        <a:pt x="278549" y="4048"/>
                      </a:lnTo>
                      <a:lnTo>
                        <a:pt x="288741" y="0"/>
                      </a:lnTo>
                      <a:lnTo>
                        <a:pt x="287169" y="22422"/>
                      </a:lnTo>
                      <a:lnTo>
                        <a:pt x="281921" y="49159"/>
                      </a:lnTo>
                      <a:lnTo>
                        <a:pt x="285283" y="89316"/>
                      </a:lnTo>
                      <a:lnTo>
                        <a:pt x="297609" y="109204"/>
                      </a:lnTo>
                      <a:lnTo>
                        <a:pt x="303438" y="126702"/>
                      </a:lnTo>
                      <a:lnTo>
                        <a:pt x="297304" y="153819"/>
                      </a:lnTo>
                      <a:lnTo>
                        <a:pt x="289036" y="168135"/>
                      </a:lnTo>
                      <a:lnTo>
                        <a:pt x="286378" y="181366"/>
                      </a:lnTo>
                      <a:lnTo>
                        <a:pt x="269138" y="188652"/>
                      </a:lnTo>
                      <a:lnTo>
                        <a:pt x="259737" y="183794"/>
                      </a:lnTo>
                      <a:lnTo>
                        <a:pt x="261299" y="197568"/>
                      </a:lnTo>
                      <a:lnTo>
                        <a:pt x="254251" y="204854"/>
                      </a:lnTo>
                      <a:lnTo>
                        <a:pt x="244840" y="204854"/>
                      </a:lnTo>
                      <a:lnTo>
                        <a:pt x="242497" y="211331"/>
                      </a:lnTo>
                      <a:lnTo>
                        <a:pt x="237011" y="209712"/>
                      </a:lnTo>
                      <a:lnTo>
                        <a:pt x="234658" y="200806"/>
                      </a:lnTo>
                      <a:lnTo>
                        <a:pt x="221332" y="210522"/>
                      </a:lnTo>
                      <a:lnTo>
                        <a:pt x="214274" y="226714"/>
                      </a:lnTo>
                      <a:lnTo>
                        <a:pt x="206445" y="231572"/>
                      </a:lnTo>
                      <a:lnTo>
                        <a:pt x="214274" y="234810"/>
                      </a:lnTo>
                      <a:lnTo>
                        <a:pt x="213493" y="241287"/>
                      </a:lnTo>
                      <a:lnTo>
                        <a:pt x="211931" y="247764"/>
                      </a:lnTo>
                      <a:lnTo>
                        <a:pt x="206445" y="258289"/>
                      </a:lnTo>
                      <a:lnTo>
                        <a:pt x="204092" y="265576"/>
                      </a:lnTo>
                      <a:lnTo>
                        <a:pt x="217418" y="274482"/>
                      </a:lnTo>
                      <a:lnTo>
                        <a:pt x="206445" y="280959"/>
                      </a:lnTo>
                      <a:lnTo>
                        <a:pt x="204092" y="286626"/>
                      </a:lnTo>
                      <a:lnTo>
                        <a:pt x="196253" y="279340"/>
                      </a:lnTo>
                      <a:lnTo>
                        <a:pt x="187633" y="278530"/>
                      </a:lnTo>
                      <a:lnTo>
                        <a:pt x="183718" y="272863"/>
                      </a:lnTo>
                      <a:lnTo>
                        <a:pt x="166468" y="270434"/>
                      </a:lnTo>
                      <a:lnTo>
                        <a:pt x="157067" y="261528"/>
                      </a:lnTo>
                      <a:lnTo>
                        <a:pt x="142961" y="268815"/>
                      </a:lnTo>
                      <a:lnTo>
                        <a:pt x="135902" y="264767"/>
                      </a:lnTo>
                      <a:lnTo>
                        <a:pt x="113176" y="268815"/>
                      </a:lnTo>
                      <a:lnTo>
                        <a:pt x="105337" y="263957"/>
                      </a:lnTo>
                      <a:lnTo>
                        <a:pt x="97498" y="263957"/>
                      </a:lnTo>
                      <a:lnTo>
                        <a:pt x="90449" y="258289"/>
                      </a:lnTo>
                      <a:lnTo>
                        <a:pt x="84963" y="256670"/>
                      </a:lnTo>
                      <a:lnTo>
                        <a:pt x="61455" y="268815"/>
                      </a:lnTo>
                      <a:lnTo>
                        <a:pt x="70647" y="243516"/>
                      </a:lnTo>
                      <a:lnTo>
                        <a:pt x="57026" y="226790"/>
                      </a:lnTo>
                      <a:lnTo>
                        <a:pt x="22479" y="191024"/>
                      </a:lnTo>
                      <a:lnTo>
                        <a:pt x="0" y="158420"/>
                      </a:lnTo>
                      <a:lnTo>
                        <a:pt x="67837" y="136503"/>
                      </a:lnTo>
                      <a:lnTo>
                        <a:pt x="121548" y="102518"/>
                      </a:lnTo>
                      <a:lnTo>
                        <a:pt x="122301" y="29975"/>
                      </a:lnTo>
                      <a:lnTo>
                        <a:pt x="114005" y="9811"/>
                      </a:lnTo>
                      <a:lnTo>
                        <a:pt x="221332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5" name="Forma Livre: Forma 244">
                  <a:extLst>
                    <a:ext uri="{FF2B5EF4-FFF2-40B4-BE49-F238E27FC236}">
                      <a16:creationId xmlns:a16="http://schemas.microsoft.com/office/drawing/2014/main" id="{CBF544AB-B52E-9948-C296-06F2E6A53876}"/>
                    </a:ext>
                  </a:extLst>
                </p:cNvPr>
                <p:cNvSpPr/>
                <p:nvPr/>
              </p:nvSpPr>
              <p:spPr>
                <a:xfrm>
                  <a:off x="4625559" y="2657867"/>
                  <a:ext cx="310362" cy="389458"/>
                </a:xfrm>
                <a:custGeom>
                  <a:avLst/>
                  <a:gdLst>
                    <a:gd name="connsiteX0" fmla="*/ 135588 w 310362"/>
                    <a:gd name="connsiteY0" fmla="*/ 39672 h 389458"/>
                    <a:gd name="connsiteX1" fmla="*/ 161449 w 310362"/>
                    <a:gd name="connsiteY1" fmla="*/ 46958 h 389458"/>
                    <a:gd name="connsiteX2" fmla="*/ 171640 w 310362"/>
                    <a:gd name="connsiteY2" fmla="*/ 42910 h 389458"/>
                    <a:gd name="connsiteX3" fmla="*/ 182613 w 310362"/>
                    <a:gd name="connsiteY3" fmla="*/ 46149 h 389458"/>
                    <a:gd name="connsiteX4" fmla="*/ 188100 w 310362"/>
                    <a:gd name="connsiteY4" fmla="*/ 44529 h 389458"/>
                    <a:gd name="connsiteX5" fmla="*/ 184966 w 310362"/>
                    <a:gd name="connsiteY5" fmla="*/ 57483 h 389458"/>
                    <a:gd name="connsiteX6" fmla="*/ 186537 w 310362"/>
                    <a:gd name="connsiteY6" fmla="*/ 61531 h 389458"/>
                    <a:gd name="connsiteX7" fmla="*/ 195939 w 310362"/>
                    <a:gd name="connsiteY7" fmla="*/ 72866 h 389458"/>
                    <a:gd name="connsiteX8" fmla="*/ 201425 w 310362"/>
                    <a:gd name="connsiteY8" fmla="*/ 104442 h 389458"/>
                    <a:gd name="connsiteX9" fmla="*/ 221018 w 310362"/>
                    <a:gd name="connsiteY9" fmla="*/ 120644 h 389458"/>
                    <a:gd name="connsiteX10" fmla="*/ 224933 w 310362"/>
                    <a:gd name="connsiteY10" fmla="*/ 129550 h 389458"/>
                    <a:gd name="connsiteX11" fmla="*/ 230419 w 310362"/>
                    <a:gd name="connsiteY11" fmla="*/ 143313 h 389458"/>
                    <a:gd name="connsiteX12" fmla="*/ 255499 w 310362"/>
                    <a:gd name="connsiteY12" fmla="*/ 160315 h 389458"/>
                    <a:gd name="connsiteX13" fmla="*/ 259423 w 310362"/>
                    <a:gd name="connsiteY13" fmla="*/ 190271 h 389458"/>
                    <a:gd name="connsiteX14" fmla="*/ 260985 w 310362"/>
                    <a:gd name="connsiteY14" fmla="*/ 198368 h 389458"/>
                    <a:gd name="connsiteX15" fmla="*/ 283721 w 310362"/>
                    <a:gd name="connsiteY15" fmla="*/ 210512 h 389458"/>
                    <a:gd name="connsiteX16" fmla="*/ 283721 w 310362"/>
                    <a:gd name="connsiteY16" fmla="*/ 224276 h 389458"/>
                    <a:gd name="connsiteX17" fmla="*/ 291551 w 310362"/>
                    <a:gd name="connsiteY17" fmla="*/ 230753 h 389458"/>
                    <a:gd name="connsiteX18" fmla="*/ 295475 w 310362"/>
                    <a:gd name="connsiteY18" fmla="*/ 249374 h 389458"/>
                    <a:gd name="connsiteX19" fmla="*/ 304876 w 310362"/>
                    <a:gd name="connsiteY19" fmla="*/ 255051 h 389458"/>
                    <a:gd name="connsiteX20" fmla="*/ 300961 w 310362"/>
                    <a:gd name="connsiteY20" fmla="*/ 273672 h 389458"/>
                    <a:gd name="connsiteX21" fmla="*/ 299390 w 310362"/>
                    <a:gd name="connsiteY21" fmla="*/ 287436 h 389458"/>
                    <a:gd name="connsiteX22" fmla="*/ 299390 w 310362"/>
                    <a:gd name="connsiteY22" fmla="*/ 287436 h 389458"/>
                    <a:gd name="connsiteX23" fmla="*/ 299390 w 310362"/>
                    <a:gd name="connsiteY23" fmla="*/ 310915 h 389458"/>
                    <a:gd name="connsiteX24" fmla="*/ 310362 w 310362"/>
                    <a:gd name="connsiteY24" fmla="*/ 321440 h 389458"/>
                    <a:gd name="connsiteX25" fmla="*/ 297037 w 310362"/>
                    <a:gd name="connsiteY25" fmla="*/ 327917 h 389458"/>
                    <a:gd name="connsiteX26" fmla="*/ 257070 w 310362"/>
                    <a:gd name="connsiteY26" fmla="*/ 377304 h 389458"/>
                    <a:gd name="connsiteX27" fmla="*/ 239830 w 310362"/>
                    <a:gd name="connsiteY27" fmla="*/ 389458 h 389458"/>
                    <a:gd name="connsiteX28" fmla="*/ 230419 w 310362"/>
                    <a:gd name="connsiteY28" fmla="*/ 383781 h 389458"/>
                    <a:gd name="connsiteX29" fmla="*/ 219446 w 310362"/>
                    <a:gd name="connsiteY29" fmla="*/ 385401 h 389458"/>
                    <a:gd name="connsiteX30" fmla="*/ 210045 w 310362"/>
                    <a:gd name="connsiteY30" fmla="*/ 377304 h 389458"/>
                    <a:gd name="connsiteX31" fmla="*/ 196720 w 310362"/>
                    <a:gd name="connsiteY31" fmla="*/ 382162 h 389458"/>
                    <a:gd name="connsiteX32" fmla="*/ 192014 w 310362"/>
                    <a:gd name="connsiteY32" fmla="*/ 378924 h 389458"/>
                    <a:gd name="connsiteX33" fmla="*/ 182613 w 310362"/>
                    <a:gd name="connsiteY33" fmla="*/ 384591 h 389458"/>
                    <a:gd name="connsiteX34" fmla="*/ 178698 w 310362"/>
                    <a:gd name="connsiteY34" fmla="*/ 377304 h 389458"/>
                    <a:gd name="connsiteX35" fmla="*/ 171640 w 310362"/>
                    <a:gd name="connsiteY35" fmla="*/ 379733 h 389458"/>
                    <a:gd name="connsiteX36" fmla="*/ 166154 w 310362"/>
                    <a:gd name="connsiteY36" fmla="*/ 374066 h 389458"/>
                    <a:gd name="connsiteX37" fmla="*/ 166154 w 310362"/>
                    <a:gd name="connsiteY37" fmla="*/ 369208 h 389458"/>
                    <a:gd name="connsiteX38" fmla="*/ 174774 w 310362"/>
                    <a:gd name="connsiteY38" fmla="*/ 370018 h 389458"/>
                    <a:gd name="connsiteX39" fmla="*/ 177127 w 310362"/>
                    <a:gd name="connsiteY39" fmla="*/ 365970 h 389458"/>
                    <a:gd name="connsiteX40" fmla="*/ 162239 w 310362"/>
                    <a:gd name="connsiteY40" fmla="*/ 357873 h 389458"/>
                    <a:gd name="connsiteX41" fmla="*/ 159886 w 310362"/>
                    <a:gd name="connsiteY41" fmla="*/ 349777 h 389458"/>
                    <a:gd name="connsiteX42" fmla="*/ 143427 w 310362"/>
                    <a:gd name="connsiteY42" fmla="*/ 344919 h 389458"/>
                    <a:gd name="connsiteX43" fmla="*/ 131674 w 310362"/>
                    <a:gd name="connsiteY43" fmla="*/ 348158 h 389458"/>
                    <a:gd name="connsiteX44" fmla="*/ 119910 w 310362"/>
                    <a:gd name="connsiteY44" fmla="*/ 362731 h 389458"/>
                    <a:gd name="connsiteX45" fmla="*/ 112081 w 310362"/>
                    <a:gd name="connsiteY45" fmla="*/ 353016 h 389458"/>
                    <a:gd name="connsiteX46" fmla="*/ 102670 w 310362"/>
                    <a:gd name="connsiteY46" fmla="*/ 353825 h 389458"/>
                    <a:gd name="connsiteX47" fmla="*/ 101108 w 310362"/>
                    <a:gd name="connsiteY47" fmla="*/ 336823 h 389458"/>
                    <a:gd name="connsiteX48" fmla="*/ 79943 w 310362"/>
                    <a:gd name="connsiteY48" fmla="*/ 343300 h 389458"/>
                    <a:gd name="connsiteX49" fmla="*/ 59569 w 310362"/>
                    <a:gd name="connsiteY49" fmla="*/ 342490 h 389458"/>
                    <a:gd name="connsiteX50" fmla="*/ 57217 w 310362"/>
                    <a:gd name="connsiteY50" fmla="*/ 340871 h 389458"/>
                    <a:gd name="connsiteX51" fmla="*/ 51730 w 310362"/>
                    <a:gd name="connsiteY51" fmla="*/ 341681 h 389458"/>
                    <a:gd name="connsiteX52" fmla="*/ 51730 w 310362"/>
                    <a:gd name="connsiteY52" fmla="*/ 362731 h 389458"/>
                    <a:gd name="connsiteX53" fmla="*/ 39976 w 310362"/>
                    <a:gd name="connsiteY53" fmla="*/ 369208 h 389458"/>
                    <a:gd name="connsiteX54" fmla="*/ 18812 w 310362"/>
                    <a:gd name="connsiteY54" fmla="*/ 331965 h 389458"/>
                    <a:gd name="connsiteX55" fmla="*/ 18812 w 310362"/>
                    <a:gd name="connsiteY55" fmla="*/ 332775 h 389458"/>
                    <a:gd name="connsiteX56" fmla="*/ 1571 w 310362"/>
                    <a:gd name="connsiteY56" fmla="*/ 298771 h 389458"/>
                    <a:gd name="connsiteX57" fmla="*/ 0 w 310362"/>
                    <a:gd name="connsiteY57" fmla="*/ 293103 h 389458"/>
                    <a:gd name="connsiteX58" fmla="*/ 15678 w 310362"/>
                    <a:gd name="connsiteY58" fmla="*/ 275291 h 389458"/>
                    <a:gd name="connsiteX59" fmla="*/ 14897 w 310362"/>
                    <a:gd name="connsiteY59" fmla="*/ 265576 h 389458"/>
                    <a:gd name="connsiteX60" fmla="*/ 9410 w 310362"/>
                    <a:gd name="connsiteY60" fmla="*/ 259899 h 389458"/>
                    <a:gd name="connsiteX61" fmla="*/ 10192 w 310362"/>
                    <a:gd name="connsiteY61" fmla="*/ 252612 h 389458"/>
                    <a:gd name="connsiteX62" fmla="*/ 23517 w 310362"/>
                    <a:gd name="connsiteY62" fmla="*/ 242087 h 389458"/>
                    <a:gd name="connsiteX63" fmla="*/ 22736 w 310362"/>
                    <a:gd name="connsiteY63" fmla="*/ 229133 h 389458"/>
                    <a:gd name="connsiteX64" fmla="*/ 41538 w 310362"/>
                    <a:gd name="connsiteY64" fmla="*/ 201606 h 389458"/>
                    <a:gd name="connsiteX65" fmla="*/ 38405 w 310362"/>
                    <a:gd name="connsiteY65" fmla="*/ 178937 h 389458"/>
                    <a:gd name="connsiteX66" fmla="*/ 43891 w 310362"/>
                    <a:gd name="connsiteY66" fmla="*/ 163554 h 389458"/>
                    <a:gd name="connsiteX67" fmla="*/ 34490 w 310362"/>
                    <a:gd name="connsiteY67" fmla="*/ 158696 h 389458"/>
                    <a:gd name="connsiteX68" fmla="*/ 29003 w 310362"/>
                    <a:gd name="connsiteY68" fmla="*/ 155458 h 389458"/>
                    <a:gd name="connsiteX69" fmla="*/ 32918 w 310362"/>
                    <a:gd name="connsiteY69" fmla="*/ 142504 h 389458"/>
                    <a:gd name="connsiteX70" fmla="*/ 30566 w 310362"/>
                    <a:gd name="connsiteY70" fmla="*/ 135217 h 389458"/>
                    <a:gd name="connsiteX71" fmla="*/ 34490 w 310362"/>
                    <a:gd name="connsiteY71" fmla="*/ 125501 h 389458"/>
                    <a:gd name="connsiteX72" fmla="*/ 55645 w 310362"/>
                    <a:gd name="connsiteY72" fmla="*/ 119825 h 389458"/>
                    <a:gd name="connsiteX73" fmla="*/ 65056 w 310362"/>
                    <a:gd name="connsiteY73" fmla="*/ 78534 h 389458"/>
                    <a:gd name="connsiteX74" fmla="*/ 72104 w 310362"/>
                    <a:gd name="connsiteY74" fmla="*/ 73676 h 389458"/>
                    <a:gd name="connsiteX75" fmla="*/ 81515 w 310362"/>
                    <a:gd name="connsiteY75" fmla="*/ 74486 h 389458"/>
                    <a:gd name="connsiteX76" fmla="*/ 91697 w 310362"/>
                    <a:gd name="connsiteY76" fmla="*/ 63960 h 389458"/>
                    <a:gd name="connsiteX77" fmla="*/ 90916 w 310362"/>
                    <a:gd name="connsiteY77" fmla="*/ 53435 h 389458"/>
                    <a:gd name="connsiteX78" fmla="*/ 94840 w 310362"/>
                    <a:gd name="connsiteY78" fmla="*/ 44529 h 389458"/>
                    <a:gd name="connsiteX79" fmla="*/ 115995 w 310362"/>
                    <a:gd name="connsiteY79" fmla="*/ 21050 h 389458"/>
                    <a:gd name="connsiteX80" fmla="*/ 112862 w 310362"/>
                    <a:gd name="connsiteY80" fmla="*/ 810 h 389458"/>
                    <a:gd name="connsiteX81" fmla="*/ 119920 w 310362"/>
                    <a:gd name="connsiteY81" fmla="*/ 0 h 389458"/>
                    <a:gd name="connsiteX82" fmla="*/ 131674 w 310362"/>
                    <a:gd name="connsiteY82" fmla="*/ 32385 h 389458"/>
                    <a:gd name="connsiteX83" fmla="*/ 135588 w 310362"/>
                    <a:gd name="connsiteY83" fmla="*/ 39672 h 389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310362" h="389458">
                      <a:moveTo>
                        <a:pt x="135588" y="39672"/>
                      </a:moveTo>
                      <a:lnTo>
                        <a:pt x="161449" y="46958"/>
                      </a:lnTo>
                      <a:lnTo>
                        <a:pt x="171640" y="42910"/>
                      </a:lnTo>
                      <a:lnTo>
                        <a:pt x="182613" y="46149"/>
                      </a:lnTo>
                      <a:lnTo>
                        <a:pt x="188100" y="44529"/>
                      </a:lnTo>
                      <a:lnTo>
                        <a:pt x="184966" y="57483"/>
                      </a:lnTo>
                      <a:lnTo>
                        <a:pt x="186537" y="61531"/>
                      </a:lnTo>
                      <a:lnTo>
                        <a:pt x="195939" y="72866"/>
                      </a:lnTo>
                      <a:lnTo>
                        <a:pt x="201425" y="104442"/>
                      </a:lnTo>
                      <a:lnTo>
                        <a:pt x="221018" y="120644"/>
                      </a:lnTo>
                      <a:lnTo>
                        <a:pt x="224933" y="129550"/>
                      </a:lnTo>
                      <a:lnTo>
                        <a:pt x="230419" y="143313"/>
                      </a:lnTo>
                      <a:lnTo>
                        <a:pt x="255499" y="160315"/>
                      </a:lnTo>
                      <a:lnTo>
                        <a:pt x="259423" y="190271"/>
                      </a:lnTo>
                      <a:lnTo>
                        <a:pt x="260985" y="198368"/>
                      </a:lnTo>
                      <a:lnTo>
                        <a:pt x="283721" y="210512"/>
                      </a:lnTo>
                      <a:lnTo>
                        <a:pt x="283721" y="224276"/>
                      </a:lnTo>
                      <a:lnTo>
                        <a:pt x="291551" y="230753"/>
                      </a:lnTo>
                      <a:lnTo>
                        <a:pt x="295475" y="249374"/>
                      </a:lnTo>
                      <a:lnTo>
                        <a:pt x="304876" y="255051"/>
                      </a:lnTo>
                      <a:lnTo>
                        <a:pt x="300961" y="273672"/>
                      </a:lnTo>
                      <a:lnTo>
                        <a:pt x="299390" y="287436"/>
                      </a:lnTo>
                      <a:lnTo>
                        <a:pt x="299390" y="287436"/>
                      </a:lnTo>
                      <a:lnTo>
                        <a:pt x="299390" y="310915"/>
                      </a:lnTo>
                      <a:lnTo>
                        <a:pt x="310362" y="321440"/>
                      </a:lnTo>
                      <a:lnTo>
                        <a:pt x="297037" y="327917"/>
                      </a:lnTo>
                      <a:lnTo>
                        <a:pt x="257070" y="377304"/>
                      </a:lnTo>
                      <a:lnTo>
                        <a:pt x="239830" y="389458"/>
                      </a:lnTo>
                      <a:lnTo>
                        <a:pt x="230419" y="383781"/>
                      </a:lnTo>
                      <a:lnTo>
                        <a:pt x="219446" y="385401"/>
                      </a:lnTo>
                      <a:lnTo>
                        <a:pt x="210045" y="377304"/>
                      </a:lnTo>
                      <a:lnTo>
                        <a:pt x="196720" y="382162"/>
                      </a:lnTo>
                      <a:lnTo>
                        <a:pt x="192014" y="378924"/>
                      </a:lnTo>
                      <a:lnTo>
                        <a:pt x="182613" y="384591"/>
                      </a:lnTo>
                      <a:lnTo>
                        <a:pt x="178698" y="377304"/>
                      </a:lnTo>
                      <a:lnTo>
                        <a:pt x="171640" y="379733"/>
                      </a:lnTo>
                      <a:lnTo>
                        <a:pt x="166154" y="374066"/>
                      </a:lnTo>
                      <a:lnTo>
                        <a:pt x="166154" y="369208"/>
                      </a:lnTo>
                      <a:lnTo>
                        <a:pt x="174774" y="370018"/>
                      </a:lnTo>
                      <a:lnTo>
                        <a:pt x="177127" y="365970"/>
                      </a:lnTo>
                      <a:lnTo>
                        <a:pt x="162239" y="357873"/>
                      </a:lnTo>
                      <a:lnTo>
                        <a:pt x="159886" y="349777"/>
                      </a:lnTo>
                      <a:lnTo>
                        <a:pt x="143427" y="344919"/>
                      </a:lnTo>
                      <a:lnTo>
                        <a:pt x="131674" y="348158"/>
                      </a:lnTo>
                      <a:lnTo>
                        <a:pt x="119910" y="362731"/>
                      </a:lnTo>
                      <a:lnTo>
                        <a:pt x="112081" y="353016"/>
                      </a:lnTo>
                      <a:lnTo>
                        <a:pt x="102670" y="353825"/>
                      </a:lnTo>
                      <a:lnTo>
                        <a:pt x="101108" y="336823"/>
                      </a:lnTo>
                      <a:lnTo>
                        <a:pt x="79943" y="343300"/>
                      </a:lnTo>
                      <a:lnTo>
                        <a:pt x="59569" y="342490"/>
                      </a:lnTo>
                      <a:lnTo>
                        <a:pt x="57217" y="340871"/>
                      </a:lnTo>
                      <a:lnTo>
                        <a:pt x="51730" y="341681"/>
                      </a:lnTo>
                      <a:lnTo>
                        <a:pt x="51730" y="362731"/>
                      </a:lnTo>
                      <a:lnTo>
                        <a:pt x="39976" y="369208"/>
                      </a:lnTo>
                      <a:lnTo>
                        <a:pt x="18812" y="331965"/>
                      </a:lnTo>
                      <a:lnTo>
                        <a:pt x="18812" y="332775"/>
                      </a:lnTo>
                      <a:lnTo>
                        <a:pt x="1571" y="298771"/>
                      </a:lnTo>
                      <a:lnTo>
                        <a:pt x="0" y="293103"/>
                      </a:lnTo>
                      <a:lnTo>
                        <a:pt x="15678" y="275291"/>
                      </a:lnTo>
                      <a:lnTo>
                        <a:pt x="14897" y="265576"/>
                      </a:lnTo>
                      <a:lnTo>
                        <a:pt x="9410" y="259899"/>
                      </a:lnTo>
                      <a:lnTo>
                        <a:pt x="10192" y="252612"/>
                      </a:lnTo>
                      <a:lnTo>
                        <a:pt x="23517" y="242087"/>
                      </a:lnTo>
                      <a:lnTo>
                        <a:pt x="22736" y="229133"/>
                      </a:lnTo>
                      <a:lnTo>
                        <a:pt x="41538" y="201606"/>
                      </a:lnTo>
                      <a:lnTo>
                        <a:pt x="38405" y="178937"/>
                      </a:lnTo>
                      <a:lnTo>
                        <a:pt x="43891" y="163554"/>
                      </a:lnTo>
                      <a:lnTo>
                        <a:pt x="34490" y="158696"/>
                      </a:lnTo>
                      <a:lnTo>
                        <a:pt x="29003" y="155458"/>
                      </a:lnTo>
                      <a:lnTo>
                        <a:pt x="32918" y="142504"/>
                      </a:lnTo>
                      <a:lnTo>
                        <a:pt x="30566" y="135217"/>
                      </a:lnTo>
                      <a:lnTo>
                        <a:pt x="34490" y="125501"/>
                      </a:lnTo>
                      <a:lnTo>
                        <a:pt x="55645" y="119825"/>
                      </a:lnTo>
                      <a:lnTo>
                        <a:pt x="65056" y="78534"/>
                      </a:lnTo>
                      <a:lnTo>
                        <a:pt x="72104" y="73676"/>
                      </a:lnTo>
                      <a:lnTo>
                        <a:pt x="81515" y="74486"/>
                      </a:lnTo>
                      <a:lnTo>
                        <a:pt x="91697" y="63960"/>
                      </a:lnTo>
                      <a:lnTo>
                        <a:pt x="90916" y="53435"/>
                      </a:lnTo>
                      <a:lnTo>
                        <a:pt x="94840" y="44529"/>
                      </a:lnTo>
                      <a:lnTo>
                        <a:pt x="115995" y="21050"/>
                      </a:lnTo>
                      <a:lnTo>
                        <a:pt x="112862" y="810"/>
                      </a:lnTo>
                      <a:lnTo>
                        <a:pt x="119920" y="0"/>
                      </a:lnTo>
                      <a:lnTo>
                        <a:pt x="131674" y="32385"/>
                      </a:lnTo>
                      <a:lnTo>
                        <a:pt x="135588" y="3967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id="{46D6A6BD-3590-744E-8E00-DDC76F7E3CA5}"/>
                </a:ext>
              </a:extLst>
            </p:cNvPr>
            <p:cNvGrpSpPr/>
            <p:nvPr/>
          </p:nvGrpSpPr>
          <p:grpSpPr>
            <a:xfrm>
              <a:off x="3169285" y="1352904"/>
              <a:ext cx="2851055" cy="2899925"/>
              <a:chOff x="3169285" y="1352904"/>
              <a:chExt cx="2851055" cy="2899925"/>
            </a:xfrm>
            <a:grpFill/>
          </p:grpSpPr>
          <p:grpSp>
            <p:nvGrpSpPr>
              <p:cNvPr id="196" name="Agrupar 195">
                <a:extLst>
                  <a:ext uri="{FF2B5EF4-FFF2-40B4-BE49-F238E27FC236}">
                    <a16:creationId xmlns:a16="http://schemas.microsoft.com/office/drawing/2014/main" id="{AF48569D-39AF-73D6-93E0-430A6A1B31C5}"/>
                  </a:ext>
                </a:extLst>
              </p:cNvPr>
              <p:cNvGrpSpPr/>
              <p:nvPr/>
            </p:nvGrpSpPr>
            <p:grpSpPr>
              <a:xfrm>
                <a:off x="4427458" y="1352904"/>
                <a:ext cx="1219129" cy="1026170"/>
                <a:chOff x="6150721" y="1917814"/>
                <a:chExt cx="1297867" cy="986997"/>
              </a:xfrm>
              <a:grpFill/>
            </p:grpSpPr>
            <p:sp>
              <p:nvSpPr>
                <p:cNvPr id="224" name="Forma Livre: Forma 223">
                  <a:extLst>
                    <a:ext uri="{FF2B5EF4-FFF2-40B4-BE49-F238E27FC236}">
                      <a16:creationId xmlns:a16="http://schemas.microsoft.com/office/drawing/2014/main" id="{23B85593-9718-9C01-7744-6616B6F82FA8}"/>
                    </a:ext>
                  </a:extLst>
                </p:cNvPr>
                <p:cNvSpPr/>
                <p:nvPr/>
              </p:nvSpPr>
              <p:spPr>
                <a:xfrm>
                  <a:off x="6483811" y="2376094"/>
                  <a:ext cx="249230" cy="395930"/>
                </a:xfrm>
                <a:custGeom>
                  <a:avLst/>
                  <a:gdLst>
                    <a:gd name="connsiteX0" fmla="*/ 47024 w 249230"/>
                    <a:gd name="connsiteY0" fmla="*/ 12955 h 395930"/>
                    <a:gd name="connsiteX1" fmla="*/ 66617 w 249230"/>
                    <a:gd name="connsiteY1" fmla="*/ 14574 h 395930"/>
                    <a:gd name="connsiteX2" fmla="*/ 70532 w 249230"/>
                    <a:gd name="connsiteY2" fmla="*/ 8908 h 395930"/>
                    <a:gd name="connsiteX3" fmla="*/ 76019 w 249230"/>
                    <a:gd name="connsiteY3" fmla="*/ 13765 h 395930"/>
                    <a:gd name="connsiteX4" fmla="*/ 84648 w 249230"/>
                    <a:gd name="connsiteY4" fmla="*/ 36437 h 395930"/>
                    <a:gd name="connsiteX5" fmla="*/ 92478 w 249230"/>
                    <a:gd name="connsiteY5" fmla="*/ 36437 h 395930"/>
                    <a:gd name="connsiteX6" fmla="*/ 100317 w 249230"/>
                    <a:gd name="connsiteY6" fmla="*/ 42914 h 395930"/>
                    <a:gd name="connsiteX7" fmla="*/ 112071 w 249230"/>
                    <a:gd name="connsiteY7" fmla="*/ 35627 h 395930"/>
                    <a:gd name="connsiteX8" fmla="*/ 115214 w 249230"/>
                    <a:gd name="connsiteY8" fmla="*/ 33197 h 395930"/>
                    <a:gd name="connsiteX9" fmla="*/ 115995 w 249230"/>
                    <a:gd name="connsiteY9" fmla="*/ 34006 h 395930"/>
                    <a:gd name="connsiteX10" fmla="*/ 121482 w 249230"/>
                    <a:gd name="connsiteY10" fmla="*/ 27529 h 395930"/>
                    <a:gd name="connsiteX11" fmla="*/ 146561 w 249230"/>
                    <a:gd name="connsiteY11" fmla="*/ 27529 h 395930"/>
                    <a:gd name="connsiteX12" fmla="*/ 149695 w 249230"/>
                    <a:gd name="connsiteY12" fmla="*/ 29959 h 395930"/>
                    <a:gd name="connsiteX13" fmla="*/ 153609 w 249230"/>
                    <a:gd name="connsiteY13" fmla="*/ 26720 h 395930"/>
                    <a:gd name="connsiteX14" fmla="*/ 165363 w 249230"/>
                    <a:gd name="connsiteY14" fmla="*/ 31578 h 395930"/>
                    <a:gd name="connsiteX15" fmla="*/ 166935 w 249230"/>
                    <a:gd name="connsiteY15" fmla="*/ 34816 h 395930"/>
                    <a:gd name="connsiteX16" fmla="*/ 173202 w 249230"/>
                    <a:gd name="connsiteY16" fmla="*/ 37246 h 395930"/>
                    <a:gd name="connsiteX17" fmla="*/ 184175 w 249230"/>
                    <a:gd name="connsiteY17" fmla="*/ 34816 h 395930"/>
                    <a:gd name="connsiteX18" fmla="*/ 199854 w 249230"/>
                    <a:gd name="connsiteY18" fmla="*/ 44532 h 395930"/>
                    <a:gd name="connsiteX19" fmla="*/ 201416 w 249230"/>
                    <a:gd name="connsiteY19" fmla="*/ 47771 h 395930"/>
                    <a:gd name="connsiteX20" fmla="*/ 199063 w 249230"/>
                    <a:gd name="connsiteY20" fmla="*/ 54250 h 395930"/>
                    <a:gd name="connsiteX21" fmla="*/ 210826 w 249230"/>
                    <a:gd name="connsiteY21" fmla="*/ 61536 h 395930"/>
                    <a:gd name="connsiteX22" fmla="*/ 210826 w 249230"/>
                    <a:gd name="connsiteY22" fmla="*/ 72871 h 395930"/>
                    <a:gd name="connsiteX23" fmla="*/ 206902 w 249230"/>
                    <a:gd name="connsiteY23" fmla="*/ 75301 h 395930"/>
                    <a:gd name="connsiteX24" fmla="*/ 212388 w 249230"/>
                    <a:gd name="connsiteY24" fmla="*/ 80160 h 395930"/>
                    <a:gd name="connsiteX25" fmla="*/ 202987 w 249230"/>
                    <a:gd name="connsiteY25" fmla="*/ 85826 h 395930"/>
                    <a:gd name="connsiteX26" fmla="*/ 206902 w 249230"/>
                    <a:gd name="connsiteY26" fmla="*/ 99591 h 395930"/>
                    <a:gd name="connsiteX27" fmla="*/ 201416 w 249230"/>
                    <a:gd name="connsiteY27" fmla="*/ 113356 h 395930"/>
                    <a:gd name="connsiteX28" fmla="*/ 208473 w 249230"/>
                    <a:gd name="connsiteY28" fmla="*/ 131169 h 395930"/>
                    <a:gd name="connsiteX29" fmla="*/ 202987 w 249230"/>
                    <a:gd name="connsiteY29" fmla="*/ 149791 h 395930"/>
                    <a:gd name="connsiteX30" fmla="*/ 208473 w 249230"/>
                    <a:gd name="connsiteY30" fmla="*/ 153031 h 395930"/>
                    <a:gd name="connsiteX31" fmla="*/ 217874 w 249230"/>
                    <a:gd name="connsiteY31" fmla="*/ 144124 h 395930"/>
                    <a:gd name="connsiteX32" fmla="*/ 226495 w 249230"/>
                    <a:gd name="connsiteY32" fmla="*/ 152221 h 395930"/>
                    <a:gd name="connsiteX33" fmla="*/ 228066 w 249230"/>
                    <a:gd name="connsiteY33" fmla="*/ 153031 h 395930"/>
                    <a:gd name="connsiteX34" fmla="*/ 228066 w 249230"/>
                    <a:gd name="connsiteY34" fmla="*/ 166794 h 395930"/>
                    <a:gd name="connsiteX35" fmla="*/ 249231 w 249230"/>
                    <a:gd name="connsiteY35" fmla="*/ 201611 h 395930"/>
                    <a:gd name="connsiteX36" fmla="*/ 245307 w 249230"/>
                    <a:gd name="connsiteY36" fmla="*/ 217803 h 395930"/>
                    <a:gd name="connsiteX37" fmla="*/ 235115 w 249230"/>
                    <a:gd name="connsiteY37" fmla="*/ 235615 h 395930"/>
                    <a:gd name="connsiteX38" fmla="*/ 216312 w 249230"/>
                    <a:gd name="connsiteY38" fmla="*/ 252617 h 395930"/>
                    <a:gd name="connsiteX39" fmla="*/ 214741 w 249230"/>
                    <a:gd name="connsiteY39" fmla="*/ 253427 h 395930"/>
                    <a:gd name="connsiteX40" fmla="*/ 192014 w 249230"/>
                    <a:gd name="connsiteY40" fmla="*/ 272058 h 395930"/>
                    <a:gd name="connsiteX41" fmla="*/ 188100 w 249230"/>
                    <a:gd name="connsiteY41" fmla="*/ 285821 h 395930"/>
                    <a:gd name="connsiteX42" fmla="*/ 173202 w 249230"/>
                    <a:gd name="connsiteY42" fmla="*/ 293918 h 395930"/>
                    <a:gd name="connsiteX43" fmla="*/ 168497 w 249230"/>
                    <a:gd name="connsiteY43" fmla="*/ 292298 h 395930"/>
                    <a:gd name="connsiteX44" fmla="*/ 176336 w 249230"/>
                    <a:gd name="connsiteY44" fmla="*/ 303633 h 395930"/>
                    <a:gd name="connsiteX45" fmla="*/ 163010 w 249230"/>
                    <a:gd name="connsiteY45" fmla="*/ 310110 h 395930"/>
                    <a:gd name="connsiteX46" fmla="*/ 148123 w 249230"/>
                    <a:gd name="connsiteY46" fmla="*/ 323874 h 395930"/>
                    <a:gd name="connsiteX47" fmla="*/ 137931 w 249230"/>
                    <a:gd name="connsiteY47" fmla="*/ 336018 h 395930"/>
                    <a:gd name="connsiteX48" fmla="*/ 128530 w 249230"/>
                    <a:gd name="connsiteY48" fmla="*/ 335209 h 395930"/>
                    <a:gd name="connsiteX49" fmla="*/ 136369 w 249230"/>
                    <a:gd name="connsiteY49" fmla="*/ 344114 h 395930"/>
                    <a:gd name="connsiteX50" fmla="*/ 140284 w 249230"/>
                    <a:gd name="connsiteY50" fmla="*/ 351401 h 395930"/>
                    <a:gd name="connsiteX51" fmla="*/ 132445 w 249230"/>
                    <a:gd name="connsiteY51" fmla="*/ 370022 h 395930"/>
                    <a:gd name="connsiteX52" fmla="*/ 117557 w 249230"/>
                    <a:gd name="connsiteY52" fmla="*/ 384596 h 395930"/>
                    <a:gd name="connsiteX53" fmla="*/ 121482 w 249230"/>
                    <a:gd name="connsiteY53" fmla="*/ 395930 h 395930"/>
                    <a:gd name="connsiteX54" fmla="*/ 58778 w 249230"/>
                    <a:gd name="connsiteY54" fmla="*/ 310110 h 395930"/>
                    <a:gd name="connsiteX55" fmla="*/ 39967 w 249230"/>
                    <a:gd name="connsiteY55" fmla="*/ 293918 h 395930"/>
                    <a:gd name="connsiteX56" fmla="*/ 21945 w 249230"/>
                    <a:gd name="connsiteY56" fmla="*/ 282583 h 395930"/>
                    <a:gd name="connsiteX57" fmla="*/ 28213 w 249230"/>
                    <a:gd name="connsiteY57" fmla="*/ 282583 h 395930"/>
                    <a:gd name="connsiteX58" fmla="*/ 35261 w 249230"/>
                    <a:gd name="connsiteY58" fmla="*/ 268819 h 395930"/>
                    <a:gd name="connsiteX59" fmla="*/ 28213 w 249230"/>
                    <a:gd name="connsiteY59" fmla="*/ 268010 h 395930"/>
                    <a:gd name="connsiteX60" fmla="*/ 25860 w 249230"/>
                    <a:gd name="connsiteY60" fmla="*/ 255046 h 395930"/>
                    <a:gd name="connsiteX61" fmla="*/ 4696 w 249230"/>
                    <a:gd name="connsiteY61" fmla="*/ 237234 h 395930"/>
                    <a:gd name="connsiteX62" fmla="*/ 3134 w 249230"/>
                    <a:gd name="connsiteY62" fmla="*/ 225900 h 395930"/>
                    <a:gd name="connsiteX63" fmla="*/ 0 w 249230"/>
                    <a:gd name="connsiteY63" fmla="*/ 224280 h 395930"/>
                    <a:gd name="connsiteX64" fmla="*/ 9401 w 249230"/>
                    <a:gd name="connsiteY64" fmla="*/ 221852 h 395930"/>
                    <a:gd name="connsiteX65" fmla="*/ 13325 w 249230"/>
                    <a:gd name="connsiteY65" fmla="*/ 214565 h 395930"/>
                    <a:gd name="connsiteX66" fmla="*/ 35261 w 249230"/>
                    <a:gd name="connsiteY66" fmla="*/ 212946 h 395930"/>
                    <a:gd name="connsiteX67" fmla="*/ 33699 w 249230"/>
                    <a:gd name="connsiteY67" fmla="*/ 198372 h 395930"/>
                    <a:gd name="connsiteX68" fmla="*/ 28213 w 249230"/>
                    <a:gd name="connsiteY68" fmla="*/ 197563 h 395930"/>
                    <a:gd name="connsiteX69" fmla="*/ 28213 w 249230"/>
                    <a:gd name="connsiteY69" fmla="*/ 187847 h 395930"/>
                    <a:gd name="connsiteX70" fmla="*/ 21945 w 249230"/>
                    <a:gd name="connsiteY70" fmla="*/ 183799 h 395930"/>
                    <a:gd name="connsiteX71" fmla="*/ 21945 w 249230"/>
                    <a:gd name="connsiteY71" fmla="*/ 182989 h 395930"/>
                    <a:gd name="connsiteX72" fmla="*/ 20374 w 249230"/>
                    <a:gd name="connsiteY72" fmla="*/ 161127 h 395930"/>
                    <a:gd name="connsiteX73" fmla="*/ 14887 w 249230"/>
                    <a:gd name="connsiteY73" fmla="*/ 153031 h 395930"/>
                    <a:gd name="connsiteX74" fmla="*/ 24289 w 249230"/>
                    <a:gd name="connsiteY74" fmla="*/ 139266 h 395930"/>
                    <a:gd name="connsiteX75" fmla="*/ 24289 w 249230"/>
                    <a:gd name="connsiteY75" fmla="*/ 118213 h 395930"/>
                    <a:gd name="connsiteX76" fmla="*/ 25860 w 249230"/>
                    <a:gd name="connsiteY76" fmla="*/ 106068 h 395930"/>
                    <a:gd name="connsiteX77" fmla="*/ 31346 w 249230"/>
                    <a:gd name="connsiteY77" fmla="*/ 93114 h 395930"/>
                    <a:gd name="connsiteX78" fmla="*/ 26641 w 249230"/>
                    <a:gd name="connsiteY78" fmla="*/ 82588 h 395930"/>
                    <a:gd name="connsiteX79" fmla="*/ 29775 w 249230"/>
                    <a:gd name="connsiteY79" fmla="*/ 71252 h 395930"/>
                    <a:gd name="connsiteX80" fmla="*/ 39185 w 249230"/>
                    <a:gd name="connsiteY80" fmla="*/ 60727 h 395930"/>
                    <a:gd name="connsiteX81" fmla="*/ 37614 w 249230"/>
                    <a:gd name="connsiteY81" fmla="*/ 51819 h 395930"/>
                    <a:gd name="connsiteX82" fmla="*/ 14887 w 249230"/>
                    <a:gd name="connsiteY82" fmla="*/ 28340 h 395930"/>
                    <a:gd name="connsiteX83" fmla="*/ 5486 w 249230"/>
                    <a:gd name="connsiteY83" fmla="*/ 12955 h 395930"/>
                    <a:gd name="connsiteX84" fmla="*/ 26641 w 249230"/>
                    <a:gd name="connsiteY84" fmla="*/ 15384 h 395930"/>
                    <a:gd name="connsiteX85" fmla="*/ 37614 w 249230"/>
                    <a:gd name="connsiteY85" fmla="*/ 8906 h 395930"/>
                    <a:gd name="connsiteX86" fmla="*/ 39967 w 249230"/>
                    <a:gd name="connsiteY86" fmla="*/ 0 h 395930"/>
                    <a:gd name="connsiteX87" fmla="*/ 47024 w 249230"/>
                    <a:gd name="connsiteY87" fmla="*/ 12955 h 39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249230" h="395930">
                      <a:moveTo>
                        <a:pt x="47024" y="12955"/>
                      </a:moveTo>
                      <a:lnTo>
                        <a:pt x="66617" y="14574"/>
                      </a:lnTo>
                      <a:lnTo>
                        <a:pt x="70532" y="8908"/>
                      </a:lnTo>
                      <a:lnTo>
                        <a:pt x="76019" y="13765"/>
                      </a:lnTo>
                      <a:lnTo>
                        <a:pt x="84648" y="36437"/>
                      </a:lnTo>
                      <a:lnTo>
                        <a:pt x="92478" y="36437"/>
                      </a:lnTo>
                      <a:lnTo>
                        <a:pt x="100317" y="42914"/>
                      </a:lnTo>
                      <a:lnTo>
                        <a:pt x="112071" y="35627"/>
                      </a:lnTo>
                      <a:lnTo>
                        <a:pt x="115214" y="33197"/>
                      </a:lnTo>
                      <a:lnTo>
                        <a:pt x="115995" y="34006"/>
                      </a:lnTo>
                      <a:lnTo>
                        <a:pt x="121482" y="27529"/>
                      </a:lnTo>
                      <a:lnTo>
                        <a:pt x="146561" y="27529"/>
                      </a:lnTo>
                      <a:lnTo>
                        <a:pt x="149695" y="29959"/>
                      </a:lnTo>
                      <a:lnTo>
                        <a:pt x="153609" y="26720"/>
                      </a:lnTo>
                      <a:lnTo>
                        <a:pt x="165363" y="31578"/>
                      </a:lnTo>
                      <a:lnTo>
                        <a:pt x="166935" y="34816"/>
                      </a:lnTo>
                      <a:lnTo>
                        <a:pt x="173202" y="37246"/>
                      </a:lnTo>
                      <a:lnTo>
                        <a:pt x="184175" y="34816"/>
                      </a:lnTo>
                      <a:lnTo>
                        <a:pt x="199854" y="44532"/>
                      </a:lnTo>
                      <a:lnTo>
                        <a:pt x="201416" y="47771"/>
                      </a:lnTo>
                      <a:lnTo>
                        <a:pt x="199063" y="54250"/>
                      </a:lnTo>
                      <a:lnTo>
                        <a:pt x="210826" y="61536"/>
                      </a:lnTo>
                      <a:lnTo>
                        <a:pt x="210826" y="72871"/>
                      </a:lnTo>
                      <a:lnTo>
                        <a:pt x="206902" y="75301"/>
                      </a:lnTo>
                      <a:lnTo>
                        <a:pt x="212388" y="80160"/>
                      </a:lnTo>
                      <a:lnTo>
                        <a:pt x="202987" y="85826"/>
                      </a:lnTo>
                      <a:lnTo>
                        <a:pt x="206902" y="99591"/>
                      </a:lnTo>
                      <a:lnTo>
                        <a:pt x="201416" y="113356"/>
                      </a:lnTo>
                      <a:lnTo>
                        <a:pt x="208473" y="131169"/>
                      </a:lnTo>
                      <a:lnTo>
                        <a:pt x="202987" y="149791"/>
                      </a:lnTo>
                      <a:lnTo>
                        <a:pt x="208473" y="153031"/>
                      </a:lnTo>
                      <a:lnTo>
                        <a:pt x="217874" y="144124"/>
                      </a:lnTo>
                      <a:lnTo>
                        <a:pt x="226495" y="152221"/>
                      </a:lnTo>
                      <a:lnTo>
                        <a:pt x="228066" y="153031"/>
                      </a:lnTo>
                      <a:lnTo>
                        <a:pt x="228066" y="166794"/>
                      </a:lnTo>
                      <a:lnTo>
                        <a:pt x="249231" y="201611"/>
                      </a:lnTo>
                      <a:lnTo>
                        <a:pt x="245307" y="217803"/>
                      </a:lnTo>
                      <a:lnTo>
                        <a:pt x="235115" y="235615"/>
                      </a:lnTo>
                      <a:lnTo>
                        <a:pt x="216312" y="252617"/>
                      </a:lnTo>
                      <a:lnTo>
                        <a:pt x="214741" y="253427"/>
                      </a:lnTo>
                      <a:lnTo>
                        <a:pt x="192014" y="272058"/>
                      </a:lnTo>
                      <a:lnTo>
                        <a:pt x="188100" y="285821"/>
                      </a:lnTo>
                      <a:lnTo>
                        <a:pt x="173202" y="293918"/>
                      </a:lnTo>
                      <a:lnTo>
                        <a:pt x="168497" y="292298"/>
                      </a:lnTo>
                      <a:lnTo>
                        <a:pt x="176336" y="303633"/>
                      </a:lnTo>
                      <a:lnTo>
                        <a:pt x="163010" y="310110"/>
                      </a:lnTo>
                      <a:lnTo>
                        <a:pt x="148123" y="323874"/>
                      </a:lnTo>
                      <a:lnTo>
                        <a:pt x="137931" y="336018"/>
                      </a:lnTo>
                      <a:lnTo>
                        <a:pt x="128530" y="335209"/>
                      </a:lnTo>
                      <a:lnTo>
                        <a:pt x="136369" y="344114"/>
                      </a:lnTo>
                      <a:lnTo>
                        <a:pt x="140284" y="351401"/>
                      </a:lnTo>
                      <a:lnTo>
                        <a:pt x="132445" y="370022"/>
                      </a:lnTo>
                      <a:lnTo>
                        <a:pt x="117557" y="384596"/>
                      </a:lnTo>
                      <a:lnTo>
                        <a:pt x="121482" y="395930"/>
                      </a:lnTo>
                      <a:lnTo>
                        <a:pt x="58778" y="310110"/>
                      </a:lnTo>
                      <a:lnTo>
                        <a:pt x="39967" y="293918"/>
                      </a:lnTo>
                      <a:lnTo>
                        <a:pt x="21945" y="282583"/>
                      </a:lnTo>
                      <a:lnTo>
                        <a:pt x="28213" y="282583"/>
                      </a:lnTo>
                      <a:lnTo>
                        <a:pt x="35261" y="268819"/>
                      </a:lnTo>
                      <a:lnTo>
                        <a:pt x="28213" y="268010"/>
                      </a:lnTo>
                      <a:lnTo>
                        <a:pt x="25860" y="255046"/>
                      </a:lnTo>
                      <a:lnTo>
                        <a:pt x="4696" y="237234"/>
                      </a:lnTo>
                      <a:lnTo>
                        <a:pt x="3134" y="225900"/>
                      </a:lnTo>
                      <a:lnTo>
                        <a:pt x="0" y="224280"/>
                      </a:lnTo>
                      <a:lnTo>
                        <a:pt x="9401" y="221852"/>
                      </a:lnTo>
                      <a:lnTo>
                        <a:pt x="13325" y="214565"/>
                      </a:lnTo>
                      <a:lnTo>
                        <a:pt x="35261" y="212946"/>
                      </a:lnTo>
                      <a:lnTo>
                        <a:pt x="33699" y="198372"/>
                      </a:lnTo>
                      <a:lnTo>
                        <a:pt x="28213" y="197563"/>
                      </a:lnTo>
                      <a:lnTo>
                        <a:pt x="28213" y="187847"/>
                      </a:lnTo>
                      <a:lnTo>
                        <a:pt x="21945" y="183799"/>
                      </a:lnTo>
                      <a:lnTo>
                        <a:pt x="21945" y="182989"/>
                      </a:lnTo>
                      <a:lnTo>
                        <a:pt x="20374" y="161127"/>
                      </a:lnTo>
                      <a:lnTo>
                        <a:pt x="14887" y="153031"/>
                      </a:lnTo>
                      <a:lnTo>
                        <a:pt x="24289" y="139266"/>
                      </a:lnTo>
                      <a:lnTo>
                        <a:pt x="24289" y="118213"/>
                      </a:lnTo>
                      <a:lnTo>
                        <a:pt x="25860" y="106068"/>
                      </a:lnTo>
                      <a:lnTo>
                        <a:pt x="31346" y="93114"/>
                      </a:lnTo>
                      <a:lnTo>
                        <a:pt x="26641" y="82588"/>
                      </a:lnTo>
                      <a:lnTo>
                        <a:pt x="29775" y="71252"/>
                      </a:lnTo>
                      <a:lnTo>
                        <a:pt x="39185" y="60727"/>
                      </a:lnTo>
                      <a:lnTo>
                        <a:pt x="37614" y="51819"/>
                      </a:lnTo>
                      <a:lnTo>
                        <a:pt x="14887" y="28340"/>
                      </a:lnTo>
                      <a:lnTo>
                        <a:pt x="5486" y="12955"/>
                      </a:lnTo>
                      <a:lnTo>
                        <a:pt x="26641" y="15384"/>
                      </a:lnTo>
                      <a:lnTo>
                        <a:pt x="37614" y="8906"/>
                      </a:lnTo>
                      <a:lnTo>
                        <a:pt x="39967" y="0"/>
                      </a:lnTo>
                      <a:lnTo>
                        <a:pt x="47024" y="12955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5" name="Forma Livre: Forma 224">
                  <a:extLst>
                    <a:ext uri="{FF2B5EF4-FFF2-40B4-BE49-F238E27FC236}">
                      <a16:creationId xmlns:a16="http://schemas.microsoft.com/office/drawing/2014/main" id="{4B83AC9D-A629-CE4E-C332-F56215371B6B}"/>
                    </a:ext>
                  </a:extLst>
                </p:cNvPr>
                <p:cNvSpPr/>
                <p:nvPr/>
              </p:nvSpPr>
              <p:spPr>
                <a:xfrm>
                  <a:off x="6852952" y="1918625"/>
                  <a:ext cx="228066" cy="165983"/>
                </a:xfrm>
                <a:custGeom>
                  <a:avLst/>
                  <a:gdLst>
                    <a:gd name="connsiteX0" fmla="*/ 228066 w 228066"/>
                    <a:gd name="connsiteY0" fmla="*/ 6476 h 165983"/>
                    <a:gd name="connsiteX1" fmla="*/ 226504 w 228066"/>
                    <a:gd name="connsiteY1" fmla="*/ 44531 h 165983"/>
                    <a:gd name="connsiteX2" fmla="*/ 210826 w 228066"/>
                    <a:gd name="connsiteY2" fmla="*/ 71251 h 165983"/>
                    <a:gd name="connsiteX3" fmla="*/ 213179 w 228066"/>
                    <a:gd name="connsiteY3" fmla="*/ 85825 h 165983"/>
                    <a:gd name="connsiteX4" fmla="*/ 208473 w 228066"/>
                    <a:gd name="connsiteY4" fmla="*/ 92302 h 165983"/>
                    <a:gd name="connsiteX5" fmla="*/ 201425 w 228066"/>
                    <a:gd name="connsiteY5" fmla="*/ 103638 h 165983"/>
                    <a:gd name="connsiteX6" fmla="*/ 201425 w 228066"/>
                    <a:gd name="connsiteY6" fmla="*/ 115783 h 165983"/>
                    <a:gd name="connsiteX7" fmla="*/ 201425 w 228066"/>
                    <a:gd name="connsiteY7" fmla="*/ 116594 h 165983"/>
                    <a:gd name="connsiteX8" fmla="*/ 199072 w 228066"/>
                    <a:gd name="connsiteY8" fmla="*/ 131168 h 165983"/>
                    <a:gd name="connsiteX9" fmla="*/ 214741 w 228066"/>
                    <a:gd name="connsiteY9" fmla="*/ 163556 h 165983"/>
                    <a:gd name="connsiteX10" fmla="*/ 214741 w 228066"/>
                    <a:gd name="connsiteY10" fmla="*/ 162745 h 165983"/>
                    <a:gd name="connsiteX11" fmla="*/ 200634 w 228066"/>
                    <a:gd name="connsiteY11" fmla="*/ 164364 h 165983"/>
                    <a:gd name="connsiteX12" fmla="*/ 188100 w 228066"/>
                    <a:gd name="connsiteY12" fmla="*/ 165984 h 165983"/>
                    <a:gd name="connsiteX13" fmla="*/ 165373 w 228066"/>
                    <a:gd name="connsiteY13" fmla="*/ 140074 h 165983"/>
                    <a:gd name="connsiteX14" fmla="*/ 153609 w 228066"/>
                    <a:gd name="connsiteY14" fmla="*/ 125500 h 165983"/>
                    <a:gd name="connsiteX15" fmla="*/ 113642 w 228066"/>
                    <a:gd name="connsiteY15" fmla="*/ 131167 h 165983"/>
                    <a:gd name="connsiteX16" fmla="*/ 112071 w 228066"/>
                    <a:gd name="connsiteY16" fmla="*/ 127119 h 165983"/>
                    <a:gd name="connsiteX17" fmla="*/ 105803 w 228066"/>
                    <a:gd name="connsiteY17" fmla="*/ 109306 h 165983"/>
                    <a:gd name="connsiteX18" fmla="*/ 96402 w 228066"/>
                    <a:gd name="connsiteY18" fmla="*/ 130357 h 165983"/>
                    <a:gd name="connsiteX19" fmla="*/ 98755 w 228066"/>
                    <a:gd name="connsiteY19" fmla="*/ 141693 h 165983"/>
                    <a:gd name="connsiteX20" fmla="*/ 83858 w 228066"/>
                    <a:gd name="connsiteY20" fmla="*/ 144122 h 165983"/>
                    <a:gd name="connsiteX21" fmla="*/ 65837 w 228066"/>
                    <a:gd name="connsiteY21" fmla="*/ 136026 h 165983"/>
                    <a:gd name="connsiteX22" fmla="*/ 28213 w 228066"/>
                    <a:gd name="connsiteY22" fmla="*/ 144122 h 165983"/>
                    <a:gd name="connsiteX23" fmla="*/ 7058 w 228066"/>
                    <a:gd name="connsiteY23" fmla="*/ 126309 h 165983"/>
                    <a:gd name="connsiteX24" fmla="*/ 0 w 228066"/>
                    <a:gd name="connsiteY24" fmla="*/ 112545 h 165983"/>
                    <a:gd name="connsiteX25" fmla="*/ 8620 w 228066"/>
                    <a:gd name="connsiteY25" fmla="*/ 106877 h 165983"/>
                    <a:gd name="connsiteX26" fmla="*/ 25860 w 228066"/>
                    <a:gd name="connsiteY26" fmla="*/ 119022 h 165983"/>
                    <a:gd name="connsiteX27" fmla="*/ 30566 w 228066"/>
                    <a:gd name="connsiteY27" fmla="*/ 115783 h 165983"/>
                    <a:gd name="connsiteX28" fmla="*/ 61913 w 228066"/>
                    <a:gd name="connsiteY28" fmla="*/ 112545 h 165983"/>
                    <a:gd name="connsiteX29" fmla="*/ 109728 w 228066"/>
                    <a:gd name="connsiteY29" fmla="*/ 85825 h 165983"/>
                    <a:gd name="connsiteX30" fmla="*/ 98755 w 228066"/>
                    <a:gd name="connsiteY30" fmla="*/ 68012 h 165983"/>
                    <a:gd name="connsiteX31" fmla="*/ 113642 w 228066"/>
                    <a:gd name="connsiteY31" fmla="*/ 46960 h 165983"/>
                    <a:gd name="connsiteX32" fmla="*/ 132455 w 228066"/>
                    <a:gd name="connsiteY32" fmla="*/ 19431 h 165983"/>
                    <a:gd name="connsiteX33" fmla="*/ 157534 w 228066"/>
                    <a:gd name="connsiteY33" fmla="*/ 20242 h 165983"/>
                    <a:gd name="connsiteX34" fmla="*/ 165373 w 228066"/>
                    <a:gd name="connsiteY34" fmla="*/ 19431 h 165983"/>
                    <a:gd name="connsiteX35" fmla="*/ 190452 w 228066"/>
                    <a:gd name="connsiteY35" fmla="*/ 19431 h 165983"/>
                    <a:gd name="connsiteX36" fmla="*/ 205340 w 228066"/>
                    <a:gd name="connsiteY36" fmla="*/ 809 h 165983"/>
                    <a:gd name="connsiteX37" fmla="*/ 228066 w 228066"/>
                    <a:gd name="connsiteY37" fmla="*/ 0 h 165983"/>
                    <a:gd name="connsiteX38" fmla="*/ 228066 w 228066"/>
                    <a:gd name="connsiteY38" fmla="*/ 6477 h 165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28066" h="165983">
                      <a:moveTo>
                        <a:pt x="228066" y="6476"/>
                      </a:moveTo>
                      <a:lnTo>
                        <a:pt x="226504" y="44531"/>
                      </a:lnTo>
                      <a:lnTo>
                        <a:pt x="210826" y="71251"/>
                      </a:lnTo>
                      <a:lnTo>
                        <a:pt x="213179" y="85825"/>
                      </a:lnTo>
                      <a:lnTo>
                        <a:pt x="208473" y="92302"/>
                      </a:lnTo>
                      <a:lnTo>
                        <a:pt x="201425" y="103638"/>
                      </a:lnTo>
                      <a:lnTo>
                        <a:pt x="201425" y="115783"/>
                      </a:lnTo>
                      <a:lnTo>
                        <a:pt x="201425" y="116594"/>
                      </a:lnTo>
                      <a:lnTo>
                        <a:pt x="199072" y="131168"/>
                      </a:lnTo>
                      <a:lnTo>
                        <a:pt x="214741" y="163556"/>
                      </a:lnTo>
                      <a:lnTo>
                        <a:pt x="214741" y="162745"/>
                      </a:lnTo>
                      <a:lnTo>
                        <a:pt x="200634" y="164364"/>
                      </a:lnTo>
                      <a:lnTo>
                        <a:pt x="188100" y="165984"/>
                      </a:lnTo>
                      <a:lnTo>
                        <a:pt x="165373" y="140074"/>
                      </a:lnTo>
                      <a:lnTo>
                        <a:pt x="153609" y="125500"/>
                      </a:lnTo>
                      <a:lnTo>
                        <a:pt x="113642" y="131167"/>
                      </a:lnTo>
                      <a:lnTo>
                        <a:pt x="112071" y="127119"/>
                      </a:lnTo>
                      <a:lnTo>
                        <a:pt x="105803" y="109306"/>
                      </a:lnTo>
                      <a:lnTo>
                        <a:pt x="96402" y="130357"/>
                      </a:lnTo>
                      <a:lnTo>
                        <a:pt x="98755" y="141693"/>
                      </a:lnTo>
                      <a:lnTo>
                        <a:pt x="83858" y="144122"/>
                      </a:lnTo>
                      <a:lnTo>
                        <a:pt x="65837" y="136026"/>
                      </a:lnTo>
                      <a:lnTo>
                        <a:pt x="28213" y="144122"/>
                      </a:lnTo>
                      <a:lnTo>
                        <a:pt x="7058" y="126309"/>
                      </a:lnTo>
                      <a:lnTo>
                        <a:pt x="0" y="112545"/>
                      </a:lnTo>
                      <a:lnTo>
                        <a:pt x="8620" y="106877"/>
                      </a:lnTo>
                      <a:lnTo>
                        <a:pt x="25860" y="119022"/>
                      </a:lnTo>
                      <a:lnTo>
                        <a:pt x="30566" y="115783"/>
                      </a:lnTo>
                      <a:lnTo>
                        <a:pt x="61913" y="112545"/>
                      </a:lnTo>
                      <a:lnTo>
                        <a:pt x="109728" y="85825"/>
                      </a:lnTo>
                      <a:lnTo>
                        <a:pt x="98755" y="68012"/>
                      </a:lnTo>
                      <a:lnTo>
                        <a:pt x="113642" y="46960"/>
                      </a:lnTo>
                      <a:lnTo>
                        <a:pt x="132455" y="19431"/>
                      </a:lnTo>
                      <a:lnTo>
                        <a:pt x="157534" y="20242"/>
                      </a:lnTo>
                      <a:lnTo>
                        <a:pt x="165373" y="19431"/>
                      </a:lnTo>
                      <a:lnTo>
                        <a:pt x="190452" y="19431"/>
                      </a:lnTo>
                      <a:lnTo>
                        <a:pt x="205340" y="809"/>
                      </a:lnTo>
                      <a:lnTo>
                        <a:pt x="228066" y="0"/>
                      </a:lnTo>
                      <a:lnTo>
                        <a:pt x="228066" y="6477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6" name="Forma Livre: Forma 225">
                  <a:extLst>
                    <a:ext uri="{FF2B5EF4-FFF2-40B4-BE49-F238E27FC236}">
                      <a16:creationId xmlns:a16="http://schemas.microsoft.com/office/drawing/2014/main" id="{DB94389C-61B4-8218-40BE-C9B14EF76D6F}"/>
                    </a:ext>
                  </a:extLst>
                </p:cNvPr>
                <p:cNvSpPr/>
                <p:nvPr/>
              </p:nvSpPr>
              <p:spPr>
                <a:xfrm>
                  <a:off x="6298845" y="2379333"/>
                  <a:ext cx="308009" cy="515763"/>
                </a:xfrm>
                <a:custGeom>
                  <a:avLst/>
                  <a:gdLst>
                    <a:gd name="connsiteX0" fmla="*/ 136379 w 308009"/>
                    <a:gd name="connsiteY0" fmla="*/ 0 h 515763"/>
                    <a:gd name="connsiteX1" fmla="*/ 165373 w 308009"/>
                    <a:gd name="connsiteY1" fmla="*/ 10525 h 515763"/>
                    <a:gd name="connsiteX2" fmla="*/ 188100 w 308009"/>
                    <a:gd name="connsiteY2" fmla="*/ 7288 h 515763"/>
                    <a:gd name="connsiteX3" fmla="*/ 190452 w 308009"/>
                    <a:gd name="connsiteY3" fmla="*/ 9716 h 515763"/>
                    <a:gd name="connsiteX4" fmla="*/ 199854 w 308009"/>
                    <a:gd name="connsiteY4" fmla="*/ 25100 h 515763"/>
                    <a:gd name="connsiteX5" fmla="*/ 222589 w 308009"/>
                    <a:gd name="connsiteY5" fmla="*/ 48580 h 515763"/>
                    <a:gd name="connsiteX6" fmla="*/ 224151 w 308009"/>
                    <a:gd name="connsiteY6" fmla="*/ 57487 h 515763"/>
                    <a:gd name="connsiteX7" fmla="*/ 214750 w 308009"/>
                    <a:gd name="connsiteY7" fmla="*/ 68012 h 515763"/>
                    <a:gd name="connsiteX8" fmla="*/ 211617 w 308009"/>
                    <a:gd name="connsiteY8" fmla="*/ 79349 h 515763"/>
                    <a:gd name="connsiteX9" fmla="*/ 216312 w 308009"/>
                    <a:gd name="connsiteY9" fmla="*/ 89875 h 515763"/>
                    <a:gd name="connsiteX10" fmla="*/ 210826 w 308009"/>
                    <a:gd name="connsiteY10" fmla="*/ 102830 h 515763"/>
                    <a:gd name="connsiteX11" fmla="*/ 209264 w 308009"/>
                    <a:gd name="connsiteY11" fmla="*/ 114975 h 515763"/>
                    <a:gd name="connsiteX12" fmla="*/ 209264 w 308009"/>
                    <a:gd name="connsiteY12" fmla="*/ 136027 h 515763"/>
                    <a:gd name="connsiteX13" fmla="*/ 199854 w 308009"/>
                    <a:gd name="connsiteY13" fmla="*/ 149791 h 515763"/>
                    <a:gd name="connsiteX14" fmla="*/ 205340 w 308009"/>
                    <a:gd name="connsiteY14" fmla="*/ 157887 h 515763"/>
                    <a:gd name="connsiteX15" fmla="*/ 206911 w 308009"/>
                    <a:gd name="connsiteY15" fmla="*/ 179750 h 515763"/>
                    <a:gd name="connsiteX16" fmla="*/ 206911 w 308009"/>
                    <a:gd name="connsiteY16" fmla="*/ 180560 h 515763"/>
                    <a:gd name="connsiteX17" fmla="*/ 213179 w 308009"/>
                    <a:gd name="connsiteY17" fmla="*/ 184608 h 515763"/>
                    <a:gd name="connsiteX18" fmla="*/ 213179 w 308009"/>
                    <a:gd name="connsiteY18" fmla="*/ 194323 h 515763"/>
                    <a:gd name="connsiteX19" fmla="*/ 218665 w 308009"/>
                    <a:gd name="connsiteY19" fmla="*/ 195133 h 515763"/>
                    <a:gd name="connsiteX20" fmla="*/ 220237 w 308009"/>
                    <a:gd name="connsiteY20" fmla="*/ 209706 h 515763"/>
                    <a:gd name="connsiteX21" fmla="*/ 198291 w 308009"/>
                    <a:gd name="connsiteY21" fmla="*/ 211325 h 515763"/>
                    <a:gd name="connsiteX22" fmla="*/ 194367 w 308009"/>
                    <a:gd name="connsiteY22" fmla="*/ 218612 h 515763"/>
                    <a:gd name="connsiteX23" fmla="*/ 184966 w 308009"/>
                    <a:gd name="connsiteY23" fmla="*/ 221041 h 515763"/>
                    <a:gd name="connsiteX24" fmla="*/ 188100 w 308009"/>
                    <a:gd name="connsiteY24" fmla="*/ 222660 h 515763"/>
                    <a:gd name="connsiteX25" fmla="*/ 189671 w 308009"/>
                    <a:gd name="connsiteY25" fmla="*/ 233995 h 515763"/>
                    <a:gd name="connsiteX26" fmla="*/ 210826 w 308009"/>
                    <a:gd name="connsiteY26" fmla="*/ 251807 h 515763"/>
                    <a:gd name="connsiteX27" fmla="*/ 213179 w 308009"/>
                    <a:gd name="connsiteY27" fmla="*/ 264770 h 515763"/>
                    <a:gd name="connsiteX28" fmla="*/ 220237 w 308009"/>
                    <a:gd name="connsiteY28" fmla="*/ 265580 h 515763"/>
                    <a:gd name="connsiteX29" fmla="*/ 213179 w 308009"/>
                    <a:gd name="connsiteY29" fmla="*/ 279344 h 515763"/>
                    <a:gd name="connsiteX30" fmla="*/ 206911 w 308009"/>
                    <a:gd name="connsiteY30" fmla="*/ 279344 h 515763"/>
                    <a:gd name="connsiteX31" fmla="*/ 224933 w 308009"/>
                    <a:gd name="connsiteY31" fmla="*/ 290678 h 515763"/>
                    <a:gd name="connsiteX32" fmla="*/ 243744 w 308009"/>
                    <a:gd name="connsiteY32" fmla="*/ 306871 h 515763"/>
                    <a:gd name="connsiteX33" fmla="*/ 306448 w 308009"/>
                    <a:gd name="connsiteY33" fmla="*/ 392691 h 515763"/>
                    <a:gd name="connsiteX34" fmla="*/ 308010 w 308009"/>
                    <a:gd name="connsiteY34" fmla="*/ 394310 h 515763"/>
                    <a:gd name="connsiteX35" fmla="*/ 289207 w 308009"/>
                    <a:gd name="connsiteY35" fmla="*/ 400797 h 515763"/>
                    <a:gd name="connsiteX36" fmla="*/ 274311 w 308009"/>
                    <a:gd name="connsiteY36" fmla="*/ 433991 h 515763"/>
                    <a:gd name="connsiteX37" fmla="*/ 260204 w 308009"/>
                    <a:gd name="connsiteY37" fmla="*/ 442088 h 515763"/>
                    <a:gd name="connsiteX38" fmla="*/ 260985 w 308009"/>
                    <a:gd name="connsiteY38" fmla="*/ 449374 h 515763"/>
                    <a:gd name="connsiteX39" fmla="*/ 260204 w 308009"/>
                    <a:gd name="connsiteY39" fmla="*/ 457470 h 515763"/>
                    <a:gd name="connsiteX40" fmla="*/ 250803 w 308009"/>
                    <a:gd name="connsiteY40" fmla="*/ 455851 h 515763"/>
                    <a:gd name="connsiteX41" fmla="*/ 245316 w 308009"/>
                    <a:gd name="connsiteY41" fmla="*/ 473663 h 515763"/>
                    <a:gd name="connsiteX42" fmla="*/ 231990 w 308009"/>
                    <a:gd name="connsiteY42" fmla="*/ 476092 h 515763"/>
                    <a:gd name="connsiteX43" fmla="*/ 235905 w 308009"/>
                    <a:gd name="connsiteY43" fmla="*/ 494713 h 515763"/>
                    <a:gd name="connsiteX44" fmla="*/ 220237 w 308009"/>
                    <a:gd name="connsiteY44" fmla="*/ 497952 h 515763"/>
                    <a:gd name="connsiteX45" fmla="*/ 221018 w 308009"/>
                    <a:gd name="connsiteY45" fmla="*/ 510096 h 515763"/>
                    <a:gd name="connsiteX46" fmla="*/ 207693 w 308009"/>
                    <a:gd name="connsiteY46" fmla="*/ 515764 h 515763"/>
                    <a:gd name="connsiteX47" fmla="*/ 177127 w 308009"/>
                    <a:gd name="connsiteY47" fmla="*/ 449374 h 515763"/>
                    <a:gd name="connsiteX48" fmla="*/ 155962 w 308009"/>
                    <a:gd name="connsiteY48" fmla="*/ 406464 h 515763"/>
                    <a:gd name="connsiteX49" fmla="*/ 138722 w 308009"/>
                    <a:gd name="connsiteY49" fmla="*/ 369212 h 515763"/>
                    <a:gd name="connsiteX50" fmla="*/ 136370 w 308009"/>
                    <a:gd name="connsiteY50" fmla="*/ 360306 h 515763"/>
                    <a:gd name="connsiteX51" fmla="*/ 22727 w 308009"/>
                    <a:gd name="connsiteY51" fmla="*/ 293107 h 515763"/>
                    <a:gd name="connsiteX52" fmla="*/ 21164 w 308009"/>
                    <a:gd name="connsiteY52" fmla="*/ 293107 h 515763"/>
                    <a:gd name="connsiteX53" fmla="*/ 10973 w 308009"/>
                    <a:gd name="connsiteY53" fmla="*/ 293917 h 515763"/>
                    <a:gd name="connsiteX54" fmla="*/ 11754 w 308009"/>
                    <a:gd name="connsiteY54" fmla="*/ 288249 h 515763"/>
                    <a:gd name="connsiteX55" fmla="*/ 13325 w 308009"/>
                    <a:gd name="connsiteY55" fmla="*/ 278534 h 515763"/>
                    <a:gd name="connsiteX56" fmla="*/ 0 w 308009"/>
                    <a:gd name="connsiteY56" fmla="*/ 267199 h 515763"/>
                    <a:gd name="connsiteX57" fmla="*/ 64265 w 308009"/>
                    <a:gd name="connsiteY57" fmla="*/ 201610 h 515763"/>
                    <a:gd name="connsiteX58" fmla="*/ 65046 w 308009"/>
                    <a:gd name="connsiteY58" fmla="*/ 201610 h 515763"/>
                    <a:gd name="connsiteX59" fmla="*/ 73666 w 308009"/>
                    <a:gd name="connsiteY59" fmla="*/ 162746 h 515763"/>
                    <a:gd name="connsiteX60" fmla="*/ 86992 w 308009"/>
                    <a:gd name="connsiteY60" fmla="*/ 102020 h 515763"/>
                    <a:gd name="connsiteX61" fmla="*/ 119910 w 308009"/>
                    <a:gd name="connsiteY61" fmla="*/ 110118 h 515763"/>
                    <a:gd name="connsiteX62" fmla="*/ 104232 w 308009"/>
                    <a:gd name="connsiteY62" fmla="*/ 90685 h 515763"/>
                    <a:gd name="connsiteX63" fmla="*/ 106585 w 308009"/>
                    <a:gd name="connsiteY63" fmla="*/ 66394 h 515763"/>
                    <a:gd name="connsiteX64" fmla="*/ 110500 w 308009"/>
                    <a:gd name="connsiteY64" fmla="*/ 30768 h 515763"/>
                    <a:gd name="connsiteX65" fmla="*/ 118339 w 308009"/>
                    <a:gd name="connsiteY65" fmla="*/ 34816 h 515763"/>
                    <a:gd name="connsiteX66" fmla="*/ 122263 w 308009"/>
                    <a:gd name="connsiteY66" fmla="*/ 13765 h 515763"/>
                    <a:gd name="connsiteX67" fmla="*/ 136370 w 308009"/>
                    <a:gd name="connsiteY67" fmla="*/ 0 h 515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</a:cxnLst>
                  <a:rect l="l" t="t" r="r" b="b"/>
                  <a:pathLst>
                    <a:path w="308009" h="515763">
                      <a:moveTo>
                        <a:pt x="136379" y="0"/>
                      </a:moveTo>
                      <a:lnTo>
                        <a:pt x="165373" y="10525"/>
                      </a:lnTo>
                      <a:lnTo>
                        <a:pt x="188100" y="7288"/>
                      </a:lnTo>
                      <a:lnTo>
                        <a:pt x="190452" y="9716"/>
                      </a:lnTo>
                      <a:lnTo>
                        <a:pt x="199854" y="25100"/>
                      </a:lnTo>
                      <a:lnTo>
                        <a:pt x="222589" y="48580"/>
                      </a:lnTo>
                      <a:lnTo>
                        <a:pt x="224151" y="57487"/>
                      </a:lnTo>
                      <a:lnTo>
                        <a:pt x="214750" y="68012"/>
                      </a:lnTo>
                      <a:lnTo>
                        <a:pt x="211617" y="79349"/>
                      </a:lnTo>
                      <a:lnTo>
                        <a:pt x="216312" y="89875"/>
                      </a:lnTo>
                      <a:lnTo>
                        <a:pt x="210826" y="102830"/>
                      </a:lnTo>
                      <a:lnTo>
                        <a:pt x="209264" y="114975"/>
                      </a:lnTo>
                      <a:lnTo>
                        <a:pt x="209264" y="136027"/>
                      </a:lnTo>
                      <a:lnTo>
                        <a:pt x="199854" y="149791"/>
                      </a:lnTo>
                      <a:lnTo>
                        <a:pt x="205340" y="157887"/>
                      </a:lnTo>
                      <a:lnTo>
                        <a:pt x="206911" y="179750"/>
                      </a:lnTo>
                      <a:lnTo>
                        <a:pt x="206911" y="180560"/>
                      </a:lnTo>
                      <a:lnTo>
                        <a:pt x="213179" y="184608"/>
                      </a:lnTo>
                      <a:lnTo>
                        <a:pt x="213179" y="194323"/>
                      </a:lnTo>
                      <a:lnTo>
                        <a:pt x="218665" y="195133"/>
                      </a:lnTo>
                      <a:lnTo>
                        <a:pt x="220237" y="209706"/>
                      </a:lnTo>
                      <a:lnTo>
                        <a:pt x="198291" y="211325"/>
                      </a:lnTo>
                      <a:lnTo>
                        <a:pt x="194367" y="218612"/>
                      </a:lnTo>
                      <a:lnTo>
                        <a:pt x="184966" y="221041"/>
                      </a:lnTo>
                      <a:lnTo>
                        <a:pt x="188100" y="222660"/>
                      </a:lnTo>
                      <a:lnTo>
                        <a:pt x="189671" y="233995"/>
                      </a:lnTo>
                      <a:lnTo>
                        <a:pt x="210826" y="251807"/>
                      </a:lnTo>
                      <a:lnTo>
                        <a:pt x="213179" y="264770"/>
                      </a:lnTo>
                      <a:lnTo>
                        <a:pt x="220237" y="265580"/>
                      </a:lnTo>
                      <a:lnTo>
                        <a:pt x="213179" y="279344"/>
                      </a:lnTo>
                      <a:lnTo>
                        <a:pt x="206911" y="279344"/>
                      </a:lnTo>
                      <a:lnTo>
                        <a:pt x="224933" y="290678"/>
                      </a:lnTo>
                      <a:lnTo>
                        <a:pt x="243744" y="306871"/>
                      </a:lnTo>
                      <a:lnTo>
                        <a:pt x="306448" y="392691"/>
                      </a:lnTo>
                      <a:lnTo>
                        <a:pt x="308010" y="394310"/>
                      </a:lnTo>
                      <a:lnTo>
                        <a:pt x="289207" y="400797"/>
                      </a:lnTo>
                      <a:lnTo>
                        <a:pt x="274311" y="433991"/>
                      </a:lnTo>
                      <a:lnTo>
                        <a:pt x="260204" y="442088"/>
                      </a:lnTo>
                      <a:lnTo>
                        <a:pt x="260985" y="449374"/>
                      </a:lnTo>
                      <a:lnTo>
                        <a:pt x="260204" y="457470"/>
                      </a:lnTo>
                      <a:lnTo>
                        <a:pt x="250803" y="455851"/>
                      </a:lnTo>
                      <a:lnTo>
                        <a:pt x="245316" y="473663"/>
                      </a:lnTo>
                      <a:lnTo>
                        <a:pt x="231990" y="476092"/>
                      </a:lnTo>
                      <a:lnTo>
                        <a:pt x="235905" y="494713"/>
                      </a:lnTo>
                      <a:lnTo>
                        <a:pt x="220237" y="497952"/>
                      </a:lnTo>
                      <a:lnTo>
                        <a:pt x="221018" y="510096"/>
                      </a:lnTo>
                      <a:lnTo>
                        <a:pt x="207693" y="515764"/>
                      </a:lnTo>
                      <a:lnTo>
                        <a:pt x="177127" y="449374"/>
                      </a:lnTo>
                      <a:lnTo>
                        <a:pt x="155962" y="406464"/>
                      </a:lnTo>
                      <a:lnTo>
                        <a:pt x="138722" y="369212"/>
                      </a:lnTo>
                      <a:lnTo>
                        <a:pt x="136370" y="360306"/>
                      </a:lnTo>
                      <a:lnTo>
                        <a:pt x="22727" y="293107"/>
                      </a:lnTo>
                      <a:lnTo>
                        <a:pt x="21164" y="293107"/>
                      </a:lnTo>
                      <a:lnTo>
                        <a:pt x="10973" y="293917"/>
                      </a:lnTo>
                      <a:lnTo>
                        <a:pt x="11754" y="288249"/>
                      </a:lnTo>
                      <a:lnTo>
                        <a:pt x="13325" y="278534"/>
                      </a:lnTo>
                      <a:lnTo>
                        <a:pt x="0" y="267199"/>
                      </a:lnTo>
                      <a:lnTo>
                        <a:pt x="64265" y="201610"/>
                      </a:lnTo>
                      <a:lnTo>
                        <a:pt x="65046" y="201610"/>
                      </a:lnTo>
                      <a:lnTo>
                        <a:pt x="73666" y="162746"/>
                      </a:lnTo>
                      <a:lnTo>
                        <a:pt x="86992" y="102020"/>
                      </a:lnTo>
                      <a:lnTo>
                        <a:pt x="119910" y="110118"/>
                      </a:lnTo>
                      <a:lnTo>
                        <a:pt x="104232" y="90685"/>
                      </a:lnTo>
                      <a:lnTo>
                        <a:pt x="106585" y="66394"/>
                      </a:lnTo>
                      <a:lnTo>
                        <a:pt x="110500" y="30768"/>
                      </a:lnTo>
                      <a:lnTo>
                        <a:pt x="118339" y="34816"/>
                      </a:lnTo>
                      <a:lnTo>
                        <a:pt x="122263" y="13765"/>
                      </a:lnTo>
                      <a:lnTo>
                        <a:pt x="136370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7" name="Forma Livre: Forma 226">
                  <a:extLst>
                    <a:ext uri="{FF2B5EF4-FFF2-40B4-BE49-F238E27FC236}">
                      <a16:creationId xmlns:a16="http://schemas.microsoft.com/office/drawing/2014/main" id="{B6E867F7-96FD-04BB-48FF-DE0D1E640AEF}"/>
                    </a:ext>
                  </a:extLst>
                </p:cNvPr>
                <p:cNvSpPr/>
                <p:nvPr/>
              </p:nvSpPr>
              <p:spPr>
                <a:xfrm>
                  <a:off x="6601377" y="2511310"/>
                  <a:ext cx="593284" cy="393501"/>
                </a:xfrm>
                <a:custGeom>
                  <a:avLst/>
                  <a:gdLst>
                    <a:gd name="connsiteX0" fmla="*/ 188090 w 593284"/>
                    <a:gd name="connsiteY0" fmla="*/ 92302 h 393501"/>
                    <a:gd name="connsiteX1" fmla="*/ 194358 w 593284"/>
                    <a:gd name="connsiteY1" fmla="*/ 97969 h 393501"/>
                    <a:gd name="connsiteX2" fmla="*/ 205330 w 593284"/>
                    <a:gd name="connsiteY2" fmla="*/ 96350 h 393501"/>
                    <a:gd name="connsiteX3" fmla="*/ 207683 w 593284"/>
                    <a:gd name="connsiteY3" fmla="*/ 112543 h 393501"/>
                    <a:gd name="connsiteX4" fmla="*/ 219437 w 593284"/>
                    <a:gd name="connsiteY4" fmla="*/ 123877 h 393501"/>
                    <a:gd name="connsiteX5" fmla="*/ 237468 w 593284"/>
                    <a:gd name="connsiteY5" fmla="*/ 117400 h 393501"/>
                    <a:gd name="connsiteX6" fmla="*/ 243736 w 593284"/>
                    <a:gd name="connsiteY6" fmla="*/ 119829 h 393501"/>
                    <a:gd name="connsiteX7" fmla="*/ 270386 w 593284"/>
                    <a:gd name="connsiteY7" fmla="*/ 112543 h 393501"/>
                    <a:gd name="connsiteX8" fmla="*/ 304086 w 593284"/>
                    <a:gd name="connsiteY8" fmla="*/ 93921 h 393501"/>
                    <a:gd name="connsiteX9" fmla="*/ 348758 w 593284"/>
                    <a:gd name="connsiteY9" fmla="*/ 90683 h 393501"/>
                    <a:gd name="connsiteX10" fmla="*/ 348758 w 593284"/>
                    <a:gd name="connsiteY10" fmla="*/ 91492 h 393501"/>
                    <a:gd name="connsiteX11" fmla="*/ 357378 w 593284"/>
                    <a:gd name="connsiteY11" fmla="*/ 81777 h 393501"/>
                    <a:gd name="connsiteX12" fmla="*/ 375409 w 593284"/>
                    <a:gd name="connsiteY12" fmla="*/ 34819 h 393501"/>
                    <a:gd name="connsiteX13" fmla="*/ 390297 w 593284"/>
                    <a:gd name="connsiteY13" fmla="*/ 29959 h 393501"/>
                    <a:gd name="connsiteX14" fmla="*/ 388734 w 593284"/>
                    <a:gd name="connsiteY14" fmla="*/ 25100 h 393501"/>
                    <a:gd name="connsiteX15" fmla="*/ 395783 w 593284"/>
                    <a:gd name="connsiteY15" fmla="*/ 20242 h 393501"/>
                    <a:gd name="connsiteX16" fmla="*/ 410671 w 593284"/>
                    <a:gd name="connsiteY16" fmla="*/ 11337 h 393501"/>
                    <a:gd name="connsiteX17" fmla="*/ 428701 w 593284"/>
                    <a:gd name="connsiteY17" fmla="*/ 12955 h 393501"/>
                    <a:gd name="connsiteX18" fmla="*/ 430263 w 593284"/>
                    <a:gd name="connsiteY18" fmla="*/ 7288 h 393501"/>
                    <a:gd name="connsiteX19" fmla="*/ 447513 w 593284"/>
                    <a:gd name="connsiteY19" fmla="*/ 0 h 393501"/>
                    <a:gd name="connsiteX20" fmla="*/ 458486 w 593284"/>
                    <a:gd name="connsiteY20" fmla="*/ 11337 h 393501"/>
                    <a:gd name="connsiteX21" fmla="*/ 475726 w 593284"/>
                    <a:gd name="connsiteY21" fmla="*/ 9717 h 393501"/>
                    <a:gd name="connsiteX22" fmla="*/ 491404 w 593284"/>
                    <a:gd name="connsiteY22" fmla="*/ 17004 h 393501"/>
                    <a:gd name="connsiteX23" fmla="*/ 506292 w 593284"/>
                    <a:gd name="connsiteY23" fmla="*/ 42105 h 393501"/>
                    <a:gd name="connsiteX24" fmla="*/ 504720 w 593284"/>
                    <a:gd name="connsiteY24" fmla="*/ 51011 h 393501"/>
                    <a:gd name="connsiteX25" fmla="*/ 578396 w 593284"/>
                    <a:gd name="connsiteY25" fmla="*/ 55059 h 393501"/>
                    <a:gd name="connsiteX26" fmla="*/ 584664 w 593284"/>
                    <a:gd name="connsiteY26" fmla="*/ 59917 h 393501"/>
                    <a:gd name="connsiteX27" fmla="*/ 593284 w 593284"/>
                    <a:gd name="connsiteY27" fmla="*/ 69633 h 393501"/>
                    <a:gd name="connsiteX28" fmla="*/ 593284 w 593284"/>
                    <a:gd name="connsiteY28" fmla="*/ 125497 h 393501"/>
                    <a:gd name="connsiteX29" fmla="*/ 582311 w 593284"/>
                    <a:gd name="connsiteY29" fmla="*/ 117400 h 393501"/>
                    <a:gd name="connsiteX30" fmla="*/ 571338 w 593284"/>
                    <a:gd name="connsiteY30" fmla="*/ 118210 h 393501"/>
                    <a:gd name="connsiteX31" fmla="*/ 563499 w 593284"/>
                    <a:gd name="connsiteY31" fmla="*/ 127925 h 393501"/>
                    <a:gd name="connsiteX32" fmla="*/ 536858 w 593284"/>
                    <a:gd name="connsiteY32" fmla="*/ 139270 h 393501"/>
                    <a:gd name="connsiteX33" fmla="*/ 529019 w 593284"/>
                    <a:gd name="connsiteY33" fmla="*/ 136031 h 393501"/>
                    <a:gd name="connsiteX34" fmla="*/ 519618 w 593284"/>
                    <a:gd name="connsiteY34" fmla="*/ 140079 h 393501"/>
                    <a:gd name="connsiteX35" fmla="*/ 519618 w 593284"/>
                    <a:gd name="connsiteY35" fmla="*/ 148985 h 393501"/>
                    <a:gd name="connsiteX36" fmla="*/ 502368 w 593284"/>
                    <a:gd name="connsiteY36" fmla="*/ 157082 h 393501"/>
                    <a:gd name="connsiteX37" fmla="*/ 506292 w 593284"/>
                    <a:gd name="connsiteY37" fmla="*/ 163559 h 393501"/>
                    <a:gd name="connsiteX38" fmla="*/ 521970 w 593284"/>
                    <a:gd name="connsiteY38" fmla="*/ 159510 h 393501"/>
                    <a:gd name="connsiteX39" fmla="*/ 530590 w 593284"/>
                    <a:gd name="connsiteY39" fmla="*/ 188657 h 393501"/>
                    <a:gd name="connsiteX40" fmla="*/ 496881 w 593284"/>
                    <a:gd name="connsiteY40" fmla="*/ 194324 h 393501"/>
                    <a:gd name="connsiteX41" fmla="*/ 492966 w 593284"/>
                    <a:gd name="connsiteY41" fmla="*/ 204040 h 393501"/>
                    <a:gd name="connsiteX42" fmla="*/ 500805 w 593284"/>
                    <a:gd name="connsiteY42" fmla="*/ 215375 h 393501"/>
                    <a:gd name="connsiteX43" fmla="*/ 498453 w 593284"/>
                    <a:gd name="connsiteY43" fmla="*/ 224280 h 393501"/>
                    <a:gd name="connsiteX44" fmla="*/ 500805 w 593284"/>
                    <a:gd name="connsiteY44" fmla="*/ 231567 h 393501"/>
                    <a:gd name="connsiteX45" fmla="*/ 489052 w 593284"/>
                    <a:gd name="connsiteY45" fmla="*/ 242092 h 393501"/>
                    <a:gd name="connsiteX46" fmla="*/ 443589 w 593284"/>
                    <a:gd name="connsiteY46" fmla="*/ 272867 h 393501"/>
                    <a:gd name="connsiteX47" fmla="*/ 422434 w 593284"/>
                    <a:gd name="connsiteY47" fmla="*/ 273677 h 393501"/>
                    <a:gd name="connsiteX48" fmla="*/ 416948 w 593284"/>
                    <a:gd name="connsiteY48" fmla="*/ 278535 h 393501"/>
                    <a:gd name="connsiteX49" fmla="*/ 402050 w 593284"/>
                    <a:gd name="connsiteY49" fmla="*/ 280154 h 393501"/>
                    <a:gd name="connsiteX50" fmla="*/ 397355 w 593284"/>
                    <a:gd name="connsiteY50" fmla="*/ 286631 h 393501"/>
                    <a:gd name="connsiteX51" fmla="*/ 409109 w 593284"/>
                    <a:gd name="connsiteY51" fmla="*/ 284202 h 393501"/>
                    <a:gd name="connsiteX52" fmla="*/ 415376 w 593284"/>
                    <a:gd name="connsiteY52" fmla="*/ 289060 h 393501"/>
                    <a:gd name="connsiteX53" fmla="*/ 411461 w 593284"/>
                    <a:gd name="connsiteY53" fmla="*/ 297966 h 393501"/>
                    <a:gd name="connsiteX54" fmla="*/ 415376 w 593284"/>
                    <a:gd name="connsiteY54" fmla="*/ 306062 h 393501"/>
                    <a:gd name="connsiteX55" fmla="*/ 414595 w 593284"/>
                    <a:gd name="connsiteY55" fmla="*/ 314968 h 393501"/>
                    <a:gd name="connsiteX56" fmla="*/ 407547 w 593284"/>
                    <a:gd name="connsiteY56" fmla="*/ 317397 h 393501"/>
                    <a:gd name="connsiteX57" fmla="*/ 403622 w 593284"/>
                    <a:gd name="connsiteY57" fmla="*/ 326303 h 393501"/>
                    <a:gd name="connsiteX58" fmla="*/ 380895 w 593284"/>
                    <a:gd name="connsiteY58" fmla="*/ 327922 h 393501"/>
                    <a:gd name="connsiteX59" fmla="*/ 359731 w 593284"/>
                    <a:gd name="connsiteY59" fmla="*/ 335209 h 393501"/>
                    <a:gd name="connsiteX60" fmla="*/ 354245 w 593284"/>
                    <a:gd name="connsiteY60" fmla="*/ 342495 h 393501"/>
                    <a:gd name="connsiteX61" fmla="*/ 319764 w 593284"/>
                    <a:gd name="connsiteY61" fmla="*/ 348163 h 393501"/>
                    <a:gd name="connsiteX62" fmla="*/ 289198 w 593284"/>
                    <a:gd name="connsiteY62" fmla="*/ 346543 h 393501"/>
                    <a:gd name="connsiteX63" fmla="*/ 270386 w 593284"/>
                    <a:gd name="connsiteY63" fmla="*/ 331970 h 393501"/>
                    <a:gd name="connsiteX64" fmla="*/ 260195 w 593284"/>
                    <a:gd name="connsiteY64" fmla="*/ 324683 h 393501"/>
                    <a:gd name="connsiteX65" fmla="*/ 253146 w 593284"/>
                    <a:gd name="connsiteY65" fmla="*/ 323874 h 393501"/>
                    <a:gd name="connsiteX66" fmla="*/ 246088 w 593284"/>
                    <a:gd name="connsiteY66" fmla="*/ 326303 h 393501"/>
                    <a:gd name="connsiteX67" fmla="*/ 241392 w 593284"/>
                    <a:gd name="connsiteY67" fmla="*/ 334399 h 393501"/>
                    <a:gd name="connsiteX68" fmla="*/ 219446 w 593284"/>
                    <a:gd name="connsiteY68" fmla="*/ 338447 h 393501"/>
                    <a:gd name="connsiteX69" fmla="*/ 202206 w 593284"/>
                    <a:gd name="connsiteY69" fmla="*/ 327112 h 393501"/>
                    <a:gd name="connsiteX70" fmla="*/ 198282 w 593284"/>
                    <a:gd name="connsiteY70" fmla="*/ 344114 h 393501"/>
                    <a:gd name="connsiteX71" fmla="*/ 195929 w 593284"/>
                    <a:gd name="connsiteY71" fmla="*/ 358688 h 393501"/>
                    <a:gd name="connsiteX72" fmla="*/ 184957 w 593284"/>
                    <a:gd name="connsiteY72" fmla="*/ 366784 h 393501"/>
                    <a:gd name="connsiteX73" fmla="*/ 178689 w 593284"/>
                    <a:gd name="connsiteY73" fmla="*/ 368403 h 393501"/>
                    <a:gd name="connsiteX74" fmla="*/ 167717 w 593284"/>
                    <a:gd name="connsiteY74" fmla="*/ 360307 h 393501"/>
                    <a:gd name="connsiteX75" fmla="*/ 150476 w 593284"/>
                    <a:gd name="connsiteY75" fmla="*/ 360307 h 393501"/>
                    <a:gd name="connsiteX76" fmla="*/ 118339 w 593284"/>
                    <a:gd name="connsiteY76" fmla="*/ 365974 h 393501"/>
                    <a:gd name="connsiteX77" fmla="*/ 105023 w 593284"/>
                    <a:gd name="connsiteY77" fmla="*/ 376499 h 393501"/>
                    <a:gd name="connsiteX78" fmla="*/ 94831 w 593284"/>
                    <a:gd name="connsiteY78" fmla="*/ 391073 h 393501"/>
                    <a:gd name="connsiteX79" fmla="*/ 78372 w 593284"/>
                    <a:gd name="connsiteY79" fmla="*/ 393502 h 393501"/>
                    <a:gd name="connsiteX80" fmla="*/ 61132 w 593284"/>
                    <a:gd name="connsiteY80" fmla="*/ 378928 h 393501"/>
                    <a:gd name="connsiteX81" fmla="*/ 42320 w 593284"/>
                    <a:gd name="connsiteY81" fmla="*/ 379738 h 393501"/>
                    <a:gd name="connsiteX82" fmla="*/ 47806 w 593284"/>
                    <a:gd name="connsiteY82" fmla="*/ 371642 h 393501"/>
                    <a:gd name="connsiteX83" fmla="*/ 45454 w 593284"/>
                    <a:gd name="connsiteY83" fmla="*/ 366784 h 393501"/>
                    <a:gd name="connsiteX84" fmla="*/ 57208 w 593284"/>
                    <a:gd name="connsiteY84" fmla="*/ 351401 h 393501"/>
                    <a:gd name="connsiteX85" fmla="*/ 87773 w 593284"/>
                    <a:gd name="connsiteY85" fmla="*/ 328732 h 393501"/>
                    <a:gd name="connsiteX86" fmla="*/ 76019 w 593284"/>
                    <a:gd name="connsiteY86" fmla="*/ 322255 h 393501"/>
                    <a:gd name="connsiteX87" fmla="*/ 90907 w 593284"/>
                    <a:gd name="connsiteY87" fmla="*/ 297966 h 393501"/>
                    <a:gd name="connsiteX88" fmla="*/ 70533 w 593284"/>
                    <a:gd name="connsiteY88" fmla="*/ 290679 h 393501"/>
                    <a:gd name="connsiteX89" fmla="*/ 70533 w 593284"/>
                    <a:gd name="connsiteY89" fmla="*/ 286631 h 393501"/>
                    <a:gd name="connsiteX90" fmla="*/ 68971 w 593284"/>
                    <a:gd name="connsiteY90" fmla="*/ 270439 h 393501"/>
                    <a:gd name="connsiteX91" fmla="*/ 58779 w 593284"/>
                    <a:gd name="connsiteY91" fmla="*/ 263152 h 393501"/>
                    <a:gd name="connsiteX92" fmla="*/ 54855 w 593284"/>
                    <a:gd name="connsiteY92" fmla="*/ 254237 h 393501"/>
                    <a:gd name="connsiteX93" fmla="*/ 46234 w 593284"/>
                    <a:gd name="connsiteY93" fmla="*/ 255046 h 393501"/>
                    <a:gd name="connsiteX94" fmla="*/ 49369 w 593284"/>
                    <a:gd name="connsiteY94" fmla="*/ 234806 h 393501"/>
                    <a:gd name="connsiteX95" fmla="*/ 42320 w 593284"/>
                    <a:gd name="connsiteY95" fmla="*/ 233186 h 393501"/>
                    <a:gd name="connsiteX96" fmla="*/ 20374 w 593284"/>
                    <a:gd name="connsiteY96" fmla="*/ 246950 h 393501"/>
                    <a:gd name="connsiteX97" fmla="*/ 10973 w 593284"/>
                    <a:gd name="connsiteY97" fmla="*/ 259904 h 393501"/>
                    <a:gd name="connsiteX98" fmla="*/ 5487 w 593284"/>
                    <a:gd name="connsiteY98" fmla="*/ 262342 h 393501"/>
                    <a:gd name="connsiteX99" fmla="*/ 3915 w 593284"/>
                    <a:gd name="connsiteY99" fmla="*/ 260714 h 393501"/>
                    <a:gd name="connsiteX100" fmla="*/ 0 w 593284"/>
                    <a:gd name="connsiteY100" fmla="*/ 249379 h 393501"/>
                    <a:gd name="connsiteX101" fmla="*/ 14888 w 593284"/>
                    <a:gd name="connsiteY101" fmla="*/ 234806 h 393501"/>
                    <a:gd name="connsiteX102" fmla="*/ 22727 w 593284"/>
                    <a:gd name="connsiteY102" fmla="*/ 216184 h 393501"/>
                    <a:gd name="connsiteX103" fmla="*/ 18802 w 593284"/>
                    <a:gd name="connsiteY103" fmla="*/ 208898 h 393501"/>
                    <a:gd name="connsiteX104" fmla="*/ 10973 w 593284"/>
                    <a:gd name="connsiteY104" fmla="*/ 199992 h 393501"/>
                    <a:gd name="connsiteX105" fmla="*/ 20374 w 593284"/>
                    <a:gd name="connsiteY105" fmla="*/ 200801 h 393501"/>
                    <a:gd name="connsiteX106" fmla="*/ 30566 w 593284"/>
                    <a:gd name="connsiteY106" fmla="*/ 188657 h 393501"/>
                    <a:gd name="connsiteX107" fmla="*/ 45454 w 593284"/>
                    <a:gd name="connsiteY107" fmla="*/ 174893 h 393501"/>
                    <a:gd name="connsiteX108" fmla="*/ 58779 w 593284"/>
                    <a:gd name="connsiteY108" fmla="*/ 168416 h 393501"/>
                    <a:gd name="connsiteX109" fmla="*/ 50940 w 593284"/>
                    <a:gd name="connsiteY109" fmla="*/ 157082 h 393501"/>
                    <a:gd name="connsiteX110" fmla="*/ 55645 w 593284"/>
                    <a:gd name="connsiteY110" fmla="*/ 158701 h 393501"/>
                    <a:gd name="connsiteX111" fmla="*/ 70533 w 593284"/>
                    <a:gd name="connsiteY111" fmla="*/ 150605 h 393501"/>
                    <a:gd name="connsiteX112" fmla="*/ 74457 w 593284"/>
                    <a:gd name="connsiteY112" fmla="*/ 136841 h 393501"/>
                    <a:gd name="connsiteX113" fmla="*/ 97184 w 593284"/>
                    <a:gd name="connsiteY113" fmla="*/ 118210 h 393501"/>
                    <a:gd name="connsiteX114" fmla="*/ 98746 w 593284"/>
                    <a:gd name="connsiteY114" fmla="*/ 117400 h 393501"/>
                    <a:gd name="connsiteX115" fmla="*/ 117558 w 593284"/>
                    <a:gd name="connsiteY115" fmla="*/ 100398 h 393501"/>
                    <a:gd name="connsiteX116" fmla="*/ 127750 w 593284"/>
                    <a:gd name="connsiteY116" fmla="*/ 82586 h 393501"/>
                    <a:gd name="connsiteX117" fmla="*/ 131664 w 593284"/>
                    <a:gd name="connsiteY117" fmla="*/ 66394 h 393501"/>
                    <a:gd name="connsiteX118" fmla="*/ 110510 w 593284"/>
                    <a:gd name="connsiteY118" fmla="*/ 31577 h 393501"/>
                    <a:gd name="connsiteX119" fmla="*/ 110510 w 593284"/>
                    <a:gd name="connsiteY119" fmla="*/ 17814 h 393501"/>
                    <a:gd name="connsiteX120" fmla="*/ 117558 w 593284"/>
                    <a:gd name="connsiteY120" fmla="*/ 4859 h 393501"/>
                    <a:gd name="connsiteX121" fmla="*/ 131664 w 593284"/>
                    <a:gd name="connsiteY121" fmla="*/ 5667 h 393501"/>
                    <a:gd name="connsiteX122" fmla="*/ 130883 w 593284"/>
                    <a:gd name="connsiteY122" fmla="*/ 19432 h 393501"/>
                    <a:gd name="connsiteX123" fmla="*/ 141075 w 593284"/>
                    <a:gd name="connsiteY123" fmla="*/ 32387 h 393501"/>
                    <a:gd name="connsiteX124" fmla="*/ 155963 w 593284"/>
                    <a:gd name="connsiteY124" fmla="*/ 41296 h 393501"/>
                    <a:gd name="connsiteX125" fmla="*/ 171641 w 593284"/>
                    <a:gd name="connsiteY125" fmla="*/ 42105 h 393501"/>
                    <a:gd name="connsiteX126" fmla="*/ 175556 w 593284"/>
                    <a:gd name="connsiteY126" fmla="*/ 55869 h 393501"/>
                    <a:gd name="connsiteX127" fmla="*/ 184175 w 593284"/>
                    <a:gd name="connsiteY127" fmla="*/ 56679 h 393501"/>
                    <a:gd name="connsiteX128" fmla="*/ 182613 w 593284"/>
                    <a:gd name="connsiteY128" fmla="*/ 69633 h 393501"/>
                    <a:gd name="connsiteX129" fmla="*/ 188881 w 593284"/>
                    <a:gd name="connsiteY129" fmla="*/ 78538 h 393501"/>
                    <a:gd name="connsiteX130" fmla="*/ 188100 w 593284"/>
                    <a:gd name="connsiteY130" fmla="*/ 92302 h 393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</a:cxnLst>
                  <a:rect l="l" t="t" r="r" b="b"/>
                  <a:pathLst>
                    <a:path w="593284" h="393501">
                      <a:moveTo>
                        <a:pt x="188090" y="92302"/>
                      </a:moveTo>
                      <a:lnTo>
                        <a:pt x="194358" y="97969"/>
                      </a:lnTo>
                      <a:lnTo>
                        <a:pt x="205330" y="96350"/>
                      </a:lnTo>
                      <a:lnTo>
                        <a:pt x="207683" y="112543"/>
                      </a:lnTo>
                      <a:lnTo>
                        <a:pt x="219437" y="123877"/>
                      </a:lnTo>
                      <a:lnTo>
                        <a:pt x="237468" y="117400"/>
                      </a:lnTo>
                      <a:lnTo>
                        <a:pt x="243736" y="119829"/>
                      </a:lnTo>
                      <a:lnTo>
                        <a:pt x="270386" y="112543"/>
                      </a:lnTo>
                      <a:lnTo>
                        <a:pt x="304086" y="93921"/>
                      </a:lnTo>
                      <a:lnTo>
                        <a:pt x="348758" y="90683"/>
                      </a:lnTo>
                      <a:lnTo>
                        <a:pt x="348758" y="91492"/>
                      </a:lnTo>
                      <a:lnTo>
                        <a:pt x="357378" y="81777"/>
                      </a:lnTo>
                      <a:lnTo>
                        <a:pt x="375409" y="34819"/>
                      </a:lnTo>
                      <a:lnTo>
                        <a:pt x="390297" y="29959"/>
                      </a:lnTo>
                      <a:lnTo>
                        <a:pt x="388734" y="25100"/>
                      </a:lnTo>
                      <a:lnTo>
                        <a:pt x="395783" y="20242"/>
                      </a:lnTo>
                      <a:lnTo>
                        <a:pt x="410671" y="11337"/>
                      </a:lnTo>
                      <a:lnTo>
                        <a:pt x="428701" y="12955"/>
                      </a:lnTo>
                      <a:lnTo>
                        <a:pt x="430263" y="7288"/>
                      </a:lnTo>
                      <a:lnTo>
                        <a:pt x="447513" y="0"/>
                      </a:lnTo>
                      <a:lnTo>
                        <a:pt x="458486" y="11337"/>
                      </a:lnTo>
                      <a:lnTo>
                        <a:pt x="475726" y="9717"/>
                      </a:lnTo>
                      <a:lnTo>
                        <a:pt x="491404" y="17004"/>
                      </a:lnTo>
                      <a:lnTo>
                        <a:pt x="506292" y="42105"/>
                      </a:lnTo>
                      <a:lnTo>
                        <a:pt x="504720" y="51011"/>
                      </a:lnTo>
                      <a:lnTo>
                        <a:pt x="578396" y="55059"/>
                      </a:lnTo>
                      <a:lnTo>
                        <a:pt x="584664" y="59917"/>
                      </a:lnTo>
                      <a:lnTo>
                        <a:pt x="593284" y="69633"/>
                      </a:lnTo>
                      <a:lnTo>
                        <a:pt x="593284" y="125497"/>
                      </a:lnTo>
                      <a:lnTo>
                        <a:pt x="582311" y="117400"/>
                      </a:lnTo>
                      <a:lnTo>
                        <a:pt x="571338" y="118210"/>
                      </a:lnTo>
                      <a:lnTo>
                        <a:pt x="563499" y="127925"/>
                      </a:lnTo>
                      <a:lnTo>
                        <a:pt x="536858" y="139270"/>
                      </a:lnTo>
                      <a:lnTo>
                        <a:pt x="529019" y="136031"/>
                      </a:lnTo>
                      <a:lnTo>
                        <a:pt x="519618" y="140079"/>
                      </a:lnTo>
                      <a:lnTo>
                        <a:pt x="519618" y="148985"/>
                      </a:lnTo>
                      <a:lnTo>
                        <a:pt x="502368" y="157082"/>
                      </a:lnTo>
                      <a:lnTo>
                        <a:pt x="506292" y="163559"/>
                      </a:lnTo>
                      <a:lnTo>
                        <a:pt x="521970" y="159510"/>
                      </a:lnTo>
                      <a:lnTo>
                        <a:pt x="530590" y="188657"/>
                      </a:lnTo>
                      <a:lnTo>
                        <a:pt x="496881" y="194324"/>
                      </a:lnTo>
                      <a:lnTo>
                        <a:pt x="492966" y="204040"/>
                      </a:lnTo>
                      <a:lnTo>
                        <a:pt x="500805" y="215375"/>
                      </a:lnTo>
                      <a:lnTo>
                        <a:pt x="498453" y="224280"/>
                      </a:lnTo>
                      <a:lnTo>
                        <a:pt x="500805" y="231567"/>
                      </a:lnTo>
                      <a:lnTo>
                        <a:pt x="489052" y="242092"/>
                      </a:lnTo>
                      <a:lnTo>
                        <a:pt x="443589" y="272867"/>
                      </a:lnTo>
                      <a:lnTo>
                        <a:pt x="422434" y="273677"/>
                      </a:lnTo>
                      <a:lnTo>
                        <a:pt x="416948" y="278535"/>
                      </a:lnTo>
                      <a:lnTo>
                        <a:pt x="402050" y="280154"/>
                      </a:lnTo>
                      <a:lnTo>
                        <a:pt x="397355" y="286631"/>
                      </a:lnTo>
                      <a:lnTo>
                        <a:pt x="409109" y="284202"/>
                      </a:lnTo>
                      <a:lnTo>
                        <a:pt x="415376" y="289060"/>
                      </a:lnTo>
                      <a:lnTo>
                        <a:pt x="411461" y="297966"/>
                      </a:lnTo>
                      <a:lnTo>
                        <a:pt x="415376" y="306062"/>
                      </a:lnTo>
                      <a:lnTo>
                        <a:pt x="414595" y="314968"/>
                      </a:lnTo>
                      <a:lnTo>
                        <a:pt x="407547" y="317397"/>
                      </a:lnTo>
                      <a:lnTo>
                        <a:pt x="403622" y="326303"/>
                      </a:lnTo>
                      <a:lnTo>
                        <a:pt x="380895" y="327922"/>
                      </a:lnTo>
                      <a:lnTo>
                        <a:pt x="359731" y="335209"/>
                      </a:lnTo>
                      <a:lnTo>
                        <a:pt x="354245" y="342495"/>
                      </a:lnTo>
                      <a:lnTo>
                        <a:pt x="319764" y="348163"/>
                      </a:lnTo>
                      <a:lnTo>
                        <a:pt x="289198" y="346543"/>
                      </a:lnTo>
                      <a:lnTo>
                        <a:pt x="270386" y="331970"/>
                      </a:lnTo>
                      <a:lnTo>
                        <a:pt x="260195" y="324683"/>
                      </a:lnTo>
                      <a:lnTo>
                        <a:pt x="253146" y="323874"/>
                      </a:lnTo>
                      <a:lnTo>
                        <a:pt x="246088" y="326303"/>
                      </a:lnTo>
                      <a:lnTo>
                        <a:pt x="241392" y="334399"/>
                      </a:lnTo>
                      <a:lnTo>
                        <a:pt x="219446" y="338447"/>
                      </a:lnTo>
                      <a:lnTo>
                        <a:pt x="202206" y="327112"/>
                      </a:lnTo>
                      <a:lnTo>
                        <a:pt x="198282" y="344114"/>
                      </a:lnTo>
                      <a:lnTo>
                        <a:pt x="195929" y="358688"/>
                      </a:lnTo>
                      <a:lnTo>
                        <a:pt x="184957" y="366784"/>
                      </a:lnTo>
                      <a:lnTo>
                        <a:pt x="178689" y="368403"/>
                      </a:lnTo>
                      <a:lnTo>
                        <a:pt x="167717" y="360307"/>
                      </a:lnTo>
                      <a:lnTo>
                        <a:pt x="150476" y="360307"/>
                      </a:lnTo>
                      <a:lnTo>
                        <a:pt x="118339" y="365974"/>
                      </a:lnTo>
                      <a:lnTo>
                        <a:pt x="105023" y="376499"/>
                      </a:lnTo>
                      <a:lnTo>
                        <a:pt x="94831" y="391073"/>
                      </a:lnTo>
                      <a:lnTo>
                        <a:pt x="78372" y="393502"/>
                      </a:lnTo>
                      <a:lnTo>
                        <a:pt x="61132" y="378928"/>
                      </a:lnTo>
                      <a:lnTo>
                        <a:pt x="42320" y="379738"/>
                      </a:lnTo>
                      <a:lnTo>
                        <a:pt x="47806" y="371642"/>
                      </a:lnTo>
                      <a:lnTo>
                        <a:pt x="45454" y="366784"/>
                      </a:lnTo>
                      <a:lnTo>
                        <a:pt x="57208" y="351401"/>
                      </a:lnTo>
                      <a:lnTo>
                        <a:pt x="87773" y="328732"/>
                      </a:lnTo>
                      <a:lnTo>
                        <a:pt x="76019" y="322255"/>
                      </a:lnTo>
                      <a:lnTo>
                        <a:pt x="90907" y="297966"/>
                      </a:lnTo>
                      <a:lnTo>
                        <a:pt x="70533" y="290679"/>
                      </a:lnTo>
                      <a:lnTo>
                        <a:pt x="70533" y="286631"/>
                      </a:lnTo>
                      <a:lnTo>
                        <a:pt x="68971" y="270439"/>
                      </a:lnTo>
                      <a:lnTo>
                        <a:pt x="58779" y="263152"/>
                      </a:lnTo>
                      <a:lnTo>
                        <a:pt x="54855" y="254237"/>
                      </a:lnTo>
                      <a:lnTo>
                        <a:pt x="46234" y="255046"/>
                      </a:lnTo>
                      <a:lnTo>
                        <a:pt x="49369" y="234806"/>
                      </a:lnTo>
                      <a:lnTo>
                        <a:pt x="42320" y="233186"/>
                      </a:lnTo>
                      <a:lnTo>
                        <a:pt x="20374" y="246950"/>
                      </a:lnTo>
                      <a:lnTo>
                        <a:pt x="10973" y="259904"/>
                      </a:lnTo>
                      <a:lnTo>
                        <a:pt x="5487" y="262342"/>
                      </a:lnTo>
                      <a:lnTo>
                        <a:pt x="3915" y="260714"/>
                      </a:lnTo>
                      <a:lnTo>
                        <a:pt x="0" y="249379"/>
                      </a:lnTo>
                      <a:lnTo>
                        <a:pt x="14888" y="234806"/>
                      </a:lnTo>
                      <a:lnTo>
                        <a:pt x="22727" y="216184"/>
                      </a:lnTo>
                      <a:lnTo>
                        <a:pt x="18802" y="208898"/>
                      </a:lnTo>
                      <a:lnTo>
                        <a:pt x="10973" y="199992"/>
                      </a:lnTo>
                      <a:lnTo>
                        <a:pt x="20374" y="200801"/>
                      </a:lnTo>
                      <a:lnTo>
                        <a:pt x="30566" y="188657"/>
                      </a:lnTo>
                      <a:lnTo>
                        <a:pt x="45454" y="174893"/>
                      </a:lnTo>
                      <a:lnTo>
                        <a:pt x="58779" y="168416"/>
                      </a:lnTo>
                      <a:lnTo>
                        <a:pt x="50940" y="157082"/>
                      </a:lnTo>
                      <a:lnTo>
                        <a:pt x="55645" y="158701"/>
                      </a:lnTo>
                      <a:lnTo>
                        <a:pt x="70533" y="150605"/>
                      </a:lnTo>
                      <a:lnTo>
                        <a:pt x="74457" y="136841"/>
                      </a:lnTo>
                      <a:lnTo>
                        <a:pt x="97184" y="118210"/>
                      </a:lnTo>
                      <a:lnTo>
                        <a:pt x="98746" y="117400"/>
                      </a:lnTo>
                      <a:lnTo>
                        <a:pt x="117558" y="100398"/>
                      </a:lnTo>
                      <a:lnTo>
                        <a:pt x="127750" y="82586"/>
                      </a:lnTo>
                      <a:lnTo>
                        <a:pt x="131664" y="66394"/>
                      </a:lnTo>
                      <a:lnTo>
                        <a:pt x="110510" y="31577"/>
                      </a:lnTo>
                      <a:lnTo>
                        <a:pt x="110510" y="17814"/>
                      </a:lnTo>
                      <a:lnTo>
                        <a:pt x="117558" y="4859"/>
                      </a:lnTo>
                      <a:lnTo>
                        <a:pt x="131664" y="5667"/>
                      </a:lnTo>
                      <a:lnTo>
                        <a:pt x="130883" y="19432"/>
                      </a:lnTo>
                      <a:lnTo>
                        <a:pt x="141075" y="32387"/>
                      </a:lnTo>
                      <a:lnTo>
                        <a:pt x="155963" y="41296"/>
                      </a:lnTo>
                      <a:lnTo>
                        <a:pt x="171641" y="42105"/>
                      </a:lnTo>
                      <a:lnTo>
                        <a:pt x="175556" y="55869"/>
                      </a:lnTo>
                      <a:lnTo>
                        <a:pt x="184175" y="56679"/>
                      </a:lnTo>
                      <a:lnTo>
                        <a:pt x="182613" y="69633"/>
                      </a:lnTo>
                      <a:lnTo>
                        <a:pt x="188881" y="78538"/>
                      </a:lnTo>
                      <a:lnTo>
                        <a:pt x="188100" y="9230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8" name="Forma Livre: Forma 227">
                  <a:extLst>
                    <a:ext uri="{FF2B5EF4-FFF2-40B4-BE49-F238E27FC236}">
                      <a16:creationId xmlns:a16="http://schemas.microsoft.com/office/drawing/2014/main" id="{C0E27F91-2F43-9AFC-39A6-F4C8AC705845}"/>
                    </a:ext>
                  </a:extLst>
                </p:cNvPr>
                <p:cNvSpPr/>
                <p:nvPr/>
              </p:nvSpPr>
              <p:spPr>
                <a:xfrm>
                  <a:off x="6732251" y="2402003"/>
                  <a:ext cx="264908" cy="233184"/>
                </a:xfrm>
                <a:custGeom>
                  <a:avLst/>
                  <a:gdLst>
                    <a:gd name="connsiteX0" fmla="*/ 199863 w 264908"/>
                    <a:gd name="connsiteY0" fmla="*/ 0 h 233184"/>
                    <a:gd name="connsiteX1" fmla="*/ 232772 w 264908"/>
                    <a:gd name="connsiteY1" fmla="*/ 33197 h 233184"/>
                    <a:gd name="connsiteX2" fmla="*/ 238258 w 264908"/>
                    <a:gd name="connsiteY2" fmla="*/ 51010 h 233184"/>
                    <a:gd name="connsiteX3" fmla="*/ 230428 w 264908"/>
                    <a:gd name="connsiteY3" fmla="*/ 76919 h 233184"/>
                    <a:gd name="connsiteX4" fmla="*/ 235915 w 264908"/>
                    <a:gd name="connsiteY4" fmla="*/ 85827 h 233184"/>
                    <a:gd name="connsiteX5" fmla="*/ 240611 w 264908"/>
                    <a:gd name="connsiteY5" fmla="*/ 86637 h 233184"/>
                    <a:gd name="connsiteX6" fmla="*/ 264909 w 264908"/>
                    <a:gd name="connsiteY6" fmla="*/ 129549 h 233184"/>
                    <a:gd name="connsiteX7" fmla="*/ 257860 w 264908"/>
                    <a:gd name="connsiteY7" fmla="*/ 134407 h 233184"/>
                    <a:gd name="connsiteX8" fmla="*/ 259423 w 264908"/>
                    <a:gd name="connsiteY8" fmla="*/ 139266 h 233184"/>
                    <a:gd name="connsiteX9" fmla="*/ 244535 w 264908"/>
                    <a:gd name="connsiteY9" fmla="*/ 144126 h 233184"/>
                    <a:gd name="connsiteX10" fmla="*/ 226504 w 264908"/>
                    <a:gd name="connsiteY10" fmla="*/ 191084 h 233184"/>
                    <a:gd name="connsiteX11" fmla="*/ 217884 w 264908"/>
                    <a:gd name="connsiteY11" fmla="*/ 200799 h 233184"/>
                    <a:gd name="connsiteX12" fmla="*/ 217884 w 264908"/>
                    <a:gd name="connsiteY12" fmla="*/ 199990 h 233184"/>
                    <a:gd name="connsiteX13" fmla="*/ 173212 w 264908"/>
                    <a:gd name="connsiteY13" fmla="*/ 203228 h 233184"/>
                    <a:gd name="connsiteX14" fmla="*/ 139512 w 264908"/>
                    <a:gd name="connsiteY14" fmla="*/ 221850 h 233184"/>
                    <a:gd name="connsiteX15" fmla="*/ 112862 w 264908"/>
                    <a:gd name="connsiteY15" fmla="*/ 229136 h 233184"/>
                    <a:gd name="connsiteX16" fmla="*/ 106594 w 264908"/>
                    <a:gd name="connsiteY16" fmla="*/ 226707 h 233184"/>
                    <a:gd name="connsiteX17" fmla="*/ 88563 w 264908"/>
                    <a:gd name="connsiteY17" fmla="*/ 233184 h 233184"/>
                    <a:gd name="connsiteX18" fmla="*/ 76809 w 264908"/>
                    <a:gd name="connsiteY18" fmla="*/ 221850 h 233184"/>
                    <a:gd name="connsiteX19" fmla="*/ 74457 w 264908"/>
                    <a:gd name="connsiteY19" fmla="*/ 205657 h 233184"/>
                    <a:gd name="connsiteX20" fmla="*/ 63484 w 264908"/>
                    <a:gd name="connsiteY20" fmla="*/ 207276 h 233184"/>
                    <a:gd name="connsiteX21" fmla="*/ 57216 w 264908"/>
                    <a:gd name="connsiteY21" fmla="*/ 201609 h 233184"/>
                    <a:gd name="connsiteX22" fmla="*/ 57998 w 264908"/>
                    <a:gd name="connsiteY22" fmla="*/ 187845 h 233184"/>
                    <a:gd name="connsiteX23" fmla="*/ 51730 w 264908"/>
                    <a:gd name="connsiteY23" fmla="*/ 178940 h 233184"/>
                    <a:gd name="connsiteX24" fmla="*/ 53292 w 264908"/>
                    <a:gd name="connsiteY24" fmla="*/ 165986 h 233184"/>
                    <a:gd name="connsiteX25" fmla="*/ 44672 w 264908"/>
                    <a:gd name="connsiteY25" fmla="*/ 165176 h 233184"/>
                    <a:gd name="connsiteX26" fmla="*/ 40757 w 264908"/>
                    <a:gd name="connsiteY26" fmla="*/ 151412 h 233184"/>
                    <a:gd name="connsiteX27" fmla="*/ 25079 w 264908"/>
                    <a:gd name="connsiteY27" fmla="*/ 150603 h 233184"/>
                    <a:gd name="connsiteX28" fmla="*/ 10191 w 264908"/>
                    <a:gd name="connsiteY28" fmla="*/ 141694 h 233184"/>
                    <a:gd name="connsiteX29" fmla="*/ 0 w 264908"/>
                    <a:gd name="connsiteY29" fmla="*/ 128739 h 233184"/>
                    <a:gd name="connsiteX30" fmla="*/ 781 w 264908"/>
                    <a:gd name="connsiteY30" fmla="*/ 114974 h 233184"/>
                    <a:gd name="connsiteX31" fmla="*/ 4705 w 264908"/>
                    <a:gd name="connsiteY31" fmla="*/ 106879 h 233184"/>
                    <a:gd name="connsiteX32" fmla="*/ 28994 w 264908"/>
                    <a:gd name="connsiteY32" fmla="*/ 99591 h 233184"/>
                    <a:gd name="connsiteX33" fmla="*/ 27431 w 264908"/>
                    <a:gd name="connsiteY33" fmla="*/ 93924 h 233184"/>
                    <a:gd name="connsiteX34" fmla="*/ 35271 w 264908"/>
                    <a:gd name="connsiteY34" fmla="*/ 91494 h 233184"/>
                    <a:gd name="connsiteX35" fmla="*/ 35271 w 264908"/>
                    <a:gd name="connsiteY35" fmla="*/ 75301 h 233184"/>
                    <a:gd name="connsiteX36" fmla="*/ 61913 w 264908"/>
                    <a:gd name="connsiteY36" fmla="*/ 59916 h 233184"/>
                    <a:gd name="connsiteX37" fmla="*/ 70532 w 264908"/>
                    <a:gd name="connsiteY37" fmla="*/ 63964 h 233184"/>
                    <a:gd name="connsiteX38" fmla="*/ 80724 w 264908"/>
                    <a:gd name="connsiteY38" fmla="*/ 63155 h 233184"/>
                    <a:gd name="connsiteX39" fmla="*/ 83858 w 264908"/>
                    <a:gd name="connsiteY39" fmla="*/ 58297 h 233184"/>
                    <a:gd name="connsiteX40" fmla="*/ 106585 w 264908"/>
                    <a:gd name="connsiteY40" fmla="*/ 56679 h 233184"/>
                    <a:gd name="connsiteX41" fmla="*/ 119910 w 264908"/>
                    <a:gd name="connsiteY41" fmla="*/ 51820 h 233184"/>
                    <a:gd name="connsiteX42" fmla="*/ 137941 w 264908"/>
                    <a:gd name="connsiteY42" fmla="*/ 32387 h 233184"/>
                    <a:gd name="connsiteX43" fmla="*/ 141075 w 264908"/>
                    <a:gd name="connsiteY43" fmla="*/ 22671 h 233184"/>
                    <a:gd name="connsiteX44" fmla="*/ 147342 w 264908"/>
                    <a:gd name="connsiteY44" fmla="*/ 21861 h 233184"/>
                    <a:gd name="connsiteX45" fmla="*/ 151266 w 264908"/>
                    <a:gd name="connsiteY45" fmla="*/ 12955 h 233184"/>
                    <a:gd name="connsiteX46" fmla="*/ 163801 w 264908"/>
                    <a:gd name="connsiteY46" fmla="*/ 13765 h 233184"/>
                    <a:gd name="connsiteX47" fmla="*/ 167716 w 264908"/>
                    <a:gd name="connsiteY47" fmla="*/ 8906 h 233184"/>
                    <a:gd name="connsiteX48" fmla="*/ 183394 w 264908"/>
                    <a:gd name="connsiteY48" fmla="*/ 810 h 233184"/>
                    <a:gd name="connsiteX49" fmla="*/ 192795 w 264908"/>
                    <a:gd name="connsiteY49" fmla="*/ 0 h 233184"/>
                    <a:gd name="connsiteX50" fmla="*/ 199854 w 264908"/>
                    <a:gd name="connsiteY50" fmla="*/ 0 h 233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264908" h="233184">
                      <a:moveTo>
                        <a:pt x="199863" y="0"/>
                      </a:moveTo>
                      <a:lnTo>
                        <a:pt x="232772" y="33197"/>
                      </a:lnTo>
                      <a:lnTo>
                        <a:pt x="238258" y="51010"/>
                      </a:lnTo>
                      <a:lnTo>
                        <a:pt x="230428" y="76919"/>
                      </a:lnTo>
                      <a:lnTo>
                        <a:pt x="235915" y="85827"/>
                      </a:lnTo>
                      <a:lnTo>
                        <a:pt x="240611" y="86637"/>
                      </a:lnTo>
                      <a:lnTo>
                        <a:pt x="264909" y="129549"/>
                      </a:lnTo>
                      <a:lnTo>
                        <a:pt x="257860" y="134407"/>
                      </a:lnTo>
                      <a:lnTo>
                        <a:pt x="259423" y="139266"/>
                      </a:lnTo>
                      <a:lnTo>
                        <a:pt x="244535" y="144126"/>
                      </a:lnTo>
                      <a:lnTo>
                        <a:pt x="226504" y="191084"/>
                      </a:lnTo>
                      <a:lnTo>
                        <a:pt x="217884" y="200799"/>
                      </a:lnTo>
                      <a:lnTo>
                        <a:pt x="217884" y="199990"/>
                      </a:lnTo>
                      <a:lnTo>
                        <a:pt x="173212" y="203228"/>
                      </a:lnTo>
                      <a:lnTo>
                        <a:pt x="139512" y="221850"/>
                      </a:lnTo>
                      <a:lnTo>
                        <a:pt x="112862" y="229136"/>
                      </a:lnTo>
                      <a:lnTo>
                        <a:pt x="106594" y="226707"/>
                      </a:lnTo>
                      <a:lnTo>
                        <a:pt x="88563" y="233184"/>
                      </a:lnTo>
                      <a:lnTo>
                        <a:pt x="76809" y="221850"/>
                      </a:lnTo>
                      <a:lnTo>
                        <a:pt x="74457" y="205657"/>
                      </a:lnTo>
                      <a:lnTo>
                        <a:pt x="63484" y="207276"/>
                      </a:lnTo>
                      <a:lnTo>
                        <a:pt x="57216" y="201609"/>
                      </a:lnTo>
                      <a:lnTo>
                        <a:pt x="57998" y="187845"/>
                      </a:lnTo>
                      <a:lnTo>
                        <a:pt x="51730" y="178940"/>
                      </a:lnTo>
                      <a:lnTo>
                        <a:pt x="53292" y="165986"/>
                      </a:lnTo>
                      <a:lnTo>
                        <a:pt x="44672" y="165176"/>
                      </a:lnTo>
                      <a:lnTo>
                        <a:pt x="40757" y="151412"/>
                      </a:lnTo>
                      <a:lnTo>
                        <a:pt x="25079" y="150603"/>
                      </a:lnTo>
                      <a:lnTo>
                        <a:pt x="10191" y="141694"/>
                      </a:lnTo>
                      <a:lnTo>
                        <a:pt x="0" y="128739"/>
                      </a:lnTo>
                      <a:lnTo>
                        <a:pt x="781" y="114974"/>
                      </a:lnTo>
                      <a:lnTo>
                        <a:pt x="4705" y="106879"/>
                      </a:lnTo>
                      <a:lnTo>
                        <a:pt x="28994" y="99591"/>
                      </a:lnTo>
                      <a:lnTo>
                        <a:pt x="27431" y="93924"/>
                      </a:lnTo>
                      <a:lnTo>
                        <a:pt x="35271" y="91494"/>
                      </a:lnTo>
                      <a:lnTo>
                        <a:pt x="35271" y="75301"/>
                      </a:lnTo>
                      <a:lnTo>
                        <a:pt x="61913" y="59916"/>
                      </a:lnTo>
                      <a:lnTo>
                        <a:pt x="70532" y="63964"/>
                      </a:lnTo>
                      <a:lnTo>
                        <a:pt x="80724" y="63155"/>
                      </a:lnTo>
                      <a:lnTo>
                        <a:pt x="83858" y="58297"/>
                      </a:lnTo>
                      <a:lnTo>
                        <a:pt x="106585" y="56679"/>
                      </a:lnTo>
                      <a:lnTo>
                        <a:pt x="119910" y="51820"/>
                      </a:lnTo>
                      <a:lnTo>
                        <a:pt x="137941" y="32387"/>
                      </a:lnTo>
                      <a:lnTo>
                        <a:pt x="141075" y="22671"/>
                      </a:lnTo>
                      <a:lnTo>
                        <a:pt x="147342" y="21861"/>
                      </a:lnTo>
                      <a:lnTo>
                        <a:pt x="151266" y="12955"/>
                      </a:lnTo>
                      <a:lnTo>
                        <a:pt x="163801" y="13765"/>
                      </a:lnTo>
                      <a:lnTo>
                        <a:pt x="167716" y="8906"/>
                      </a:lnTo>
                      <a:lnTo>
                        <a:pt x="183394" y="810"/>
                      </a:lnTo>
                      <a:lnTo>
                        <a:pt x="192795" y="0"/>
                      </a:lnTo>
                      <a:lnTo>
                        <a:pt x="199854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9" name="Forma Livre: Forma 228">
                  <a:extLst>
                    <a:ext uri="{FF2B5EF4-FFF2-40B4-BE49-F238E27FC236}">
                      <a16:creationId xmlns:a16="http://schemas.microsoft.com/office/drawing/2014/main" id="{56957BFB-3D52-E3AE-7F11-B0E76327C3B8}"/>
                    </a:ext>
                  </a:extLst>
                </p:cNvPr>
                <p:cNvSpPr/>
                <p:nvPr/>
              </p:nvSpPr>
              <p:spPr>
                <a:xfrm>
                  <a:off x="7052015" y="1917814"/>
                  <a:ext cx="396573" cy="306869"/>
                </a:xfrm>
                <a:custGeom>
                  <a:avLst/>
                  <a:gdLst>
                    <a:gd name="connsiteX0" fmla="*/ 155972 w 396573"/>
                    <a:gd name="connsiteY0" fmla="*/ 86636 h 306869"/>
                    <a:gd name="connsiteX1" fmla="*/ 166164 w 396573"/>
                    <a:gd name="connsiteY1" fmla="*/ 88255 h 306869"/>
                    <a:gd name="connsiteX2" fmla="*/ 183404 w 396573"/>
                    <a:gd name="connsiteY2" fmla="*/ 84207 h 306869"/>
                    <a:gd name="connsiteX3" fmla="*/ 188890 w 396573"/>
                    <a:gd name="connsiteY3" fmla="*/ 93923 h 306869"/>
                    <a:gd name="connsiteX4" fmla="*/ 195939 w 396573"/>
                    <a:gd name="connsiteY4" fmla="*/ 99591 h 306869"/>
                    <a:gd name="connsiteX5" fmla="*/ 204568 w 396573"/>
                    <a:gd name="connsiteY5" fmla="*/ 96352 h 306869"/>
                    <a:gd name="connsiteX6" fmla="*/ 213970 w 396573"/>
                    <a:gd name="connsiteY6" fmla="*/ 105258 h 306869"/>
                    <a:gd name="connsiteX7" fmla="*/ 234343 w 396573"/>
                    <a:gd name="connsiteY7" fmla="*/ 110116 h 306869"/>
                    <a:gd name="connsiteX8" fmla="*/ 240620 w 396573"/>
                    <a:gd name="connsiteY8" fmla="*/ 112545 h 306869"/>
                    <a:gd name="connsiteX9" fmla="*/ 246107 w 396573"/>
                    <a:gd name="connsiteY9" fmla="*/ 110926 h 306869"/>
                    <a:gd name="connsiteX10" fmla="*/ 261775 w 396573"/>
                    <a:gd name="connsiteY10" fmla="*/ 116594 h 306869"/>
                    <a:gd name="connsiteX11" fmla="*/ 267262 w 396573"/>
                    <a:gd name="connsiteY11" fmla="*/ 123072 h 306869"/>
                    <a:gd name="connsiteX12" fmla="*/ 279806 w 396573"/>
                    <a:gd name="connsiteY12" fmla="*/ 129549 h 306869"/>
                    <a:gd name="connsiteX13" fmla="*/ 283721 w 396573"/>
                    <a:gd name="connsiteY13" fmla="*/ 148171 h 306869"/>
                    <a:gd name="connsiteX14" fmla="*/ 304885 w 396573"/>
                    <a:gd name="connsiteY14" fmla="*/ 144123 h 306869"/>
                    <a:gd name="connsiteX15" fmla="*/ 308800 w 396573"/>
                    <a:gd name="connsiteY15" fmla="*/ 142504 h 306869"/>
                    <a:gd name="connsiteX16" fmla="*/ 339366 w 396573"/>
                    <a:gd name="connsiteY16" fmla="*/ 153030 h 306869"/>
                    <a:gd name="connsiteX17" fmla="*/ 358178 w 396573"/>
                    <a:gd name="connsiteY17" fmla="*/ 178130 h 306869"/>
                    <a:gd name="connsiteX18" fmla="*/ 358178 w 396573"/>
                    <a:gd name="connsiteY18" fmla="*/ 178940 h 306869"/>
                    <a:gd name="connsiteX19" fmla="*/ 340938 w 396573"/>
                    <a:gd name="connsiteY19" fmla="*/ 204850 h 306869"/>
                    <a:gd name="connsiteX20" fmla="*/ 352692 w 396573"/>
                    <a:gd name="connsiteY20" fmla="*/ 206470 h 306869"/>
                    <a:gd name="connsiteX21" fmla="*/ 356606 w 396573"/>
                    <a:gd name="connsiteY21" fmla="*/ 215375 h 306869"/>
                    <a:gd name="connsiteX22" fmla="*/ 344853 w 396573"/>
                    <a:gd name="connsiteY22" fmla="*/ 218615 h 306869"/>
                    <a:gd name="connsiteX23" fmla="*/ 346424 w 396573"/>
                    <a:gd name="connsiteY23" fmla="*/ 223473 h 306869"/>
                    <a:gd name="connsiteX24" fmla="*/ 347205 w 396573"/>
                    <a:gd name="connsiteY24" fmla="*/ 229140 h 306869"/>
                    <a:gd name="connsiteX25" fmla="*/ 358178 w 396573"/>
                    <a:gd name="connsiteY25" fmla="*/ 235618 h 306869"/>
                    <a:gd name="connsiteX26" fmla="*/ 362093 w 396573"/>
                    <a:gd name="connsiteY26" fmla="*/ 246143 h 306869"/>
                    <a:gd name="connsiteX27" fmla="*/ 379333 w 396573"/>
                    <a:gd name="connsiteY27" fmla="*/ 255860 h 306869"/>
                    <a:gd name="connsiteX28" fmla="*/ 383257 w 396573"/>
                    <a:gd name="connsiteY28" fmla="*/ 261528 h 306869"/>
                    <a:gd name="connsiteX29" fmla="*/ 381685 w 396573"/>
                    <a:gd name="connsiteY29" fmla="*/ 273673 h 306869"/>
                    <a:gd name="connsiteX30" fmla="*/ 395792 w 396573"/>
                    <a:gd name="connsiteY30" fmla="*/ 277721 h 306869"/>
                    <a:gd name="connsiteX31" fmla="*/ 396573 w 396573"/>
                    <a:gd name="connsiteY31" fmla="*/ 287438 h 306869"/>
                    <a:gd name="connsiteX32" fmla="*/ 371494 w 396573"/>
                    <a:gd name="connsiteY32" fmla="*/ 306060 h 306869"/>
                    <a:gd name="connsiteX33" fmla="*/ 362093 w 396573"/>
                    <a:gd name="connsiteY33" fmla="*/ 296344 h 306869"/>
                    <a:gd name="connsiteX34" fmla="*/ 342500 w 396573"/>
                    <a:gd name="connsiteY34" fmla="*/ 305251 h 306869"/>
                    <a:gd name="connsiteX35" fmla="*/ 340928 w 396573"/>
                    <a:gd name="connsiteY35" fmla="*/ 306870 h 306869"/>
                    <a:gd name="connsiteX36" fmla="*/ 340928 w 396573"/>
                    <a:gd name="connsiteY36" fmla="*/ 306870 h 306869"/>
                    <a:gd name="connsiteX37" fmla="*/ 261775 w 396573"/>
                    <a:gd name="connsiteY37" fmla="*/ 293105 h 306869"/>
                    <a:gd name="connsiteX38" fmla="*/ 207693 w 396573"/>
                    <a:gd name="connsiteY38" fmla="*/ 283389 h 306869"/>
                    <a:gd name="connsiteX39" fmla="*/ 163801 w 396573"/>
                    <a:gd name="connsiteY39" fmla="*/ 304441 h 306869"/>
                    <a:gd name="connsiteX40" fmla="*/ 164582 w 396573"/>
                    <a:gd name="connsiteY40" fmla="*/ 293105 h 306869"/>
                    <a:gd name="connsiteX41" fmla="*/ 159887 w 396573"/>
                    <a:gd name="connsiteY41" fmla="*/ 287438 h 306869"/>
                    <a:gd name="connsiteX42" fmla="*/ 164582 w 396573"/>
                    <a:gd name="connsiteY42" fmla="*/ 275293 h 306869"/>
                    <a:gd name="connsiteX43" fmla="*/ 158315 w 396573"/>
                    <a:gd name="connsiteY43" fmla="*/ 270434 h 306869"/>
                    <a:gd name="connsiteX44" fmla="*/ 159887 w 396573"/>
                    <a:gd name="connsiteY44" fmla="*/ 264766 h 306869"/>
                    <a:gd name="connsiteX45" fmla="*/ 170069 w 396573"/>
                    <a:gd name="connsiteY45" fmla="*/ 247763 h 306869"/>
                    <a:gd name="connsiteX46" fmla="*/ 147342 w 396573"/>
                    <a:gd name="connsiteY46" fmla="*/ 242905 h 306869"/>
                    <a:gd name="connsiteX47" fmla="*/ 129321 w 396573"/>
                    <a:gd name="connsiteY47" fmla="*/ 246143 h 306869"/>
                    <a:gd name="connsiteX48" fmla="*/ 114424 w 396573"/>
                    <a:gd name="connsiteY48" fmla="*/ 227521 h 306869"/>
                    <a:gd name="connsiteX49" fmla="*/ 111290 w 396573"/>
                    <a:gd name="connsiteY49" fmla="*/ 215375 h 306869"/>
                    <a:gd name="connsiteX50" fmla="*/ 116777 w 396573"/>
                    <a:gd name="connsiteY50" fmla="*/ 208089 h 306869"/>
                    <a:gd name="connsiteX51" fmla="*/ 106585 w 396573"/>
                    <a:gd name="connsiteY51" fmla="*/ 191086 h 306869"/>
                    <a:gd name="connsiteX52" fmla="*/ 74457 w 396573"/>
                    <a:gd name="connsiteY52" fmla="*/ 191895 h 306869"/>
                    <a:gd name="connsiteX53" fmla="*/ 44672 w 396573"/>
                    <a:gd name="connsiteY53" fmla="*/ 169225 h 306869"/>
                    <a:gd name="connsiteX54" fmla="*/ 15678 w 396573"/>
                    <a:gd name="connsiteY54" fmla="*/ 163558 h 306869"/>
                    <a:gd name="connsiteX55" fmla="*/ 15678 w 396573"/>
                    <a:gd name="connsiteY55" fmla="*/ 164367 h 306869"/>
                    <a:gd name="connsiteX56" fmla="*/ 0 w 396573"/>
                    <a:gd name="connsiteY56" fmla="*/ 131980 h 306869"/>
                    <a:gd name="connsiteX57" fmla="*/ 2353 w 396573"/>
                    <a:gd name="connsiteY57" fmla="*/ 117406 h 306869"/>
                    <a:gd name="connsiteX58" fmla="*/ 2353 w 396573"/>
                    <a:gd name="connsiteY58" fmla="*/ 116596 h 306869"/>
                    <a:gd name="connsiteX59" fmla="*/ 2353 w 396573"/>
                    <a:gd name="connsiteY59" fmla="*/ 104450 h 306869"/>
                    <a:gd name="connsiteX60" fmla="*/ 9401 w 396573"/>
                    <a:gd name="connsiteY60" fmla="*/ 93114 h 306869"/>
                    <a:gd name="connsiteX61" fmla="*/ 14107 w 396573"/>
                    <a:gd name="connsiteY61" fmla="*/ 86637 h 306869"/>
                    <a:gd name="connsiteX62" fmla="*/ 11754 w 396573"/>
                    <a:gd name="connsiteY62" fmla="*/ 72063 h 306869"/>
                    <a:gd name="connsiteX63" fmla="*/ 27432 w 396573"/>
                    <a:gd name="connsiteY63" fmla="*/ 45343 h 306869"/>
                    <a:gd name="connsiteX64" fmla="*/ 28994 w 396573"/>
                    <a:gd name="connsiteY64" fmla="*/ 7289 h 306869"/>
                    <a:gd name="connsiteX65" fmla="*/ 28994 w 396573"/>
                    <a:gd name="connsiteY65" fmla="*/ 811 h 306869"/>
                    <a:gd name="connsiteX66" fmla="*/ 65046 w 396573"/>
                    <a:gd name="connsiteY66" fmla="*/ 0 h 306869"/>
                    <a:gd name="connsiteX67" fmla="*/ 66618 w 396573"/>
                    <a:gd name="connsiteY67" fmla="*/ 2429 h 306869"/>
                    <a:gd name="connsiteX68" fmla="*/ 90125 w 396573"/>
                    <a:gd name="connsiteY68" fmla="*/ 24291 h 306869"/>
                    <a:gd name="connsiteX69" fmla="*/ 114424 w 396573"/>
                    <a:gd name="connsiteY69" fmla="*/ 27529 h 306869"/>
                    <a:gd name="connsiteX70" fmla="*/ 141075 w 396573"/>
                    <a:gd name="connsiteY70" fmla="*/ 48581 h 306869"/>
                    <a:gd name="connsiteX71" fmla="*/ 151266 w 396573"/>
                    <a:gd name="connsiteY71" fmla="*/ 62346 h 306869"/>
                    <a:gd name="connsiteX72" fmla="*/ 151266 w 396573"/>
                    <a:gd name="connsiteY72" fmla="*/ 80159 h 306869"/>
                    <a:gd name="connsiteX73" fmla="*/ 155962 w 396573"/>
                    <a:gd name="connsiteY73" fmla="*/ 86637 h 306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396573" h="306869">
                      <a:moveTo>
                        <a:pt x="155972" y="86636"/>
                      </a:moveTo>
                      <a:lnTo>
                        <a:pt x="166164" y="88255"/>
                      </a:lnTo>
                      <a:lnTo>
                        <a:pt x="183404" y="84207"/>
                      </a:lnTo>
                      <a:lnTo>
                        <a:pt x="188890" y="93923"/>
                      </a:lnTo>
                      <a:lnTo>
                        <a:pt x="195939" y="99591"/>
                      </a:lnTo>
                      <a:lnTo>
                        <a:pt x="204568" y="96352"/>
                      </a:lnTo>
                      <a:lnTo>
                        <a:pt x="213970" y="105258"/>
                      </a:lnTo>
                      <a:lnTo>
                        <a:pt x="234343" y="110116"/>
                      </a:lnTo>
                      <a:lnTo>
                        <a:pt x="240620" y="112545"/>
                      </a:lnTo>
                      <a:lnTo>
                        <a:pt x="246107" y="110926"/>
                      </a:lnTo>
                      <a:lnTo>
                        <a:pt x="261775" y="116594"/>
                      </a:lnTo>
                      <a:lnTo>
                        <a:pt x="267262" y="123072"/>
                      </a:lnTo>
                      <a:lnTo>
                        <a:pt x="279806" y="129549"/>
                      </a:lnTo>
                      <a:lnTo>
                        <a:pt x="283721" y="148171"/>
                      </a:lnTo>
                      <a:lnTo>
                        <a:pt x="304885" y="144123"/>
                      </a:lnTo>
                      <a:lnTo>
                        <a:pt x="308800" y="142504"/>
                      </a:lnTo>
                      <a:lnTo>
                        <a:pt x="339366" y="153030"/>
                      </a:lnTo>
                      <a:lnTo>
                        <a:pt x="358178" y="178130"/>
                      </a:lnTo>
                      <a:lnTo>
                        <a:pt x="358178" y="178940"/>
                      </a:lnTo>
                      <a:lnTo>
                        <a:pt x="340938" y="204850"/>
                      </a:lnTo>
                      <a:lnTo>
                        <a:pt x="352692" y="206470"/>
                      </a:lnTo>
                      <a:lnTo>
                        <a:pt x="356606" y="215375"/>
                      </a:lnTo>
                      <a:lnTo>
                        <a:pt x="344853" y="218615"/>
                      </a:lnTo>
                      <a:lnTo>
                        <a:pt x="346424" y="223473"/>
                      </a:lnTo>
                      <a:lnTo>
                        <a:pt x="347205" y="229140"/>
                      </a:lnTo>
                      <a:lnTo>
                        <a:pt x="358178" y="235618"/>
                      </a:lnTo>
                      <a:lnTo>
                        <a:pt x="362093" y="246143"/>
                      </a:lnTo>
                      <a:lnTo>
                        <a:pt x="379333" y="255860"/>
                      </a:lnTo>
                      <a:lnTo>
                        <a:pt x="383257" y="261528"/>
                      </a:lnTo>
                      <a:lnTo>
                        <a:pt x="381685" y="273673"/>
                      </a:lnTo>
                      <a:lnTo>
                        <a:pt x="395792" y="277721"/>
                      </a:lnTo>
                      <a:lnTo>
                        <a:pt x="396573" y="287438"/>
                      </a:lnTo>
                      <a:lnTo>
                        <a:pt x="371494" y="306060"/>
                      </a:lnTo>
                      <a:lnTo>
                        <a:pt x="362093" y="296344"/>
                      </a:lnTo>
                      <a:lnTo>
                        <a:pt x="342500" y="305251"/>
                      </a:lnTo>
                      <a:lnTo>
                        <a:pt x="340928" y="306870"/>
                      </a:lnTo>
                      <a:lnTo>
                        <a:pt x="340928" y="306870"/>
                      </a:lnTo>
                      <a:lnTo>
                        <a:pt x="261775" y="293105"/>
                      </a:lnTo>
                      <a:lnTo>
                        <a:pt x="207693" y="283389"/>
                      </a:lnTo>
                      <a:lnTo>
                        <a:pt x="163801" y="304441"/>
                      </a:lnTo>
                      <a:lnTo>
                        <a:pt x="164582" y="293105"/>
                      </a:lnTo>
                      <a:lnTo>
                        <a:pt x="159887" y="287438"/>
                      </a:lnTo>
                      <a:lnTo>
                        <a:pt x="164582" y="275293"/>
                      </a:lnTo>
                      <a:lnTo>
                        <a:pt x="158315" y="270434"/>
                      </a:lnTo>
                      <a:lnTo>
                        <a:pt x="159887" y="264766"/>
                      </a:lnTo>
                      <a:lnTo>
                        <a:pt x="170069" y="247763"/>
                      </a:lnTo>
                      <a:lnTo>
                        <a:pt x="147342" y="242905"/>
                      </a:lnTo>
                      <a:lnTo>
                        <a:pt x="129321" y="246143"/>
                      </a:lnTo>
                      <a:lnTo>
                        <a:pt x="114424" y="227521"/>
                      </a:lnTo>
                      <a:lnTo>
                        <a:pt x="111290" y="215375"/>
                      </a:lnTo>
                      <a:lnTo>
                        <a:pt x="116777" y="208089"/>
                      </a:lnTo>
                      <a:lnTo>
                        <a:pt x="106585" y="191086"/>
                      </a:lnTo>
                      <a:lnTo>
                        <a:pt x="74457" y="191895"/>
                      </a:lnTo>
                      <a:lnTo>
                        <a:pt x="44672" y="169225"/>
                      </a:lnTo>
                      <a:lnTo>
                        <a:pt x="15678" y="163558"/>
                      </a:lnTo>
                      <a:lnTo>
                        <a:pt x="15678" y="164367"/>
                      </a:lnTo>
                      <a:lnTo>
                        <a:pt x="0" y="131980"/>
                      </a:lnTo>
                      <a:lnTo>
                        <a:pt x="2353" y="117406"/>
                      </a:lnTo>
                      <a:lnTo>
                        <a:pt x="2353" y="116596"/>
                      </a:lnTo>
                      <a:lnTo>
                        <a:pt x="2353" y="104450"/>
                      </a:lnTo>
                      <a:lnTo>
                        <a:pt x="9401" y="93114"/>
                      </a:lnTo>
                      <a:lnTo>
                        <a:pt x="14107" y="86637"/>
                      </a:lnTo>
                      <a:lnTo>
                        <a:pt x="11754" y="72063"/>
                      </a:lnTo>
                      <a:lnTo>
                        <a:pt x="27432" y="45343"/>
                      </a:lnTo>
                      <a:lnTo>
                        <a:pt x="28994" y="7289"/>
                      </a:lnTo>
                      <a:lnTo>
                        <a:pt x="28994" y="811"/>
                      </a:lnTo>
                      <a:lnTo>
                        <a:pt x="65046" y="0"/>
                      </a:lnTo>
                      <a:lnTo>
                        <a:pt x="66618" y="2429"/>
                      </a:lnTo>
                      <a:lnTo>
                        <a:pt x="90125" y="24291"/>
                      </a:lnTo>
                      <a:lnTo>
                        <a:pt x="114424" y="27529"/>
                      </a:lnTo>
                      <a:lnTo>
                        <a:pt x="141075" y="48581"/>
                      </a:lnTo>
                      <a:lnTo>
                        <a:pt x="151266" y="62346"/>
                      </a:lnTo>
                      <a:lnTo>
                        <a:pt x="151266" y="80159"/>
                      </a:lnTo>
                      <a:lnTo>
                        <a:pt x="155962" y="86637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0" name="Forma Livre: Forma 229">
                  <a:extLst>
                    <a:ext uri="{FF2B5EF4-FFF2-40B4-BE49-F238E27FC236}">
                      <a16:creationId xmlns:a16="http://schemas.microsoft.com/office/drawing/2014/main" id="{BC310A6B-90DE-4CAC-9B20-F24373209F68}"/>
                    </a:ext>
                  </a:extLst>
                </p:cNvPr>
                <p:cNvSpPr/>
                <p:nvPr/>
              </p:nvSpPr>
              <p:spPr>
                <a:xfrm>
                  <a:off x="6150721" y="2402003"/>
                  <a:ext cx="268042" cy="244528"/>
                </a:xfrm>
                <a:custGeom>
                  <a:avLst/>
                  <a:gdLst>
                    <a:gd name="connsiteX0" fmla="*/ 253146 w 268042"/>
                    <a:gd name="connsiteY0" fmla="*/ 40484 h 244528"/>
                    <a:gd name="connsiteX1" fmla="*/ 253146 w 268042"/>
                    <a:gd name="connsiteY1" fmla="*/ 42104 h 244528"/>
                    <a:gd name="connsiteX2" fmla="*/ 254718 w 268042"/>
                    <a:gd name="connsiteY2" fmla="*/ 42104 h 244528"/>
                    <a:gd name="connsiteX3" fmla="*/ 254718 w 268042"/>
                    <a:gd name="connsiteY3" fmla="*/ 43724 h 244528"/>
                    <a:gd name="connsiteX4" fmla="*/ 252365 w 268042"/>
                    <a:gd name="connsiteY4" fmla="*/ 68014 h 244528"/>
                    <a:gd name="connsiteX5" fmla="*/ 268043 w 268042"/>
                    <a:gd name="connsiteY5" fmla="*/ 87446 h 244528"/>
                    <a:gd name="connsiteX6" fmla="*/ 235125 w 268042"/>
                    <a:gd name="connsiteY6" fmla="*/ 79350 h 244528"/>
                    <a:gd name="connsiteX7" fmla="*/ 221799 w 268042"/>
                    <a:gd name="connsiteY7" fmla="*/ 140076 h 244528"/>
                    <a:gd name="connsiteX8" fmla="*/ 213179 w 268042"/>
                    <a:gd name="connsiteY8" fmla="*/ 178940 h 244528"/>
                    <a:gd name="connsiteX9" fmla="*/ 212398 w 268042"/>
                    <a:gd name="connsiteY9" fmla="*/ 178940 h 244528"/>
                    <a:gd name="connsiteX10" fmla="*/ 148133 w 268042"/>
                    <a:gd name="connsiteY10" fmla="*/ 244529 h 244528"/>
                    <a:gd name="connsiteX11" fmla="*/ 145780 w 268042"/>
                    <a:gd name="connsiteY11" fmla="*/ 240481 h 244528"/>
                    <a:gd name="connsiteX12" fmla="*/ 125397 w 268042"/>
                    <a:gd name="connsiteY12" fmla="*/ 226707 h 244528"/>
                    <a:gd name="connsiteX13" fmla="*/ 119910 w 268042"/>
                    <a:gd name="connsiteY13" fmla="*/ 221850 h 244528"/>
                    <a:gd name="connsiteX14" fmla="*/ 113643 w 268042"/>
                    <a:gd name="connsiteY14" fmla="*/ 225088 h 244528"/>
                    <a:gd name="connsiteX15" fmla="*/ 105804 w 268042"/>
                    <a:gd name="connsiteY15" fmla="*/ 212134 h 244528"/>
                    <a:gd name="connsiteX16" fmla="*/ 101889 w 268042"/>
                    <a:gd name="connsiteY16" fmla="*/ 213753 h 244528"/>
                    <a:gd name="connsiteX17" fmla="*/ 87002 w 268042"/>
                    <a:gd name="connsiteY17" fmla="*/ 214563 h 244528"/>
                    <a:gd name="connsiteX18" fmla="*/ 66618 w 268042"/>
                    <a:gd name="connsiteY18" fmla="*/ 203228 h 244528"/>
                    <a:gd name="connsiteX19" fmla="*/ 9411 w 268042"/>
                    <a:gd name="connsiteY19" fmla="*/ 200799 h 244528"/>
                    <a:gd name="connsiteX20" fmla="*/ 0 w 268042"/>
                    <a:gd name="connsiteY20" fmla="*/ 193513 h 244528"/>
                    <a:gd name="connsiteX21" fmla="*/ 14897 w 268042"/>
                    <a:gd name="connsiteY21" fmla="*/ 180559 h 244528"/>
                    <a:gd name="connsiteX22" fmla="*/ 18812 w 268042"/>
                    <a:gd name="connsiteY22" fmla="*/ 165986 h 244528"/>
                    <a:gd name="connsiteX23" fmla="*/ 20384 w 268042"/>
                    <a:gd name="connsiteY23" fmla="*/ 158699 h 244528"/>
                    <a:gd name="connsiteX24" fmla="*/ 48597 w 268042"/>
                    <a:gd name="connsiteY24" fmla="*/ 134407 h 244528"/>
                    <a:gd name="connsiteX25" fmla="*/ 47025 w 268042"/>
                    <a:gd name="connsiteY25" fmla="*/ 124692 h 244528"/>
                    <a:gd name="connsiteX26" fmla="*/ 50949 w 268042"/>
                    <a:gd name="connsiteY26" fmla="*/ 119834 h 244528"/>
                    <a:gd name="connsiteX27" fmla="*/ 52511 w 268042"/>
                    <a:gd name="connsiteY27" fmla="*/ 120644 h 244528"/>
                    <a:gd name="connsiteX28" fmla="*/ 54864 w 268042"/>
                    <a:gd name="connsiteY28" fmla="*/ 118214 h 244528"/>
                    <a:gd name="connsiteX29" fmla="*/ 60350 w 268042"/>
                    <a:gd name="connsiteY29" fmla="*/ 114974 h 244528"/>
                    <a:gd name="connsiteX30" fmla="*/ 85430 w 268042"/>
                    <a:gd name="connsiteY30" fmla="*/ 119833 h 244528"/>
                    <a:gd name="connsiteX31" fmla="*/ 88564 w 268042"/>
                    <a:gd name="connsiteY31" fmla="*/ 116594 h 244528"/>
                    <a:gd name="connsiteX32" fmla="*/ 73676 w 268042"/>
                    <a:gd name="connsiteY32" fmla="*/ 99591 h 244528"/>
                    <a:gd name="connsiteX33" fmla="*/ 73676 w 268042"/>
                    <a:gd name="connsiteY33" fmla="*/ 99591 h 244528"/>
                    <a:gd name="connsiteX34" fmla="*/ 73676 w 268042"/>
                    <a:gd name="connsiteY34" fmla="*/ 99591 h 244528"/>
                    <a:gd name="connsiteX35" fmla="*/ 81515 w 268042"/>
                    <a:gd name="connsiteY35" fmla="*/ 88256 h 244528"/>
                    <a:gd name="connsiteX36" fmla="*/ 104242 w 268042"/>
                    <a:gd name="connsiteY36" fmla="*/ 78539 h 244528"/>
                    <a:gd name="connsiteX37" fmla="*/ 119129 w 268042"/>
                    <a:gd name="connsiteY37" fmla="*/ 56679 h 244528"/>
                    <a:gd name="connsiteX38" fmla="*/ 134807 w 268042"/>
                    <a:gd name="connsiteY38" fmla="*/ 36436 h 244528"/>
                    <a:gd name="connsiteX39" fmla="*/ 153619 w 268042"/>
                    <a:gd name="connsiteY39" fmla="*/ 29149 h 244528"/>
                    <a:gd name="connsiteX40" fmla="*/ 201426 w 268042"/>
                    <a:gd name="connsiteY40" fmla="*/ 23481 h 244528"/>
                    <a:gd name="connsiteX41" fmla="*/ 224152 w 268042"/>
                    <a:gd name="connsiteY41" fmla="*/ 0 h 244528"/>
                    <a:gd name="connsiteX42" fmla="*/ 237477 w 268042"/>
                    <a:gd name="connsiteY42" fmla="*/ 2430 h 244528"/>
                    <a:gd name="connsiteX43" fmla="*/ 242964 w 268042"/>
                    <a:gd name="connsiteY43" fmla="*/ 11337 h 244528"/>
                    <a:gd name="connsiteX44" fmla="*/ 242964 w 268042"/>
                    <a:gd name="connsiteY44" fmla="*/ 28340 h 244528"/>
                    <a:gd name="connsiteX45" fmla="*/ 249231 w 268042"/>
                    <a:gd name="connsiteY45" fmla="*/ 30769 h 244528"/>
                    <a:gd name="connsiteX46" fmla="*/ 253146 w 268042"/>
                    <a:gd name="connsiteY46" fmla="*/ 30769 h 244528"/>
                    <a:gd name="connsiteX47" fmla="*/ 254718 w 268042"/>
                    <a:gd name="connsiteY47" fmla="*/ 41295 h 244528"/>
                    <a:gd name="connsiteX48" fmla="*/ 253146 w 268042"/>
                    <a:gd name="connsiteY48" fmla="*/ 40484 h 244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268042" h="244528">
                      <a:moveTo>
                        <a:pt x="253146" y="40484"/>
                      </a:moveTo>
                      <a:lnTo>
                        <a:pt x="253146" y="42104"/>
                      </a:lnTo>
                      <a:lnTo>
                        <a:pt x="254718" y="42104"/>
                      </a:lnTo>
                      <a:lnTo>
                        <a:pt x="254718" y="43724"/>
                      </a:lnTo>
                      <a:lnTo>
                        <a:pt x="252365" y="68014"/>
                      </a:lnTo>
                      <a:lnTo>
                        <a:pt x="268043" y="87446"/>
                      </a:lnTo>
                      <a:lnTo>
                        <a:pt x="235125" y="79350"/>
                      </a:lnTo>
                      <a:lnTo>
                        <a:pt x="221799" y="140076"/>
                      </a:lnTo>
                      <a:lnTo>
                        <a:pt x="213179" y="178940"/>
                      </a:lnTo>
                      <a:lnTo>
                        <a:pt x="212398" y="178940"/>
                      </a:lnTo>
                      <a:lnTo>
                        <a:pt x="148133" y="244529"/>
                      </a:lnTo>
                      <a:lnTo>
                        <a:pt x="145780" y="240481"/>
                      </a:lnTo>
                      <a:lnTo>
                        <a:pt x="125397" y="226707"/>
                      </a:lnTo>
                      <a:lnTo>
                        <a:pt x="119910" y="221850"/>
                      </a:lnTo>
                      <a:lnTo>
                        <a:pt x="113643" y="225088"/>
                      </a:lnTo>
                      <a:lnTo>
                        <a:pt x="105804" y="212134"/>
                      </a:lnTo>
                      <a:lnTo>
                        <a:pt x="101889" y="213753"/>
                      </a:lnTo>
                      <a:lnTo>
                        <a:pt x="87002" y="214563"/>
                      </a:lnTo>
                      <a:lnTo>
                        <a:pt x="66618" y="203228"/>
                      </a:lnTo>
                      <a:lnTo>
                        <a:pt x="9411" y="200799"/>
                      </a:lnTo>
                      <a:lnTo>
                        <a:pt x="0" y="193513"/>
                      </a:lnTo>
                      <a:lnTo>
                        <a:pt x="14897" y="180559"/>
                      </a:lnTo>
                      <a:lnTo>
                        <a:pt x="18812" y="165986"/>
                      </a:lnTo>
                      <a:lnTo>
                        <a:pt x="20384" y="158699"/>
                      </a:lnTo>
                      <a:lnTo>
                        <a:pt x="48597" y="134407"/>
                      </a:lnTo>
                      <a:lnTo>
                        <a:pt x="47025" y="124692"/>
                      </a:lnTo>
                      <a:lnTo>
                        <a:pt x="50949" y="119834"/>
                      </a:lnTo>
                      <a:lnTo>
                        <a:pt x="52511" y="120644"/>
                      </a:lnTo>
                      <a:lnTo>
                        <a:pt x="54864" y="118214"/>
                      </a:lnTo>
                      <a:lnTo>
                        <a:pt x="60350" y="114974"/>
                      </a:lnTo>
                      <a:lnTo>
                        <a:pt x="85430" y="119833"/>
                      </a:lnTo>
                      <a:lnTo>
                        <a:pt x="88564" y="116594"/>
                      </a:lnTo>
                      <a:lnTo>
                        <a:pt x="73676" y="99591"/>
                      </a:lnTo>
                      <a:lnTo>
                        <a:pt x="73676" y="99591"/>
                      </a:lnTo>
                      <a:lnTo>
                        <a:pt x="73676" y="99591"/>
                      </a:lnTo>
                      <a:lnTo>
                        <a:pt x="81515" y="88256"/>
                      </a:lnTo>
                      <a:lnTo>
                        <a:pt x="104242" y="78539"/>
                      </a:lnTo>
                      <a:lnTo>
                        <a:pt x="119129" y="56679"/>
                      </a:lnTo>
                      <a:lnTo>
                        <a:pt x="134807" y="36436"/>
                      </a:lnTo>
                      <a:lnTo>
                        <a:pt x="153619" y="29149"/>
                      </a:lnTo>
                      <a:lnTo>
                        <a:pt x="201426" y="23481"/>
                      </a:lnTo>
                      <a:lnTo>
                        <a:pt x="224152" y="0"/>
                      </a:lnTo>
                      <a:lnTo>
                        <a:pt x="237477" y="2430"/>
                      </a:lnTo>
                      <a:lnTo>
                        <a:pt x="242964" y="11337"/>
                      </a:lnTo>
                      <a:lnTo>
                        <a:pt x="242964" y="28340"/>
                      </a:lnTo>
                      <a:lnTo>
                        <a:pt x="249231" y="30769"/>
                      </a:lnTo>
                      <a:lnTo>
                        <a:pt x="253146" y="30769"/>
                      </a:lnTo>
                      <a:lnTo>
                        <a:pt x="254718" y="41295"/>
                      </a:lnTo>
                      <a:lnTo>
                        <a:pt x="253146" y="4048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1" name="Forma Livre: Forma 230">
                  <a:extLst>
                    <a:ext uri="{FF2B5EF4-FFF2-40B4-BE49-F238E27FC236}">
                      <a16:creationId xmlns:a16="http://schemas.microsoft.com/office/drawing/2014/main" id="{96BDB3A0-F286-78FF-111D-1271B501D488}"/>
                    </a:ext>
                  </a:extLst>
                </p:cNvPr>
                <p:cNvSpPr/>
                <p:nvPr/>
              </p:nvSpPr>
              <p:spPr>
                <a:xfrm>
                  <a:off x="6733041" y="2031169"/>
                  <a:ext cx="212388" cy="246143"/>
                </a:xfrm>
                <a:custGeom>
                  <a:avLst/>
                  <a:gdLst>
                    <a:gd name="connsiteX0" fmla="*/ 119911 w 212388"/>
                    <a:gd name="connsiteY0" fmla="*/ 0 h 246143"/>
                    <a:gd name="connsiteX1" fmla="*/ 126968 w 212388"/>
                    <a:gd name="connsiteY1" fmla="*/ 13765 h 246143"/>
                    <a:gd name="connsiteX2" fmla="*/ 148124 w 212388"/>
                    <a:gd name="connsiteY2" fmla="*/ 31577 h 246143"/>
                    <a:gd name="connsiteX3" fmla="*/ 185747 w 212388"/>
                    <a:gd name="connsiteY3" fmla="*/ 23481 h 246143"/>
                    <a:gd name="connsiteX4" fmla="*/ 203768 w 212388"/>
                    <a:gd name="connsiteY4" fmla="*/ 31577 h 246143"/>
                    <a:gd name="connsiteX5" fmla="*/ 205340 w 212388"/>
                    <a:gd name="connsiteY5" fmla="*/ 50201 h 246143"/>
                    <a:gd name="connsiteX6" fmla="*/ 212389 w 212388"/>
                    <a:gd name="connsiteY6" fmla="*/ 54249 h 246143"/>
                    <a:gd name="connsiteX7" fmla="*/ 206902 w 212388"/>
                    <a:gd name="connsiteY7" fmla="*/ 59916 h 246143"/>
                    <a:gd name="connsiteX8" fmla="*/ 209255 w 212388"/>
                    <a:gd name="connsiteY8" fmla="*/ 69633 h 246143"/>
                    <a:gd name="connsiteX9" fmla="*/ 192014 w 212388"/>
                    <a:gd name="connsiteY9" fmla="*/ 136836 h 246143"/>
                    <a:gd name="connsiteX10" fmla="*/ 189662 w 212388"/>
                    <a:gd name="connsiteY10" fmla="*/ 146553 h 246143"/>
                    <a:gd name="connsiteX11" fmla="*/ 189662 w 212388"/>
                    <a:gd name="connsiteY11" fmla="*/ 150601 h 246143"/>
                    <a:gd name="connsiteX12" fmla="*/ 186528 w 212388"/>
                    <a:gd name="connsiteY12" fmla="*/ 157888 h 246143"/>
                    <a:gd name="connsiteX13" fmla="*/ 174774 w 212388"/>
                    <a:gd name="connsiteY13" fmla="*/ 165985 h 246143"/>
                    <a:gd name="connsiteX14" fmla="*/ 157534 w 212388"/>
                    <a:gd name="connsiteY14" fmla="*/ 178130 h 246143"/>
                    <a:gd name="connsiteX15" fmla="*/ 128531 w 212388"/>
                    <a:gd name="connsiteY15" fmla="*/ 204040 h 246143"/>
                    <a:gd name="connsiteX16" fmla="*/ 96403 w 212388"/>
                    <a:gd name="connsiteY16" fmla="*/ 246143 h 246143"/>
                    <a:gd name="connsiteX17" fmla="*/ 94831 w 212388"/>
                    <a:gd name="connsiteY17" fmla="*/ 246143 h 246143"/>
                    <a:gd name="connsiteX18" fmla="*/ 96403 w 212388"/>
                    <a:gd name="connsiteY18" fmla="*/ 230759 h 246143"/>
                    <a:gd name="connsiteX19" fmla="*/ 93259 w 212388"/>
                    <a:gd name="connsiteY19" fmla="*/ 210517 h 246143"/>
                    <a:gd name="connsiteX20" fmla="*/ 87773 w 212388"/>
                    <a:gd name="connsiteY20" fmla="*/ 204040 h 246143"/>
                    <a:gd name="connsiteX21" fmla="*/ 79943 w 212388"/>
                    <a:gd name="connsiteY21" fmla="*/ 203231 h 246143"/>
                    <a:gd name="connsiteX22" fmla="*/ 83077 w 212388"/>
                    <a:gd name="connsiteY22" fmla="*/ 196753 h 246143"/>
                    <a:gd name="connsiteX23" fmla="*/ 79153 w 212388"/>
                    <a:gd name="connsiteY23" fmla="*/ 191086 h 246143"/>
                    <a:gd name="connsiteX24" fmla="*/ 83077 w 212388"/>
                    <a:gd name="connsiteY24" fmla="*/ 182989 h 246143"/>
                    <a:gd name="connsiteX25" fmla="*/ 76019 w 212388"/>
                    <a:gd name="connsiteY25" fmla="*/ 181369 h 246143"/>
                    <a:gd name="connsiteX26" fmla="*/ 69752 w 212388"/>
                    <a:gd name="connsiteY26" fmla="*/ 178941 h 246143"/>
                    <a:gd name="connsiteX27" fmla="*/ 39967 w 212388"/>
                    <a:gd name="connsiteY27" fmla="*/ 138456 h 246143"/>
                    <a:gd name="connsiteX28" fmla="*/ 0 w 212388"/>
                    <a:gd name="connsiteY28" fmla="*/ 113356 h 246143"/>
                    <a:gd name="connsiteX29" fmla="*/ 9401 w 212388"/>
                    <a:gd name="connsiteY29" fmla="*/ 106069 h 246143"/>
                    <a:gd name="connsiteX30" fmla="*/ 10973 w 212388"/>
                    <a:gd name="connsiteY30" fmla="*/ 93115 h 246143"/>
                    <a:gd name="connsiteX31" fmla="*/ 21946 w 212388"/>
                    <a:gd name="connsiteY31" fmla="*/ 85827 h 246143"/>
                    <a:gd name="connsiteX32" fmla="*/ 29785 w 212388"/>
                    <a:gd name="connsiteY32" fmla="*/ 70443 h 246143"/>
                    <a:gd name="connsiteX33" fmla="*/ 32128 w 212388"/>
                    <a:gd name="connsiteY33" fmla="*/ 64776 h 246143"/>
                    <a:gd name="connsiteX34" fmla="*/ 36052 w 212388"/>
                    <a:gd name="connsiteY34" fmla="*/ 59107 h 246143"/>
                    <a:gd name="connsiteX35" fmla="*/ 47025 w 212388"/>
                    <a:gd name="connsiteY35" fmla="*/ 54250 h 246143"/>
                    <a:gd name="connsiteX36" fmla="*/ 30566 w 212388"/>
                    <a:gd name="connsiteY36" fmla="*/ 13766 h 246143"/>
                    <a:gd name="connsiteX37" fmla="*/ 48587 w 212388"/>
                    <a:gd name="connsiteY37" fmla="*/ 8907 h 246143"/>
                    <a:gd name="connsiteX38" fmla="*/ 57208 w 212388"/>
                    <a:gd name="connsiteY38" fmla="*/ 4859 h 246143"/>
                    <a:gd name="connsiteX39" fmla="*/ 74457 w 212388"/>
                    <a:gd name="connsiteY39" fmla="*/ 3239 h 246143"/>
                    <a:gd name="connsiteX40" fmla="*/ 102670 w 212388"/>
                    <a:gd name="connsiteY40" fmla="*/ 4859 h 246143"/>
                    <a:gd name="connsiteX41" fmla="*/ 119911 w 212388"/>
                    <a:gd name="connsiteY41" fmla="*/ 1 h 246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2388" h="246143">
                      <a:moveTo>
                        <a:pt x="119911" y="0"/>
                      </a:moveTo>
                      <a:lnTo>
                        <a:pt x="126968" y="13765"/>
                      </a:lnTo>
                      <a:lnTo>
                        <a:pt x="148124" y="31577"/>
                      </a:lnTo>
                      <a:lnTo>
                        <a:pt x="185747" y="23481"/>
                      </a:lnTo>
                      <a:lnTo>
                        <a:pt x="203768" y="31577"/>
                      </a:lnTo>
                      <a:lnTo>
                        <a:pt x="205340" y="50201"/>
                      </a:lnTo>
                      <a:lnTo>
                        <a:pt x="212389" y="54249"/>
                      </a:lnTo>
                      <a:lnTo>
                        <a:pt x="206902" y="59916"/>
                      </a:lnTo>
                      <a:lnTo>
                        <a:pt x="209255" y="69633"/>
                      </a:lnTo>
                      <a:lnTo>
                        <a:pt x="192014" y="136836"/>
                      </a:lnTo>
                      <a:lnTo>
                        <a:pt x="189662" y="146553"/>
                      </a:lnTo>
                      <a:lnTo>
                        <a:pt x="189662" y="150601"/>
                      </a:lnTo>
                      <a:lnTo>
                        <a:pt x="186528" y="157888"/>
                      </a:lnTo>
                      <a:lnTo>
                        <a:pt x="174774" y="165985"/>
                      </a:lnTo>
                      <a:lnTo>
                        <a:pt x="157534" y="178130"/>
                      </a:lnTo>
                      <a:lnTo>
                        <a:pt x="128531" y="204040"/>
                      </a:lnTo>
                      <a:lnTo>
                        <a:pt x="96403" y="246143"/>
                      </a:lnTo>
                      <a:lnTo>
                        <a:pt x="94831" y="246143"/>
                      </a:lnTo>
                      <a:lnTo>
                        <a:pt x="96403" y="230759"/>
                      </a:lnTo>
                      <a:lnTo>
                        <a:pt x="93259" y="210517"/>
                      </a:lnTo>
                      <a:lnTo>
                        <a:pt x="87773" y="204040"/>
                      </a:lnTo>
                      <a:lnTo>
                        <a:pt x="79943" y="203231"/>
                      </a:lnTo>
                      <a:lnTo>
                        <a:pt x="83077" y="196753"/>
                      </a:lnTo>
                      <a:lnTo>
                        <a:pt x="79153" y="191086"/>
                      </a:lnTo>
                      <a:lnTo>
                        <a:pt x="83077" y="182989"/>
                      </a:lnTo>
                      <a:lnTo>
                        <a:pt x="76019" y="181369"/>
                      </a:lnTo>
                      <a:lnTo>
                        <a:pt x="69752" y="178941"/>
                      </a:lnTo>
                      <a:lnTo>
                        <a:pt x="39967" y="138456"/>
                      </a:lnTo>
                      <a:lnTo>
                        <a:pt x="0" y="113356"/>
                      </a:lnTo>
                      <a:lnTo>
                        <a:pt x="9401" y="106069"/>
                      </a:lnTo>
                      <a:lnTo>
                        <a:pt x="10973" y="93115"/>
                      </a:lnTo>
                      <a:lnTo>
                        <a:pt x="21946" y="85827"/>
                      </a:lnTo>
                      <a:lnTo>
                        <a:pt x="29785" y="70443"/>
                      </a:lnTo>
                      <a:lnTo>
                        <a:pt x="32128" y="64776"/>
                      </a:lnTo>
                      <a:lnTo>
                        <a:pt x="36052" y="59107"/>
                      </a:lnTo>
                      <a:lnTo>
                        <a:pt x="47025" y="54250"/>
                      </a:lnTo>
                      <a:lnTo>
                        <a:pt x="30566" y="13766"/>
                      </a:lnTo>
                      <a:lnTo>
                        <a:pt x="48587" y="8907"/>
                      </a:lnTo>
                      <a:lnTo>
                        <a:pt x="57208" y="4859"/>
                      </a:lnTo>
                      <a:lnTo>
                        <a:pt x="74457" y="3239"/>
                      </a:lnTo>
                      <a:lnTo>
                        <a:pt x="102670" y="4859"/>
                      </a:lnTo>
                      <a:lnTo>
                        <a:pt x="119911" y="1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2" name="Forma Livre: Forma 231">
                  <a:extLst>
                    <a:ext uri="{FF2B5EF4-FFF2-40B4-BE49-F238E27FC236}">
                      <a16:creationId xmlns:a16="http://schemas.microsoft.com/office/drawing/2014/main" id="{D0AF5CB6-A6EB-9EC8-EE18-F3AF4886E9CD}"/>
                    </a:ext>
                  </a:extLst>
                </p:cNvPr>
                <p:cNvSpPr/>
                <p:nvPr/>
              </p:nvSpPr>
              <p:spPr>
                <a:xfrm>
                  <a:off x="6827873" y="2027929"/>
                  <a:ext cx="565080" cy="497953"/>
                </a:xfrm>
                <a:custGeom>
                  <a:avLst/>
                  <a:gdLst>
                    <a:gd name="connsiteX0" fmla="*/ 137150 w 565080"/>
                    <a:gd name="connsiteY0" fmla="*/ 17815 h 497953"/>
                    <a:gd name="connsiteX1" fmla="*/ 138722 w 565080"/>
                    <a:gd name="connsiteY1" fmla="*/ 21863 h 497953"/>
                    <a:gd name="connsiteX2" fmla="*/ 178689 w 565080"/>
                    <a:gd name="connsiteY2" fmla="*/ 16195 h 497953"/>
                    <a:gd name="connsiteX3" fmla="*/ 190452 w 565080"/>
                    <a:gd name="connsiteY3" fmla="*/ 30770 h 497953"/>
                    <a:gd name="connsiteX4" fmla="*/ 213179 w 565080"/>
                    <a:gd name="connsiteY4" fmla="*/ 56679 h 497953"/>
                    <a:gd name="connsiteX5" fmla="*/ 225714 w 565080"/>
                    <a:gd name="connsiteY5" fmla="*/ 55060 h 497953"/>
                    <a:gd name="connsiteX6" fmla="*/ 239820 w 565080"/>
                    <a:gd name="connsiteY6" fmla="*/ 53441 h 497953"/>
                    <a:gd name="connsiteX7" fmla="*/ 268824 w 565080"/>
                    <a:gd name="connsiteY7" fmla="*/ 59108 h 497953"/>
                    <a:gd name="connsiteX8" fmla="*/ 298609 w 565080"/>
                    <a:gd name="connsiteY8" fmla="*/ 81780 h 497953"/>
                    <a:gd name="connsiteX9" fmla="*/ 330736 w 565080"/>
                    <a:gd name="connsiteY9" fmla="*/ 80969 h 497953"/>
                    <a:gd name="connsiteX10" fmla="*/ 340928 w 565080"/>
                    <a:gd name="connsiteY10" fmla="*/ 97972 h 497953"/>
                    <a:gd name="connsiteX11" fmla="*/ 335442 w 565080"/>
                    <a:gd name="connsiteY11" fmla="*/ 105259 h 497953"/>
                    <a:gd name="connsiteX12" fmla="*/ 338575 w 565080"/>
                    <a:gd name="connsiteY12" fmla="*/ 117404 h 497953"/>
                    <a:gd name="connsiteX13" fmla="*/ 353463 w 565080"/>
                    <a:gd name="connsiteY13" fmla="*/ 136027 h 497953"/>
                    <a:gd name="connsiteX14" fmla="*/ 371494 w 565080"/>
                    <a:gd name="connsiteY14" fmla="*/ 132788 h 497953"/>
                    <a:gd name="connsiteX15" fmla="*/ 394221 w 565080"/>
                    <a:gd name="connsiteY15" fmla="*/ 137647 h 497953"/>
                    <a:gd name="connsiteX16" fmla="*/ 384029 w 565080"/>
                    <a:gd name="connsiteY16" fmla="*/ 154650 h 497953"/>
                    <a:gd name="connsiteX17" fmla="*/ 382467 w 565080"/>
                    <a:gd name="connsiteY17" fmla="*/ 160317 h 497953"/>
                    <a:gd name="connsiteX18" fmla="*/ 388734 w 565080"/>
                    <a:gd name="connsiteY18" fmla="*/ 165176 h 497953"/>
                    <a:gd name="connsiteX19" fmla="*/ 384029 w 565080"/>
                    <a:gd name="connsiteY19" fmla="*/ 177321 h 497953"/>
                    <a:gd name="connsiteX20" fmla="*/ 388734 w 565080"/>
                    <a:gd name="connsiteY20" fmla="*/ 182989 h 497953"/>
                    <a:gd name="connsiteX21" fmla="*/ 387953 w 565080"/>
                    <a:gd name="connsiteY21" fmla="*/ 194324 h 497953"/>
                    <a:gd name="connsiteX22" fmla="*/ 431844 w 565080"/>
                    <a:gd name="connsiteY22" fmla="*/ 173272 h 497953"/>
                    <a:gd name="connsiteX23" fmla="*/ 485917 w 565080"/>
                    <a:gd name="connsiteY23" fmla="*/ 182989 h 497953"/>
                    <a:gd name="connsiteX24" fmla="*/ 565080 w 565080"/>
                    <a:gd name="connsiteY24" fmla="*/ 196753 h 497953"/>
                    <a:gd name="connsiteX25" fmla="*/ 559594 w 565080"/>
                    <a:gd name="connsiteY25" fmla="*/ 198372 h 497953"/>
                    <a:gd name="connsiteX26" fmla="*/ 542353 w 565080"/>
                    <a:gd name="connsiteY26" fmla="*/ 205660 h 497953"/>
                    <a:gd name="connsiteX27" fmla="*/ 529028 w 565080"/>
                    <a:gd name="connsiteY27" fmla="*/ 207279 h 497953"/>
                    <a:gd name="connsiteX28" fmla="*/ 508654 w 565080"/>
                    <a:gd name="connsiteY28" fmla="*/ 224282 h 497953"/>
                    <a:gd name="connsiteX29" fmla="*/ 485137 w 565080"/>
                    <a:gd name="connsiteY29" fmla="*/ 225091 h 497953"/>
                    <a:gd name="connsiteX30" fmla="*/ 458495 w 565080"/>
                    <a:gd name="connsiteY30" fmla="*/ 244524 h 497953"/>
                    <a:gd name="connsiteX31" fmla="*/ 438112 w 565080"/>
                    <a:gd name="connsiteY31" fmla="*/ 251001 h 497953"/>
                    <a:gd name="connsiteX32" fmla="*/ 422443 w 565080"/>
                    <a:gd name="connsiteY32" fmla="*/ 269624 h 497953"/>
                    <a:gd name="connsiteX33" fmla="*/ 392659 w 565080"/>
                    <a:gd name="connsiteY33" fmla="*/ 293914 h 497953"/>
                    <a:gd name="connsiteX34" fmla="*/ 369141 w 565080"/>
                    <a:gd name="connsiteY34" fmla="*/ 321443 h 497953"/>
                    <a:gd name="connsiteX35" fmla="*/ 359740 w 565080"/>
                    <a:gd name="connsiteY35" fmla="*/ 340876 h 497953"/>
                    <a:gd name="connsiteX36" fmla="*/ 359740 w 565080"/>
                    <a:gd name="connsiteY36" fmla="*/ 342495 h 497953"/>
                    <a:gd name="connsiteX37" fmla="*/ 354253 w 565080"/>
                    <a:gd name="connsiteY37" fmla="*/ 359499 h 497953"/>
                    <a:gd name="connsiteX38" fmla="*/ 338575 w 565080"/>
                    <a:gd name="connsiteY38" fmla="*/ 378931 h 497953"/>
                    <a:gd name="connsiteX39" fmla="*/ 337013 w 565080"/>
                    <a:gd name="connsiteY39" fmla="*/ 400792 h 497953"/>
                    <a:gd name="connsiteX40" fmla="*/ 339366 w 565080"/>
                    <a:gd name="connsiteY40" fmla="*/ 410508 h 497953"/>
                    <a:gd name="connsiteX41" fmla="*/ 359740 w 565080"/>
                    <a:gd name="connsiteY41" fmla="*/ 431561 h 497953"/>
                    <a:gd name="connsiteX42" fmla="*/ 367579 w 565080"/>
                    <a:gd name="connsiteY42" fmla="*/ 455042 h 497953"/>
                    <a:gd name="connsiteX43" fmla="*/ 384820 w 565080"/>
                    <a:gd name="connsiteY43" fmla="*/ 474474 h 497953"/>
                    <a:gd name="connsiteX44" fmla="*/ 394221 w 565080"/>
                    <a:gd name="connsiteY44" fmla="*/ 484189 h 497953"/>
                    <a:gd name="connsiteX45" fmla="*/ 399707 w 565080"/>
                    <a:gd name="connsiteY45" fmla="*/ 497144 h 497953"/>
                    <a:gd name="connsiteX46" fmla="*/ 394221 w 565080"/>
                    <a:gd name="connsiteY46" fmla="*/ 497954 h 497953"/>
                    <a:gd name="connsiteX47" fmla="*/ 380114 w 565080"/>
                    <a:gd name="connsiteY47" fmla="*/ 482571 h 497953"/>
                    <a:gd name="connsiteX48" fmla="*/ 365227 w 565080"/>
                    <a:gd name="connsiteY48" fmla="*/ 481761 h 497953"/>
                    <a:gd name="connsiteX49" fmla="*/ 353473 w 565080"/>
                    <a:gd name="connsiteY49" fmla="*/ 487429 h 497953"/>
                    <a:gd name="connsiteX50" fmla="*/ 344852 w 565080"/>
                    <a:gd name="connsiteY50" fmla="*/ 492286 h 497953"/>
                    <a:gd name="connsiteX51" fmla="*/ 312715 w 565080"/>
                    <a:gd name="connsiteY51" fmla="*/ 472044 h 497953"/>
                    <a:gd name="connsiteX52" fmla="*/ 308800 w 565080"/>
                    <a:gd name="connsiteY52" fmla="*/ 464757 h 497953"/>
                    <a:gd name="connsiteX53" fmla="*/ 282149 w 565080"/>
                    <a:gd name="connsiteY53" fmla="*/ 459089 h 497953"/>
                    <a:gd name="connsiteX54" fmla="*/ 239830 w 565080"/>
                    <a:gd name="connsiteY54" fmla="*/ 404841 h 497953"/>
                    <a:gd name="connsiteX55" fmla="*/ 239830 w 565080"/>
                    <a:gd name="connsiteY55" fmla="*/ 405651 h 497953"/>
                    <a:gd name="connsiteX56" fmla="*/ 192024 w 565080"/>
                    <a:gd name="connsiteY56" fmla="*/ 342495 h 497953"/>
                    <a:gd name="connsiteX57" fmla="*/ 190452 w 565080"/>
                    <a:gd name="connsiteY57" fmla="*/ 343306 h 497953"/>
                    <a:gd name="connsiteX58" fmla="*/ 182613 w 565080"/>
                    <a:gd name="connsiteY58" fmla="*/ 332780 h 497953"/>
                    <a:gd name="connsiteX59" fmla="*/ 181051 w 565080"/>
                    <a:gd name="connsiteY59" fmla="*/ 334399 h 497953"/>
                    <a:gd name="connsiteX60" fmla="*/ 177126 w 565080"/>
                    <a:gd name="connsiteY60" fmla="*/ 340067 h 497953"/>
                    <a:gd name="connsiteX61" fmla="*/ 159886 w 565080"/>
                    <a:gd name="connsiteY61" fmla="*/ 337637 h 497953"/>
                    <a:gd name="connsiteX62" fmla="*/ 134807 w 565080"/>
                    <a:gd name="connsiteY62" fmla="*/ 345735 h 497953"/>
                    <a:gd name="connsiteX63" fmla="*/ 121482 w 565080"/>
                    <a:gd name="connsiteY63" fmla="*/ 364357 h 497953"/>
                    <a:gd name="connsiteX64" fmla="*/ 97183 w 565080"/>
                    <a:gd name="connsiteY64" fmla="*/ 374073 h 497953"/>
                    <a:gd name="connsiteX65" fmla="*/ 87782 w 565080"/>
                    <a:gd name="connsiteY65" fmla="*/ 374883 h 497953"/>
                    <a:gd name="connsiteX66" fmla="*/ 72104 w 565080"/>
                    <a:gd name="connsiteY66" fmla="*/ 382979 h 497953"/>
                    <a:gd name="connsiteX67" fmla="*/ 68189 w 565080"/>
                    <a:gd name="connsiteY67" fmla="*/ 387838 h 497953"/>
                    <a:gd name="connsiteX68" fmla="*/ 55645 w 565080"/>
                    <a:gd name="connsiteY68" fmla="*/ 387028 h 497953"/>
                    <a:gd name="connsiteX69" fmla="*/ 51730 w 565080"/>
                    <a:gd name="connsiteY69" fmla="*/ 395934 h 497953"/>
                    <a:gd name="connsiteX70" fmla="*/ 45462 w 565080"/>
                    <a:gd name="connsiteY70" fmla="*/ 396745 h 497953"/>
                    <a:gd name="connsiteX71" fmla="*/ 30566 w 565080"/>
                    <a:gd name="connsiteY71" fmla="*/ 382979 h 497953"/>
                    <a:gd name="connsiteX72" fmla="*/ 30566 w 565080"/>
                    <a:gd name="connsiteY72" fmla="*/ 361928 h 497953"/>
                    <a:gd name="connsiteX73" fmla="*/ 17250 w 565080"/>
                    <a:gd name="connsiteY73" fmla="*/ 340877 h 497953"/>
                    <a:gd name="connsiteX74" fmla="*/ 15678 w 565080"/>
                    <a:gd name="connsiteY74" fmla="*/ 332780 h 497953"/>
                    <a:gd name="connsiteX75" fmla="*/ 26651 w 565080"/>
                    <a:gd name="connsiteY75" fmla="*/ 323873 h 497953"/>
                    <a:gd name="connsiteX76" fmla="*/ 24298 w 565080"/>
                    <a:gd name="connsiteY76" fmla="*/ 316586 h 497953"/>
                    <a:gd name="connsiteX77" fmla="*/ 24298 w 565080"/>
                    <a:gd name="connsiteY77" fmla="*/ 314967 h 497953"/>
                    <a:gd name="connsiteX78" fmla="*/ 25079 w 565080"/>
                    <a:gd name="connsiteY78" fmla="*/ 278531 h 497953"/>
                    <a:gd name="connsiteX79" fmla="*/ 22727 w 565080"/>
                    <a:gd name="connsiteY79" fmla="*/ 262338 h 497953"/>
                    <a:gd name="connsiteX80" fmla="*/ 0 w 565080"/>
                    <a:gd name="connsiteY80" fmla="*/ 249383 h 497953"/>
                    <a:gd name="connsiteX81" fmla="*/ 1571 w 565080"/>
                    <a:gd name="connsiteY81" fmla="*/ 249383 h 497953"/>
                    <a:gd name="connsiteX82" fmla="*/ 33699 w 565080"/>
                    <a:gd name="connsiteY82" fmla="*/ 207279 h 497953"/>
                    <a:gd name="connsiteX83" fmla="*/ 62703 w 565080"/>
                    <a:gd name="connsiteY83" fmla="*/ 181369 h 497953"/>
                    <a:gd name="connsiteX84" fmla="*/ 79943 w 565080"/>
                    <a:gd name="connsiteY84" fmla="*/ 169224 h 497953"/>
                    <a:gd name="connsiteX85" fmla="*/ 91697 w 565080"/>
                    <a:gd name="connsiteY85" fmla="*/ 161127 h 497953"/>
                    <a:gd name="connsiteX86" fmla="*/ 94831 w 565080"/>
                    <a:gd name="connsiteY86" fmla="*/ 153840 h 497953"/>
                    <a:gd name="connsiteX87" fmla="*/ 94831 w 565080"/>
                    <a:gd name="connsiteY87" fmla="*/ 149791 h 497953"/>
                    <a:gd name="connsiteX88" fmla="*/ 97183 w 565080"/>
                    <a:gd name="connsiteY88" fmla="*/ 140076 h 497953"/>
                    <a:gd name="connsiteX89" fmla="*/ 114424 w 565080"/>
                    <a:gd name="connsiteY89" fmla="*/ 72872 h 497953"/>
                    <a:gd name="connsiteX90" fmla="*/ 112071 w 565080"/>
                    <a:gd name="connsiteY90" fmla="*/ 63156 h 497953"/>
                    <a:gd name="connsiteX91" fmla="*/ 117557 w 565080"/>
                    <a:gd name="connsiteY91" fmla="*/ 57488 h 497953"/>
                    <a:gd name="connsiteX92" fmla="*/ 110509 w 565080"/>
                    <a:gd name="connsiteY92" fmla="*/ 53439 h 497953"/>
                    <a:gd name="connsiteX93" fmla="*/ 108937 w 565080"/>
                    <a:gd name="connsiteY93" fmla="*/ 34817 h 497953"/>
                    <a:gd name="connsiteX94" fmla="*/ 123834 w 565080"/>
                    <a:gd name="connsiteY94" fmla="*/ 32388 h 497953"/>
                    <a:gd name="connsiteX95" fmla="*/ 121482 w 565080"/>
                    <a:gd name="connsiteY95" fmla="*/ 21052 h 497953"/>
                    <a:gd name="connsiteX96" fmla="*/ 130883 w 565080"/>
                    <a:gd name="connsiteY96" fmla="*/ 0 h 497953"/>
                    <a:gd name="connsiteX97" fmla="*/ 137150 w 565080"/>
                    <a:gd name="connsiteY97" fmla="*/ 17814 h 497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</a:cxnLst>
                  <a:rect l="l" t="t" r="r" b="b"/>
                  <a:pathLst>
                    <a:path w="565080" h="497953">
                      <a:moveTo>
                        <a:pt x="137150" y="17815"/>
                      </a:moveTo>
                      <a:lnTo>
                        <a:pt x="138722" y="21863"/>
                      </a:lnTo>
                      <a:lnTo>
                        <a:pt x="178689" y="16195"/>
                      </a:lnTo>
                      <a:lnTo>
                        <a:pt x="190452" y="30770"/>
                      </a:lnTo>
                      <a:lnTo>
                        <a:pt x="213179" y="56679"/>
                      </a:lnTo>
                      <a:lnTo>
                        <a:pt x="225714" y="55060"/>
                      </a:lnTo>
                      <a:lnTo>
                        <a:pt x="239820" y="53441"/>
                      </a:lnTo>
                      <a:lnTo>
                        <a:pt x="268824" y="59108"/>
                      </a:lnTo>
                      <a:lnTo>
                        <a:pt x="298609" y="81780"/>
                      </a:lnTo>
                      <a:lnTo>
                        <a:pt x="330736" y="80969"/>
                      </a:lnTo>
                      <a:lnTo>
                        <a:pt x="340928" y="97972"/>
                      </a:lnTo>
                      <a:lnTo>
                        <a:pt x="335442" y="105259"/>
                      </a:lnTo>
                      <a:lnTo>
                        <a:pt x="338575" y="117404"/>
                      </a:lnTo>
                      <a:lnTo>
                        <a:pt x="353463" y="136027"/>
                      </a:lnTo>
                      <a:lnTo>
                        <a:pt x="371494" y="132788"/>
                      </a:lnTo>
                      <a:lnTo>
                        <a:pt x="394221" y="137647"/>
                      </a:lnTo>
                      <a:lnTo>
                        <a:pt x="384029" y="154650"/>
                      </a:lnTo>
                      <a:lnTo>
                        <a:pt x="382467" y="160317"/>
                      </a:lnTo>
                      <a:lnTo>
                        <a:pt x="388734" y="165176"/>
                      </a:lnTo>
                      <a:lnTo>
                        <a:pt x="384029" y="177321"/>
                      </a:lnTo>
                      <a:lnTo>
                        <a:pt x="388734" y="182989"/>
                      </a:lnTo>
                      <a:lnTo>
                        <a:pt x="387953" y="194324"/>
                      </a:lnTo>
                      <a:lnTo>
                        <a:pt x="431844" y="173272"/>
                      </a:lnTo>
                      <a:lnTo>
                        <a:pt x="485917" y="182989"/>
                      </a:lnTo>
                      <a:lnTo>
                        <a:pt x="565080" y="196753"/>
                      </a:lnTo>
                      <a:lnTo>
                        <a:pt x="559594" y="198372"/>
                      </a:lnTo>
                      <a:lnTo>
                        <a:pt x="542353" y="205660"/>
                      </a:lnTo>
                      <a:lnTo>
                        <a:pt x="529028" y="207279"/>
                      </a:lnTo>
                      <a:lnTo>
                        <a:pt x="508654" y="224282"/>
                      </a:lnTo>
                      <a:lnTo>
                        <a:pt x="485137" y="225091"/>
                      </a:lnTo>
                      <a:lnTo>
                        <a:pt x="458495" y="244524"/>
                      </a:lnTo>
                      <a:lnTo>
                        <a:pt x="438112" y="251001"/>
                      </a:lnTo>
                      <a:lnTo>
                        <a:pt x="422443" y="269624"/>
                      </a:lnTo>
                      <a:lnTo>
                        <a:pt x="392659" y="293914"/>
                      </a:lnTo>
                      <a:lnTo>
                        <a:pt x="369141" y="321443"/>
                      </a:lnTo>
                      <a:lnTo>
                        <a:pt x="359740" y="340876"/>
                      </a:lnTo>
                      <a:lnTo>
                        <a:pt x="359740" y="342495"/>
                      </a:lnTo>
                      <a:lnTo>
                        <a:pt x="354253" y="359499"/>
                      </a:lnTo>
                      <a:lnTo>
                        <a:pt x="338575" y="378931"/>
                      </a:lnTo>
                      <a:lnTo>
                        <a:pt x="337013" y="400792"/>
                      </a:lnTo>
                      <a:lnTo>
                        <a:pt x="339366" y="410508"/>
                      </a:lnTo>
                      <a:lnTo>
                        <a:pt x="359740" y="431561"/>
                      </a:lnTo>
                      <a:lnTo>
                        <a:pt x="367579" y="455042"/>
                      </a:lnTo>
                      <a:lnTo>
                        <a:pt x="384820" y="474474"/>
                      </a:lnTo>
                      <a:lnTo>
                        <a:pt x="394221" y="484189"/>
                      </a:lnTo>
                      <a:lnTo>
                        <a:pt x="399707" y="497144"/>
                      </a:lnTo>
                      <a:lnTo>
                        <a:pt x="394221" y="497954"/>
                      </a:lnTo>
                      <a:lnTo>
                        <a:pt x="380114" y="482571"/>
                      </a:lnTo>
                      <a:lnTo>
                        <a:pt x="365227" y="481761"/>
                      </a:lnTo>
                      <a:lnTo>
                        <a:pt x="353473" y="487429"/>
                      </a:lnTo>
                      <a:lnTo>
                        <a:pt x="344852" y="492286"/>
                      </a:lnTo>
                      <a:lnTo>
                        <a:pt x="312715" y="472044"/>
                      </a:lnTo>
                      <a:lnTo>
                        <a:pt x="308800" y="464757"/>
                      </a:lnTo>
                      <a:lnTo>
                        <a:pt x="282149" y="459089"/>
                      </a:lnTo>
                      <a:lnTo>
                        <a:pt x="239830" y="404841"/>
                      </a:lnTo>
                      <a:lnTo>
                        <a:pt x="239830" y="405651"/>
                      </a:lnTo>
                      <a:lnTo>
                        <a:pt x="192024" y="342495"/>
                      </a:lnTo>
                      <a:lnTo>
                        <a:pt x="190452" y="343306"/>
                      </a:lnTo>
                      <a:lnTo>
                        <a:pt x="182613" y="332780"/>
                      </a:lnTo>
                      <a:lnTo>
                        <a:pt x="181051" y="334399"/>
                      </a:lnTo>
                      <a:lnTo>
                        <a:pt x="177126" y="340067"/>
                      </a:lnTo>
                      <a:lnTo>
                        <a:pt x="159886" y="337637"/>
                      </a:lnTo>
                      <a:lnTo>
                        <a:pt x="134807" y="345735"/>
                      </a:lnTo>
                      <a:lnTo>
                        <a:pt x="121482" y="364357"/>
                      </a:lnTo>
                      <a:lnTo>
                        <a:pt x="97183" y="374073"/>
                      </a:lnTo>
                      <a:lnTo>
                        <a:pt x="87782" y="374883"/>
                      </a:lnTo>
                      <a:lnTo>
                        <a:pt x="72104" y="382979"/>
                      </a:lnTo>
                      <a:lnTo>
                        <a:pt x="68189" y="387838"/>
                      </a:lnTo>
                      <a:lnTo>
                        <a:pt x="55645" y="387028"/>
                      </a:lnTo>
                      <a:lnTo>
                        <a:pt x="51730" y="395934"/>
                      </a:lnTo>
                      <a:lnTo>
                        <a:pt x="45462" y="396745"/>
                      </a:lnTo>
                      <a:lnTo>
                        <a:pt x="30566" y="382979"/>
                      </a:lnTo>
                      <a:lnTo>
                        <a:pt x="30566" y="361928"/>
                      </a:lnTo>
                      <a:lnTo>
                        <a:pt x="17250" y="340877"/>
                      </a:lnTo>
                      <a:lnTo>
                        <a:pt x="15678" y="332780"/>
                      </a:lnTo>
                      <a:lnTo>
                        <a:pt x="26651" y="323873"/>
                      </a:lnTo>
                      <a:lnTo>
                        <a:pt x="24298" y="316586"/>
                      </a:lnTo>
                      <a:lnTo>
                        <a:pt x="24298" y="314967"/>
                      </a:lnTo>
                      <a:lnTo>
                        <a:pt x="25079" y="278531"/>
                      </a:lnTo>
                      <a:lnTo>
                        <a:pt x="22727" y="262338"/>
                      </a:lnTo>
                      <a:lnTo>
                        <a:pt x="0" y="249383"/>
                      </a:lnTo>
                      <a:lnTo>
                        <a:pt x="1571" y="249383"/>
                      </a:lnTo>
                      <a:lnTo>
                        <a:pt x="33699" y="207279"/>
                      </a:lnTo>
                      <a:lnTo>
                        <a:pt x="62703" y="181369"/>
                      </a:lnTo>
                      <a:lnTo>
                        <a:pt x="79943" y="169224"/>
                      </a:lnTo>
                      <a:lnTo>
                        <a:pt x="91697" y="161127"/>
                      </a:lnTo>
                      <a:lnTo>
                        <a:pt x="94831" y="153840"/>
                      </a:lnTo>
                      <a:lnTo>
                        <a:pt x="94831" y="149791"/>
                      </a:lnTo>
                      <a:lnTo>
                        <a:pt x="97183" y="140076"/>
                      </a:lnTo>
                      <a:lnTo>
                        <a:pt x="114424" y="72872"/>
                      </a:lnTo>
                      <a:lnTo>
                        <a:pt x="112071" y="63156"/>
                      </a:lnTo>
                      <a:lnTo>
                        <a:pt x="117557" y="57488"/>
                      </a:lnTo>
                      <a:lnTo>
                        <a:pt x="110509" y="53439"/>
                      </a:lnTo>
                      <a:lnTo>
                        <a:pt x="108937" y="34817"/>
                      </a:lnTo>
                      <a:lnTo>
                        <a:pt x="123834" y="32388"/>
                      </a:lnTo>
                      <a:lnTo>
                        <a:pt x="121482" y="21052"/>
                      </a:lnTo>
                      <a:lnTo>
                        <a:pt x="130883" y="0"/>
                      </a:lnTo>
                      <a:lnTo>
                        <a:pt x="137150" y="1781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3" name="Forma Livre: Forma 232">
                  <a:extLst>
                    <a:ext uri="{FF2B5EF4-FFF2-40B4-BE49-F238E27FC236}">
                      <a16:creationId xmlns:a16="http://schemas.microsoft.com/office/drawing/2014/main" id="{FD29E2A0-2014-39A8-BB53-807C07378370}"/>
                    </a:ext>
                  </a:extLst>
                </p:cNvPr>
                <p:cNvSpPr/>
                <p:nvPr/>
              </p:nvSpPr>
              <p:spPr>
                <a:xfrm>
                  <a:off x="6435223" y="2261118"/>
                  <a:ext cx="248440" cy="159507"/>
                </a:xfrm>
                <a:custGeom>
                  <a:avLst/>
                  <a:gdLst>
                    <a:gd name="connsiteX0" fmla="*/ 114424 w 248440"/>
                    <a:gd name="connsiteY0" fmla="*/ 1 h 159507"/>
                    <a:gd name="connsiteX1" fmla="*/ 127749 w 248440"/>
                    <a:gd name="connsiteY1" fmla="*/ 8908 h 159507"/>
                    <a:gd name="connsiteX2" fmla="*/ 134017 w 248440"/>
                    <a:gd name="connsiteY2" fmla="*/ 8908 h 159507"/>
                    <a:gd name="connsiteX3" fmla="*/ 152828 w 248440"/>
                    <a:gd name="connsiteY3" fmla="*/ 12146 h 159507"/>
                    <a:gd name="connsiteX4" fmla="*/ 167716 w 248440"/>
                    <a:gd name="connsiteY4" fmla="*/ 3239 h 159507"/>
                    <a:gd name="connsiteX5" fmla="*/ 215522 w 248440"/>
                    <a:gd name="connsiteY5" fmla="*/ 106069 h 159507"/>
                    <a:gd name="connsiteX6" fmla="*/ 215522 w 248440"/>
                    <a:gd name="connsiteY6" fmla="*/ 106069 h 159507"/>
                    <a:gd name="connsiteX7" fmla="*/ 248441 w 248440"/>
                    <a:gd name="connsiteY7" fmla="*/ 159507 h 159507"/>
                    <a:gd name="connsiteX8" fmla="*/ 232763 w 248440"/>
                    <a:gd name="connsiteY8" fmla="*/ 149791 h 159507"/>
                    <a:gd name="connsiteX9" fmla="*/ 221789 w 248440"/>
                    <a:gd name="connsiteY9" fmla="*/ 152222 h 159507"/>
                    <a:gd name="connsiteX10" fmla="*/ 215522 w 248440"/>
                    <a:gd name="connsiteY10" fmla="*/ 149791 h 159507"/>
                    <a:gd name="connsiteX11" fmla="*/ 213960 w 248440"/>
                    <a:gd name="connsiteY11" fmla="*/ 146554 h 159507"/>
                    <a:gd name="connsiteX12" fmla="*/ 202196 w 248440"/>
                    <a:gd name="connsiteY12" fmla="*/ 141695 h 159507"/>
                    <a:gd name="connsiteX13" fmla="*/ 198282 w 248440"/>
                    <a:gd name="connsiteY13" fmla="*/ 144934 h 159507"/>
                    <a:gd name="connsiteX14" fmla="*/ 195148 w 248440"/>
                    <a:gd name="connsiteY14" fmla="*/ 142504 h 159507"/>
                    <a:gd name="connsiteX15" fmla="*/ 170069 w 248440"/>
                    <a:gd name="connsiteY15" fmla="*/ 142504 h 159507"/>
                    <a:gd name="connsiteX16" fmla="*/ 164582 w 248440"/>
                    <a:gd name="connsiteY16" fmla="*/ 148982 h 159507"/>
                    <a:gd name="connsiteX17" fmla="*/ 163802 w 248440"/>
                    <a:gd name="connsiteY17" fmla="*/ 148173 h 159507"/>
                    <a:gd name="connsiteX18" fmla="*/ 160668 w 248440"/>
                    <a:gd name="connsiteY18" fmla="*/ 150603 h 159507"/>
                    <a:gd name="connsiteX19" fmla="*/ 148904 w 248440"/>
                    <a:gd name="connsiteY19" fmla="*/ 157889 h 159507"/>
                    <a:gd name="connsiteX20" fmla="*/ 141075 w 248440"/>
                    <a:gd name="connsiteY20" fmla="*/ 151412 h 159507"/>
                    <a:gd name="connsiteX21" fmla="*/ 133235 w 248440"/>
                    <a:gd name="connsiteY21" fmla="*/ 151412 h 159507"/>
                    <a:gd name="connsiteX22" fmla="*/ 124616 w 248440"/>
                    <a:gd name="connsiteY22" fmla="*/ 128740 h 159507"/>
                    <a:gd name="connsiteX23" fmla="*/ 119129 w 248440"/>
                    <a:gd name="connsiteY23" fmla="*/ 123883 h 159507"/>
                    <a:gd name="connsiteX24" fmla="*/ 115205 w 248440"/>
                    <a:gd name="connsiteY24" fmla="*/ 129550 h 159507"/>
                    <a:gd name="connsiteX25" fmla="*/ 95612 w 248440"/>
                    <a:gd name="connsiteY25" fmla="*/ 127930 h 159507"/>
                    <a:gd name="connsiteX26" fmla="*/ 88563 w 248440"/>
                    <a:gd name="connsiteY26" fmla="*/ 114976 h 159507"/>
                    <a:gd name="connsiteX27" fmla="*/ 86210 w 248440"/>
                    <a:gd name="connsiteY27" fmla="*/ 123883 h 159507"/>
                    <a:gd name="connsiteX28" fmla="*/ 75238 w 248440"/>
                    <a:gd name="connsiteY28" fmla="*/ 130359 h 159507"/>
                    <a:gd name="connsiteX29" fmla="*/ 54073 w 248440"/>
                    <a:gd name="connsiteY29" fmla="*/ 127930 h 159507"/>
                    <a:gd name="connsiteX30" fmla="*/ 51721 w 248440"/>
                    <a:gd name="connsiteY30" fmla="*/ 125502 h 159507"/>
                    <a:gd name="connsiteX31" fmla="*/ 28994 w 248440"/>
                    <a:gd name="connsiteY31" fmla="*/ 128740 h 159507"/>
                    <a:gd name="connsiteX32" fmla="*/ 0 w 248440"/>
                    <a:gd name="connsiteY32" fmla="*/ 118215 h 159507"/>
                    <a:gd name="connsiteX33" fmla="*/ 781 w 248440"/>
                    <a:gd name="connsiteY33" fmla="*/ 111737 h 159507"/>
                    <a:gd name="connsiteX34" fmla="*/ 4696 w 248440"/>
                    <a:gd name="connsiteY34" fmla="*/ 102021 h 159507"/>
                    <a:gd name="connsiteX35" fmla="*/ 14107 w 248440"/>
                    <a:gd name="connsiteY35" fmla="*/ 101211 h 159507"/>
                    <a:gd name="connsiteX36" fmla="*/ 21936 w 248440"/>
                    <a:gd name="connsiteY36" fmla="*/ 76920 h 159507"/>
                    <a:gd name="connsiteX37" fmla="*/ 31347 w 248440"/>
                    <a:gd name="connsiteY37" fmla="*/ 79349 h 159507"/>
                    <a:gd name="connsiteX38" fmla="*/ 44672 w 248440"/>
                    <a:gd name="connsiteY38" fmla="*/ 68823 h 159507"/>
                    <a:gd name="connsiteX39" fmla="*/ 51721 w 248440"/>
                    <a:gd name="connsiteY39" fmla="*/ 62346 h 159507"/>
                    <a:gd name="connsiteX40" fmla="*/ 46234 w 248440"/>
                    <a:gd name="connsiteY40" fmla="*/ 50200 h 159507"/>
                    <a:gd name="connsiteX41" fmla="*/ 51721 w 248440"/>
                    <a:gd name="connsiteY41" fmla="*/ 36436 h 159507"/>
                    <a:gd name="connsiteX42" fmla="*/ 83858 w 248440"/>
                    <a:gd name="connsiteY42" fmla="*/ 34007 h 159507"/>
                    <a:gd name="connsiteX43" fmla="*/ 91697 w 248440"/>
                    <a:gd name="connsiteY43" fmla="*/ 16193 h 159507"/>
                    <a:gd name="connsiteX44" fmla="*/ 114424 w 248440"/>
                    <a:gd name="connsiteY44" fmla="*/ 0 h 159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248440" h="159507">
                      <a:moveTo>
                        <a:pt x="114424" y="1"/>
                      </a:moveTo>
                      <a:lnTo>
                        <a:pt x="127749" y="8908"/>
                      </a:lnTo>
                      <a:lnTo>
                        <a:pt x="134017" y="8908"/>
                      </a:lnTo>
                      <a:lnTo>
                        <a:pt x="152828" y="12146"/>
                      </a:lnTo>
                      <a:lnTo>
                        <a:pt x="167716" y="3239"/>
                      </a:lnTo>
                      <a:lnTo>
                        <a:pt x="215522" y="106069"/>
                      </a:lnTo>
                      <a:lnTo>
                        <a:pt x="215522" y="106069"/>
                      </a:lnTo>
                      <a:lnTo>
                        <a:pt x="248441" y="159507"/>
                      </a:lnTo>
                      <a:lnTo>
                        <a:pt x="232763" y="149791"/>
                      </a:lnTo>
                      <a:lnTo>
                        <a:pt x="221789" y="152222"/>
                      </a:lnTo>
                      <a:lnTo>
                        <a:pt x="215522" y="149791"/>
                      </a:lnTo>
                      <a:lnTo>
                        <a:pt x="213960" y="146554"/>
                      </a:lnTo>
                      <a:lnTo>
                        <a:pt x="202196" y="141695"/>
                      </a:lnTo>
                      <a:lnTo>
                        <a:pt x="198282" y="144934"/>
                      </a:lnTo>
                      <a:lnTo>
                        <a:pt x="195148" y="142504"/>
                      </a:lnTo>
                      <a:lnTo>
                        <a:pt x="170069" y="142504"/>
                      </a:lnTo>
                      <a:lnTo>
                        <a:pt x="164582" y="148982"/>
                      </a:lnTo>
                      <a:lnTo>
                        <a:pt x="163802" y="148173"/>
                      </a:lnTo>
                      <a:lnTo>
                        <a:pt x="160668" y="150603"/>
                      </a:lnTo>
                      <a:lnTo>
                        <a:pt x="148904" y="157889"/>
                      </a:lnTo>
                      <a:lnTo>
                        <a:pt x="141075" y="151412"/>
                      </a:lnTo>
                      <a:lnTo>
                        <a:pt x="133235" y="151412"/>
                      </a:lnTo>
                      <a:lnTo>
                        <a:pt x="124616" y="128740"/>
                      </a:lnTo>
                      <a:lnTo>
                        <a:pt x="119129" y="123883"/>
                      </a:lnTo>
                      <a:lnTo>
                        <a:pt x="115205" y="129550"/>
                      </a:lnTo>
                      <a:lnTo>
                        <a:pt x="95612" y="127930"/>
                      </a:lnTo>
                      <a:lnTo>
                        <a:pt x="88563" y="114976"/>
                      </a:lnTo>
                      <a:lnTo>
                        <a:pt x="86210" y="123883"/>
                      </a:lnTo>
                      <a:lnTo>
                        <a:pt x="75238" y="130359"/>
                      </a:lnTo>
                      <a:lnTo>
                        <a:pt x="54073" y="127930"/>
                      </a:lnTo>
                      <a:lnTo>
                        <a:pt x="51721" y="125502"/>
                      </a:lnTo>
                      <a:lnTo>
                        <a:pt x="28994" y="128740"/>
                      </a:lnTo>
                      <a:lnTo>
                        <a:pt x="0" y="118215"/>
                      </a:lnTo>
                      <a:lnTo>
                        <a:pt x="781" y="111737"/>
                      </a:lnTo>
                      <a:lnTo>
                        <a:pt x="4696" y="102021"/>
                      </a:lnTo>
                      <a:lnTo>
                        <a:pt x="14107" y="101211"/>
                      </a:lnTo>
                      <a:lnTo>
                        <a:pt x="21936" y="76920"/>
                      </a:lnTo>
                      <a:lnTo>
                        <a:pt x="31347" y="79349"/>
                      </a:lnTo>
                      <a:lnTo>
                        <a:pt x="44672" y="68823"/>
                      </a:lnTo>
                      <a:lnTo>
                        <a:pt x="51721" y="62346"/>
                      </a:lnTo>
                      <a:lnTo>
                        <a:pt x="46234" y="50200"/>
                      </a:lnTo>
                      <a:lnTo>
                        <a:pt x="51721" y="36436"/>
                      </a:lnTo>
                      <a:lnTo>
                        <a:pt x="83858" y="34007"/>
                      </a:lnTo>
                      <a:lnTo>
                        <a:pt x="91697" y="16193"/>
                      </a:lnTo>
                      <a:lnTo>
                        <a:pt x="114424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4" name="Forma Livre: Forma 233">
                  <a:extLst>
                    <a:ext uri="{FF2B5EF4-FFF2-40B4-BE49-F238E27FC236}">
                      <a16:creationId xmlns:a16="http://schemas.microsoft.com/office/drawing/2014/main" id="{5B8FAC8A-FF76-2FBB-BA18-CF573B5B493B}"/>
                    </a:ext>
                  </a:extLst>
                </p:cNvPr>
                <p:cNvSpPr/>
                <p:nvPr/>
              </p:nvSpPr>
              <p:spPr>
                <a:xfrm>
                  <a:off x="6602939" y="2144525"/>
                  <a:ext cx="270395" cy="384598"/>
                </a:xfrm>
                <a:custGeom>
                  <a:avLst/>
                  <a:gdLst>
                    <a:gd name="connsiteX0" fmla="*/ 235906 w 270395"/>
                    <a:gd name="connsiteY0" fmla="*/ 314156 h 384598"/>
                    <a:gd name="connsiteX1" fmla="*/ 213179 w 270395"/>
                    <a:gd name="connsiteY1" fmla="*/ 315775 h 384598"/>
                    <a:gd name="connsiteX2" fmla="*/ 210045 w 270395"/>
                    <a:gd name="connsiteY2" fmla="*/ 320633 h 384598"/>
                    <a:gd name="connsiteX3" fmla="*/ 199854 w 270395"/>
                    <a:gd name="connsiteY3" fmla="*/ 321443 h 384598"/>
                    <a:gd name="connsiteX4" fmla="*/ 191234 w 270395"/>
                    <a:gd name="connsiteY4" fmla="*/ 317394 h 384598"/>
                    <a:gd name="connsiteX5" fmla="*/ 164583 w 270395"/>
                    <a:gd name="connsiteY5" fmla="*/ 332779 h 384598"/>
                    <a:gd name="connsiteX6" fmla="*/ 164583 w 270395"/>
                    <a:gd name="connsiteY6" fmla="*/ 348972 h 384598"/>
                    <a:gd name="connsiteX7" fmla="*/ 156743 w 270395"/>
                    <a:gd name="connsiteY7" fmla="*/ 351402 h 384598"/>
                    <a:gd name="connsiteX8" fmla="*/ 158315 w 270395"/>
                    <a:gd name="connsiteY8" fmla="*/ 357069 h 384598"/>
                    <a:gd name="connsiteX9" fmla="*/ 134017 w 270395"/>
                    <a:gd name="connsiteY9" fmla="*/ 364357 h 384598"/>
                    <a:gd name="connsiteX10" fmla="*/ 130102 w 270395"/>
                    <a:gd name="connsiteY10" fmla="*/ 372452 h 384598"/>
                    <a:gd name="connsiteX11" fmla="*/ 115996 w 270395"/>
                    <a:gd name="connsiteY11" fmla="*/ 371644 h 384598"/>
                    <a:gd name="connsiteX12" fmla="*/ 108938 w 270395"/>
                    <a:gd name="connsiteY12" fmla="*/ 384599 h 384598"/>
                    <a:gd name="connsiteX13" fmla="*/ 107375 w 270395"/>
                    <a:gd name="connsiteY13" fmla="*/ 383789 h 384598"/>
                    <a:gd name="connsiteX14" fmla="*/ 98756 w 270395"/>
                    <a:gd name="connsiteY14" fmla="*/ 375693 h 384598"/>
                    <a:gd name="connsiteX15" fmla="*/ 89345 w 270395"/>
                    <a:gd name="connsiteY15" fmla="*/ 384599 h 384598"/>
                    <a:gd name="connsiteX16" fmla="*/ 83858 w 270395"/>
                    <a:gd name="connsiteY16" fmla="*/ 381359 h 384598"/>
                    <a:gd name="connsiteX17" fmla="*/ 89345 w 270395"/>
                    <a:gd name="connsiteY17" fmla="*/ 362738 h 384598"/>
                    <a:gd name="connsiteX18" fmla="*/ 82296 w 270395"/>
                    <a:gd name="connsiteY18" fmla="*/ 344925 h 384598"/>
                    <a:gd name="connsiteX19" fmla="*/ 87782 w 270395"/>
                    <a:gd name="connsiteY19" fmla="*/ 331159 h 384598"/>
                    <a:gd name="connsiteX20" fmla="*/ 83858 w 270395"/>
                    <a:gd name="connsiteY20" fmla="*/ 317396 h 384598"/>
                    <a:gd name="connsiteX21" fmla="*/ 93269 w 270395"/>
                    <a:gd name="connsiteY21" fmla="*/ 311728 h 384598"/>
                    <a:gd name="connsiteX22" fmla="*/ 87782 w 270395"/>
                    <a:gd name="connsiteY22" fmla="*/ 306870 h 384598"/>
                    <a:gd name="connsiteX23" fmla="*/ 91697 w 270395"/>
                    <a:gd name="connsiteY23" fmla="*/ 304441 h 384598"/>
                    <a:gd name="connsiteX24" fmla="*/ 91697 w 270395"/>
                    <a:gd name="connsiteY24" fmla="*/ 293105 h 384598"/>
                    <a:gd name="connsiteX25" fmla="*/ 79943 w 270395"/>
                    <a:gd name="connsiteY25" fmla="*/ 285818 h 384598"/>
                    <a:gd name="connsiteX26" fmla="*/ 82296 w 270395"/>
                    <a:gd name="connsiteY26" fmla="*/ 279341 h 384598"/>
                    <a:gd name="connsiteX27" fmla="*/ 80725 w 270395"/>
                    <a:gd name="connsiteY27" fmla="*/ 276100 h 384598"/>
                    <a:gd name="connsiteX28" fmla="*/ 47806 w 270395"/>
                    <a:gd name="connsiteY28" fmla="*/ 222662 h 384598"/>
                    <a:gd name="connsiteX29" fmla="*/ 47806 w 270395"/>
                    <a:gd name="connsiteY29" fmla="*/ 222662 h 384598"/>
                    <a:gd name="connsiteX30" fmla="*/ 0 w 270395"/>
                    <a:gd name="connsiteY30" fmla="*/ 119833 h 384598"/>
                    <a:gd name="connsiteX31" fmla="*/ 10192 w 270395"/>
                    <a:gd name="connsiteY31" fmla="*/ 109306 h 384598"/>
                    <a:gd name="connsiteX32" fmla="*/ 13326 w 270395"/>
                    <a:gd name="connsiteY32" fmla="*/ 95542 h 384598"/>
                    <a:gd name="connsiteX33" fmla="*/ 43892 w 270395"/>
                    <a:gd name="connsiteY33" fmla="*/ 82587 h 384598"/>
                    <a:gd name="connsiteX34" fmla="*/ 63484 w 270395"/>
                    <a:gd name="connsiteY34" fmla="*/ 69632 h 384598"/>
                    <a:gd name="connsiteX35" fmla="*/ 89345 w 270395"/>
                    <a:gd name="connsiteY35" fmla="*/ 55868 h 384598"/>
                    <a:gd name="connsiteX36" fmla="*/ 114424 w 270395"/>
                    <a:gd name="connsiteY36" fmla="*/ 45342 h 384598"/>
                    <a:gd name="connsiteX37" fmla="*/ 122263 w 270395"/>
                    <a:gd name="connsiteY37" fmla="*/ 36435 h 384598"/>
                    <a:gd name="connsiteX38" fmla="*/ 120691 w 270395"/>
                    <a:gd name="connsiteY38" fmla="*/ 29958 h 384598"/>
                    <a:gd name="connsiteX39" fmla="*/ 122263 w 270395"/>
                    <a:gd name="connsiteY39" fmla="*/ 12954 h 384598"/>
                    <a:gd name="connsiteX40" fmla="*/ 130102 w 270395"/>
                    <a:gd name="connsiteY40" fmla="*/ 0 h 384598"/>
                    <a:gd name="connsiteX41" fmla="*/ 170069 w 270395"/>
                    <a:gd name="connsiteY41" fmla="*/ 25099 h 384598"/>
                    <a:gd name="connsiteX42" fmla="*/ 199854 w 270395"/>
                    <a:gd name="connsiteY42" fmla="*/ 65583 h 384598"/>
                    <a:gd name="connsiteX43" fmla="*/ 206121 w 270395"/>
                    <a:gd name="connsiteY43" fmla="*/ 68013 h 384598"/>
                    <a:gd name="connsiteX44" fmla="*/ 213179 w 270395"/>
                    <a:gd name="connsiteY44" fmla="*/ 69632 h 384598"/>
                    <a:gd name="connsiteX45" fmla="*/ 209255 w 270395"/>
                    <a:gd name="connsiteY45" fmla="*/ 77729 h 384598"/>
                    <a:gd name="connsiteX46" fmla="*/ 213179 w 270395"/>
                    <a:gd name="connsiteY46" fmla="*/ 83397 h 384598"/>
                    <a:gd name="connsiteX47" fmla="*/ 210045 w 270395"/>
                    <a:gd name="connsiteY47" fmla="*/ 89874 h 384598"/>
                    <a:gd name="connsiteX48" fmla="*/ 217875 w 270395"/>
                    <a:gd name="connsiteY48" fmla="*/ 90683 h 384598"/>
                    <a:gd name="connsiteX49" fmla="*/ 223361 w 270395"/>
                    <a:gd name="connsiteY49" fmla="*/ 97161 h 384598"/>
                    <a:gd name="connsiteX50" fmla="*/ 226505 w 270395"/>
                    <a:gd name="connsiteY50" fmla="*/ 117402 h 384598"/>
                    <a:gd name="connsiteX51" fmla="*/ 224933 w 270395"/>
                    <a:gd name="connsiteY51" fmla="*/ 132787 h 384598"/>
                    <a:gd name="connsiteX52" fmla="*/ 247660 w 270395"/>
                    <a:gd name="connsiteY52" fmla="*/ 145741 h 384598"/>
                    <a:gd name="connsiteX53" fmla="*/ 250013 w 270395"/>
                    <a:gd name="connsiteY53" fmla="*/ 161936 h 384598"/>
                    <a:gd name="connsiteX54" fmla="*/ 249231 w 270395"/>
                    <a:gd name="connsiteY54" fmla="*/ 198370 h 384598"/>
                    <a:gd name="connsiteX55" fmla="*/ 249231 w 270395"/>
                    <a:gd name="connsiteY55" fmla="*/ 199990 h 384598"/>
                    <a:gd name="connsiteX56" fmla="*/ 251584 w 270395"/>
                    <a:gd name="connsiteY56" fmla="*/ 207277 h 384598"/>
                    <a:gd name="connsiteX57" fmla="*/ 240611 w 270395"/>
                    <a:gd name="connsiteY57" fmla="*/ 216184 h 384598"/>
                    <a:gd name="connsiteX58" fmla="*/ 242183 w 270395"/>
                    <a:gd name="connsiteY58" fmla="*/ 224280 h 384598"/>
                    <a:gd name="connsiteX59" fmla="*/ 255499 w 270395"/>
                    <a:gd name="connsiteY59" fmla="*/ 245332 h 384598"/>
                    <a:gd name="connsiteX60" fmla="*/ 255499 w 270395"/>
                    <a:gd name="connsiteY60" fmla="*/ 266384 h 384598"/>
                    <a:gd name="connsiteX61" fmla="*/ 270396 w 270395"/>
                    <a:gd name="connsiteY61" fmla="*/ 280149 h 384598"/>
                    <a:gd name="connsiteX62" fmla="*/ 267262 w 270395"/>
                    <a:gd name="connsiteY62" fmla="*/ 289865 h 384598"/>
                    <a:gd name="connsiteX63" fmla="*/ 249231 w 270395"/>
                    <a:gd name="connsiteY63" fmla="*/ 309297 h 384598"/>
                    <a:gd name="connsiteX64" fmla="*/ 235906 w 270395"/>
                    <a:gd name="connsiteY64" fmla="*/ 314156 h 384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270395" h="384598">
                      <a:moveTo>
                        <a:pt x="235906" y="314156"/>
                      </a:moveTo>
                      <a:lnTo>
                        <a:pt x="213179" y="315775"/>
                      </a:lnTo>
                      <a:lnTo>
                        <a:pt x="210045" y="320633"/>
                      </a:lnTo>
                      <a:lnTo>
                        <a:pt x="199854" y="321443"/>
                      </a:lnTo>
                      <a:lnTo>
                        <a:pt x="191234" y="317394"/>
                      </a:lnTo>
                      <a:lnTo>
                        <a:pt x="164583" y="332779"/>
                      </a:lnTo>
                      <a:lnTo>
                        <a:pt x="164583" y="348972"/>
                      </a:lnTo>
                      <a:lnTo>
                        <a:pt x="156743" y="351402"/>
                      </a:lnTo>
                      <a:lnTo>
                        <a:pt x="158315" y="357069"/>
                      </a:lnTo>
                      <a:lnTo>
                        <a:pt x="134017" y="364357"/>
                      </a:lnTo>
                      <a:lnTo>
                        <a:pt x="130102" y="372452"/>
                      </a:lnTo>
                      <a:lnTo>
                        <a:pt x="115996" y="371644"/>
                      </a:lnTo>
                      <a:lnTo>
                        <a:pt x="108938" y="384599"/>
                      </a:lnTo>
                      <a:lnTo>
                        <a:pt x="107375" y="383789"/>
                      </a:lnTo>
                      <a:lnTo>
                        <a:pt x="98756" y="375693"/>
                      </a:lnTo>
                      <a:lnTo>
                        <a:pt x="89345" y="384599"/>
                      </a:lnTo>
                      <a:lnTo>
                        <a:pt x="83858" y="381359"/>
                      </a:lnTo>
                      <a:lnTo>
                        <a:pt x="89345" y="362738"/>
                      </a:lnTo>
                      <a:lnTo>
                        <a:pt x="82296" y="344925"/>
                      </a:lnTo>
                      <a:lnTo>
                        <a:pt x="87782" y="331159"/>
                      </a:lnTo>
                      <a:lnTo>
                        <a:pt x="83858" y="317396"/>
                      </a:lnTo>
                      <a:lnTo>
                        <a:pt x="93269" y="311728"/>
                      </a:lnTo>
                      <a:lnTo>
                        <a:pt x="87782" y="306870"/>
                      </a:lnTo>
                      <a:lnTo>
                        <a:pt x="91697" y="304441"/>
                      </a:lnTo>
                      <a:lnTo>
                        <a:pt x="91697" y="293105"/>
                      </a:lnTo>
                      <a:lnTo>
                        <a:pt x="79943" y="285818"/>
                      </a:lnTo>
                      <a:lnTo>
                        <a:pt x="82296" y="279341"/>
                      </a:lnTo>
                      <a:lnTo>
                        <a:pt x="80725" y="276100"/>
                      </a:lnTo>
                      <a:lnTo>
                        <a:pt x="47806" y="222662"/>
                      </a:lnTo>
                      <a:lnTo>
                        <a:pt x="47806" y="222662"/>
                      </a:lnTo>
                      <a:lnTo>
                        <a:pt x="0" y="119833"/>
                      </a:lnTo>
                      <a:lnTo>
                        <a:pt x="10192" y="109306"/>
                      </a:lnTo>
                      <a:lnTo>
                        <a:pt x="13326" y="95542"/>
                      </a:lnTo>
                      <a:lnTo>
                        <a:pt x="43892" y="82587"/>
                      </a:lnTo>
                      <a:lnTo>
                        <a:pt x="63484" y="69632"/>
                      </a:lnTo>
                      <a:lnTo>
                        <a:pt x="89345" y="55868"/>
                      </a:lnTo>
                      <a:lnTo>
                        <a:pt x="114424" y="45342"/>
                      </a:lnTo>
                      <a:lnTo>
                        <a:pt x="122263" y="36435"/>
                      </a:lnTo>
                      <a:lnTo>
                        <a:pt x="120691" y="29958"/>
                      </a:lnTo>
                      <a:lnTo>
                        <a:pt x="122263" y="12954"/>
                      </a:lnTo>
                      <a:lnTo>
                        <a:pt x="130102" y="0"/>
                      </a:lnTo>
                      <a:lnTo>
                        <a:pt x="170069" y="25099"/>
                      </a:lnTo>
                      <a:lnTo>
                        <a:pt x="199854" y="65583"/>
                      </a:lnTo>
                      <a:lnTo>
                        <a:pt x="206121" y="68013"/>
                      </a:lnTo>
                      <a:lnTo>
                        <a:pt x="213179" y="69632"/>
                      </a:lnTo>
                      <a:lnTo>
                        <a:pt x="209255" y="77729"/>
                      </a:lnTo>
                      <a:lnTo>
                        <a:pt x="213179" y="83397"/>
                      </a:lnTo>
                      <a:lnTo>
                        <a:pt x="210045" y="89874"/>
                      </a:lnTo>
                      <a:lnTo>
                        <a:pt x="217875" y="90683"/>
                      </a:lnTo>
                      <a:lnTo>
                        <a:pt x="223361" y="97161"/>
                      </a:lnTo>
                      <a:lnTo>
                        <a:pt x="226505" y="117402"/>
                      </a:lnTo>
                      <a:lnTo>
                        <a:pt x="224933" y="132787"/>
                      </a:lnTo>
                      <a:lnTo>
                        <a:pt x="247660" y="145741"/>
                      </a:lnTo>
                      <a:lnTo>
                        <a:pt x="250013" y="161936"/>
                      </a:lnTo>
                      <a:lnTo>
                        <a:pt x="249231" y="198370"/>
                      </a:lnTo>
                      <a:lnTo>
                        <a:pt x="249231" y="199990"/>
                      </a:lnTo>
                      <a:lnTo>
                        <a:pt x="251584" y="207277"/>
                      </a:lnTo>
                      <a:lnTo>
                        <a:pt x="240611" y="216184"/>
                      </a:lnTo>
                      <a:lnTo>
                        <a:pt x="242183" y="224280"/>
                      </a:lnTo>
                      <a:lnTo>
                        <a:pt x="255499" y="245332"/>
                      </a:lnTo>
                      <a:lnTo>
                        <a:pt x="255499" y="266384"/>
                      </a:lnTo>
                      <a:lnTo>
                        <a:pt x="270396" y="280149"/>
                      </a:lnTo>
                      <a:lnTo>
                        <a:pt x="267262" y="289865"/>
                      </a:lnTo>
                      <a:lnTo>
                        <a:pt x="249231" y="309297"/>
                      </a:lnTo>
                      <a:lnTo>
                        <a:pt x="235906" y="31415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5" name="Forma Livre: Forma 234">
                  <a:extLst>
                    <a:ext uri="{FF2B5EF4-FFF2-40B4-BE49-F238E27FC236}">
                      <a16:creationId xmlns:a16="http://schemas.microsoft.com/office/drawing/2014/main" id="{1CACE3B8-030B-896A-AD7A-1B4AC9B9E228}"/>
                    </a:ext>
                  </a:extLst>
                </p:cNvPr>
                <p:cNvSpPr/>
                <p:nvPr/>
              </p:nvSpPr>
              <p:spPr>
                <a:xfrm>
                  <a:off x="6925056" y="2360709"/>
                  <a:ext cx="318202" cy="281765"/>
                </a:xfrm>
                <a:custGeom>
                  <a:avLst/>
                  <a:gdLst>
                    <a:gd name="connsiteX0" fmla="*/ 85430 w 318202"/>
                    <a:gd name="connsiteY0" fmla="*/ 1 h 281765"/>
                    <a:gd name="connsiteX1" fmla="*/ 93269 w 318202"/>
                    <a:gd name="connsiteY1" fmla="*/ 10527 h 281765"/>
                    <a:gd name="connsiteX2" fmla="*/ 94831 w 318202"/>
                    <a:gd name="connsiteY2" fmla="*/ 9716 h 281765"/>
                    <a:gd name="connsiteX3" fmla="*/ 142637 w 318202"/>
                    <a:gd name="connsiteY3" fmla="*/ 72872 h 281765"/>
                    <a:gd name="connsiteX4" fmla="*/ 142637 w 318202"/>
                    <a:gd name="connsiteY4" fmla="*/ 72062 h 281765"/>
                    <a:gd name="connsiteX5" fmla="*/ 184966 w 318202"/>
                    <a:gd name="connsiteY5" fmla="*/ 126310 h 281765"/>
                    <a:gd name="connsiteX6" fmla="*/ 211607 w 318202"/>
                    <a:gd name="connsiteY6" fmla="*/ 131978 h 281765"/>
                    <a:gd name="connsiteX7" fmla="*/ 215532 w 318202"/>
                    <a:gd name="connsiteY7" fmla="*/ 139265 h 281765"/>
                    <a:gd name="connsiteX8" fmla="*/ 247660 w 318202"/>
                    <a:gd name="connsiteY8" fmla="*/ 159509 h 281765"/>
                    <a:gd name="connsiteX9" fmla="*/ 256280 w 318202"/>
                    <a:gd name="connsiteY9" fmla="*/ 154650 h 281765"/>
                    <a:gd name="connsiteX10" fmla="*/ 268044 w 318202"/>
                    <a:gd name="connsiteY10" fmla="*/ 148982 h 281765"/>
                    <a:gd name="connsiteX11" fmla="*/ 282931 w 318202"/>
                    <a:gd name="connsiteY11" fmla="*/ 149792 h 281765"/>
                    <a:gd name="connsiteX12" fmla="*/ 297038 w 318202"/>
                    <a:gd name="connsiteY12" fmla="*/ 165175 h 281765"/>
                    <a:gd name="connsiteX13" fmla="*/ 302524 w 318202"/>
                    <a:gd name="connsiteY13" fmla="*/ 164365 h 281765"/>
                    <a:gd name="connsiteX14" fmla="*/ 302524 w 318202"/>
                    <a:gd name="connsiteY14" fmla="*/ 183801 h 281765"/>
                    <a:gd name="connsiteX15" fmla="*/ 318202 w 318202"/>
                    <a:gd name="connsiteY15" fmla="*/ 205661 h 281765"/>
                    <a:gd name="connsiteX16" fmla="*/ 293123 w 318202"/>
                    <a:gd name="connsiteY16" fmla="*/ 244523 h 281765"/>
                    <a:gd name="connsiteX17" fmla="*/ 294685 w 318202"/>
                    <a:gd name="connsiteY17" fmla="*/ 248571 h 281765"/>
                    <a:gd name="connsiteX18" fmla="*/ 300962 w 318202"/>
                    <a:gd name="connsiteY18" fmla="*/ 252619 h 281765"/>
                    <a:gd name="connsiteX19" fmla="*/ 290770 w 318202"/>
                    <a:gd name="connsiteY19" fmla="*/ 271241 h 281765"/>
                    <a:gd name="connsiteX20" fmla="*/ 278225 w 318202"/>
                    <a:gd name="connsiteY20" fmla="*/ 274479 h 281765"/>
                    <a:gd name="connsiteX21" fmla="*/ 274311 w 318202"/>
                    <a:gd name="connsiteY21" fmla="*/ 275289 h 281765"/>
                    <a:gd name="connsiteX22" fmla="*/ 275883 w 318202"/>
                    <a:gd name="connsiteY22" fmla="*/ 281766 h 281765"/>
                    <a:gd name="connsiteX23" fmla="*/ 269606 w 318202"/>
                    <a:gd name="connsiteY23" fmla="*/ 276098 h 281765"/>
                    <a:gd name="connsiteX24" fmla="*/ 269606 w 318202"/>
                    <a:gd name="connsiteY24" fmla="*/ 220234 h 281765"/>
                    <a:gd name="connsiteX25" fmla="*/ 260985 w 318202"/>
                    <a:gd name="connsiteY25" fmla="*/ 210519 h 281765"/>
                    <a:gd name="connsiteX26" fmla="*/ 254718 w 318202"/>
                    <a:gd name="connsiteY26" fmla="*/ 205661 h 281765"/>
                    <a:gd name="connsiteX27" fmla="*/ 181042 w 318202"/>
                    <a:gd name="connsiteY27" fmla="*/ 201613 h 281765"/>
                    <a:gd name="connsiteX28" fmla="*/ 182614 w 318202"/>
                    <a:gd name="connsiteY28" fmla="*/ 192707 h 281765"/>
                    <a:gd name="connsiteX29" fmla="*/ 167726 w 318202"/>
                    <a:gd name="connsiteY29" fmla="*/ 167605 h 281765"/>
                    <a:gd name="connsiteX30" fmla="*/ 152048 w 318202"/>
                    <a:gd name="connsiteY30" fmla="*/ 160318 h 281765"/>
                    <a:gd name="connsiteX31" fmla="*/ 134807 w 318202"/>
                    <a:gd name="connsiteY31" fmla="*/ 161937 h 281765"/>
                    <a:gd name="connsiteX32" fmla="*/ 123835 w 318202"/>
                    <a:gd name="connsiteY32" fmla="*/ 150601 h 281765"/>
                    <a:gd name="connsiteX33" fmla="*/ 106585 w 318202"/>
                    <a:gd name="connsiteY33" fmla="*/ 157888 h 281765"/>
                    <a:gd name="connsiteX34" fmla="*/ 105023 w 318202"/>
                    <a:gd name="connsiteY34" fmla="*/ 163556 h 281765"/>
                    <a:gd name="connsiteX35" fmla="*/ 86992 w 318202"/>
                    <a:gd name="connsiteY35" fmla="*/ 161937 h 281765"/>
                    <a:gd name="connsiteX36" fmla="*/ 72104 w 318202"/>
                    <a:gd name="connsiteY36" fmla="*/ 170842 h 281765"/>
                    <a:gd name="connsiteX37" fmla="*/ 47806 w 318202"/>
                    <a:gd name="connsiteY37" fmla="*/ 127930 h 281765"/>
                    <a:gd name="connsiteX38" fmla="*/ 43110 w 318202"/>
                    <a:gd name="connsiteY38" fmla="*/ 127120 h 281765"/>
                    <a:gd name="connsiteX39" fmla="*/ 37624 w 318202"/>
                    <a:gd name="connsiteY39" fmla="*/ 118214 h 281765"/>
                    <a:gd name="connsiteX40" fmla="*/ 45454 w 318202"/>
                    <a:gd name="connsiteY40" fmla="*/ 92304 h 281765"/>
                    <a:gd name="connsiteX41" fmla="*/ 39967 w 318202"/>
                    <a:gd name="connsiteY41" fmla="*/ 74490 h 281765"/>
                    <a:gd name="connsiteX42" fmla="*/ 7058 w 318202"/>
                    <a:gd name="connsiteY42" fmla="*/ 41294 h 281765"/>
                    <a:gd name="connsiteX43" fmla="*/ 0 w 318202"/>
                    <a:gd name="connsiteY43" fmla="*/ 41294 h 281765"/>
                    <a:gd name="connsiteX44" fmla="*/ 24299 w 318202"/>
                    <a:gd name="connsiteY44" fmla="*/ 31577 h 281765"/>
                    <a:gd name="connsiteX45" fmla="*/ 37624 w 318202"/>
                    <a:gd name="connsiteY45" fmla="*/ 12955 h 281765"/>
                    <a:gd name="connsiteX46" fmla="*/ 62703 w 318202"/>
                    <a:gd name="connsiteY46" fmla="*/ 4858 h 281765"/>
                    <a:gd name="connsiteX47" fmla="*/ 79943 w 318202"/>
                    <a:gd name="connsiteY47" fmla="*/ 7288 h 281765"/>
                    <a:gd name="connsiteX48" fmla="*/ 83858 w 318202"/>
                    <a:gd name="connsiteY48" fmla="*/ 1619 h 281765"/>
                    <a:gd name="connsiteX49" fmla="*/ 85430 w 318202"/>
                    <a:gd name="connsiteY49" fmla="*/ 0 h 28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318202" h="281765">
                      <a:moveTo>
                        <a:pt x="85430" y="1"/>
                      </a:moveTo>
                      <a:lnTo>
                        <a:pt x="93269" y="10527"/>
                      </a:lnTo>
                      <a:lnTo>
                        <a:pt x="94831" y="9716"/>
                      </a:lnTo>
                      <a:lnTo>
                        <a:pt x="142637" y="72872"/>
                      </a:lnTo>
                      <a:lnTo>
                        <a:pt x="142637" y="72062"/>
                      </a:lnTo>
                      <a:lnTo>
                        <a:pt x="184966" y="126310"/>
                      </a:lnTo>
                      <a:lnTo>
                        <a:pt x="211607" y="131978"/>
                      </a:lnTo>
                      <a:lnTo>
                        <a:pt x="215532" y="139265"/>
                      </a:lnTo>
                      <a:lnTo>
                        <a:pt x="247660" y="159509"/>
                      </a:lnTo>
                      <a:lnTo>
                        <a:pt x="256280" y="154650"/>
                      </a:lnTo>
                      <a:lnTo>
                        <a:pt x="268044" y="148982"/>
                      </a:lnTo>
                      <a:lnTo>
                        <a:pt x="282931" y="149792"/>
                      </a:lnTo>
                      <a:lnTo>
                        <a:pt x="297038" y="165175"/>
                      </a:lnTo>
                      <a:lnTo>
                        <a:pt x="302524" y="164365"/>
                      </a:lnTo>
                      <a:lnTo>
                        <a:pt x="302524" y="183801"/>
                      </a:lnTo>
                      <a:lnTo>
                        <a:pt x="318202" y="205661"/>
                      </a:lnTo>
                      <a:lnTo>
                        <a:pt x="293123" y="244523"/>
                      </a:lnTo>
                      <a:lnTo>
                        <a:pt x="294685" y="248571"/>
                      </a:lnTo>
                      <a:lnTo>
                        <a:pt x="300962" y="252619"/>
                      </a:lnTo>
                      <a:lnTo>
                        <a:pt x="290770" y="271241"/>
                      </a:lnTo>
                      <a:lnTo>
                        <a:pt x="278225" y="274479"/>
                      </a:lnTo>
                      <a:lnTo>
                        <a:pt x="274311" y="275289"/>
                      </a:lnTo>
                      <a:lnTo>
                        <a:pt x="275883" y="281766"/>
                      </a:lnTo>
                      <a:lnTo>
                        <a:pt x="269606" y="276098"/>
                      </a:lnTo>
                      <a:lnTo>
                        <a:pt x="269606" y="220234"/>
                      </a:lnTo>
                      <a:lnTo>
                        <a:pt x="260985" y="210519"/>
                      </a:lnTo>
                      <a:lnTo>
                        <a:pt x="254718" y="205661"/>
                      </a:lnTo>
                      <a:lnTo>
                        <a:pt x="181042" y="201613"/>
                      </a:lnTo>
                      <a:lnTo>
                        <a:pt x="182614" y="192707"/>
                      </a:lnTo>
                      <a:lnTo>
                        <a:pt x="167726" y="167605"/>
                      </a:lnTo>
                      <a:lnTo>
                        <a:pt x="152048" y="160318"/>
                      </a:lnTo>
                      <a:lnTo>
                        <a:pt x="134807" y="161937"/>
                      </a:lnTo>
                      <a:lnTo>
                        <a:pt x="123835" y="150601"/>
                      </a:lnTo>
                      <a:lnTo>
                        <a:pt x="106585" y="157888"/>
                      </a:lnTo>
                      <a:lnTo>
                        <a:pt x="105023" y="163556"/>
                      </a:lnTo>
                      <a:lnTo>
                        <a:pt x="86992" y="161937"/>
                      </a:lnTo>
                      <a:lnTo>
                        <a:pt x="72104" y="170842"/>
                      </a:lnTo>
                      <a:lnTo>
                        <a:pt x="47806" y="127930"/>
                      </a:lnTo>
                      <a:lnTo>
                        <a:pt x="43110" y="127120"/>
                      </a:lnTo>
                      <a:lnTo>
                        <a:pt x="37624" y="118214"/>
                      </a:lnTo>
                      <a:lnTo>
                        <a:pt x="45454" y="92304"/>
                      </a:lnTo>
                      <a:lnTo>
                        <a:pt x="39967" y="74490"/>
                      </a:lnTo>
                      <a:lnTo>
                        <a:pt x="7058" y="41294"/>
                      </a:lnTo>
                      <a:lnTo>
                        <a:pt x="0" y="41294"/>
                      </a:lnTo>
                      <a:lnTo>
                        <a:pt x="24299" y="31577"/>
                      </a:lnTo>
                      <a:lnTo>
                        <a:pt x="37624" y="12955"/>
                      </a:lnTo>
                      <a:lnTo>
                        <a:pt x="62703" y="4858"/>
                      </a:lnTo>
                      <a:lnTo>
                        <a:pt x="79943" y="7288"/>
                      </a:lnTo>
                      <a:lnTo>
                        <a:pt x="83858" y="1619"/>
                      </a:lnTo>
                      <a:lnTo>
                        <a:pt x="85430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97" name="Agrupar 196">
                <a:extLst>
                  <a:ext uri="{FF2B5EF4-FFF2-40B4-BE49-F238E27FC236}">
                    <a16:creationId xmlns:a16="http://schemas.microsoft.com/office/drawing/2014/main" id="{C033A48A-AD07-490B-368F-52F481C7D2FD}"/>
                  </a:ext>
                </a:extLst>
              </p:cNvPr>
              <p:cNvGrpSpPr/>
              <p:nvPr/>
            </p:nvGrpSpPr>
            <p:grpSpPr>
              <a:xfrm>
                <a:off x="3731511" y="2171014"/>
                <a:ext cx="2288829" cy="2081815"/>
                <a:chOff x="5403809" y="2744497"/>
                <a:chExt cx="2436656" cy="2002345"/>
              </a:xfrm>
              <a:grpFill/>
            </p:grpSpPr>
            <p:sp>
              <p:nvSpPr>
                <p:cNvPr id="210" name="Forma Livre: Forma 209">
                  <a:extLst>
                    <a:ext uri="{FF2B5EF4-FFF2-40B4-BE49-F238E27FC236}">
                      <a16:creationId xmlns:a16="http://schemas.microsoft.com/office/drawing/2014/main" id="{9034604C-E8EB-A67B-1086-400BF72C9CAB}"/>
                    </a:ext>
                  </a:extLst>
                </p:cNvPr>
                <p:cNvSpPr/>
                <p:nvPr/>
              </p:nvSpPr>
              <p:spPr>
                <a:xfrm>
                  <a:off x="7229151" y="3265124"/>
                  <a:ext cx="331517" cy="348900"/>
                </a:xfrm>
                <a:custGeom>
                  <a:avLst/>
                  <a:gdLst>
                    <a:gd name="connsiteX0" fmla="*/ 319764 w 331517"/>
                    <a:gd name="connsiteY0" fmla="*/ 59112 h 348900"/>
                    <a:gd name="connsiteX1" fmla="*/ 299390 w 331517"/>
                    <a:gd name="connsiteY1" fmla="*/ 103641 h 348900"/>
                    <a:gd name="connsiteX2" fmla="*/ 278225 w 331517"/>
                    <a:gd name="connsiteY2" fmla="*/ 153838 h 348900"/>
                    <a:gd name="connsiteX3" fmla="*/ 272739 w 331517"/>
                    <a:gd name="connsiteY3" fmla="*/ 165983 h 348900"/>
                    <a:gd name="connsiteX4" fmla="*/ 267252 w 331517"/>
                    <a:gd name="connsiteY4" fmla="*/ 197568 h 348900"/>
                    <a:gd name="connsiteX5" fmla="*/ 284493 w 331517"/>
                    <a:gd name="connsiteY5" fmla="*/ 221047 h 348900"/>
                    <a:gd name="connsiteX6" fmla="*/ 284493 w 331517"/>
                    <a:gd name="connsiteY6" fmla="*/ 221856 h 348900"/>
                    <a:gd name="connsiteX7" fmla="*/ 303305 w 331517"/>
                    <a:gd name="connsiteY7" fmla="*/ 244526 h 348900"/>
                    <a:gd name="connsiteX8" fmla="*/ 331518 w 331517"/>
                    <a:gd name="connsiteY8" fmla="*/ 255861 h 348900"/>
                    <a:gd name="connsiteX9" fmla="*/ 325251 w 331517"/>
                    <a:gd name="connsiteY9" fmla="*/ 265576 h 348900"/>
                    <a:gd name="connsiteX10" fmla="*/ 310362 w 331517"/>
                    <a:gd name="connsiteY10" fmla="*/ 272863 h 348900"/>
                    <a:gd name="connsiteX11" fmla="*/ 308791 w 331517"/>
                    <a:gd name="connsiteY11" fmla="*/ 285817 h 348900"/>
                    <a:gd name="connsiteX12" fmla="*/ 300952 w 331517"/>
                    <a:gd name="connsiteY12" fmla="*/ 291484 h 348900"/>
                    <a:gd name="connsiteX13" fmla="*/ 289979 w 331517"/>
                    <a:gd name="connsiteY13" fmla="*/ 284197 h 348900"/>
                    <a:gd name="connsiteX14" fmla="*/ 286065 w 331517"/>
                    <a:gd name="connsiteY14" fmla="*/ 270434 h 348900"/>
                    <a:gd name="connsiteX15" fmla="*/ 272739 w 331517"/>
                    <a:gd name="connsiteY15" fmla="*/ 264766 h 348900"/>
                    <a:gd name="connsiteX16" fmla="*/ 266472 w 331517"/>
                    <a:gd name="connsiteY16" fmla="*/ 268005 h 348900"/>
                    <a:gd name="connsiteX17" fmla="*/ 253927 w 331517"/>
                    <a:gd name="connsiteY17" fmla="*/ 266386 h 348900"/>
                    <a:gd name="connsiteX18" fmla="*/ 246088 w 331517"/>
                    <a:gd name="connsiteY18" fmla="*/ 267195 h 348900"/>
                    <a:gd name="connsiteX19" fmla="*/ 183671 w 331517"/>
                    <a:gd name="connsiteY19" fmla="*/ 348901 h 348900"/>
                    <a:gd name="connsiteX20" fmla="*/ 90125 w 331517"/>
                    <a:gd name="connsiteY20" fmla="*/ 268815 h 348900"/>
                    <a:gd name="connsiteX21" fmla="*/ 78372 w 331517"/>
                    <a:gd name="connsiteY21" fmla="*/ 258289 h 348900"/>
                    <a:gd name="connsiteX22" fmla="*/ 39967 w 331517"/>
                    <a:gd name="connsiteY22" fmla="*/ 248574 h 348900"/>
                    <a:gd name="connsiteX23" fmla="*/ 14107 w 331517"/>
                    <a:gd name="connsiteY23" fmla="*/ 238858 h 348900"/>
                    <a:gd name="connsiteX24" fmla="*/ 3915 w 331517"/>
                    <a:gd name="connsiteY24" fmla="*/ 214570 h 348900"/>
                    <a:gd name="connsiteX25" fmla="*/ 0 w 331517"/>
                    <a:gd name="connsiteY25" fmla="*/ 206473 h 348900"/>
                    <a:gd name="connsiteX26" fmla="*/ 38405 w 331517"/>
                    <a:gd name="connsiteY26" fmla="*/ 195948 h 348900"/>
                    <a:gd name="connsiteX27" fmla="*/ 51721 w 331517"/>
                    <a:gd name="connsiteY27" fmla="*/ 182985 h 348900"/>
                    <a:gd name="connsiteX28" fmla="*/ 62694 w 331517"/>
                    <a:gd name="connsiteY28" fmla="*/ 180556 h 348900"/>
                    <a:gd name="connsiteX29" fmla="*/ 66618 w 331517"/>
                    <a:gd name="connsiteY29" fmla="*/ 169221 h 348900"/>
                    <a:gd name="connsiteX30" fmla="*/ 74457 w 331517"/>
                    <a:gd name="connsiteY30" fmla="*/ 159506 h 348900"/>
                    <a:gd name="connsiteX31" fmla="*/ 90125 w 331517"/>
                    <a:gd name="connsiteY31" fmla="*/ 156267 h 348900"/>
                    <a:gd name="connsiteX32" fmla="*/ 103451 w 331517"/>
                    <a:gd name="connsiteY32" fmla="*/ 137646 h 348900"/>
                    <a:gd name="connsiteX33" fmla="*/ 134017 w 331517"/>
                    <a:gd name="connsiteY33" fmla="*/ 131978 h 348900"/>
                    <a:gd name="connsiteX34" fmla="*/ 150476 w 331517"/>
                    <a:gd name="connsiteY34" fmla="*/ 96355 h 348900"/>
                    <a:gd name="connsiteX35" fmla="*/ 152038 w 331517"/>
                    <a:gd name="connsiteY35" fmla="*/ 84211 h 348900"/>
                    <a:gd name="connsiteX36" fmla="*/ 160668 w 331517"/>
                    <a:gd name="connsiteY36" fmla="*/ 70447 h 348900"/>
                    <a:gd name="connsiteX37" fmla="*/ 156743 w 331517"/>
                    <a:gd name="connsiteY37" fmla="*/ 63970 h 348900"/>
                    <a:gd name="connsiteX38" fmla="*/ 171641 w 331517"/>
                    <a:gd name="connsiteY38" fmla="*/ 51006 h 348900"/>
                    <a:gd name="connsiteX39" fmla="*/ 177908 w 331517"/>
                    <a:gd name="connsiteY39" fmla="*/ 54245 h 348900"/>
                    <a:gd name="connsiteX40" fmla="*/ 210036 w 331517"/>
                    <a:gd name="connsiteY40" fmla="*/ 68018 h 348900"/>
                    <a:gd name="connsiteX41" fmla="*/ 227286 w 331517"/>
                    <a:gd name="connsiteY41" fmla="*/ 61541 h 348900"/>
                    <a:gd name="connsiteX42" fmla="*/ 259413 w 331517"/>
                    <a:gd name="connsiteY42" fmla="*/ 63970 h 348900"/>
                    <a:gd name="connsiteX43" fmla="*/ 263338 w 331517"/>
                    <a:gd name="connsiteY43" fmla="*/ 59112 h 348900"/>
                    <a:gd name="connsiteX44" fmla="*/ 268824 w 331517"/>
                    <a:gd name="connsiteY44" fmla="*/ 53435 h 348900"/>
                    <a:gd name="connsiteX45" fmla="*/ 268824 w 331517"/>
                    <a:gd name="connsiteY45" fmla="*/ 36433 h 348900"/>
                    <a:gd name="connsiteX46" fmla="*/ 272739 w 331517"/>
                    <a:gd name="connsiteY46" fmla="*/ 30766 h 348900"/>
                    <a:gd name="connsiteX47" fmla="*/ 300952 w 331517"/>
                    <a:gd name="connsiteY47" fmla="*/ 21860 h 348900"/>
                    <a:gd name="connsiteX48" fmla="*/ 320545 w 331517"/>
                    <a:gd name="connsiteY48" fmla="*/ 0 h 348900"/>
                    <a:gd name="connsiteX49" fmla="*/ 319764 w 331517"/>
                    <a:gd name="connsiteY49" fmla="*/ 59112 h 348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331517" h="348900">
                      <a:moveTo>
                        <a:pt x="319764" y="59112"/>
                      </a:moveTo>
                      <a:lnTo>
                        <a:pt x="299390" y="103641"/>
                      </a:lnTo>
                      <a:lnTo>
                        <a:pt x="278225" y="153838"/>
                      </a:lnTo>
                      <a:lnTo>
                        <a:pt x="272739" y="165983"/>
                      </a:lnTo>
                      <a:lnTo>
                        <a:pt x="267252" y="197568"/>
                      </a:lnTo>
                      <a:lnTo>
                        <a:pt x="284493" y="221047"/>
                      </a:lnTo>
                      <a:lnTo>
                        <a:pt x="284493" y="221856"/>
                      </a:lnTo>
                      <a:lnTo>
                        <a:pt x="303305" y="244526"/>
                      </a:lnTo>
                      <a:lnTo>
                        <a:pt x="331518" y="255861"/>
                      </a:lnTo>
                      <a:lnTo>
                        <a:pt x="325251" y="265576"/>
                      </a:lnTo>
                      <a:lnTo>
                        <a:pt x="310362" y="272863"/>
                      </a:lnTo>
                      <a:lnTo>
                        <a:pt x="308791" y="285817"/>
                      </a:lnTo>
                      <a:lnTo>
                        <a:pt x="300952" y="291484"/>
                      </a:lnTo>
                      <a:lnTo>
                        <a:pt x="289979" y="284197"/>
                      </a:lnTo>
                      <a:lnTo>
                        <a:pt x="286065" y="270434"/>
                      </a:lnTo>
                      <a:lnTo>
                        <a:pt x="272739" y="264766"/>
                      </a:lnTo>
                      <a:lnTo>
                        <a:pt x="266472" y="268005"/>
                      </a:lnTo>
                      <a:lnTo>
                        <a:pt x="253927" y="266386"/>
                      </a:lnTo>
                      <a:lnTo>
                        <a:pt x="246088" y="267195"/>
                      </a:lnTo>
                      <a:lnTo>
                        <a:pt x="183671" y="348901"/>
                      </a:lnTo>
                      <a:lnTo>
                        <a:pt x="90125" y="268815"/>
                      </a:lnTo>
                      <a:lnTo>
                        <a:pt x="78372" y="258289"/>
                      </a:lnTo>
                      <a:lnTo>
                        <a:pt x="39967" y="248574"/>
                      </a:lnTo>
                      <a:lnTo>
                        <a:pt x="14107" y="238858"/>
                      </a:lnTo>
                      <a:lnTo>
                        <a:pt x="3915" y="214570"/>
                      </a:lnTo>
                      <a:lnTo>
                        <a:pt x="0" y="206473"/>
                      </a:lnTo>
                      <a:lnTo>
                        <a:pt x="38405" y="195948"/>
                      </a:lnTo>
                      <a:lnTo>
                        <a:pt x="51721" y="182985"/>
                      </a:lnTo>
                      <a:lnTo>
                        <a:pt x="62694" y="180556"/>
                      </a:lnTo>
                      <a:lnTo>
                        <a:pt x="66618" y="169221"/>
                      </a:lnTo>
                      <a:lnTo>
                        <a:pt x="74457" y="159506"/>
                      </a:lnTo>
                      <a:lnTo>
                        <a:pt x="90125" y="156267"/>
                      </a:lnTo>
                      <a:lnTo>
                        <a:pt x="103451" y="137646"/>
                      </a:lnTo>
                      <a:lnTo>
                        <a:pt x="134017" y="131978"/>
                      </a:lnTo>
                      <a:lnTo>
                        <a:pt x="150476" y="96355"/>
                      </a:lnTo>
                      <a:lnTo>
                        <a:pt x="152038" y="84211"/>
                      </a:lnTo>
                      <a:lnTo>
                        <a:pt x="160668" y="70447"/>
                      </a:lnTo>
                      <a:lnTo>
                        <a:pt x="156743" y="63970"/>
                      </a:lnTo>
                      <a:lnTo>
                        <a:pt x="171641" y="51006"/>
                      </a:lnTo>
                      <a:lnTo>
                        <a:pt x="177908" y="54245"/>
                      </a:lnTo>
                      <a:lnTo>
                        <a:pt x="210036" y="68018"/>
                      </a:lnTo>
                      <a:lnTo>
                        <a:pt x="227286" y="61541"/>
                      </a:lnTo>
                      <a:lnTo>
                        <a:pt x="259413" y="63970"/>
                      </a:lnTo>
                      <a:lnTo>
                        <a:pt x="263338" y="59112"/>
                      </a:lnTo>
                      <a:lnTo>
                        <a:pt x="268824" y="53435"/>
                      </a:lnTo>
                      <a:lnTo>
                        <a:pt x="268824" y="36433"/>
                      </a:lnTo>
                      <a:lnTo>
                        <a:pt x="272739" y="30766"/>
                      </a:lnTo>
                      <a:lnTo>
                        <a:pt x="300952" y="21860"/>
                      </a:lnTo>
                      <a:lnTo>
                        <a:pt x="320545" y="0"/>
                      </a:lnTo>
                      <a:lnTo>
                        <a:pt x="319764" y="5911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1" name="Forma Livre: Forma 210">
                  <a:extLst>
                    <a:ext uri="{FF2B5EF4-FFF2-40B4-BE49-F238E27FC236}">
                      <a16:creationId xmlns:a16="http://schemas.microsoft.com/office/drawing/2014/main" id="{9B4D649B-5E93-5989-64DA-7A5BEC631BCA}"/>
                    </a:ext>
                  </a:extLst>
                </p:cNvPr>
                <p:cNvSpPr/>
                <p:nvPr/>
              </p:nvSpPr>
              <p:spPr>
                <a:xfrm>
                  <a:off x="7026164" y="3471587"/>
                  <a:ext cx="433911" cy="782155"/>
                </a:xfrm>
                <a:custGeom>
                  <a:avLst/>
                  <a:gdLst>
                    <a:gd name="connsiteX0" fmla="*/ 132445 w 433911"/>
                    <a:gd name="connsiteY0" fmla="*/ 19441 h 782155"/>
                    <a:gd name="connsiteX1" fmla="*/ 152038 w 433911"/>
                    <a:gd name="connsiteY1" fmla="*/ 24298 h 782155"/>
                    <a:gd name="connsiteX2" fmla="*/ 155962 w 433911"/>
                    <a:gd name="connsiteY2" fmla="*/ 18631 h 782155"/>
                    <a:gd name="connsiteX3" fmla="*/ 165363 w 433911"/>
                    <a:gd name="connsiteY3" fmla="*/ 18631 h 782155"/>
                    <a:gd name="connsiteX4" fmla="*/ 182603 w 433911"/>
                    <a:gd name="connsiteY4" fmla="*/ 10535 h 782155"/>
                    <a:gd name="connsiteX5" fmla="*/ 188090 w 433911"/>
                    <a:gd name="connsiteY5" fmla="*/ 2439 h 782155"/>
                    <a:gd name="connsiteX6" fmla="*/ 202987 w 433911"/>
                    <a:gd name="connsiteY6" fmla="*/ 10 h 782155"/>
                    <a:gd name="connsiteX7" fmla="*/ 206902 w 433911"/>
                    <a:gd name="connsiteY7" fmla="*/ 8106 h 782155"/>
                    <a:gd name="connsiteX8" fmla="*/ 217094 w 433911"/>
                    <a:gd name="connsiteY8" fmla="*/ 32395 h 782155"/>
                    <a:gd name="connsiteX9" fmla="*/ 242954 w 433911"/>
                    <a:gd name="connsiteY9" fmla="*/ 42110 h 782155"/>
                    <a:gd name="connsiteX10" fmla="*/ 281359 w 433911"/>
                    <a:gd name="connsiteY10" fmla="*/ 51826 h 782155"/>
                    <a:gd name="connsiteX11" fmla="*/ 293112 w 433911"/>
                    <a:gd name="connsiteY11" fmla="*/ 62351 h 782155"/>
                    <a:gd name="connsiteX12" fmla="*/ 386658 w 433911"/>
                    <a:gd name="connsiteY12" fmla="*/ 142437 h 782155"/>
                    <a:gd name="connsiteX13" fmla="*/ 311925 w 433911"/>
                    <a:gd name="connsiteY13" fmla="*/ 181375 h 782155"/>
                    <a:gd name="connsiteX14" fmla="*/ 338575 w 433911"/>
                    <a:gd name="connsiteY14" fmla="*/ 191900 h 782155"/>
                    <a:gd name="connsiteX15" fmla="*/ 357378 w 433911"/>
                    <a:gd name="connsiteY15" fmla="*/ 187043 h 782155"/>
                    <a:gd name="connsiteX16" fmla="*/ 368351 w 433911"/>
                    <a:gd name="connsiteY16" fmla="*/ 191900 h 782155"/>
                    <a:gd name="connsiteX17" fmla="*/ 369132 w 433911"/>
                    <a:gd name="connsiteY17" fmla="*/ 191900 h 782155"/>
                    <a:gd name="connsiteX18" fmla="*/ 373056 w 433911"/>
                    <a:gd name="connsiteY18" fmla="*/ 195139 h 782155"/>
                    <a:gd name="connsiteX19" fmla="*/ 399697 w 433911"/>
                    <a:gd name="connsiteY19" fmla="*/ 191091 h 782155"/>
                    <a:gd name="connsiteX20" fmla="*/ 407536 w 433911"/>
                    <a:gd name="connsiteY20" fmla="*/ 196758 h 782155"/>
                    <a:gd name="connsiteX21" fmla="*/ 410670 w 433911"/>
                    <a:gd name="connsiteY21" fmla="*/ 208093 h 782155"/>
                    <a:gd name="connsiteX22" fmla="*/ 416947 w 433911"/>
                    <a:gd name="connsiteY22" fmla="*/ 212951 h 782155"/>
                    <a:gd name="connsiteX23" fmla="*/ 418509 w 433911"/>
                    <a:gd name="connsiteY23" fmla="*/ 225095 h 782155"/>
                    <a:gd name="connsiteX24" fmla="*/ 418233 w 433911"/>
                    <a:gd name="connsiteY24" fmla="*/ 285283 h 782155"/>
                    <a:gd name="connsiteX25" fmla="*/ 418233 w 433911"/>
                    <a:gd name="connsiteY25" fmla="*/ 284474 h 782155"/>
                    <a:gd name="connsiteX26" fmla="*/ 432339 w 433911"/>
                    <a:gd name="connsiteY26" fmla="*/ 422119 h 782155"/>
                    <a:gd name="connsiteX27" fmla="*/ 432339 w 433911"/>
                    <a:gd name="connsiteY27" fmla="*/ 423739 h 782155"/>
                    <a:gd name="connsiteX28" fmla="*/ 433911 w 433911"/>
                    <a:gd name="connsiteY28" fmla="*/ 426168 h 782155"/>
                    <a:gd name="connsiteX29" fmla="*/ 416661 w 433911"/>
                    <a:gd name="connsiteY29" fmla="*/ 570290 h 782155"/>
                    <a:gd name="connsiteX30" fmla="*/ 412242 w 433911"/>
                    <a:gd name="connsiteY30" fmla="*/ 676904 h 782155"/>
                    <a:gd name="connsiteX31" fmla="*/ 410670 w 433911"/>
                    <a:gd name="connsiteY31" fmla="*/ 679333 h 782155"/>
                    <a:gd name="connsiteX32" fmla="*/ 393430 w 433911"/>
                    <a:gd name="connsiteY32" fmla="*/ 693906 h 782155"/>
                    <a:gd name="connsiteX33" fmla="*/ 368351 w 433911"/>
                    <a:gd name="connsiteY33" fmla="*/ 701193 h 782155"/>
                    <a:gd name="connsiteX34" fmla="*/ 365217 w 433911"/>
                    <a:gd name="connsiteY34" fmla="*/ 707669 h 782155"/>
                    <a:gd name="connsiteX35" fmla="*/ 340137 w 433911"/>
                    <a:gd name="connsiteY35" fmla="*/ 713337 h 782155"/>
                    <a:gd name="connsiteX36" fmla="*/ 332298 w 433911"/>
                    <a:gd name="connsiteY36" fmla="*/ 723052 h 782155"/>
                    <a:gd name="connsiteX37" fmla="*/ 332298 w 433911"/>
                    <a:gd name="connsiteY37" fmla="*/ 731149 h 782155"/>
                    <a:gd name="connsiteX38" fmla="*/ 317411 w 433911"/>
                    <a:gd name="connsiteY38" fmla="*/ 732768 h 782155"/>
                    <a:gd name="connsiteX39" fmla="*/ 309572 w 433911"/>
                    <a:gd name="connsiteY39" fmla="*/ 744103 h 782155"/>
                    <a:gd name="connsiteX40" fmla="*/ 302514 w 433911"/>
                    <a:gd name="connsiteY40" fmla="*/ 744912 h 782155"/>
                    <a:gd name="connsiteX41" fmla="*/ 285273 w 433911"/>
                    <a:gd name="connsiteY41" fmla="*/ 772439 h 782155"/>
                    <a:gd name="connsiteX42" fmla="*/ 269595 w 433911"/>
                    <a:gd name="connsiteY42" fmla="*/ 782155 h 782155"/>
                    <a:gd name="connsiteX43" fmla="*/ 266462 w 433911"/>
                    <a:gd name="connsiteY43" fmla="*/ 767582 h 782155"/>
                    <a:gd name="connsiteX44" fmla="*/ 277434 w 433911"/>
                    <a:gd name="connsiteY44" fmla="*/ 759486 h 782155"/>
                    <a:gd name="connsiteX45" fmla="*/ 287626 w 433911"/>
                    <a:gd name="connsiteY45" fmla="*/ 738435 h 782155"/>
                    <a:gd name="connsiteX46" fmla="*/ 285273 w 433911"/>
                    <a:gd name="connsiteY46" fmla="*/ 724672 h 782155"/>
                    <a:gd name="connsiteX47" fmla="*/ 293112 w 433911"/>
                    <a:gd name="connsiteY47" fmla="*/ 710098 h 782155"/>
                    <a:gd name="connsiteX48" fmla="*/ 290760 w 433911"/>
                    <a:gd name="connsiteY48" fmla="*/ 685810 h 782155"/>
                    <a:gd name="connsiteX49" fmla="*/ 283711 w 433911"/>
                    <a:gd name="connsiteY49" fmla="*/ 678523 h 782155"/>
                    <a:gd name="connsiteX50" fmla="*/ 290760 w 433911"/>
                    <a:gd name="connsiteY50" fmla="*/ 655844 h 782155"/>
                    <a:gd name="connsiteX51" fmla="*/ 287626 w 433911"/>
                    <a:gd name="connsiteY51" fmla="*/ 647748 h 782155"/>
                    <a:gd name="connsiteX52" fmla="*/ 296246 w 433911"/>
                    <a:gd name="connsiteY52" fmla="*/ 641271 h 782155"/>
                    <a:gd name="connsiteX53" fmla="*/ 293112 w 433911"/>
                    <a:gd name="connsiteY53" fmla="*/ 632365 h 782155"/>
                    <a:gd name="connsiteX54" fmla="*/ 271948 w 433911"/>
                    <a:gd name="connsiteY54" fmla="*/ 599170 h 782155"/>
                    <a:gd name="connsiteX55" fmla="*/ 271948 w 433911"/>
                    <a:gd name="connsiteY55" fmla="*/ 592693 h 782155"/>
                    <a:gd name="connsiteX56" fmla="*/ 253136 w 433911"/>
                    <a:gd name="connsiteY56" fmla="*/ 583787 h 782155"/>
                    <a:gd name="connsiteX57" fmla="*/ 247659 w 433911"/>
                    <a:gd name="connsiteY57" fmla="*/ 575691 h 782155"/>
                    <a:gd name="connsiteX58" fmla="*/ 247659 w 433911"/>
                    <a:gd name="connsiteY58" fmla="*/ 561928 h 782155"/>
                    <a:gd name="connsiteX59" fmla="*/ 241382 w 433911"/>
                    <a:gd name="connsiteY59" fmla="*/ 561928 h 782155"/>
                    <a:gd name="connsiteX60" fmla="*/ 225714 w 433911"/>
                    <a:gd name="connsiteY60" fmla="*/ 557070 h 782155"/>
                    <a:gd name="connsiteX61" fmla="*/ 224142 w 433911"/>
                    <a:gd name="connsiteY61" fmla="*/ 542077 h 782155"/>
                    <a:gd name="connsiteX62" fmla="*/ 213170 w 433911"/>
                    <a:gd name="connsiteY62" fmla="*/ 538839 h 782155"/>
                    <a:gd name="connsiteX63" fmla="*/ 199844 w 433911"/>
                    <a:gd name="connsiteY63" fmla="*/ 523456 h 782155"/>
                    <a:gd name="connsiteX64" fmla="*/ 197491 w 433911"/>
                    <a:gd name="connsiteY64" fmla="*/ 514550 h 782155"/>
                    <a:gd name="connsiteX65" fmla="*/ 197491 w 433911"/>
                    <a:gd name="connsiteY65" fmla="*/ 513740 h 782155"/>
                    <a:gd name="connsiteX66" fmla="*/ 192005 w 433911"/>
                    <a:gd name="connsiteY66" fmla="*/ 508883 h 782155"/>
                    <a:gd name="connsiteX67" fmla="*/ 197491 w 433911"/>
                    <a:gd name="connsiteY67" fmla="*/ 494310 h 782155"/>
                    <a:gd name="connsiteX68" fmla="*/ 176336 w 433911"/>
                    <a:gd name="connsiteY68" fmla="*/ 488642 h 782155"/>
                    <a:gd name="connsiteX69" fmla="*/ 169278 w 433911"/>
                    <a:gd name="connsiteY69" fmla="*/ 490261 h 782155"/>
                    <a:gd name="connsiteX70" fmla="*/ 163792 w 433911"/>
                    <a:gd name="connsiteY70" fmla="*/ 474869 h 782155"/>
                    <a:gd name="connsiteX71" fmla="*/ 150466 w 433911"/>
                    <a:gd name="connsiteY71" fmla="*/ 473250 h 782155"/>
                    <a:gd name="connsiteX72" fmla="*/ 136360 w 433911"/>
                    <a:gd name="connsiteY72" fmla="*/ 465963 h 782155"/>
                    <a:gd name="connsiteX73" fmla="*/ 134798 w 433911"/>
                    <a:gd name="connsiteY73" fmla="*/ 463534 h 782155"/>
                    <a:gd name="connsiteX74" fmla="*/ 119119 w 433911"/>
                    <a:gd name="connsiteY74" fmla="*/ 460296 h 782155"/>
                    <a:gd name="connsiteX75" fmla="*/ 106585 w 433911"/>
                    <a:gd name="connsiteY75" fmla="*/ 465153 h 782155"/>
                    <a:gd name="connsiteX76" fmla="*/ 97174 w 433911"/>
                    <a:gd name="connsiteY76" fmla="*/ 459486 h 782155"/>
                    <a:gd name="connsiteX77" fmla="*/ 81505 w 433911"/>
                    <a:gd name="connsiteY77" fmla="*/ 472440 h 782155"/>
                    <a:gd name="connsiteX78" fmla="*/ 66608 w 433911"/>
                    <a:gd name="connsiteY78" fmla="*/ 469202 h 782155"/>
                    <a:gd name="connsiteX79" fmla="*/ 62693 w 433911"/>
                    <a:gd name="connsiteY79" fmla="*/ 478917 h 782155"/>
                    <a:gd name="connsiteX80" fmla="*/ 36043 w 433911"/>
                    <a:gd name="connsiteY80" fmla="*/ 477298 h 782155"/>
                    <a:gd name="connsiteX81" fmla="*/ 30556 w 433911"/>
                    <a:gd name="connsiteY81" fmla="*/ 456248 h 782155"/>
                    <a:gd name="connsiteX82" fmla="*/ 20374 w 433911"/>
                    <a:gd name="connsiteY82" fmla="*/ 444913 h 782155"/>
                    <a:gd name="connsiteX83" fmla="*/ 7829 w 433911"/>
                    <a:gd name="connsiteY83" fmla="*/ 423053 h 782155"/>
                    <a:gd name="connsiteX84" fmla="*/ 7829 w 433911"/>
                    <a:gd name="connsiteY84" fmla="*/ 411718 h 782155"/>
                    <a:gd name="connsiteX85" fmla="*/ 7829 w 433911"/>
                    <a:gd name="connsiteY85" fmla="*/ 410909 h 782155"/>
                    <a:gd name="connsiteX86" fmla="*/ 3914 w 433911"/>
                    <a:gd name="connsiteY86" fmla="*/ 389049 h 782155"/>
                    <a:gd name="connsiteX87" fmla="*/ 13315 w 433911"/>
                    <a:gd name="connsiteY87" fmla="*/ 380952 h 782155"/>
                    <a:gd name="connsiteX88" fmla="*/ 7829 w 433911"/>
                    <a:gd name="connsiteY88" fmla="*/ 355044 h 782155"/>
                    <a:gd name="connsiteX89" fmla="*/ 7048 w 433911"/>
                    <a:gd name="connsiteY89" fmla="*/ 352616 h 782155"/>
                    <a:gd name="connsiteX90" fmla="*/ 0 w 433911"/>
                    <a:gd name="connsiteY90" fmla="*/ 318602 h 782155"/>
                    <a:gd name="connsiteX91" fmla="*/ 92478 w 433911"/>
                    <a:gd name="connsiteY91" fmla="*/ 0 h 782155"/>
                    <a:gd name="connsiteX92" fmla="*/ 104232 w 433911"/>
                    <a:gd name="connsiteY92" fmla="*/ 4058 h 782155"/>
                    <a:gd name="connsiteX93" fmla="*/ 123825 w 433911"/>
                    <a:gd name="connsiteY93" fmla="*/ 6487 h 782155"/>
                    <a:gd name="connsiteX94" fmla="*/ 130883 w 433911"/>
                    <a:gd name="connsiteY94" fmla="*/ 18631 h 782155"/>
                    <a:gd name="connsiteX95" fmla="*/ 132445 w 433911"/>
                    <a:gd name="connsiteY95" fmla="*/ 19441 h 78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</a:cxnLst>
                  <a:rect l="l" t="t" r="r" b="b"/>
                  <a:pathLst>
                    <a:path w="433911" h="782155">
                      <a:moveTo>
                        <a:pt x="132445" y="19441"/>
                      </a:moveTo>
                      <a:lnTo>
                        <a:pt x="152038" y="24298"/>
                      </a:lnTo>
                      <a:lnTo>
                        <a:pt x="155962" y="18631"/>
                      </a:lnTo>
                      <a:lnTo>
                        <a:pt x="165363" y="18631"/>
                      </a:lnTo>
                      <a:lnTo>
                        <a:pt x="182603" y="10535"/>
                      </a:lnTo>
                      <a:lnTo>
                        <a:pt x="188090" y="2439"/>
                      </a:lnTo>
                      <a:lnTo>
                        <a:pt x="202987" y="10"/>
                      </a:lnTo>
                      <a:lnTo>
                        <a:pt x="206902" y="8106"/>
                      </a:lnTo>
                      <a:lnTo>
                        <a:pt x="217094" y="32395"/>
                      </a:lnTo>
                      <a:lnTo>
                        <a:pt x="242954" y="42110"/>
                      </a:lnTo>
                      <a:lnTo>
                        <a:pt x="281359" y="51826"/>
                      </a:lnTo>
                      <a:lnTo>
                        <a:pt x="293112" y="62351"/>
                      </a:lnTo>
                      <a:lnTo>
                        <a:pt x="386658" y="142437"/>
                      </a:lnTo>
                      <a:lnTo>
                        <a:pt x="311925" y="181375"/>
                      </a:lnTo>
                      <a:lnTo>
                        <a:pt x="338575" y="191900"/>
                      </a:lnTo>
                      <a:lnTo>
                        <a:pt x="357378" y="187043"/>
                      </a:lnTo>
                      <a:lnTo>
                        <a:pt x="368351" y="191900"/>
                      </a:lnTo>
                      <a:lnTo>
                        <a:pt x="369132" y="191900"/>
                      </a:lnTo>
                      <a:lnTo>
                        <a:pt x="373056" y="195139"/>
                      </a:lnTo>
                      <a:lnTo>
                        <a:pt x="399697" y="191091"/>
                      </a:lnTo>
                      <a:lnTo>
                        <a:pt x="407536" y="196758"/>
                      </a:lnTo>
                      <a:lnTo>
                        <a:pt x="410670" y="208093"/>
                      </a:lnTo>
                      <a:lnTo>
                        <a:pt x="416947" y="212951"/>
                      </a:lnTo>
                      <a:lnTo>
                        <a:pt x="418509" y="225095"/>
                      </a:lnTo>
                      <a:lnTo>
                        <a:pt x="418233" y="285283"/>
                      </a:lnTo>
                      <a:lnTo>
                        <a:pt x="418233" y="284474"/>
                      </a:lnTo>
                      <a:lnTo>
                        <a:pt x="432339" y="422119"/>
                      </a:lnTo>
                      <a:lnTo>
                        <a:pt x="432339" y="423739"/>
                      </a:lnTo>
                      <a:lnTo>
                        <a:pt x="433911" y="426168"/>
                      </a:lnTo>
                      <a:lnTo>
                        <a:pt x="416661" y="570290"/>
                      </a:lnTo>
                      <a:lnTo>
                        <a:pt x="412242" y="676904"/>
                      </a:lnTo>
                      <a:lnTo>
                        <a:pt x="410670" y="679333"/>
                      </a:lnTo>
                      <a:lnTo>
                        <a:pt x="393430" y="693906"/>
                      </a:lnTo>
                      <a:lnTo>
                        <a:pt x="368351" y="701193"/>
                      </a:lnTo>
                      <a:lnTo>
                        <a:pt x="365217" y="707669"/>
                      </a:lnTo>
                      <a:lnTo>
                        <a:pt x="340137" y="713337"/>
                      </a:lnTo>
                      <a:lnTo>
                        <a:pt x="332298" y="723052"/>
                      </a:lnTo>
                      <a:lnTo>
                        <a:pt x="332298" y="731149"/>
                      </a:lnTo>
                      <a:lnTo>
                        <a:pt x="317411" y="732768"/>
                      </a:lnTo>
                      <a:lnTo>
                        <a:pt x="309572" y="744103"/>
                      </a:lnTo>
                      <a:lnTo>
                        <a:pt x="302514" y="744912"/>
                      </a:lnTo>
                      <a:lnTo>
                        <a:pt x="285273" y="772439"/>
                      </a:lnTo>
                      <a:lnTo>
                        <a:pt x="269595" y="782155"/>
                      </a:lnTo>
                      <a:lnTo>
                        <a:pt x="266462" y="767582"/>
                      </a:lnTo>
                      <a:lnTo>
                        <a:pt x="277434" y="759486"/>
                      </a:lnTo>
                      <a:lnTo>
                        <a:pt x="287626" y="738435"/>
                      </a:lnTo>
                      <a:lnTo>
                        <a:pt x="285273" y="724672"/>
                      </a:lnTo>
                      <a:lnTo>
                        <a:pt x="293112" y="710098"/>
                      </a:lnTo>
                      <a:lnTo>
                        <a:pt x="290760" y="685810"/>
                      </a:lnTo>
                      <a:lnTo>
                        <a:pt x="283711" y="678523"/>
                      </a:lnTo>
                      <a:lnTo>
                        <a:pt x="290760" y="655844"/>
                      </a:lnTo>
                      <a:lnTo>
                        <a:pt x="287626" y="647748"/>
                      </a:lnTo>
                      <a:lnTo>
                        <a:pt x="296246" y="641271"/>
                      </a:lnTo>
                      <a:lnTo>
                        <a:pt x="293112" y="632365"/>
                      </a:lnTo>
                      <a:lnTo>
                        <a:pt x="271948" y="599170"/>
                      </a:lnTo>
                      <a:lnTo>
                        <a:pt x="271948" y="592693"/>
                      </a:lnTo>
                      <a:lnTo>
                        <a:pt x="253136" y="583787"/>
                      </a:lnTo>
                      <a:lnTo>
                        <a:pt x="247659" y="575691"/>
                      </a:lnTo>
                      <a:lnTo>
                        <a:pt x="247659" y="561928"/>
                      </a:lnTo>
                      <a:lnTo>
                        <a:pt x="241382" y="561928"/>
                      </a:lnTo>
                      <a:lnTo>
                        <a:pt x="225714" y="557070"/>
                      </a:lnTo>
                      <a:lnTo>
                        <a:pt x="224142" y="542077"/>
                      </a:lnTo>
                      <a:lnTo>
                        <a:pt x="213170" y="538839"/>
                      </a:lnTo>
                      <a:lnTo>
                        <a:pt x="199844" y="523456"/>
                      </a:lnTo>
                      <a:lnTo>
                        <a:pt x="197491" y="514550"/>
                      </a:lnTo>
                      <a:lnTo>
                        <a:pt x="197491" y="513740"/>
                      </a:lnTo>
                      <a:lnTo>
                        <a:pt x="192005" y="508883"/>
                      </a:lnTo>
                      <a:lnTo>
                        <a:pt x="197491" y="494310"/>
                      </a:lnTo>
                      <a:lnTo>
                        <a:pt x="176336" y="488642"/>
                      </a:lnTo>
                      <a:lnTo>
                        <a:pt x="169278" y="490261"/>
                      </a:lnTo>
                      <a:lnTo>
                        <a:pt x="163792" y="474869"/>
                      </a:lnTo>
                      <a:lnTo>
                        <a:pt x="150466" y="473250"/>
                      </a:lnTo>
                      <a:lnTo>
                        <a:pt x="136360" y="465963"/>
                      </a:lnTo>
                      <a:lnTo>
                        <a:pt x="134798" y="463534"/>
                      </a:lnTo>
                      <a:lnTo>
                        <a:pt x="119119" y="460296"/>
                      </a:lnTo>
                      <a:lnTo>
                        <a:pt x="106585" y="465153"/>
                      </a:lnTo>
                      <a:lnTo>
                        <a:pt x="97174" y="459486"/>
                      </a:lnTo>
                      <a:lnTo>
                        <a:pt x="81505" y="472440"/>
                      </a:lnTo>
                      <a:lnTo>
                        <a:pt x="66608" y="469202"/>
                      </a:lnTo>
                      <a:lnTo>
                        <a:pt x="62693" y="478917"/>
                      </a:lnTo>
                      <a:lnTo>
                        <a:pt x="36043" y="477298"/>
                      </a:lnTo>
                      <a:lnTo>
                        <a:pt x="30556" y="456248"/>
                      </a:lnTo>
                      <a:lnTo>
                        <a:pt x="20374" y="444913"/>
                      </a:lnTo>
                      <a:lnTo>
                        <a:pt x="7829" y="423053"/>
                      </a:lnTo>
                      <a:lnTo>
                        <a:pt x="7829" y="411718"/>
                      </a:lnTo>
                      <a:lnTo>
                        <a:pt x="7829" y="410909"/>
                      </a:lnTo>
                      <a:lnTo>
                        <a:pt x="3914" y="389049"/>
                      </a:lnTo>
                      <a:lnTo>
                        <a:pt x="13315" y="380952"/>
                      </a:lnTo>
                      <a:lnTo>
                        <a:pt x="7829" y="355044"/>
                      </a:lnTo>
                      <a:lnTo>
                        <a:pt x="7048" y="352616"/>
                      </a:lnTo>
                      <a:lnTo>
                        <a:pt x="0" y="318602"/>
                      </a:lnTo>
                      <a:lnTo>
                        <a:pt x="92478" y="0"/>
                      </a:lnTo>
                      <a:lnTo>
                        <a:pt x="104232" y="4058"/>
                      </a:lnTo>
                      <a:lnTo>
                        <a:pt x="123825" y="6487"/>
                      </a:lnTo>
                      <a:lnTo>
                        <a:pt x="130883" y="18631"/>
                      </a:lnTo>
                      <a:lnTo>
                        <a:pt x="132445" y="19441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2" name="Forma Livre: Forma 211">
                  <a:extLst>
                    <a:ext uri="{FF2B5EF4-FFF2-40B4-BE49-F238E27FC236}">
                      <a16:creationId xmlns:a16="http://schemas.microsoft.com/office/drawing/2014/main" id="{2416BAD7-183F-7BF5-486A-3E1E70A0A516}"/>
                    </a:ext>
                  </a:extLst>
                </p:cNvPr>
                <p:cNvSpPr/>
                <p:nvPr/>
              </p:nvSpPr>
              <p:spPr>
                <a:xfrm>
                  <a:off x="6236151" y="2744497"/>
                  <a:ext cx="510216" cy="731958"/>
                </a:xfrm>
                <a:custGeom>
                  <a:avLst/>
                  <a:gdLst>
                    <a:gd name="connsiteX0" fmla="*/ 456133 w 510216"/>
                    <a:gd name="connsiteY0" fmla="*/ 64779 h 731958"/>
                    <a:gd name="connsiteX1" fmla="*/ 441246 w 510216"/>
                    <a:gd name="connsiteY1" fmla="*/ 89068 h 731958"/>
                    <a:gd name="connsiteX2" fmla="*/ 453000 w 510216"/>
                    <a:gd name="connsiteY2" fmla="*/ 95545 h 731958"/>
                    <a:gd name="connsiteX3" fmla="*/ 422434 w 510216"/>
                    <a:gd name="connsiteY3" fmla="*/ 118215 h 731958"/>
                    <a:gd name="connsiteX4" fmla="*/ 410680 w 510216"/>
                    <a:gd name="connsiteY4" fmla="*/ 133598 h 731958"/>
                    <a:gd name="connsiteX5" fmla="*/ 413033 w 510216"/>
                    <a:gd name="connsiteY5" fmla="*/ 138455 h 731958"/>
                    <a:gd name="connsiteX6" fmla="*/ 407547 w 510216"/>
                    <a:gd name="connsiteY6" fmla="*/ 146552 h 731958"/>
                    <a:gd name="connsiteX7" fmla="*/ 426349 w 510216"/>
                    <a:gd name="connsiteY7" fmla="*/ 145742 h 731958"/>
                    <a:gd name="connsiteX8" fmla="*/ 443599 w 510216"/>
                    <a:gd name="connsiteY8" fmla="*/ 160315 h 731958"/>
                    <a:gd name="connsiteX9" fmla="*/ 460057 w 510216"/>
                    <a:gd name="connsiteY9" fmla="*/ 157886 h 731958"/>
                    <a:gd name="connsiteX10" fmla="*/ 470240 w 510216"/>
                    <a:gd name="connsiteY10" fmla="*/ 143313 h 731958"/>
                    <a:gd name="connsiteX11" fmla="*/ 481213 w 510216"/>
                    <a:gd name="connsiteY11" fmla="*/ 171660 h 731958"/>
                    <a:gd name="connsiteX12" fmla="*/ 494538 w 510216"/>
                    <a:gd name="connsiteY12" fmla="*/ 207283 h 731958"/>
                    <a:gd name="connsiteX13" fmla="*/ 510217 w 510216"/>
                    <a:gd name="connsiteY13" fmla="*/ 251812 h 731958"/>
                    <a:gd name="connsiteX14" fmla="*/ 494538 w 510216"/>
                    <a:gd name="connsiteY14" fmla="*/ 284197 h 731958"/>
                    <a:gd name="connsiteX15" fmla="*/ 485137 w 510216"/>
                    <a:gd name="connsiteY15" fmla="*/ 296342 h 731958"/>
                    <a:gd name="connsiteX16" fmla="*/ 482785 w 510216"/>
                    <a:gd name="connsiteY16" fmla="*/ 340881 h 731958"/>
                    <a:gd name="connsiteX17" fmla="*/ 482785 w 510216"/>
                    <a:gd name="connsiteY17" fmla="*/ 344119 h 731958"/>
                    <a:gd name="connsiteX18" fmla="*/ 482785 w 510216"/>
                    <a:gd name="connsiteY18" fmla="*/ 361931 h 731958"/>
                    <a:gd name="connsiteX19" fmla="*/ 492186 w 510216"/>
                    <a:gd name="connsiteY19" fmla="*/ 369218 h 731958"/>
                    <a:gd name="connsiteX20" fmla="*/ 502377 w 510216"/>
                    <a:gd name="connsiteY20" fmla="*/ 397554 h 731958"/>
                    <a:gd name="connsiteX21" fmla="*/ 502377 w 510216"/>
                    <a:gd name="connsiteY21" fmla="*/ 428320 h 731958"/>
                    <a:gd name="connsiteX22" fmla="*/ 489052 w 510216"/>
                    <a:gd name="connsiteY22" fmla="*/ 447761 h 731958"/>
                    <a:gd name="connsiteX23" fmla="*/ 475726 w 510216"/>
                    <a:gd name="connsiteY23" fmla="*/ 447761 h 731958"/>
                    <a:gd name="connsiteX24" fmla="*/ 479650 w 510216"/>
                    <a:gd name="connsiteY24" fmla="*/ 455857 h 731958"/>
                    <a:gd name="connsiteX25" fmla="*/ 473373 w 510216"/>
                    <a:gd name="connsiteY25" fmla="*/ 464763 h 731958"/>
                    <a:gd name="connsiteX26" fmla="*/ 473373 w 510216"/>
                    <a:gd name="connsiteY26" fmla="*/ 480146 h 731958"/>
                    <a:gd name="connsiteX27" fmla="*/ 481213 w 510216"/>
                    <a:gd name="connsiteY27" fmla="*/ 485003 h 731958"/>
                    <a:gd name="connsiteX28" fmla="*/ 443599 w 510216"/>
                    <a:gd name="connsiteY28" fmla="*/ 539248 h 731958"/>
                    <a:gd name="connsiteX29" fmla="*/ 433407 w 510216"/>
                    <a:gd name="connsiteY29" fmla="*/ 537629 h 731958"/>
                    <a:gd name="connsiteX30" fmla="*/ 430273 w 510216"/>
                    <a:gd name="connsiteY30" fmla="*/ 536010 h 731958"/>
                    <a:gd name="connsiteX31" fmla="*/ 427920 w 510216"/>
                    <a:gd name="connsiteY31" fmla="*/ 544106 h 731958"/>
                    <a:gd name="connsiteX32" fmla="*/ 435759 w 510216"/>
                    <a:gd name="connsiteY32" fmla="*/ 553822 h 731958"/>
                    <a:gd name="connsiteX33" fmla="*/ 424006 w 510216"/>
                    <a:gd name="connsiteY33" fmla="*/ 563537 h 731958"/>
                    <a:gd name="connsiteX34" fmla="*/ 414595 w 510216"/>
                    <a:gd name="connsiteY34" fmla="*/ 587026 h 731958"/>
                    <a:gd name="connsiteX35" fmla="*/ 393440 w 510216"/>
                    <a:gd name="connsiteY35" fmla="*/ 611314 h 731958"/>
                    <a:gd name="connsiteX36" fmla="*/ 263452 w 510216"/>
                    <a:gd name="connsiteY36" fmla="*/ 705202 h 731958"/>
                    <a:gd name="connsiteX37" fmla="*/ 136370 w 510216"/>
                    <a:gd name="connsiteY37" fmla="*/ 719004 h 731958"/>
                    <a:gd name="connsiteX38" fmla="*/ 145771 w 510216"/>
                    <a:gd name="connsiteY38" fmla="*/ 700373 h 731958"/>
                    <a:gd name="connsiteX39" fmla="*/ 123825 w 510216"/>
                    <a:gd name="connsiteY39" fmla="*/ 684990 h 731958"/>
                    <a:gd name="connsiteX40" fmla="*/ 109719 w 510216"/>
                    <a:gd name="connsiteY40" fmla="*/ 699564 h 731958"/>
                    <a:gd name="connsiteX41" fmla="*/ 79943 w 510216"/>
                    <a:gd name="connsiteY41" fmla="*/ 707669 h 731958"/>
                    <a:gd name="connsiteX42" fmla="*/ 68180 w 510216"/>
                    <a:gd name="connsiteY42" fmla="*/ 720623 h 731958"/>
                    <a:gd name="connsiteX43" fmla="*/ 41539 w 510216"/>
                    <a:gd name="connsiteY43" fmla="*/ 731958 h 731958"/>
                    <a:gd name="connsiteX44" fmla="*/ 20374 w 510216"/>
                    <a:gd name="connsiteY44" fmla="*/ 729529 h 731958"/>
                    <a:gd name="connsiteX45" fmla="*/ 0 w 510216"/>
                    <a:gd name="connsiteY45" fmla="*/ 713337 h 731958"/>
                    <a:gd name="connsiteX46" fmla="*/ 34480 w 510216"/>
                    <a:gd name="connsiteY46" fmla="*/ 665559 h 731958"/>
                    <a:gd name="connsiteX47" fmla="*/ 47806 w 510216"/>
                    <a:gd name="connsiteY47" fmla="*/ 647748 h 731958"/>
                    <a:gd name="connsiteX48" fmla="*/ 47025 w 510216"/>
                    <a:gd name="connsiteY48" fmla="*/ 625078 h 731958"/>
                    <a:gd name="connsiteX49" fmla="*/ 56426 w 510216"/>
                    <a:gd name="connsiteY49" fmla="*/ 618601 h 731958"/>
                    <a:gd name="connsiteX50" fmla="*/ 57208 w 510216"/>
                    <a:gd name="connsiteY50" fmla="*/ 609695 h 731958"/>
                    <a:gd name="connsiteX51" fmla="*/ 51721 w 510216"/>
                    <a:gd name="connsiteY51" fmla="*/ 605647 h 731958"/>
                    <a:gd name="connsiteX52" fmla="*/ 54864 w 510216"/>
                    <a:gd name="connsiteY52" fmla="*/ 598360 h 731958"/>
                    <a:gd name="connsiteX53" fmla="*/ 47025 w 510216"/>
                    <a:gd name="connsiteY53" fmla="*/ 580549 h 731958"/>
                    <a:gd name="connsiteX54" fmla="*/ 62694 w 510216"/>
                    <a:gd name="connsiteY54" fmla="*/ 554631 h 731958"/>
                    <a:gd name="connsiteX55" fmla="*/ 56426 w 510216"/>
                    <a:gd name="connsiteY55" fmla="*/ 538439 h 731958"/>
                    <a:gd name="connsiteX56" fmla="*/ 68180 w 510216"/>
                    <a:gd name="connsiteY56" fmla="*/ 519817 h 731958"/>
                    <a:gd name="connsiteX57" fmla="*/ 68180 w 510216"/>
                    <a:gd name="connsiteY57" fmla="*/ 510102 h 731958"/>
                    <a:gd name="connsiteX58" fmla="*/ 109719 w 510216"/>
                    <a:gd name="connsiteY58" fmla="*/ 480955 h 731958"/>
                    <a:gd name="connsiteX59" fmla="*/ 109719 w 510216"/>
                    <a:gd name="connsiteY59" fmla="*/ 476098 h 731958"/>
                    <a:gd name="connsiteX60" fmla="*/ 123825 w 510216"/>
                    <a:gd name="connsiteY60" fmla="*/ 462334 h 731958"/>
                    <a:gd name="connsiteX61" fmla="*/ 126959 w 510216"/>
                    <a:gd name="connsiteY61" fmla="*/ 442903 h 731958"/>
                    <a:gd name="connsiteX62" fmla="*/ 123044 w 510216"/>
                    <a:gd name="connsiteY62" fmla="*/ 404031 h 731958"/>
                    <a:gd name="connsiteX63" fmla="*/ 123044 w 510216"/>
                    <a:gd name="connsiteY63" fmla="*/ 403222 h 731958"/>
                    <a:gd name="connsiteX64" fmla="*/ 110509 w 510216"/>
                    <a:gd name="connsiteY64" fmla="*/ 284197 h 731958"/>
                    <a:gd name="connsiteX65" fmla="*/ 121482 w 510216"/>
                    <a:gd name="connsiteY65" fmla="*/ 285817 h 731958"/>
                    <a:gd name="connsiteX66" fmla="*/ 127750 w 510216"/>
                    <a:gd name="connsiteY66" fmla="*/ 271243 h 731958"/>
                    <a:gd name="connsiteX67" fmla="*/ 130883 w 510216"/>
                    <a:gd name="connsiteY67" fmla="*/ 267195 h 731958"/>
                    <a:gd name="connsiteX68" fmla="*/ 130883 w 510216"/>
                    <a:gd name="connsiteY68" fmla="*/ 257480 h 731958"/>
                    <a:gd name="connsiteX69" fmla="*/ 137151 w 510216"/>
                    <a:gd name="connsiteY69" fmla="*/ 250193 h 731958"/>
                    <a:gd name="connsiteX70" fmla="*/ 133236 w 510216"/>
                    <a:gd name="connsiteY70" fmla="*/ 238049 h 731958"/>
                    <a:gd name="connsiteX71" fmla="*/ 138722 w 510216"/>
                    <a:gd name="connsiteY71" fmla="*/ 229953 h 731958"/>
                    <a:gd name="connsiteX72" fmla="*/ 148124 w 510216"/>
                    <a:gd name="connsiteY72" fmla="*/ 228333 h 731958"/>
                    <a:gd name="connsiteX73" fmla="*/ 146561 w 510216"/>
                    <a:gd name="connsiteY73" fmla="*/ 216189 h 731958"/>
                    <a:gd name="connsiteX74" fmla="*/ 169288 w 510216"/>
                    <a:gd name="connsiteY74" fmla="*/ 196758 h 731958"/>
                    <a:gd name="connsiteX75" fmla="*/ 193586 w 510216"/>
                    <a:gd name="connsiteY75" fmla="*/ 203235 h 731958"/>
                    <a:gd name="connsiteX76" fmla="*/ 224933 w 510216"/>
                    <a:gd name="connsiteY76" fmla="*/ 193519 h 731958"/>
                    <a:gd name="connsiteX77" fmla="*/ 249231 w 510216"/>
                    <a:gd name="connsiteY77" fmla="*/ 179756 h 731958"/>
                    <a:gd name="connsiteX78" fmla="*/ 256280 w 510216"/>
                    <a:gd name="connsiteY78" fmla="*/ 168421 h 731958"/>
                    <a:gd name="connsiteX79" fmla="*/ 260985 w 510216"/>
                    <a:gd name="connsiteY79" fmla="*/ 155458 h 731958"/>
                    <a:gd name="connsiteX80" fmla="*/ 270386 w 510216"/>
                    <a:gd name="connsiteY80" fmla="*/ 150600 h 731958"/>
                    <a:gd name="connsiteX81" fmla="*/ 283712 w 510216"/>
                    <a:gd name="connsiteY81" fmla="*/ 144932 h 731958"/>
                    <a:gd name="connsiteX82" fmla="*/ 282931 w 510216"/>
                    <a:gd name="connsiteY82" fmla="*/ 132788 h 731958"/>
                    <a:gd name="connsiteX83" fmla="*/ 298609 w 510216"/>
                    <a:gd name="connsiteY83" fmla="*/ 129550 h 731958"/>
                    <a:gd name="connsiteX84" fmla="*/ 294684 w 510216"/>
                    <a:gd name="connsiteY84" fmla="*/ 110928 h 731958"/>
                    <a:gd name="connsiteX85" fmla="*/ 308010 w 510216"/>
                    <a:gd name="connsiteY85" fmla="*/ 108499 h 731958"/>
                    <a:gd name="connsiteX86" fmla="*/ 313497 w 510216"/>
                    <a:gd name="connsiteY86" fmla="*/ 90687 h 731958"/>
                    <a:gd name="connsiteX87" fmla="*/ 322898 w 510216"/>
                    <a:gd name="connsiteY87" fmla="*/ 92307 h 731958"/>
                    <a:gd name="connsiteX88" fmla="*/ 323679 w 510216"/>
                    <a:gd name="connsiteY88" fmla="*/ 84211 h 731958"/>
                    <a:gd name="connsiteX89" fmla="*/ 322898 w 510216"/>
                    <a:gd name="connsiteY89" fmla="*/ 76924 h 731958"/>
                    <a:gd name="connsiteX90" fmla="*/ 337014 w 510216"/>
                    <a:gd name="connsiteY90" fmla="*/ 68828 h 731958"/>
                    <a:gd name="connsiteX91" fmla="*/ 351901 w 510216"/>
                    <a:gd name="connsiteY91" fmla="*/ 35633 h 731958"/>
                    <a:gd name="connsiteX92" fmla="*/ 370713 w 510216"/>
                    <a:gd name="connsiteY92" fmla="*/ 29146 h 731958"/>
                    <a:gd name="connsiteX93" fmla="*/ 376200 w 510216"/>
                    <a:gd name="connsiteY93" fmla="*/ 26718 h 731958"/>
                    <a:gd name="connsiteX94" fmla="*/ 385601 w 510216"/>
                    <a:gd name="connsiteY94" fmla="*/ 13764 h 731958"/>
                    <a:gd name="connsiteX95" fmla="*/ 407547 w 510216"/>
                    <a:gd name="connsiteY95" fmla="*/ 0 h 731958"/>
                    <a:gd name="connsiteX96" fmla="*/ 414595 w 510216"/>
                    <a:gd name="connsiteY96" fmla="*/ 1619 h 731958"/>
                    <a:gd name="connsiteX97" fmla="*/ 411461 w 510216"/>
                    <a:gd name="connsiteY97" fmla="*/ 21860 h 731958"/>
                    <a:gd name="connsiteX98" fmla="*/ 420081 w 510216"/>
                    <a:gd name="connsiteY98" fmla="*/ 21050 h 731958"/>
                    <a:gd name="connsiteX99" fmla="*/ 424006 w 510216"/>
                    <a:gd name="connsiteY99" fmla="*/ 29966 h 731958"/>
                    <a:gd name="connsiteX100" fmla="*/ 434197 w 510216"/>
                    <a:gd name="connsiteY100" fmla="*/ 37252 h 731958"/>
                    <a:gd name="connsiteX101" fmla="*/ 435759 w 510216"/>
                    <a:gd name="connsiteY101" fmla="*/ 53445 h 731958"/>
                    <a:gd name="connsiteX102" fmla="*/ 435759 w 510216"/>
                    <a:gd name="connsiteY102" fmla="*/ 57493 h 731958"/>
                    <a:gd name="connsiteX103" fmla="*/ 456133 w 510216"/>
                    <a:gd name="connsiteY103" fmla="*/ 64779 h 731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510216" h="731958">
                      <a:moveTo>
                        <a:pt x="456133" y="64779"/>
                      </a:moveTo>
                      <a:lnTo>
                        <a:pt x="441246" y="89068"/>
                      </a:lnTo>
                      <a:lnTo>
                        <a:pt x="453000" y="95545"/>
                      </a:lnTo>
                      <a:lnTo>
                        <a:pt x="422434" y="118215"/>
                      </a:lnTo>
                      <a:lnTo>
                        <a:pt x="410680" y="133598"/>
                      </a:lnTo>
                      <a:lnTo>
                        <a:pt x="413033" y="138455"/>
                      </a:lnTo>
                      <a:lnTo>
                        <a:pt x="407547" y="146552"/>
                      </a:lnTo>
                      <a:lnTo>
                        <a:pt x="426349" y="145742"/>
                      </a:lnTo>
                      <a:lnTo>
                        <a:pt x="443599" y="160315"/>
                      </a:lnTo>
                      <a:lnTo>
                        <a:pt x="460057" y="157886"/>
                      </a:lnTo>
                      <a:lnTo>
                        <a:pt x="470240" y="143313"/>
                      </a:lnTo>
                      <a:lnTo>
                        <a:pt x="481213" y="171660"/>
                      </a:lnTo>
                      <a:lnTo>
                        <a:pt x="494538" y="207283"/>
                      </a:lnTo>
                      <a:lnTo>
                        <a:pt x="510217" y="251812"/>
                      </a:lnTo>
                      <a:lnTo>
                        <a:pt x="494538" y="284197"/>
                      </a:lnTo>
                      <a:lnTo>
                        <a:pt x="485137" y="296342"/>
                      </a:lnTo>
                      <a:lnTo>
                        <a:pt x="482785" y="340881"/>
                      </a:lnTo>
                      <a:lnTo>
                        <a:pt x="482785" y="344119"/>
                      </a:lnTo>
                      <a:lnTo>
                        <a:pt x="482785" y="361931"/>
                      </a:lnTo>
                      <a:lnTo>
                        <a:pt x="492186" y="369218"/>
                      </a:lnTo>
                      <a:lnTo>
                        <a:pt x="502377" y="397554"/>
                      </a:lnTo>
                      <a:lnTo>
                        <a:pt x="502377" y="428320"/>
                      </a:lnTo>
                      <a:lnTo>
                        <a:pt x="489052" y="447761"/>
                      </a:lnTo>
                      <a:lnTo>
                        <a:pt x="475726" y="447761"/>
                      </a:lnTo>
                      <a:lnTo>
                        <a:pt x="479650" y="455857"/>
                      </a:lnTo>
                      <a:lnTo>
                        <a:pt x="473373" y="464763"/>
                      </a:lnTo>
                      <a:lnTo>
                        <a:pt x="473373" y="480146"/>
                      </a:lnTo>
                      <a:lnTo>
                        <a:pt x="481213" y="485003"/>
                      </a:lnTo>
                      <a:lnTo>
                        <a:pt x="443599" y="539248"/>
                      </a:lnTo>
                      <a:lnTo>
                        <a:pt x="433407" y="537629"/>
                      </a:lnTo>
                      <a:lnTo>
                        <a:pt x="430273" y="536010"/>
                      </a:lnTo>
                      <a:lnTo>
                        <a:pt x="427920" y="544106"/>
                      </a:lnTo>
                      <a:lnTo>
                        <a:pt x="435759" y="553822"/>
                      </a:lnTo>
                      <a:lnTo>
                        <a:pt x="424006" y="563537"/>
                      </a:lnTo>
                      <a:lnTo>
                        <a:pt x="414595" y="587026"/>
                      </a:lnTo>
                      <a:lnTo>
                        <a:pt x="393440" y="611314"/>
                      </a:lnTo>
                      <a:lnTo>
                        <a:pt x="263452" y="705202"/>
                      </a:lnTo>
                      <a:lnTo>
                        <a:pt x="136370" y="719004"/>
                      </a:lnTo>
                      <a:lnTo>
                        <a:pt x="145771" y="700373"/>
                      </a:lnTo>
                      <a:lnTo>
                        <a:pt x="123825" y="684990"/>
                      </a:lnTo>
                      <a:lnTo>
                        <a:pt x="109719" y="699564"/>
                      </a:lnTo>
                      <a:lnTo>
                        <a:pt x="79943" y="707669"/>
                      </a:lnTo>
                      <a:lnTo>
                        <a:pt x="68180" y="720623"/>
                      </a:lnTo>
                      <a:lnTo>
                        <a:pt x="41539" y="731958"/>
                      </a:lnTo>
                      <a:lnTo>
                        <a:pt x="20374" y="729529"/>
                      </a:lnTo>
                      <a:lnTo>
                        <a:pt x="0" y="713337"/>
                      </a:lnTo>
                      <a:lnTo>
                        <a:pt x="34480" y="665559"/>
                      </a:lnTo>
                      <a:lnTo>
                        <a:pt x="47806" y="647748"/>
                      </a:lnTo>
                      <a:lnTo>
                        <a:pt x="47025" y="625078"/>
                      </a:lnTo>
                      <a:lnTo>
                        <a:pt x="56426" y="618601"/>
                      </a:lnTo>
                      <a:lnTo>
                        <a:pt x="57208" y="609695"/>
                      </a:lnTo>
                      <a:lnTo>
                        <a:pt x="51721" y="605647"/>
                      </a:lnTo>
                      <a:lnTo>
                        <a:pt x="54864" y="598360"/>
                      </a:lnTo>
                      <a:lnTo>
                        <a:pt x="47025" y="580549"/>
                      </a:lnTo>
                      <a:lnTo>
                        <a:pt x="62694" y="554631"/>
                      </a:lnTo>
                      <a:lnTo>
                        <a:pt x="56426" y="538439"/>
                      </a:lnTo>
                      <a:lnTo>
                        <a:pt x="68180" y="519817"/>
                      </a:lnTo>
                      <a:lnTo>
                        <a:pt x="68180" y="510102"/>
                      </a:lnTo>
                      <a:lnTo>
                        <a:pt x="109719" y="480955"/>
                      </a:lnTo>
                      <a:lnTo>
                        <a:pt x="109719" y="476098"/>
                      </a:lnTo>
                      <a:lnTo>
                        <a:pt x="123825" y="462334"/>
                      </a:lnTo>
                      <a:lnTo>
                        <a:pt x="126959" y="442903"/>
                      </a:lnTo>
                      <a:lnTo>
                        <a:pt x="123044" y="404031"/>
                      </a:lnTo>
                      <a:lnTo>
                        <a:pt x="123044" y="403222"/>
                      </a:lnTo>
                      <a:lnTo>
                        <a:pt x="110509" y="284197"/>
                      </a:lnTo>
                      <a:lnTo>
                        <a:pt x="121482" y="285817"/>
                      </a:lnTo>
                      <a:lnTo>
                        <a:pt x="127750" y="271243"/>
                      </a:lnTo>
                      <a:lnTo>
                        <a:pt x="130883" y="267195"/>
                      </a:lnTo>
                      <a:lnTo>
                        <a:pt x="130883" y="257480"/>
                      </a:lnTo>
                      <a:lnTo>
                        <a:pt x="137151" y="250193"/>
                      </a:lnTo>
                      <a:lnTo>
                        <a:pt x="133236" y="238049"/>
                      </a:lnTo>
                      <a:lnTo>
                        <a:pt x="138722" y="229953"/>
                      </a:lnTo>
                      <a:lnTo>
                        <a:pt x="148124" y="228333"/>
                      </a:lnTo>
                      <a:lnTo>
                        <a:pt x="146561" y="216189"/>
                      </a:lnTo>
                      <a:lnTo>
                        <a:pt x="169288" y="196758"/>
                      </a:lnTo>
                      <a:lnTo>
                        <a:pt x="193586" y="203235"/>
                      </a:lnTo>
                      <a:lnTo>
                        <a:pt x="224933" y="193519"/>
                      </a:lnTo>
                      <a:lnTo>
                        <a:pt x="249231" y="179756"/>
                      </a:lnTo>
                      <a:lnTo>
                        <a:pt x="256280" y="168421"/>
                      </a:lnTo>
                      <a:lnTo>
                        <a:pt x="260985" y="155458"/>
                      </a:lnTo>
                      <a:lnTo>
                        <a:pt x="270386" y="150600"/>
                      </a:lnTo>
                      <a:lnTo>
                        <a:pt x="283712" y="144932"/>
                      </a:lnTo>
                      <a:lnTo>
                        <a:pt x="282931" y="132788"/>
                      </a:lnTo>
                      <a:lnTo>
                        <a:pt x="298609" y="129550"/>
                      </a:lnTo>
                      <a:lnTo>
                        <a:pt x="294684" y="110928"/>
                      </a:lnTo>
                      <a:lnTo>
                        <a:pt x="308010" y="108499"/>
                      </a:lnTo>
                      <a:lnTo>
                        <a:pt x="313497" y="90687"/>
                      </a:lnTo>
                      <a:lnTo>
                        <a:pt x="322898" y="92307"/>
                      </a:lnTo>
                      <a:lnTo>
                        <a:pt x="323679" y="84211"/>
                      </a:lnTo>
                      <a:lnTo>
                        <a:pt x="322898" y="76924"/>
                      </a:lnTo>
                      <a:lnTo>
                        <a:pt x="337014" y="68828"/>
                      </a:lnTo>
                      <a:lnTo>
                        <a:pt x="351901" y="35633"/>
                      </a:lnTo>
                      <a:lnTo>
                        <a:pt x="370713" y="29146"/>
                      </a:lnTo>
                      <a:lnTo>
                        <a:pt x="376200" y="26718"/>
                      </a:lnTo>
                      <a:lnTo>
                        <a:pt x="385601" y="13764"/>
                      </a:lnTo>
                      <a:lnTo>
                        <a:pt x="407547" y="0"/>
                      </a:lnTo>
                      <a:lnTo>
                        <a:pt x="414595" y="1619"/>
                      </a:lnTo>
                      <a:lnTo>
                        <a:pt x="411461" y="21860"/>
                      </a:lnTo>
                      <a:lnTo>
                        <a:pt x="420081" y="21050"/>
                      </a:lnTo>
                      <a:lnTo>
                        <a:pt x="424006" y="29966"/>
                      </a:lnTo>
                      <a:lnTo>
                        <a:pt x="434197" y="37252"/>
                      </a:lnTo>
                      <a:lnTo>
                        <a:pt x="435759" y="53445"/>
                      </a:lnTo>
                      <a:lnTo>
                        <a:pt x="435759" y="57493"/>
                      </a:lnTo>
                      <a:lnTo>
                        <a:pt x="456133" y="64779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3" name="Forma Livre: Forma 212">
                  <a:extLst>
                    <a:ext uri="{FF2B5EF4-FFF2-40B4-BE49-F238E27FC236}">
                      <a16:creationId xmlns:a16="http://schemas.microsoft.com/office/drawing/2014/main" id="{F93C035B-6B44-7178-DB3F-26771B1E93D9}"/>
                    </a:ext>
                  </a:extLst>
                </p:cNvPr>
                <p:cNvSpPr/>
                <p:nvPr/>
              </p:nvSpPr>
              <p:spPr>
                <a:xfrm>
                  <a:off x="6252610" y="3355792"/>
                  <a:ext cx="664606" cy="706869"/>
                </a:xfrm>
                <a:custGeom>
                  <a:avLst/>
                  <a:gdLst>
                    <a:gd name="connsiteX0" fmla="*/ 664607 w 664606"/>
                    <a:gd name="connsiteY0" fmla="*/ 134426 h 706869"/>
                    <a:gd name="connsiteX1" fmla="*/ 648148 w 664606"/>
                    <a:gd name="connsiteY1" fmla="*/ 142523 h 706869"/>
                    <a:gd name="connsiteX2" fmla="*/ 647366 w 664606"/>
                    <a:gd name="connsiteY2" fmla="*/ 153857 h 706869"/>
                    <a:gd name="connsiteX3" fmla="*/ 639527 w 664606"/>
                    <a:gd name="connsiteY3" fmla="*/ 149809 h 706869"/>
                    <a:gd name="connsiteX4" fmla="*/ 635613 w 664606"/>
                    <a:gd name="connsiteY4" fmla="*/ 158715 h 706869"/>
                    <a:gd name="connsiteX5" fmla="*/ 617582 w 664606"/>
                    <a:gd name="connsiteY5" fmla="*/ 163573 h 706869"/>
                    <a:gd name="connsiteX6" fmla="*/ 613667 w 664606"/>
                    <a:gd name="connsiteY6" fmla="*/ 183813 h 706869"/>
                    <a:gd name="connsiteX7" fmla="*/ 601913 w 664606"/>
                    <a:gd name="connsiteY7" fmla="*/ 171669 h 706869"/>
                    <a:gd name="connsiteX8" fmla="*/ 597989 w 664606"/>
                    <a:gd name="connsiteY8" fmla="*/ 174908 h 706869"/>
                    <a:gd name="connsiteX9" fmla="*/ 594855 w 664606"/>
                    <a:gd name="connsiteY9" fmla="*/ 189481 h 706869"/>
                    <a:gd name="connsiteX10" fmla="*/ 586235 w 664606"/>
                    <a:gd name="connsiteY10" fmla="*/ 187052 h 706869"/>
                    <a:gd name="connsiteX11" fmla="*/ 563509 w 664606"/>
                    <a:gd name="connsiteY11" fmla="*/ 193529 h 706869"/>
                    <a:gd name="connsiteX12" fmla="*/ 550964 w 664606"/>
                    <a:gd name="connsiteY12" fmla="*/ 180575 h 706869"/>
                    <a:gd name="connsiteX13" fmla="*/ 535295 w 664606"/>
                    <a:gd name="connsiteY13" fmla="*/ 167621 h 706869"/>
                    <a:gd name="connsiteX14" fmla="*/ 523541 w 664606"/>
                    <a:gd name="connsiteY14" fmla="*/ 168431 h 706869"/>
                    <a:gd name="connsiteX15" fmla="*/ 516484 w 664606"/>
                    <a:gd name="connsiteY15" fmla="*/ 162763 h 706869"/>
                    <a:gd name="connsiteX16" fmla="*/ 508645 w 664606"/>
                    <a:gd name="connsiteY16" fmla="*/ 168431 h 706869"/>
                    <a:gd name="connsiteX17" fmla="*/ 499243 w 664606"/>
                    <a:gd name="connsiteY17" fmla="*/ 162763 h 706869"/>
                    <a:gd name="connsiteX18" fmla="*/ 495319 w 664606"/>
                    <a:gd name="connsiteY18" fmla="*/ 168431 h 706869"/>
                    <a:gd name="connsiteX19" fmla="*/ 483565 w 664606"/>
                    <a:gd name="connsiteY19" fmla="*/ 164383 h 706869"/>
                    <a:gd name="connsiteX20" fmla="*/ 474164 w 664606"/>
                    <a:gd name="connsiteY20" fmla="*/ 167621 h 706869"/>
                    <a:gd name="connsiteX21" fmla="*/ 471030 w 664606"/>
                    <a:gd name="connsiteY21" fmla="*/ 157905 h 706869"/>
                    <a:gd name="connsiteX22" fmla="*/ 456924 w 664606"/>
                    <a:gd name="connsiteY22" fmla="*/ 155477 h 706869"/>
                    <a:gd name="connsiteX23" fmla="*/ 436540 w 664606"/>
                    <a:gd name="connsiteY23" fmla="*/ 137665 h 706869"/>
                    <a:gd name="connsiteX24" fmla="*/ 434187 w 664606"/>
                    <a:gd name="connsiteY24" fmla="*/ 128759 h 706869"/>
                    <a:gd name="connsiteX25" fmla="*/ 413032 w 664606"/>
                    <a:gd name="connsiteY25" fmla="*/ 127140 h 706869"/>
                    <a:gd name="connsiteX26" fmla="*/ 404413 w 664606"/>
                    <a:gd name="connsiteY26" fmla="*/ 118234 h 706869"/>
                    <a:gd name="connsiteX27" fmla="*/ 375408 w 664606"/>
                    <a:gd name="connsiteY27" fmla="*/ 122282 h 706869"/>
                    <a:gd name="connsiteX28" fmla="*/ 359740 w 664606"/>
                    <a:gd name="connsiteY28" fmla="*/ 131997 h 706869"/>
                    <a:gd name="connsiteX29" fmla="*/ 350329 w 664606"/>
                    <a:gd name="connsiteY29" fmla="*/ 129559 h 706869"/>
                    <a:gd name="connsiteX30" fmla="*/ 351111 w 664606"/>
                    <a:gd name="connsiteY30" fmla="*/ 80972 h 706869"/>
                    <a:gd name="connsiteX31" fmla="*/ 354244 w 664606"/>
                    <a:gd name="connsiteY31" fmla="*/ 76924 h 706869"/>
                    <a:gd name="connsiteX32" fmla="*/ 351111 w 664606"/>
                    <a:gd name="connsiteY32" fmla="*/ 68018 h 706869"/>
                    <a:gd name="connsiteX33" fmla="*/ 369141 w 664606"/>
                    <a:gd name="connsiteY33" fmla="*/ 57493 h 706869"/>
                    <a:gd name="connsiteX34" fmla="*/ 373837 w 664606"/>
                    <a:gd name="connsiteY34" fmla="*/ 21060 h 706869"/>
                    <a:gd name="connsiteX35" fmla="*/ 371484 w 664606"/>
                    <a:gd name="connsiteY35" fmla="*/ 10525 h 706869"/>
                    <a:gd name="connsiteX36" fmla="*/ 376971 w 664606"/>
                    <a:gd name="connsiteY36" fmla="*/ 0 h 706869"/>
                    <a:gd name="connsiteX37" fmla="*/ 246992 w 664606"/>
                    <a:gd name="connsiteY37" fmla="*/ 93907 h 706869"/>
                    <a:gd name="connsiteX38" fmla="*/ 119910 w 664606"/>
                    <a:gd name="connsiteY38" fmla="*/ 107709 h 706869"/>
                    <a:gd name="connsiteX39" fmla="*/ 129311 w 664606"/>
                    <a:gd name="connsiteY39" fmla="*/ 89068 h 706869"/>
                    <a:gd name="connsiteX40" fmla="*/ 107366 w 664606"/>
                    <a:gd name="connsiteY40" fmla="*/ 73685 h 706869"/>
                    <a:gd name="connsiteX41" fmla="*/ 39967 w 664606"/>
                    <a:gd name="connsiteY41" fmla="*/ 381372 h 706869"/>
                    <a:gd name="connsiteX42" fmla="*/ 0 w 664606"/>
                    <a:gd name="connsiteY42" fmla="*/ 482584 h 706869"/>
                    <a:gd name="connsiteX43" fmla="*/ 6268 w 664606"/>
                    <a:gd name="connsiteY43" fmla="*/ 491490 h 706869"/>
                    <a:gd name="connsiteX44" fmla="*/ 27432 w 664606"/>
                    <a:gd name="connsiteY44" fmla="*/ 497157 h 706869"/>
                    <a:gd name="connsiteX45" fmla="*/ 38405 w 664606"/>
                    <a:gd name="connsiteY45" fmla="*/ 518208 h 706869"/>
                    <a:gd name="connsiteX46" fmla="*/ 53292 w 664606"/>
                    <a:gd name="connsiteY46" fmla="*/ 527114 h 706869"/>
                    <a:gd name="connsiteX47" fmla="*/ 79943 w 664606"/>
                    <a:gd name="connsiteY47" fmla="*/ 528733 h 706869"/>
                    <a:gd name="connsiteX48" fmla="*/ 103451 w 664606"/>
                    <a:gd name="connsiteY48" fmla="*/ 515779 h 706869"/>
                    <a:gd name="connsiteX49" fmla="*/ 115205 w 664606"/>
                    <a:gd name="connsiteY49" fmla="*/ 515779 h 706869"/>
                    <a:gd name="connsiteX50" fmla="*/ 162230 w 664606"/>
                    <a:gd name="connsiteY50" fmla="*/ 534400 h 706869"/>
                    <a:gd name="connsiteX51" fmla="*/ 200634 w 664606"/>
                    <a:gd name="connsiteY51" fmla="*/ 537639 h 706869"/>
                    <a:gd name="connsiteX52" fmla="*/ 207693 w 664606"/>
                    <a:gd name="connsiteY52" fmla="*/ 541696 h 706869"/>
                    <a:gd name="connsiteX53" fmla="*/ 264900 w 664606"/>
                    <a:gd name="connsiteY53" fmla="*/ 538448 h 706869"/>
                    <a:gd name="connsiteX54" fmla="*/ 272739 w 664606"/>
                    <a:gd name="connsiteY54" fmla="*/ 544125 h 706869"/>
                    <a:gd name="connsiteX55" fmla="*/ 280578 w 664606"/>
                    <a:gd name="connsiteY55" fmla="*/ 544125 h 706869"/>
                    <a:gd name="connsiteX56" fmla="*/ 286065 w 664606"/>
                    <a:gd name="connsiteY56" fmla="*/ 553031 h 706869"/>
                    <a:gd name="connsiteX57" fmla="*/ 289198 w 664606"/>
                    <a:gd name="connsiteY57" fmla="*/ 557079 h 706869"/>
                    <a:gd name="connsiteX58" fmla="*/ 297818 w 664606"/>
                    <a:gd name="connsiteY58" fmla="*/ 566795 h 706869"/>
                    <a:gd name="connsiteX59" fmla="*/ 295466 w 664606"/>
                    <a:gd name="connsiteY59" fmla="*/ 575701 h 706869"/>
                    <a:gd name="connsiteX60" fmla="*/ 297818 w 664606"/>
                    <a:gd name="connsiteY60" fmla="*/ 608086 h 706869"/>
                    <a:gd name="connsiteX61" fmla="*/ 270386 w 664606"/>
                    <a:gd name="connsiteY61" fmla="*/ 623469 h 706869"/>
                    <a:gd name="connsiteX62" fmla="*/ 268824 w 664606"/>
                    <a:gd name="connsiteY62" fmla="*/ 650996 h 706869"/>
                    <a:gd name="connsiteX63" fmla="*/ 274311 w 664606"/>
                    <a:gd name="connsiteY63" fmla="*/ 639661 h 706869"/>
                    <a:gd name="connsiteX64" fmla="*/ 289198 w 664606"/>
                    <a:gd name="connsiteY64" fmla="*/ 638851 h 706869"/>
                    <a:gd name="connsiteX65" fmla="*/ 306438 w 664606"/>
                    <a:gd name="connsiteY65" fmla="*/ 646138 h 706869"/>
                    <a:gd name="connsiteX66" fmla="*/ 386382 w 664606"/>
                    <a:gd name="connsiteY66" fmla="*/ 706869 h 706869"/>
                    <a:gd name="connsiteX67" fmla="*/ 400488 w 664606"/>
                    <a:gd name="connsiteY67" fmla="*/ 691487 h 706869"/>
                    <a:gd name="connsiteX68" fmla="*/ 415376 w 664606"/>
                    <a:gd name="connsiteY68" fmla="*/ 697964 h 706869"/>
                    <a:gd name="connsiteX69" fmla="*/ 434187 w 664606"/>
                    <a:gd name="connsiteY69" fmla="*/ 688248 h 706869"/>
                    <a:gd name="connsiteX70" fmla="*/ 453780 w 664606"/>
                    <a:gd name="connsiteY70" fmla="*/ 678532 h 706869"/>
                    <a:gd name="connsiteX71" fmla="*/ 460839 w 664606"/>
                    <a:gd name="connsiteY71" fmla="*/ 682581 h 706869"/>
                    <a:gd name="connsiteX72" fmla="*/ 484346 w 664606"/>
                    <a:gd name="connsiteY72" fmla="*/ 665569 h 706869"/>
                    <a:gd name="connsiteX73" fmla="*/ 497671 w 664606"/>
                    <a:gd name="connsiteY73" fmla="*/ 667188 h 706869"/>
                    <a:gd name="connsiteX74" fmla="*/ 525066 w 664606"/>
                    <a:gd name="connsiteY74" fmla="*/ 628622 h 706869"/>
                    <a:gd name="connsiteX75" fmla="*/ 583711 w 664606"/>
                    <a:gd name="connsiteY75" fmla="*/ 658892 h 706869"/>
                    <a:gd name="connsiteX76" fmla="*/ 620363 w 664606"/>
                    <a:gd name="connsiteY76" fmla="*/ 666464 h 706869"/>
                    <a:gd name="connsiteX77" fmla="*/ 664607 w 664606"/>
                    <a:gd name="connsiteY77" fmla="*/ 130369 h 706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664606" h="706869">
                      <a:moveTo>
                        <a:pt x="664607" y="134426"/>
                      </a:moveTo>
                      <a:lnTo>
                        <a:pt x="648148" y="142523"/>
                      </a:lnTo>
                      <a:lnTo>
                        <a:pt x="647366" y="153857"/>
                      </a:lnTo>
                      <a:lnTo>
                        <a:pt x="639527" y="149809"/>
                      </a:lnTo>
                      <a:lnTo>
                        <a:pt x="635613" y="158715"/>
                      </a:lnTo>
                      <a:lnTo>
                        <a:pt x="617582" y="163573"/>
                      </a:lnTo>
                      <a:lnTo>
                        <a:pt x="613667" y="183813"/>
                      </a:lnTo>
                      <a:lnTo>
                        <a:pt x="601913" y="171669"/>
                      </a:lnTo>
                      <a:lnTo>
                        <a:pt x="597989" y="174908"/>
                      </a:lnTo>
                      <a:lnTo>
                        <a:pt x="594855" y="189481"/>
                      </a:lnTo>
                      <a:lnTo>
                        <a:pt x="586235" y="187052"/>
                      </a:lnTo>
                      <a:lnTo>
                        <a:pt x="563509" y="193529"/>
                      </a:lnTo>
                      <a:lnTo>
                        <a:pt x="550964" y="180575"/>
                      </a:lnTo>
                      <a:lnTo>
                        <a:pt x="535295" y="167621"/>
                      </a:lnTo>
                      <a:lnTo>
                        <a:pt x="523541" y="168431"/>
                      </a:lnTo>
                      <a:lnTo>
                        <a:pt x="516484" y="162763"/>
                      </a:lnTo>
                      <a:lnTo>
                        <a:pt x="508645" y="168431"/>
                      </a:lnTo>
                      <a:lnTo>
                        <a:pt x="499243" y="162763"/>
                      </a:lnTo>
                      <a:lnTo>
                        <a:pt x="495319" y="168431"/>
                      </a:lnTo>
                      <a:lnTo>
                        <a:pt x="483565" y="164383"/>
                      </a:lnTo>
                      <a:lnTo>
                        <a:pt x="474164" y="167621"/>
                      </a:lnTo>
                      <a:lnTo>
                        <a:pt x="471030" y="157905"/>
                      </a:lnTo>
                      <a:lnTo>
                        <a:pt x="456924" y="155477"/>
                      </a:lnTo>
                      <a:lnTo>
                        <a:pt x="436540" y="137665"/>
                      </a:lnTo>
                      <a:lnTo>
                        <a:pt x="434187" y="128759"/>
                      </a:lnTo>
                      <a:lnTo>
                        <a:pt x="413032" y="127140"/>
                      </a:lnTo>
                      <a:lnTo>
                        <a:pt x="404413" y="118234"/>
                      </a:lnTo>
                      <a:lnTo>
                        <a:pt x="375408" y="122282"/>
                      </a:lnTo>
                      <a:lnTo>
                        <a:pt x="359740" y="131997"/>
                      </a:lnTo>
                      <a:lnTo>
                        <a:pt x="350329" y="129559"/>
                      </a:lnTo>
                      <a:lnTo>
                        <a:pt x="351111" y="80972"/>
                      </a:lnTo>
                      <a:lnTo>
                        <a:pt x="354244" y="76924"/>
                      </a:lnTo>
                      <a:lnTo>
                        <a:pt x="351111" y="68018"/>
                      </a:lnTo>
                      <a:lnTo>
                        <a:pt x="369141" y="57493"/>
                      </a:lnTo>
                      <a:lnTo>
                        <a:pt x="373837" y="21060"/>
                      </a:lnTo>
                      <a:lnTo>
                        <a:pt x="371484" y="10525"/>
                      </a:lnTo>
                      <a:lnTo>
                        <a:pt x="376971" y="0"/>
                      </a:lnTo>
                      <a:lnTo>
                        <a:pt x="246992" y="93907"/>
                      </a:lnTo>
                      <a:lnTo>
                        <a:pt x="119910" y="107709"/>
                      </a:lnTo>
                      <a:lnTo>
                        <a:pt x="129311" y="89068"/>
                      </a:lnTo>
                      <a:lnTo>
                        <a:pt x="107366" y="73685"/>
                      </a:lnTo>
                      <a:lnTo>
                        <a:pt x="39967" y="381372"/>
                      </a:lnTo>
                      <a:lnTo>
                        <a:pt x="0" y="482584"/>
                      </a:lnTo>
                      <a:lnTo>
                        <a:pt x="6268" y="491490"/>
                      </a:lnTo>
                      <a:lnTo>
                        <a:pt x="27432" y="497157"/>
                      </a:lnTo>
                      <a:lnTo>
                        <a:pt x="38405" y="518208"/>
                      </a:lnTo>
                      <a:lnTo>
                        <a:pt x="53292" y="527114"/>
                      </a:lnTo>
                      <a:lnTo>
                        <a:pt x="79943" y="528733"/>
                      </a:lnTo>
                      <a:lnTo>
                        <a:pt x="103451" y="515779"/>
                      </a:lnTo>
                      <a:lnTo>
                        <a:pt x="115205" y="515779"/>
                      </a:lnTo>
                      <a:lnTo>
                        <a:pt x="162230" y="534400"/>
                      </a:lnTo>
                      <a:lnTo>
                        <a:pt x="200634" y="537639"/>
                      </a:lnTo>
                      <a:lnTo>
                        <a:pt x="207693" y="541696"/>
                      </a:lnTo>
                      <a:lnTo>
                        <a:pt x="264900" y="538448"/>
                      </a:lnTo>
                      <a:lnTo>
                        <a:pt x="272739" y="544125"/>
                      </a:lnTo>
                      <a:lnTo>
                        <a:pt x="280578" y="544125"/>
                      </a:lnTo>
                      <a:lnTo>
                        <a:pt x="286065" y="553031"/>
                      </a:lnTo>
                      <a:lnTo>
                        <a:pt x="289198" y="557079"/>
                      </a:lnTo>
                      <a:lnTo>
                        <a:pt x="297818" y="566795"/>
                      </a:lnTo>
                      <a:lnTo>
                        <a:pt x="295466" y="575701"/>
                      </a:lnTo>
                      <a:lnTo>
                        <a:pt x="297818" y="608086"/>
                      </a:lnTo>
                      <a:lnTo>
                        <a:pt x="270386" y="623469"/>
                      </a:lnTo>
                      <a:lnTo>
                        <a:pt x="268824" y="650996"/>
                      </a:lnTo>
                      <a:lnTo>
                        <a:pt x="274311" y="639661"/>
                      </a:lnTo>
                      <a:lnTo>
                        <a:pt x="289198" y="638851"/>
                      </a:lnTo>
                      <a:lnTo>
                        <a:pt x="306438" y="646138"/>
                      </a:lnTo>
                      <a:lnTo>
                        <a:pt x="386382" y="706869"/>
                      </a:lnTo>
                      <a:lnTo>
                        <a:pt x="400488" y="691487"/>
                      </a:lnTo>
                      <a:lnTo>
                        <a:pt x="415376" y="697964"/>
                      </a:lnTo>
                      <a:lnTo>
                        <a:pt x="434187" y="688248"/>
                      </a:lnTo>
                      <a:lnTo>
                        <a:pt x="453780" y="678532"/>
                      </a:lnTo>
                      <a:lnTo>
                        <a:pt x="460839" y="682581"/>
                      </a:lnTo>
                      <a:lnTo>
                        <a:pt x="484346" y="665569"/>
                      </a:lnTo>
                      <a:lnTo>
                        <a:pt x="497671" y="667188"/>
                      </a:lnTo>
                      <a:lnTo>
                        <a:pt x="525066" y="628622"/>
                      </a:lnTo>
                      <a:lnTo>
                        <a:pt x="583711" y="658892"/>
                      </a:lnTo>
                      <a:lnTo>
                        <a:pt x="620363" y="666464"/>
                      </a:lnTo>
                      <a:lnTo>
                        <a:pt x="664607" y="130369"/>
                      </a:lnTo>
                      <a:close/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4" name="Forma Livre: Forma 213">
                  <a:extLst>
                    <a:ext uri="{FF2B5EF4-FFF2-40B4-BE49-F238E27FC236}">
                      <a16:creationId xmlns:a16="http://schemas.microsoft.com/office/drawing/2014/main" id="{A9D2BCC6-6F76-BD14-91FC-1FD556D036E6}"/>
                    </a:ext>
                  </a:extLst>
                </p:cNvPr>
                <p:cNvSpPr/>
                <p:nvPr/>
              </p:nvSpPr>
              <p:spPr>
                <a:xfrm>
                  <a:off x="6490868" y="3984414"/>
                  <a:ext cx="382105" cy="334108"/>
                </a:xfrm>
                <a:custGeom>
                  <a:avLst/>
                  <a:gdLst>
                    <a:gd name="connsiteX0" fmla="*/ 346415 w 382105"/>
                    <a:gd name="connsiteY0" fmla="*/ 111442 h 334108"/>
                    <a:gd name="connsiteX1" fmla="*/ 342491 w 382105"/>
                    <a:gd name="connsiteY1" fmla="*/ 103346 h 334108"/>
                    <a:gd name="connsiteX2" fmla="*/ 335442 w 382105"/>
                    <a:gd name="connsiteY2" fmla="*/ 101727 h 334108"/>
                    <a:gd name="connsiteX3" fmla="*/ 331518 w 382105"/>
                    <a:gd name="connsiteY3" fmla="*/ 108204 h 334108"/>
                    <a:gd name="connsiteX4" fmla="*/ 329955 w 382105"/>
                    <a:gd name="connsiteY4" fmla="*/ 122777 h 334108"/>
                    <a:gd name="connsiteX5" fmla="*/ 335442 w 382105"/>
                    <a:gd name="connsiteY5" fmla="*/ 124396 h 334108"/>
                    <a:gd name="connsiteX6" fmla="*/ 337004 w 382105"/>
                    <a:gd name="connsiteY6" fmla="*/ 132493 h 334108"/>
                    <a:gd name="connsiteX7" fmla="*/ 329165 w 382105"/>
                    <a:gd name="connsiteY7" fmla="*/ 140598 h 334108"/>
                    <a:gd name="connsiteX8" fmla="*/ 326031 w 382105"/>
                    <a:gd name="connsiteY8" fmla="*/ 148695 h 334108"/>
                    <a:gd name="connsiteX9" fmla="*/ 326031 w 382105"/>
                    <a:gd name="connsiteY9" fmla="*/ 148695 h 334108"/>
                    <a:gd name="connsiteX10" fmla="*/ 321326 w 382105"/>
                    <a:gd name="connsiteY10" fmla="*/ 160839 h 334108"/>
                    <a:gd name="connsiteX11" fmla="*/ 329165 w 382105"/>
                    <a:gd name="connsiteY11" fmla="*/ 168126 h 334108"/>
                    <a:gd name="connsiteX12" fmla="*/ 326031 w 382105"/>
                    <a:gd name="connsiteY12" fmla="*/ 174603 h 334108"/>
                    <a:gd name="connsiteX13" fmla="*/ 326031 w 382105"/>
                    <a:gd name="connsiteY13" fmla="*/ 181080 h 334108"/>
                    <a:gd name="connsiteX14" fmla="*/ 335442 w 382105"/>
                    <a:gd name="connsiteY14" fmla="*/ 190795 h 334108"/>
                    <a:gd name="connsiteX15" fmla="*/ 334661 w 382105"/>
                    <a:gd name="connsiteY15" fmla="*/ 204559 h 334108"/>
                    <a:gd name="connsiteX16" fmla="*/ 326031 w 382105"/>
                    <a:gd name="connsiteY16" fmla="*/ 218322 h 334108"/>
                    <a:gd name="connsiteX17" fmla="*/ 323688 w 382105"/>
                    <a:gd name="connsiteY17" fmla="*/ 222371 h 334108"/>
                    <a:gd name="connsiteX18" fmla="*/ 310362 w 382105"/>
                    <a:gd name="connsiteY18" fmla="*/ 211846 h 334108"/>
                    <a:gd name="connsiteX19" fmla="*/ 293122 w 382105"/>
                    <a:gd name="connsiteY19" fmla="*/ 204559 h 334108"/>
                    <a:gd name="connsiteX20" fmla="*/ 283712 w 382105"/>
                    <a:gd name="connsiteY20" fmla="*/ 212655 h 334108"/>
                    <a:gd name="connsiteX21" fmla="*/ 268824 w 382105"/>
                    <a:gd name="connsiteY21" fmla="*/ 211846 h 334108"/>
                    <a:gd name="connsiteX22" fmla="*/ 260985 w 382105"/>
                    <a:gd name="connsiteY22" fmla="*/ 221561 h 334108"/>
                    <a:gd name="connsiteX23" fmla="*/ 246098 w 382105"/>
                    <a:gd name="connsiteY23" fmla="*/ 224799 h 334108"/>
                    <a:gd name="connsiteX24" fmla="*/ 237477 w 382105"/>
                    <a:gd name="connsiteY24" fmla="*/ 245850 h 334108"/>
                    <a:gd name="connsiteX25" fmla="*/ 238259 w 382105"/>
                    <a:gd name="connsiteY25" fmla="*/ 259613 h 334108"/>
                    <a:gd name="connsiteX26" fmla="*/ 230420 w 382105"/>
                    <a:gd name="connsiteY26" fmla="*/ 257994 h 334108"/>
                    <a:gd name="connsiteX27" fmla="*/ 228067 w 382105"/>
                    <a:gd name="connsiteY27" fmla="*/ 256375 h 334108"/>
                    <a:gd name="connsiteX28" fmla="*/ 215522 w 382105"/>
                    <a:gd name="connsiteY28" fmla="*/ 251517 h 334108"/>
                    <a:gd name="connsiteX29" fmla="*/ 209255 w 382105"/>
                    <a:gd name="connsiteY29" fmla="*/ 255565 h 334108"/>
                    <a:gd name="connsiteX30" fmla="*/ 188090 w 382105"/>
                    <a:gd name="connsiteY30" fmla="*/ 272567 h 334108"/>
                    <a:gd name="connsiteX31" fmla="*/ 159877 w 382105"/>
                    <a:gd name="connsiteY31" fmla="*/ 268519 h 334108"/>
                    <a:gd name="connsiteX32" fmla="*/ 137150 w 382105"/>
                    <a:gd name="connsiteY32" fmla="*/ 277435 h 334108"/>
                    <a:gd name="connsiteX33" fmla="*/ 118339 w 382105"/>
                    <a:gd name="connsiteY33" fmla="*/ 294437 h 334108"/>
                    <a:gd name="connsiteX34" fmla="*/ 115986 w 382105"/>
                    <a:gd name="connsiteY34" fmla="*/ 309820 h 334108"/>
                    <a:gd name="connsiteX35" fmla="*/ 122263 w 382105"/>
                    <a:gd name="connsiteY35" fmla="*/ 317106 h 334108"/>
                    <a:gd name="connsiteX36" fmla="*/ 102670 w 382105"/>
                    <a:gd name="connsiteY36" fmla="*/ 328441 h 334108"/>
                    <a:gd name="connsiteX37" fmla="*/ 79934 w 382105"/>
                    <a:gd name="connsiteY37" fmla="*/ 334108 h 334108"/>
                    <a:gd name="connsiteX38" fmla="*/ 58779 w 382105"/>
                    <a:gd name="connsiteY38" fmla="*/ 317916 h 334108"/>
                    <a:gd name="connsiteX39" fmla="*/ 51721 w 382105"/>
                    <a:gd name="connsiteY39" fmla="*/ 307391 h 334108"/>
                    <a:gd name="connsiteX40" fmla="*/ 55645 w 382105"/>
                    <a:gd name="connsiteY40" fmla="*/ 291198 h 334108"/>
                    <a:gd name="connsiteX41" fmla="*/ 22727 w 382105"/>
                    <a:gd name="connsiteY41" fmla="*/ 306581 h 334108"/>
                    <a:gd name="connsiteX42" fmla="*/ 18802 w 382105"/>
                    <a:gd name="connsiteY42" fmla="*/ 296056 h 334108"/>
                    <a:gd name="connsiteX43" fmla="*/ 6268 w 382105"/>
                    <a:gd name="connsiteY43" fmla="*/ 298485 h 334108"/>
                    <a:gd name="connsiteX44" fmla="*/ 1562 w 382105"/>
                    <a:gd name="connsiteY44" fmla="*/ 294437 h 334108"/>
                    <a:gd name="connsiteX45" fmla="*/ 0 w 382105"/>
                    <a:gd name="connsiteY45" fmla="*/ 290389 h 334108"/>
                    <a:gd name="connsiteX46" fmla="*/ 19593 w 382105"/>
                    <a:gd name="connsiteY46" fmla="*/ 279054 h 334108"/>
                    <a:gd name="connsiteX47" fmla="*/ 25079 w 382105"/>
                    <a:gd name="connsiteY47" fmla="*/ 266090 h 334108"/>
                    <a:gd name="connsiteX48" fmla="*/ 17240 w 382105"/>
                    <a:gd name="connsiteY48" fmla="*/ 248279 h 334108"/>
                    <a:gd name="connsiteX49" fmla="*/ 1562 w 382105"/>
                    <a:gd name="connsiteY49" fmla="*/ 238563 h 334108"/>
                    <a:gd name="connsiteX50" fmla="*/ 0 w 382105"/>
                    <a:gd name="connsiteY50" fmla="*/ 223990 h 334108"/>
                    <a:gd name="connsiteX51" fmla="*/ 34480 w 382105"/>
                    <a:gd name="connsiteY51" fmla="*/ 205369 h 334108"/>
                    <a:gd name="connsiteX52" fmla="*/ 68180 w 382105"/>
                    <a:gd name="connsiteY52" fmla="*/ 187557 h 334108"/>
                    <a:gd name="connsiteX53" fmla="*/ 90907 w 382105"/>
                    <a:gd name="connsiteY53" fmla="*/ 174603 h 334108"/>
                    <a:gd name="connsiteX54" fmla="*/ 142637 w 382105"/>
                    <a:gd name="connsiteY54" fmla="*/ 117110 h 334108"/>
                    <a:gd name="connsiteX55" fmla="*/ 171641 w 382105"/>
                    <a:gd name="connsiteY55" fmla="*/ 86344 h 334108"/>
                    <a:gd name="connsiteX56" fmla="*/ 195929 w 382105"/>
                    <a:gd name="connsiteY56" fmla="*/ 59627 h 334108"/>
                    <a:gd name="connsiteX57" fmla="*/ 215522 w 382105"/>
                    <a:gd name="connsiteY57" fmla="*/ 49911 h 334108"/>
                    <a:gd name="connsiteX58" fmla="*/ 222581 w 382105"/>
                    <a:gd name="connsiteY58" fmla="*/ 53959 h 334108"/>
                    <a:gd name="connsiteX59" fmla="*/ 246088 w 382105"/>
                    <a:gd name="connsiteY59" fmla="*/ 36957 h 334108"/>
                    <a:gd name="connsiteX60" fmla="*/ 259413 w 382105"/>
                    <a:gd name="connsiteY60" fmla="*/ 38576 h 334108"/>
                    <a:gd name="connsiteX61" fmla="*/ 286808 w 382105"/>
                    <a:gd name="connsiteY61" fmla="*/ 0 h 334108"/>
                    <a:gd name="connsiteX62" fmla="*/ 345453 w 382105"/>
                    <a:gd name="connsiteY62" fmla="*/ 30270 h 334108"/>
                    <a:gd name="connsiteX63" fmla="*/ 382105 w 382105"/>
                    <a:gd name="connsiteY63" fmla="*/ 37843 h 334108"/>
                    <a:gd name="connsiteX64" fmla="*/ 367446 w 382105"/>
                    <a:gd name="connsiteY64" fmla="*/ 113519 h 334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382105" h="334108">
                      <a:moveTo>
                        <a:pt x="346415" y="111442"/>
                      </a:moveTo>
                      <a:lnTo>
                        <a:pt x="342491" y="103346"/>
                      </a:lnTo>
                      <a:lnTo>
                        <a:pt x="335442" y="101727"/>
                      </a:lnTo>
                      <a:lnTo>
                        <a:pt x="331518" y="108204"/>
                      </a:lnTo>
                      <a:lnTo>
                        <a:pt x="329955" y="122777"/>
                      </a:lnTo>
                      <a:lnTo>
                        <a:pt x="335442" y="124396"/>
                      </a:lnTo>
                      <a:lnTo>
                        <a:pt x="337004" y="132493"/>
                      </a:lnTo>
                      <a:lnTo>
                        <a:pt x="329165" y="140598"/>
                      </a:lnTo>
                      <a:lnTo>
                        <a:pt x="326031" y="148695"/>
                      </a:lnTo>
                      <a:lnTo>
                        <a:pt x="326031" y="148695"/>
                      </a:lnTo>
                      <a:lnTo>
                        <a:pt x="321326" y="160839"/>
                      </a:lnTo>
                      <a:lnTo>
                        <a:pt x="329165" y="168126"/>
                      </a:lnTo>
                      <a:lnTo>
                        <a:pt x="326031" y="174603"/>
                      </a:lnTo>
                      <a:lnTo>
                        <a:pt x="326031" y="181080"/>
                      </a:lnTo>
                      <a:lnTo>
                        <a:pt x="335442" y="190795"/>
                      </a:lnTo>
                      <a:lnTo>
                        <a:pt x="334661" y="204559"/>
                      </a:lnTo>
                      <a:lnTo>
                        <a:pt x="326031" y="218322"/>
                      </a:lnTo>
                      <a:lnTo>
                        <a:pt x="323688" y="222371"/>
                      </a:lnTo>
                      <a:lnTo>
                        <a:pt x="310362" y="211846"/>
                      </a:lnTo>
                      <a:lnTo>
                        <a:pt x="293122" y="204559"/>
                      </a:lnTo>
                      <a:lnTo>
                        <a:pt x="283712" y="212655"/>
                      </a:lnTo>
                      <a:lnTo>
                        <a:pt x="268824" y="211846"/>
                      </a:lnTo>
                      <a:lnTo>
                        <a:pt x="260985" y="221561"/>
                      </a:lnTo>
                      <a:lnTo>
                        <a:pt x="246098" y="224799"/>
                      </a:lnTo>
                      <a:lnTo>
                        <a:pt x="237477" y="245850"/>
                      </a:lnTo>
                      <a:lnTo>
                        <a:pt x="238259" y="259613"/>
                      </a:lnTo>
                      <a:lnTo>
                        <a:pt x="230420" y="257994"/>
                      </a:lnTo>
                      <a:lnTo>
                        <a:pt x="228067" y="256375"/>
                      </a:lnTo>
                      <a:lnTo>
                        <a:pt x="215522" y="251517"/>
                      </a:lnTo>
                      <a:lnTo>
                        <a:pt x="209255" y="255565"/>
                      </a:lnTo>
                      <a:lnTo>
                        <a:pt x="188090" y="272567"/>
                      </a:lnTo>
                      <a:lnTo>
                        <a:pt x="159877" y="268519"/>
                      </a:lnTo>
                      <a:lnTo>
                        <a:pt x="137150" y="277435"/>
                      </a:lnTo>
                      <a:lnTo>
                        <a:pt x="118339" y="294437"/>
                      </a:lnTo>
                      <a:lnTo>
                        <a:pt x="115986" y="309820"/>
                      </a:lnTo>
                      <a:lnTo>
                        <a:pt x="122263" y="317106"/>
                      </a:lnTo>
                      <a:lnTo>
                        <a:pt x="102670" y="328441"/>
                      </a:lnTo>
                      <a:lnTo>
                        <a:pt x="79934" y="334108"/>
                      </a:lnTo>
                      <a:lnTo>
                        <a:pt x="58779" y="317916"/>
                      </a:lnTo>
                      <a:lnTo>
                        <a:pt x="51721" y="307391"/>
                      </a:lnTo>
                      <a:lnTo>
                        <a:pt x="55645" y="291198"/>
                      </a:lnTo>
                      <a:lnTo>
                        <a:pt x="22727" y="306581"/>
                      </a:lnTo>
                      <a:lnTo>
                        <a:pt x="18802" y="296056"/>
                      </a:lnTo>
                      <a:lnTo>
                        <a:pt x="6268" y="298485"/>
                      </a:lnTo>
                      <a:lnTo>
                        <a:pt x="1562" y="294437"/>
                      </a:lnTo>
                      <a:lnTo>
                        <a:pt x="0" y="290389"/>
                      </a:lnTo>
                      <a:lnTo>
                        <a:pt x="19593" y="279054"/>
                      </a:lnTo>
                      <a:lnTo>
                        <a:pt x="25079" y="266090"/>
                      </a:lnTo>
                      <a:lnTo>
                        <a:pt x="17240" y="248279"/>
                      </a:lnTo>
                      <a:lnTo>
                        <a:pt x="1562" y="238563"/>
                      </a:lnTo>
                      <a:lnTo>
                        <a:pt x="0" y="223990"/>
                      </a:lnTo>
                      <a:lnTo>
                        <a:pt x="34480" y="205369"/>
                      </a:lnTo>
                      <a:lnTo>
                        <a:pt x="68180" y="187557"/>
                      </a:lnTo>
                      <a:lnTo>
                        <a:pt x="90907" y="174603"/>
                      </a:lnTo>
                      <a:lnTo>
                        <a:pt x="142637" y="117110"/>
                      </a:lnTo>
                      <a:lnTo>
                        <a:pt x="171641" y="86344"/>
                      </a:lnTo>
                      <a:lnTo>
                        <a:pt x="195929" y="59627"/>
                      </a:lnTo>
                      <a:lnTo>
                        <a:pt x="215522" y="49911"/>
                      </a:lnTo>
                      <a:lnTo>
                        <a:pt x="222581" y="53959"/>
                      </a:lnTo>
                      <a:lnTo>
                        <a:pt x="246088" y="36957"/>
                      </a:lnTo>
                      <a:lnTo>
                        <a:pt x="259413" y="38576"/>
                      </a:lnTo>
                      <a:lnTo>
                        <a:pt x="286808" y="0"/>
                      </a:lnTo>
                      <a:lnTo>
                        <a:pt x="345453" y="30270"/>
                      </a:lnTo>
                      <a:lnTo>
                        <a:pt x="382105" y="37843"/>
                      </a:lnTo>
                      <a:lnTo>
                        <a:pt x="367446" y="113519"/>
                      </a:lnTo>
                      <a:close/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5" name="Forma Livre: Forma 214">
                  <a:extLst>
                    <a:ext uri="{FF2B5EF4-FFF2-40B4-BE49-F238E27FC236}">
                      <a16:creationId xmlns:a16="http://schemas.microsoft.com/office/drawing/2014/main" id="{2B3BEC09-736E-1A2C-5FE6-669091C9AFAB}"/>
                    </a:ext>
                  </a:extLst>
                </p:cNvPr>
                <p:cNvSpPr/>
                <p:nvPr/>
              </p:nvSpPr>
              <p:spPr>
                <a:xfrm>
                  <a:off x="7338089" y="3491028"/>
                  <a:ext cx="401278" cy="678513"/>
                </a:xfrm>
                <a:custGeom>
                  <a:avLst/>
                  <a:gdLst>
                    <a:gd name="connsiteX0" fmla="*/ 137150 w 401278"/>
                    <a:gd name="connsiteY0" fmla="*/ 41291 h 678513"/>
                    <a:gd name="connsiteX1" fmla="*/ 144989 w 401278"/>
                    <a:gd name="connsiteY1" fmla="*/ 40481 h 678513"/>
                    <a:gd name="connsiteX2" fmla="*/ 157534 w 401278"/>
                    <a:gd name="connsiteY2" fmla="*/ 42101 h 678513"/>
                    <a:gd name="connsiteX3" fmla="*/ 163802 w 401278"/>
                    <a:gd name="connsiteY3" fmla="*/ 38862 h 678513"/>
                    <a:gd name="connsiteX4" fmla="*/ 177127 w 401278"/>
                    <a:gd name="connsiteY4" fmla="*/ 44529 h 678513"/>
                    <a:gd name="connsiteX5" fmla="*/ 181042 w 401278"/>
                    <a:gd name="connsiteY5" fmla="*/ 58293 h 678513"/>
                    <a:gd name="connsiteX6" fmla="*/ 192014 w 401278"/>
                    <a:gd name="connsiteY6" fmla="*/ 65580 h 678513"/>
                    <a:gd name="connsiteX7" fmla="*/ 199854 w 401278"/>
                    <a:gd name="connsiteY7" fmla="*/ 59912 h 678513"/>
                    <a:gd name="connsiteX8" fmla="*/ 201425 w 401278"/>
                    <a:gd name="connsiteY8" fmla="*/ 46958 h 678513"/>
                    <a:gd name="connsiteX9" fmla="*/ 216313 w 401278"/>
                    <a:gd name="connsiteY9" fmla="*/ 39672 h 678513"/>
                    <a:gd name="connsiteX10" fmla="*/ 222580 w 401278"/>
                    <a:gd name="connsiteY10" fmla="*/ 29956 h 678513"/>
                    <a:gd name="connsiteX11" fmla="*/ 246879 w 401278"/>
                    <a:gd name="connsiteY11" fmla="*/ 27527 h 678513"/>
                    <a:gd name="connsiteX12" fmla="*/ 249231 w 401278"/>
                    <a:gd name="connsiteY12" fmla="*/ 48578 h 678513"/>
                    <a:gd name="connsiteX13" fmla="*/ 250793 w 401278"/>
                    <a:gd name="connsiteY13" fmla="*/ 52626 h 678513"/>
                    <a:gd name="connsiteX14" fmla="*/ 260204 w 401278"/>
                    <a:gd name="connsiteY14" fmla="*/ 55864 h 678513"/>
                    <a:gd name="connsiteX15" fmla="*/ 277444 w 401278"/>
                    <a:gd name="connsiteY15" fmla="*/ 48578 h 678513"/>
                    <a:gd name="connsiteX16" fmla="*/ 289198 w 401278"/>
                    <a:gd name="connsiteY16" fmla="*/ 30766 h 678513"/>
                    <a:gd name="connsiteX17" fmla="*/ 327603 w 401278"/>
                    <a:gd name="connsiteY17" fmla="*/ 0 h 678513"/>
                    <a:gd name="connsiteX18" fmla="*/ 327603 w 401278"/>
                    <a:gd name="connsiteY18" fmla="*/ 0 h 678513"/>
                    <a:gd name="connsiteX19" fmla="*/ 326822 w 401278"/>
                    <a:gd name="connsiteY19" fmla="*/ 7287 h 678513"/>
                    <a:gd name="connsiteX20" fmla="*/ 313496 w 401278"/>
                    <a:gd name="connsiteY20" fmla="*/ 36433 h 678513"/>
                    <a:gd name="connsiteX21" fmla="*/ 304876 w 401278"/>
                    <a:gd name="connsiteY21" fmla="*/ 41291 h 678513"/>
                    <a:gd name="connsiteX22" fmla="*/ 300961 w 401278"/>
                    <a:gd name="connsiteY22" fmla="*/ 59912 h 678513"/>
                    <a:gd name="connsiteX23" fmla="*/ 293122 w 401278"/>
                    <a:gd name="connsiteY23" fmla="*/ 66389 h 678513"/>
                    <a:gd name="connsiteX24" fmla="*/ 291551 w 401278"/>
                    <a:gd name="connsiteY24" fmla="*/ 72866 h 678513"/>
                    <a:gd name="connsiteX25" fmla="*/ 290769 w 401278"/>
                    <a:gd name="connsiteY25" fmla="*/ 89059 h 678513"/>
                    <a:gd name="connsiteX26" fmla="*/ 282150 w 401278"/>
                    <a:gd name="connsiteY26" fmla="*/ 104451 h 678513"/>
                    <a:gd name="connsiteX27" fmla="*/ 277453 w 401278"/>
                    <a:gd name="connsiteY27" fmla="*/ 114167 h 678513"/>
                    <a:gd name="connsiteX28" fmla="*/ 279797 w 401278"/>
                    <a:gd name="connsiteY28" fmla="*/ 128740 h 678513"/>
                    <a:gd name="connsiteX29" fmla="*/ 273529 w 401278"/>
                    <a:gd name="connsiteY29" fmla="*/ 131978 h 678513"/>
                    <a:gd name="connsiteX30" fmla="*/ 255508 w 401278"/>
                    <a:gd name="connsiteY30" fmla="*/ 170840 h 678513"/>
                    <a:gd name="connsiteX31" fmla="*/ 247669 w 401278"/>
                    <a:gd name="connsiteY31" fmla="*/ 173269 h 678513"/>
                    <a:gd name="connsiteX32" fmla="*/ 238258 w 401278"/>
                    <a:gd name="connsiteY32" fmla="*/ 191081 h 678513"/>
                    <a:gd name="connsiteX33" fmla="*/ 228076 w 401278"/>
                    <a:gd name="connsiteY33" fmla="*/ 191891 h 678513"/>
                    <a:gd name="connsiteX34" fmla="*/ 228076 w 401278"/>
                    <a:gd name="connsiteY34" fmla="*/ 191891 h 678513"/>
                    <a:gd name="connsiteX35" fmla="*/ 216313 w 401278"/>
                    <a:gd name="connsiteY35" fmla="*/ 210512 h 678513"/>
                    <a:gd name="connsiteX36" fmla="*/ 224152 w 401278"/>
                    <a:gd name="connsiteY36" fmla="*/ 218608 h 678513"/>
                    <a:gd name="connsiteX37" fmla="*/ 218665 w 401278"/>
                    <a:gd name="connsiteY37" fmla="*/ 238049 h 678513"/>
                    <a:gd name="connsiteX38" fmla="*/ 207693 w 401278"/>
                    <a:gd name="connsiteY38" fmla="*/ 251813 h 678513"/>
                    <a:gd name="connsiteX39" fmla="*/ 206912 w 401278"/>
                    <a:gd name="connsiteY39" fmla="*/ 268815 h 678513"/>
                    <a:gd name="connsiteX40" fmla="*/ 262557 w 401278"/>
                    <a:gd name="connsiteY40" fmla="*/ 310106 h 678513"/>
                    <a:gd name="connsiteX41" fmla="*/ 300961 w 401278"/>
                    <a:gd name="connsiteY41" fmla="*/ 340062 h 678513"/>
                    <a:gd name="connsiteX42" fmla="*/ 327613 w 401278"/>
                    <a:gd name="connsiteY42" fmla="*/ 369218 h 678513"/>
                    <a:gd name="connsiteX43" fmla="*/ 334661 w 401278"/>
                    <a:gd name="connsiteY43" fmla="*/ 374885 h 678513"/>
                    <a:gd name="connsiteX44" fmla="*/ 374637 w 401278"/>
                    <a:gd name="connsiteY44" fmla="*/ 398364 h 678513"/>
                    <a:gd name="connsiteX45" fmla="*/ 380124 w 401278"/>
                    <a:gd name="connsiteY45" fmla="*/ 433988 h 678513"/>
                    <a:gd name="connsiteX46" fmla="*/ 395792 w 401278"/>
                    <a:gd name="connsiteY46" fmla="*/ 445322 h 678513"/>
                    <a:gd name="connsiteX47" fmla="*/ 397364 w 401278"/>
                    <a:gd name="connsiteY47" fmla="*/ 450990 h 678513"/>
                    <a:gd name="connsiteX48" fmla="*/ 401278 w 401278"/>
                    <a:gd name="connsiteY48" fmla="*/ 457467 h 678513"/>
                    <a:gd name="connsiteX49" fmla="*/ 398145 w 401278"/>
                    <a:gd name="connsiteY49" fmla="*/ 466373 h 678513"/>
                    <a:gd name="connsiteX50" fmla="*/ 387963 w 401278"/>
                    <a:gd name="connsiteY50" fmla="*/ 472040 h 678513"/>
                    <a:gd name="connsiteX51" fmla="*/ 384038 w 401278"/>
                    <a:gd name="connsiteY51" fmla="*/ 481755 h 678513"/>
                    <a:gd name="connsiteX52" fmla="*/ 365227 w 401278"/>
                    <a:gd name="connsiteY52" fmla="*/ 482565 h 678513"/>
                    <a:gd name="connsiteX53" fmla="*/ 358178 w 401278"/>
                    <a:gd name="connsiteY53" fmla="*/ 513340 h 678513"/>
                    <a:gd name="connsiteX54" fmla="*/ 340147 w 401278"/>
                    <a:gd name="connsiteY54" fmla="*/ 527914 h 678513"/>
                    <a:gd name="connsiteX55" fmla="*/ 329175 w 401278"/>
                    <a:gd name="connsiteY55" fmla="*/ 530343 h 678513"/>
                    <a:gd name="connsiteX56" fmla="*/ 330746 w 401278"/>
                    <a:gd name="connsiteY56" fmla="*/ 540868 h 678513"/>
                    <a:gd name="connsiteX57" fmla="*/ 330746 w 401278"/>
                    <a:gd name="connsiteY57" fmla="*/ 547345 h 678513"/>
                    <a:gd name="connsiteX58" fmla="*/ 331527 w 401278"/>
                    <a:gd name="connsiteY58" fmla="*/ 578110 h 678513"/>
                    <a:gd name="connsiteX59" fmla="*/ 344071 w 401278"/>
                    <a:gd name="connsiteY59" fmla="*/ 583778 h 678513"/>
                    <a:gd name="connsiteX60" fmla="*/ 344853 w 401278"/>
                    <a:gd name="connsiteY60" fmla="*/ 594303 h 678513"/>
                    <a:gd name="connsiteX61" fmla="*/ 359740 w 401278"/>
                    <a:gd name="connsiteY61" fmla="*/ 594303 h 678513"/>
                    <a:gd name="connsiteX62" fmla="*/ 371494 w 401278"/>
                    <a:gd name="connsiteY62" fmla="*/ 599970 h 678513"/>
                    <a:gd name="connsiteX63" fmla="*/ 373066 w 401278"/>
                    <a:gd name="connsiteY63" fmla="*/ 607257 h 678513"/>
                    <a:gd name="connsiteX64" fmla="*/ 362093 w 401278"/>
                    <a:gd name="connsiteY64" fmla="*/ 621021 h 678513"/>
                    <a:gd name="connsiteX65" fmla="*/ 306448 w 401278"/>
                    <a:gd name="connsiteY65" fmla="*/ 638842 h 678513"/>
                    <a:gd name="connsiteX66" fmla="*/ 271958 w 401278"/>
                    <a:gd name="connsiteY66" fmla="*/ 639651 h 678513"/>
                    <a:gd name="connsiteX67" fmla="*/ 270396 w 401278"/>
                    <a:gd name="connsiteY67" fmla="*/ 649367 h 678513"/>
                    <a:gd name="connsiteX68" fmla="*/ 268824 w 401278"/>
                    <a:gd name="connsiteY68" fmla="*/ 648557 h 678513"/>
                    <a:gd name="connsiteX69" fmla="*/ 258632 w 401278"/>
                    <a:gd name="connsiteY69" fmla="*/ 645319 h 678513"/>
                    <a:gd name="connsiteX70" fmla="*/ 254718 w 401278"/>
                    <a:gd name="connsiteY70" fmla="*/ 654225 h 678513"/>
                    <a:gd name="connsiteX71" fmla="*/ 243744 w 401278"/>
                    <a:gd name="connsiteY71" fmla="*/ 658273 h 678513"/>
                    <a:gd name="connsiteX72" fmla="*/ 228066 w 401278"/>
                    <a:gd name="connsiteY72" fmla="*/ 660702 h 678513"/>
                    <a:gd name="connsiteX73" fmla="*/ 221018 w 401278"/>
                    <a:gd name="connsiteY73" fmla="*/ 678514 h 678513"/>
                    <a:gd name="connsiteX74" fmla="*/ 195939 w 401278"/>
                    <a:gd name="connsiteY74" fmla="*/ 667179 h 678513"/>
                    <a:gd name="connsiteX75" fmla="*/ 167726 w 401278"/>
                    <a:gd name="connsiteY75" fmla="*/ 660702 h 678513"/>
                    <a:gd name="connsiteX76" fmla="*/ 155962 w 401278"/>
                    <a:gd name="connsiteY76" fmla="*/ 662321 h 678513"/>
                    <a:gd name="connsiteX77" fmla="*/ 150476 w 401278"/>
                    <a:gd name="connsiteY77" fmla="*/ 667179 h 678513"/>
                    <a:gd name="connsiteX78" fmla="*/ 123834 w 401278"/>
                    <a:gd name="connsiteY78" fmla="*/ 658273 h 678513"/>
                    <a:gd name="connsiteX79" fmla="*/ 105023 w 401278"/>
                    <a:gd name="connsiteY79" fmla="*/ 661511 h 678513"/>
                    <a:gd name="connsiteX80" fmla="*/ 98755 w 401278"/>
                    <a:gd name="connsiteY80" fmla="*/ 659892 h 678513"/>
                    <a:gd name="connsiteX81" fmla="*/ 100317 w 401278"/>
                    <a:gd name="connsiteY81" fmla="*/ 657463 h 678513"/>
                    <a:gd name="connsiteX82" fmla="*/ 104747 w 401278"/>
                    <a:gd name="connsiteY82" fmla="*/ 550850 h 678513"/>
                    <a:gd name="connsiteX83" fmla="*/ 121987 w 401278"/>
                    <a:gd name="connsiteY83" fmla="*/ 406727 h 678513"/>
                    <a:gd name="connsiteX84" fmla="*/ 120425 w 401278"/>
                    <a:gd name="connsiteY84" fmla="*/ 404298 h 678513"/>
                    <a:gd name="connsiteX85" fmla="*/ 120425 w 401278"/>
                    <a:gd name="connsiteY85" fmla="*/ 402679 h 678513"/>
                    <a:gd name="connsiteX86" fmla="*/ 106318 w 401278"/>
                    <a:gd name="connsiteY86" fmla="*/ 265033 h 678513"/>
                    <a:gd name="connsiteX87" fmla="*/ 106318 w 401278"/>
                    <a:gd name="connsiteY87" fmla="*/ 265843 h 678513"/>
                    <a:gd name="connsiteX88" fmla="*/ 106594 w 401278"/>
                    <a:gd name="connsiteY88" fmla="*/ 205654 h 678513"/>
                    <a:gd name="connsiteX89" fmla="*/ 105023 w 401278"/>
                    <a:gd name="connsiteY89" fmla="*/ 193510 h 678513"/>
                    <a:gd name="connsiteX90" fmla="*/ 98755 w 401278"/>
                    <a:gd name="connsiteY90" fmla="*/ 188652 h 678513"/>
                    <a:gd name="connsiteX91" fmla="*/ 95621 w 401278"/>
                    <a:gd name="connsiteY91" fmla="*/ 177318 h 678513"/>
                    <a:gd name="connsiteX92" fmla="*/ 87782 w 401278"/>
                    <a:gd name="connsiteY92" fmla="*/ 171650 h 678513"/>
                    <a:gd name="connsiteX93" fmla="*/ 61131 w 401278"/>
                    <a:gd name="connsiteY93" fmla="*/ 175698 h 678513"/>
                    <a:gd name="connsiteX94" fmla="*/ 57217 w 401278"/>
                    <a:gd name="connsiteY94" fmla="*/ 172460 h 678513"/>
                    <a:gd name="connsiteX95" fmla="*/ 56436 w 401278"/>
                    <a:gd name="connsiteY95" fmla="*/ 172460 h 678513"/>
                    <a:gd name="connsiteX96" fmla="*/ 45463 w 401278"/>
                    <a:gd name="connsiteY96" fmla="*/ 167602 h 678513"/>
                    <a:gd name="connsiteX97" fmla="*/ 26651 w 401278"/>
                    <a:gd name="connsiteY97" fmla="*/ 172460 h 678513"/>
                    <a:gd name="connsiteX98" fmla="*/ 0 w 401278"/>
                    <a:gd name="connsiteY98" fmla="*/ 161935 h 678513"/>
                    <a:gd name="connsiteX99" fmla="*/ 74743 w 401278"/>
                    <a:gd name="connsiteY99" fmla="*/ 122996 h 678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</a:cxnLst>
                  <a:rect l="l" t="t" r="r" b="b"/>
                  <a:pathLst>
                    <a:path w="401278" h="678513">
                      <a:moveTo>
                        <a:pt x="137150" y="41291"/>
                      </a:moveTo>
                      <a:lnTo>
                        <a:pt x="144989" y="40481"/>
                      </a:lnTo>
                      <a:lnTo>
                        <a:pt x="157534" y="42101"/>
                      </a:lnTo>
                      <a:lnTo>
                        <a:pt x="163802" y="38862"/>
                      </a:lnTo>
                      <a:lnTo>
                        <a:pt x="177127" y="44529"/>
                      </a:lnTo>
                      <a:lnTo>
                        <a:pt x="181042" y="58293"/>
                      </a:lnTo>
                      <a:lnTo>
                        <a:pt x="192014" y="65580"/>
                      </a:lnTo>
                      <a:lnTo>
                        <a:pt x="199854" y="59912"/>
                      </a:lnTo>
                      <a:lnTo>
                        <a:pt x="201425" y="46958"/>
                      </a:lnTo>
                      <a:lnTo>
                        <a:pt x="216313" y="39672"/>
                      </a:lnTo>
                      <a:lnTo>
                        <a:pt x="222580" y="29956"/>
                      </a:lnTo>
                      <a:lnTo>
                        <a:pt x="246879" y="27527"/>
                      </a:lnTo>
                      <a:lnTo>
                        <a:pt x="249231" y="48578"/>
                      </a:lnTo>
                      <a:lnTo>
                        <a:pt x="250793" y="52626"/>
                      </a:lnTo>
                      <a:lnTo>
                        <a:pt x="260204" y="55864"/>
                      </a:lnTo>
                      <a:lnTo>
                        <a:pt x="277444" y="48578"/>
                      </a:lnTo>
                      <a:lnTo>
                        <a:pt x="289198" y="30766"/>
                      </a:lnTo>
                      <a:lnTo>
                        <a:pt x="327603" y="0"/>
                      </a:lnTo>
                      <a:lnTo>
                        <a:pt x="327603" y="0"/>
                      </a:lnTo>
                      <a:lnTo>
                        <a:pt x="326822" y="7287"/>
                      </a:lnTo>
                      <a:lnTo>
                        <a:pt x="313496" y="36433"/>
                      </a:lnTo>
                      <a:lnTo>
                        <a:pt x="304876" y="41291"/>
                      </a:lnTo>
                      <a:lnTo>
                        <a:pt x="300961" y="59912"/>
                      </a:lnTo>
                      <a:lnTo>
                        <a:pt x="293122" y="66389"/>
                      </a:lnTo>
                      <a:lnTo>
                        <a:pt x="291551" y="72866"/>
                      </a:lnTo>
                      <a:lnTo>
                        <a:pt x="290769" y="89059"/>
                      </a:lnTo>
                      <a:lnTo>
                        <a:pt x="282150" y="104451"/>
                      </a:lnTo>
                      <a:lnTo>
                        <a:pt x="277453" y="114167"/>
                      </a:lnTo>
                      <a:lnTo>
                        <a:pt x="279797" y="128740"/>
                      </a:lnTo>
                      <a:lnTo>
                        <a:pt x="273529" y="131978"/>
                      </a:lnTo>
                      <a:lnTo>
                        <a:pt x="255508" y="170840"/>
                      </a:lnTo>
                      <a:lnTo>
                        <a:pt x="247669" y="173269"/>
                      </a:lnTo>
                      <a:lnTo>
                        <a:pt x="238258" y="191081"/>
                      </a:lnTo>
                      <a:lnTo>
                        <a:pt x="228076" y="191891"/>
                      </a:lnTo>
                      <a:lnTo>
                        <a:pt x="228076" y="191891"/>
                      </a:lnTo>
                      <a:lnTo>
                        <a:pt x="216313" y="210512"/>
                      </a:lnTo>
                      <a:lnTo>
                        <a:pt x="224152" y="218608"/>
                      </a:lnTo>
                      <a:lnTo>
                        <a:pt x="218665" y="238049"/>
                      </a:lnTo>
                      <a:lnTo>
                        <a:pt x="207693" y="251813"/>
                      </a:lnTo>
                      <a:lnTo>
                        <a:pt x="206912" y="268815"/>
                      </a:lnTo>
                      <a:lnTo>
                        <a:pt x="262557" y="310106"/>
                      </a:lnTo>
                      <a:lnTo>
                        <a:pt x="300961" y="340062"/>
                      </a:lnTo>
                      <a:lnTo>
                        <a:pt x="327613" y="369218"/>
                      </a:lnTo>
                      <a:lnTo>
                        <a:pt x="334661" y="374885"/>
                      </a:lnTo>
                      <a:lnTo>
                        <a:pt x="374637" y="398364"/>
                      </a:lnTo>
                      <a:lnTo>
                        <a:pt x="380124" y="433988"/>
                      </a:lnTo>
                      <a:lnTo>
                        <a:pt x="395792" y="445322"/>
                      </a:lnTo>
                      <a:lnTo>
                        <a:pt x="397364" y="450990"/>
                      </a:lnTo>
                      <a:lnTo>
                        <a:pt x="401278" y="457467"/>
                      </a:lnTo>
                      <a:lnTo>
                        <a:pt x="398145" y="466373"/>
                      </a:lnTo>
                      <a:lnTo>
                        <a:pt x="387963" y="472040"/>
                      </a:lnTo>
                      <a:lnTo>
                        <a:pt x="384038" y="481755"/>
                      </a:lnTo>
                      <a:lnTo>
                        <a:pt x="365227" y="482565"/>
                      </a:lnTo>
                      <a:lnTo>
                        <a:pt x="358178" y="513340"/>
                      </a:lnTo>
                      <a:lnTo>
                        <a:pt x="340147" y="527914"/>
                      </a:lnTo>
                      <a:lnTo>
                        <a:pt x="329175" y="530343"/>
                      </a:lnTo>
                      <a:lnTo>
                        <a:pt x="330746" y="540868"/>
                      </a:lnTo>
                      <a:lnTo>
                        <a:pt x="330746" y="547345"/>
                      </a:lnTo>
                      <a:lnTo>
                        <a:pt x="331527" y="578110"/>
                      </a:lnTo>
                      <a:lnTo>
                        <a:pt x="344071" y="583778"/>
                      </a:lnTo>
                      <a:lnTo>
                        <a:pt x="344853" y="594303"/>
                      </a:lnTo>
                      <a:lnTo>
                        <a:pt x="359740" y="594303"/>
                      </a:lnTo>
                      <a:lnTo>
                        <a:pt x="371494" y="599970"/>
                      </a:lnTo>
                      <a:lnTo>
                        <a:pt x="373066" y="607257"/>
                      </a:lnTo>
                      <a:lnTo>
                        <a:pt x="362093" y="621021"/>
                      </a:lnTo>
                      <a:lnTo>
                        <a:pt x="306448" y="638842"/>
                      </a:lnTo>
                      <a:lnTo>
                        <a:pt x="271958" y="639651"/>
                      </a:lnTo>
                      <a:lnTo>
                        <a:pt x="270396" y="649367"/>
                      </a:lnTo>
                      <a:lnTo>
                        <a:pt x="268824" y="648557"/>
                      </a:lnTo>
                      <a:lnTo>
                        <a:pt x="258632" y="645319"/>
                      </a:lnTo>
                      <a:lnTo>
                        <a:pt x="254718" y="654225"/>
                      </a:lnTo>
                      <a:lnTo>
                        <a:pt x="243744" y="658273"/>
                      </a:lnTo>
                      <a:lnTo>
                        <a:pt x="228066" y="660702"/>
                      </a:lnTo>
                      <a:lnTo>
                        <a:pt x="221018" y="678514"/>
                      </a:lnTo>
                      <a:lnTo>
                        <a:pt x="195939" y="667179"/>
                      </a:lnTo>
                      <a:lnTo>
                        <a:pt x="167726" y="660702"/>
                      </a:lnTo>
                      <a:lnTo>
                        <a:pt x="155962" y="662321"/>
                      </a:lnTo>
                      <a:lnTo>
                        <a:pt x="150476" y="667179"/>
                      </a:lnTo>
                      <a:lnTo>
                        <a:pt x="123834" y="658273"/>
                      </a:lnTo>
                      <a:lnTo>
                        <a:pt x="105023" y="661511"/>
                      </a:lnTo>
                      <a:lnTo>
                        <a:pt x="98755" y="659892"/>
                      </a:lnTo>
                      <a:lnTo>
                        <a:pt x="100317" y="657463"/>
                      </a:lnTo>
                      <a:lnTo>
                        <a:pt x="104747" y="550850"/>
                      </a:lnTo>
                      <a:lnTo>
                        <a:pt x="121987" y="406727"/>
                      </a:lnTo>
                      <a:lnTo>
                        <a:pt x="120425" y="404298"/>
                      </a:lnTo>
                      <a:lnTo>
                        <a:pt x="120425" y="402679"/>
                      </a:lnTo>
                      <a:lnTo>
                        <a:pt x="106318" y="265033"/>
                      </a:lnTo>
                      <a:lnTo>
                        <a:pt x="106318" y="265843"/>
                      </a:lnTo>
                      <a:lnTo>
                        <a:pt x="106594" y="205654"/>
                      </a:lnTo>
                      <a:lnTo>
                        <a:pt x="105023" y="193510"/>
                      </a:lnTo>
                      <a:lnTo>
                        <a:pt x="98755" y="188652"/>
                      </a:lnTo>
                      <a:lnTo>
                        <a:pt x="95621" y="177318"/>
                      </a:lnTo>
                      <a:lnTo>
                        <a:pt x="87782" y="171650"/>
                      </a:lnTo>
                      <a:lnTo>
                        <a:pt x="61131" y="175698"/>
                      </a:lnTo>
                      <a:lnTo>
                        <a:pt x="57217" y="172460"/>
                      </a:lnTo>
                      <a:lnTo>
                        <a:pt x="56436" y="172460"/>
                      </a:lnTo>
                      <a:lnTo>
                        <a:pt x="45463" y="167602"/>
                      </a:lnTo>
                      <a:lnTo>
                        <a:pt x="26651" y="172460"/>
                      </a:lnTo>
                      <a:lnTo>
                        <a:pt x="0" y="161935"/>
                      </a:lnTo>
                      <a:lnTo>
                        <a:pt x="74743" y="122996"/>
                      </a:lnTo>
                      <a:close/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6" name="Forma Livre: Forma 215">
                  <a:extLst>
                    <a:ext uri="{FF2B5EF4-FFF2-40B4-BE49-F238E27FC236}">
                      <a16:creationId xmlns:a16="http://schemas.microsoft.com/office/drawing/2014/main" id="{0BB3984B-83AB-FDBE-5797-E154F5A7964D}"/>
                    </a:ext>
                  </a:extLst>
                </p:cNvPr>
                <p:cNvSpPr/>
                <p:nvPr/>
              </p:nvSpPr>
              <p:spPr>
                <a:xfrm>
                  <a:off x="6602939" y="2835184"/>
                  <a:ext cx="797842" cy="714136"/>
                </a:xfrm>
                <a:custGeom>
                  <a:avLst/>
                  <a:gdLst>
                    <a:gd name="connsiteX0" fmla="*/ 268824 w 797842"/>
                    <a:gd name="connsiteY0" fmla="*/ 8096 h 714136"/>
                    <a:gd name="connsiteX1" fmla="*/ 287636 w 797842"/>
                    <a:gd name="connsiteY1" fmla="*/ 22670 h 714136"/>
                    <a:gd name="connsiteX2" fmla="*/ 318202 w 797842"/>
                    <a:gd name="connsiteY2" fmla="*/ 24289 h 714136"/>
                    <a:gd name="connsiteX3" fmla="*/ 352683 w 797842"/>
                    <a:gd name="connsiteY3" fmla="*/ 18621 h 714136"/>
                    <a:gd name="connsiteX4" fmla="*/ 358169 w 797842"/>
                    <a:gd name="connsiteY4" fmla="*/ 11335 h 714136"/>
                    <a:gd name="connsiteX5" fmla="*/ 362084 w 797842"/>
                    <a:gd name="connsiteY5" fmla="*/ 21050 h 714136"/>
                    <a:gd name="connsiteX6" fmla="*/ 350330 w 797842"/>
                    <a:gd name="connsiteY6" fmla="*/ 44529 h 714136"/>
                    <a:gd name="connsiteX7" fmla="*/ 351111 w 797842"/>
                    <a:gd name="connsiteY7" fmla="*/ 47768 h 714136"/>
                    <a:gd name="connsiteX8" fmla="*/ 369923 w 797842"/>
                    <a:gd name="connsiteY8" fmla="*/ 46149 h 714136"/>
                    <a:gd name="connsiteX9" fmla="*/ 373056 w 797842"/>
                    <a:gd name="connsiteY9" fmla="*/ 54245 h 714136"/>
                    <a:gd name="connsiteX10" fmla="*/ 402060 w 797842"/>
                    <a:gd name="connsiteY10" fmla="*/ 38862 h 714136"/>
                    <a:gd name="connsiteX11" fmla="*/ 420862 w 797842"/>
                    <a:gd name="connsiteY11" fmla="*/ 41291 h 714136"/>
                    <a:gd name="connsiteX12" fmla="*/ 431054 w 797842"/>
                    <a:gd name="connsiteY12" fmla="*/ 33195 h 714136"/>
                    <a:gd name="connsiteX13" fmla="*/ 455352 w 797842"/>
                    <a:gd name="connsiteY13" fmla="*/ 43720 h 714136"/>
                    <a:gd name="connsiteX14" fmla="*/ 474164 w 797842"/>
                    <a:gd name="connsiteY14" fmla="*/ 38052 h 714136"/>
                    <a:gd name="connsiteX15" fmla="*/ 495319 w 797842"/>
                    <a:gd name="connsiteY15" fmla="*/ 40481 h 714136"/>
                    <a:gd name="connsiteX16" fmla="*/ 508645 w 797842"/>
                    <a:gd name="connsiteY16" fmla="*/ 46149 h 714136"/>
                    <a:gd name="connsiteX17" fmla="*/ 518046 w 797842"/>
                    <a:gd name="connsiteY17" fmla="*/ 39672 h 714136"/>
                    <a:gd name="connsiteX18" fmla="*/ 520398 w 797842"/>
                    <a:gd name="connsiteY18" fmla="*/ 44529 h 714136"/>
                    <a:gd name="connsiteX19" fmla="*/ 532943 w 797842"/>
                    <a:gd name="connsiteY19" fmla="*/ 43720 h 714136"/>
                    <a:gd name="connsiteX20" fmla="*/ 529810 w 797842"/>
                    <a:gd name="connsiteY20" fmla="*/ 29956 h 714136"/>
                    <a:gd name="connsiteX21" fmla="*/ 535296 w 797842"/>
                    <a:gd name="connsiteY21" fmla="*/ 21860 h 714136"/>
                    <a:gd name="connsiteX22" fmla="*/ 542344 w 797842"/>
                    <a:gd name="connsiteY22" fmla="*/ 18621 h 714136"/>
                    <a:gd name="connsiteX23" fmla="*/ 548612 w 797842"/>
                    <a:gd name="connsiteY23" fmla="*/ 17002 h 714136"/>
                    <a:gd name="connsiteX24" fmla="*/ 568995 w 797842"/>
                    <a:gd name="connsiteY24" fmla="*/ 27527 h 714136"/>
                    <a:gd name="connsiteX25" fmla="*/ 567424 w 797842"/>
                    <a:gd name="connsiteY25" fmla="*/ 57483 h 714136"/>
                    <a:gd name="connsiteX26" fmla="*/ 573691 w 797842"/>
                    <a:gd name="connsiteY26" fmla="*/ 57483 h 714136"/>
                    <a:gd name="connsiteX27" fmla="*/ 578396 w 797842"/>
                    <a:gd name="connsiteY27" fmla="*/ 68818 h 714136"/>
                    <a:gd name="connsiteX28" fmla="*/ 587017 w 797842"/>
                    <a:gd name="connsiteY28" fmla="*/ 68008 h 714136"/>
                    <a:gd name="connsiteX29" fmla="*/ 591722 w 797842"/>
                    <a:gd name="connsiteY29" fmla="*/ 76924 h 714136"/>
                    <a:gd name="connsiteX30" fmla="*/ 611314 w 797842"/>
                    <a:gd name="connsiteY30" fmla="*/ 77733 h 714136"/>
                    <a:gd name="connsiteX31" fmla="*/ 623068 w 797842"/>
                    <a:gd name="connsiteY31" fmla="*/ 95545 h 714136"/>
                    <a:gd name="connsiteX32" fmla="*/ 626203 w 797842"/>
                    <a:gd name="connsiteY32" fmla="*/ 113357 h 714136"/>
                    <a:gd name="connsiteX33" fmla="*/ 626203 w 797842"/>
                    <a:gd name="connsiteY33" fmla="*/ 114167 h 714136"/>
                    <a:gd name="connsiteX34" fmla="*/ 626983 w 797842"/>
                    <a:gd name="connsiteY34" fmla="*/ 131169 h 714136"/>
                    <a:gd name="connsiteX35" fmla="*/ 613667 w 797842"/>
                    <a:gd name="connsiteY35" fmla="*/ 153029 h 714136"/>
                    <a:gd name="connsiteX36" fmla="*/ 616801 w 797842"/>
                    <a:gd name="connsiteY36" fmla="*/ 170031 h 714136"/>
                    <a:gd name="connsiteX37" fmla="*/ 631689 w 797842"/>
                    <a:gd name="connsiteY37" fmla="*/ 195129 h 714136"/>
                    <a:gd name="connsiteX38" fmla="*/ 634042 w 797842"/>
                    <a:gd name="connsiteY38" fmla="*/ 204035 h 714136"/>
                    <a:gd name="connsiteX39" fmla="*/ 628555 w 797842"/>
                    <a:gd name="connsiteY39" fmla="*/ 219427 h 714136"/>
                    <a:gd name="connsiteX40" fmla="*/ 635613 w 797842"/>
                    <a:gd name="connsiteY40" fmla="*/ 243716 h 714136"/>
                    <a:gd name="connsiteX41" fmla="*/ 632470 w 797842"/>
                    <a:gd name="connsiteY41" fmla="*/ 253432 h 714136"/>
                    <a:gd name="connsiteX42" fmla="*/ 620716 w 797842"/>
                    <a:gd name="connsiteY42" fmla="*/ 256670 h 714136"/>
                    <a:gd name="connsiteX43" fmla="*/ 613667 w 797842"/>
                    <a:gd name="connsiteY43" fmla="*/ 272863 h 714136"/>
                    <a:gd name="connsiteX44" fmla="*/ 623068 w 797842"/>
                    <a:gd name="connsiteY44" fmla="*/ 289055 h 714136"/>
                    <a:gd name="connsiteX45" fmla="*/ 607390 w 797842"/>
                    <a:gd name="connsiteY45" fmla="*/ 300390 h 714136"/>
                    <a:gd name="connsiteX46" fmla="*/ 611314 w 797842"/>
                    <a:gd name="connsiteY46" fmla="*/ 316582 h 714136"/>
                    <a:gd name="connsiteX47" fmla="*/ 636394 w 797842"/>
                    <a:gd name="connsiteY47" fmla="*/ 325488 h 714136"/>
                    <a:gd name="connsiteX48" fmla="*/ 656768 w 797842"/>
                    <a:gd name="connsiteY48" fmla="*/ 319821 h 714136"/>
                    <a:gd name="connsiteX49" fmla="*/ 666960 w 797842"/>
                    <a:gd name="connsiteY49" fmla="*/ 323060 h 714136"/>
                    <a:gd name="connsiteX50" fmla="*/ 666960 w 797842"/>
                    <a:gd name="connsiteY50" fmla="*/ 330346 h 714136"/>
                    <a:gd name="connsiteX51" fmla="*/ 656768 w 797842"/>
                    <a:gd name="connsiteY51" fmla="*/ 344919 h 714136"/>
                    <a:gd name="connsiteX52" fmla="*/ 662254 w 797842"/>
                    <a:gd name="connsiteY52" fmla="*/ 370837 h 714136"/>
                    <a:gd name="connsiteX53" fmla="*/ 690468 w 797842"/>
                    <a:gd name="connsiteY53" fmla="*/ 403222 h 714136"/>
                    <a:gd name="connsiteX54" fmla="*/ 706146 w 797842"/>
                    <a:gd name="connsiteY54" fmla="*/ 400793 h 714136"/>
                    <a:gd name="connsiteX55" fmla="*/ 717899 w 797842"/>
                    <a:gd name="connsiteY55" fmla="*/ 387029 h 714136"/>
                    <a:gd name="connsiteX56" fmla="*/ 735139 w 797842"/>
                    <a:gd name="connsiteY56" fmla="*/ 399174 h 714136"/>
                    <a:gd name="connsiteX57" fmla="*/ 736711 w 797842"/>
                    <a:gd name="connsiteY57" fmla="*/ 403222 h 714136"/>
                    <a:gd name="connsiteX58" fmla="*/ 717899 w 797842"/>
                    <a:gd name="connsiteY58" fmla="*/ 414557 h 714136"/>
                    <a:gd name="connsiteX59" fmla="*/ 716337 w 797842"/>
                    <a:gd name="connsiteY59" fmla="*/ 448561 h 714136"/>
                    <a:gd name="connsiteX60" fmla="*/ 771192 w 797842"/>
                    <a:gd name="connsiteY60" fmla="*/ 448561 h 714136"/>
                    <a:gd name="connsiteX61" fmla="*/ 797843 w 797842"/>
                    <a:gd name="connsiteY61" fmla="*/ 480946 h 714136"/>
                    <a:gd name="connsiteX62" fmla="*/ 782955 w 797842"/>
                    <a:gd name="connsiteY62" fmla="*/ 493909 h 714136"/>
                    <a:gd name="connsiteX63" fmla="*/ 786870 w 797842"/>
                    <a:gd name="connsiteY63" fmla="*/ 500386 h 714136"/>
                    <a:gd name="connsiteX64" fmla="*/ 778250 w 797842"/>
                    <a:gd name="connsiteY64" fmla="*/ 514150 h 714136"/>
                    <a:gd name="connsiteX65" fmla="*/ 776678 w 797842"/>
                    <a:gd name="connsiteY65" fmla="*/ 526294 h 714136"/>
                    <a:gd name="connsiteX66" fmla="*/ 760219 w 797842"/>
                    <a:gd name="connsiteY66" fmla="*/ 561918 h 714136"/>
                    <a:gd name="connsiteX67" fmla="*/ 729653 w 797842"/>
                    <a:gd name="connsiteY67" fmla="*/ 567585 h 714136"/>
                    <a:gd name="connsiteX68" fmla="*/ 716337 w 797842"/>
                    <a:gd name="connsiteY68" fmla="*/ 586207 h 714136"/>
                    <a:gd name="connsiteX69" fmla="*/ 700659 w 797842"/>
                    <a:gd name="connsiteY69" fmla="*/ 589445 h 714136"/>
                    <a:gd name="connsiteX70" fmla="*/ 692820 w 797842"/>
                    <a:gd name="connsiteY70" fmla="*/ 599161 h 714136"/>
                    <a:gd name="connsiteX71" fmla="*/ 688906 w 797842"/>
                    <a:gd name="connsiteY71" fmla="*/ 610495 h 714136"/>
                    <a:gd name="connsiteX72" fmla="*/ 677932 w 797842"/>
                    <a:gd name="connsiteY72" fmla="*/ 612924 h 714136"/>
                    <a:gd name="connsiteX73" fmla="*/ 664607 w 797842"/>
                    <a:gd name="connsiteY73" fmla="*/ 625888 h 714136"/>
                    <a:gd name="connsiteX74" fmla="*/ 626203 w 797842"/>
                    <a:gd name="connsiteY74" fmla="*/ 636413 h 714136"/>
                    <a:gd name="connsiteX75" fmla="*/ 611314 w 797842"/>
                    <a:gd name="connsiteY75" fmla="*/ 638842 h 714136"/>
                    <a:gd name="connsiteX76" fmla="*/ 605828 w 797842"/>
                    <a:gd name="connsiteY76" fmla="*/ 646938 h 714136"/>
                    <a:gd name="connsiteX77" fmla="*/ 588588 w 797842"/>
                    <a:gd name="connsiteY77" fmla="*/ 655034 h 714136"/>
                    <a:gd name="connsiteX78" fmla="*/ 579177 w 797842"/>
                    <a:gd name="connsiteY78" fmla="*/ 655034 h 714136"/>
                    <a:gd name="connsiteX79" fmla="*/ 575263 w 797842"/>
                    <a:gd name="connsiteY79" fmla="*/ 660702 h 714136"/>
                    <a:gd name="connsiteX80" fmla="*/ 555670 w 797842"/>
                    <a:gd name="connsiteY80" fmla="*/ 655844 h 714136"/>
                    <a:gd name="connsiteX81" fmla="*/ 554098 w 797842"/>
                    <a:gd name="connsiteY81" fmla="*/ 655034 h 714136"/>
                    <a:gd name="connsiteX82" fmla="*/ 547050 w 797842"/>
                    <a:gd name="connsiteY82" fmla="*/ 642890 h 714136"/>
                    <a:gd name="connsiteX83" fmla="*/ 527457 w 797842"/>
                    <a:gd name="connsiteY83" fmla="*/ 640461 h 714136"/>
                    <a:gd name="connsiteX84" fmla="*/ 515694 w 797842"/>
                    <a:gd name="connsiteY84" fmla="*/ 636413 h 714136"/>
                    <a:gd name="connsiteX85" fmla="*/ 510997 w 797842"/>
                    <a:gd name="connsiteY85" fmla="*/ 629936 h 714136"/>
                    <a:gd name="connsiteX86" fmla="*/ 504720 w 797842"/>
                    <a:gd name="connsiteY86" fmla="*/ 629126 h 714136"/>
                    <a:gd name="connsiteX87" fmla="*/ 492966 w 797842"/>
                    <a:gd name="connsiteY87" fmla="*/ 618601 h 714136"/>
                    <a:gd name="connsiteX88" fmla="*/ 484347 w 797842"/>
                    <a:gd name="connsiteY88" fmla="*/ 619411 h 714136"/>
                    <a:gd name="connsiteX89" fmla="*/ 476508 w 797842"/>
                    <a:gd name="connsiteY89" fmla="*/ 632365 h 714136"/>
                    <a:gd name="connsiteX90" fmla="*/ 449076 w 797842"/>
                    <a:gd name="connsiteY90" fmla="*/ 616163 h 714136"/>
                    <a:gd name="connsiteX91" fmla="*/ 418510 w 797842"/>
                    <a:gd name="connsiteY91" fmla="*/ 628317 h 714136"/>
                    <a:gd name="connsiteX92" fmla="*/ 413023 w 797842"/>
                    <a:gd name="connsiteY92" fmla="*/ 633984 h 714136"/>
                    <a:gd name="connsiteX93" fmla="*/ 371485 w 797842"/>
                    <a:gd name="connsiteY93" fmla="*/ 638842 h 714136"/>
                    <a:gd name="connsiteX94" fmla="*/ 360512 w 797842"/>
                    <a:gd name="connsiteY94" fmla="*/ 635603 h 714136"/>
                    <a:gd name="connsiteX95" fmla="*/ 340919 w 797842"/>
                    <a:gd name="connsiteY95" fmla="*/ 640461 h 714136"/>
                    <a:gd name="connsiteX96" fmla="*/ 333870 w 797842"/>
                    <a:gd name="connsiteY96" fmla="*/ 658273 h 714136"/>
                    <a:gd name="connsiteX97" fmla="*/ 314277 w 797842"/>
                    <a:gd name="connsiteY97" fmla="*/ 650986 h 714136"/>
                    <a:gd name="connsiteX98" fmla="*/ 314277 w 797842"/>
                    <a:gd name="connsiteY98" fmla="*/ 655034 h 714136"/>
                    <a:gd name="connsiteX99" fmla="*/ 297818 w 797842"/>
                    <a:gd name="connsiteY99" fmla="*/ 663130 h 714136"/>
                    <a:gd name="connsiteX100" fmla="*/ 297037 w 797842"/>
                    <a:gd name="connsiteY100" fmla="*/ 674465 h 714136"/>
                    <a:gd name="connsiteX101" fmla="*/ 289198 w 797842"/>
                    <a:gd name="connsiteY101" fmla="*/ 670417 h 714136"/>
                    <a:gd name="connsiteX102" fmla="*/ 285284 w 797842"/>
                    <a:gd name="connsiteY102" fmla="*/ 679323 h 714136"/>
                    <a:gd name="connsiteX103" fmla="*/ 267253 w 797842"/>
                    <a:gd name="connsiteY103" fmla="*/ 684181 h 714136"/>
                    <a:gd name="connsiteX104" fmla="*/ 263338 w 797842"/>
                    <a:gd name="connsiteY104" fmla="*/ 704421 h 714136"/>
                    <a:gd name="connsiteX105" fmla="*/ 251575 w 797842"/>
                    <a:gd name="connsiteY105" fmla="*/ 692277 h 714136"/>
                    <a:gd name="connsiteX106" fmla="*/ 247660 w 797842"/>
                    <a:gd name="connsiteY106" fmla="*/ 695516 h 714136"/>
                    <a:gd name="connsiteX107" fmla="*/ 244526 w 797842"/>
                    <a:gd name="connsiteY107" fmla="*/ 710089 h 714136"/>
                    <a:gd name="connsiteX108" fmla="*/ 235906 w 797842"/>
                    <a:gd name="connsiteY108" fmla="*/ 707660 h 714136"/>
                    <a:gd name="connsiteX109" fmla="*/ 213179 w 797842"/>
                    <a:gd name="connsiteY109" fmla="*/ 714137 h 714136"/>
                    <a:gd name="connsiteX110" fmla="*/ 200635 w 797842"/>
                    <a:gd name="connsiteY110" fmla="*/ 701183 h 714136"/>
                    <a:gd name="connsiteX111" fmla="*/ 184957 w 797842"/>
                    <a:gd name="connsiteY111" fmla="*/ 688229 h 714136"/>
                    <a:gd name="connsiteX112" fmla="*/ 173203 w 797842"/>
                    <a:gd name="connsiteY112" fmla="*/ 689038 h 714136"/>
                    <a:gd name="connsiteX113" fmla="*/ 166154 w 797842"/>
                    <a:gd name="connsiteY113" fmla="*/ 683371 h 714136"/>
                    <a:gd name="connsiteX114" fmla="*/ 158315 w 797842"/>
                    <a:gd name="connsiteY114" fmla="*/ 689038 h 714136"/>
                    <a:gd name="connsiteX115" fmla="*/ 148904 w 797842"/>
                    <a:gd name="connsiteY115" fmla="*/ 683371 h 714136"/>
                    <a:gd name="connsiteX116" fmla="*/ 144990 w 797842"/>
                    <a:gd name="connsiteY116" fmla="*/ 689038 h 714136"/>
                    <a:gd name="connsiteX117" fmla="*/ 133236 w 797842"/>
                    <a:gd name="connsiteY117" fmla="*/ 684990 h 714136"/>
                    <a:gd name="connsiteX118" fmla="*/ 123825 w 797842"/>
                    <a:gd name="connsiteY118" fmla="*/ 688229 h 714136"/>
                    <a:gd name="connsiteX119" fmla="*/ 120691 w 797842"/>
                    <a:gd name="connsiteY119" fmla="*/ 678513 h 714136"/>
                    <a:gd name="connsiteX120" fmla="*/ 106585 w 797842"/>
                    <a:gd name="connsiteY120" fmla="*/ 676084 h 714136"/>
                    <a:gd name="connsiteX121" fmla="*/ 86211 w 797842"/>
                    <a:gd name="connsiteY121" fmla="*/ 658273 h 714136"/>
                    <a:gd name="connsiteX122" fmla="*/ 83858 w 797842"/>
                    <a:gd name="connsiteY122" fmla="*/ 649367 h 714136"/>
                    <a:gd name="connsiteX123" fmla="*/ 62694 w 797842"/>
                    <a:gd name="connsiteY123" fmla="*/ 647748 h 714136"/>
                    <a:gd name="connsiteX124" fmla="*/ 54073 w 797842"/>
                    <a:gd name="connsiteY124" fmla="*/ 638842 h 714136"/>
                    <a:gd name="connsiteX125" fmla="*/ 25079 w 797842"/>
                    <a:gd name="connsiteY125" fmla="*/ 642890 h 714136"/>
                    <a:gd name="connsiteX126" fmla="*/ 9401 w 797842"/>
                    <a:gd name="connsiteY126" fmla="*/ 652605 h 714136"/>
                    <a:gd name="connsiteX127" fmla="*/ 0 w 797842"/>
                    <a:gd name="connsiteY127" fmla="*/ 650177 h 714136"/>
                    <a:gd name="connsiteX128" fmla="*/ 781 w 797842"/>
                    <a:gd name="connsiteY128" fmla="*/ 601589 h 714136"/>
                    <a:gd name="connsiteX129" fmla="*/ 3915 w 797842"/>
                    <a:gd name="connsiteY129" fmla="*/ 597541 h 714136"/>
                    <a:gd name="connsiteX130" fmla="*/ 781 w 797842"/>
                    <a:gd name="connsiteY130" fmla="*/ 588635 h 714136"/>
                    <a:gd name="connsiteX131" fmla="*/ 18802 w 797842"/>
                    <a:gd name="connsiteY131" fmla="*/ 578110 h 714136"/>
                    <a:gd name="connsiteX132" fmla="*/ 23508 w 797842"/>
                    <a:gd name="connsiteY132" fmla="*/ 541677 h 714136"/>
                    <a:gd name="connsiteX133" fmla="*/ 21155 w 797842"/>
                    <a:gd name="connsiteY133" fmla="*/ 531152 h 714136"/>
                    <a:gd name="connsiteX134" fmla="*/ 26641 w 797842"/>
                    <a:gd name="connsiteY134" fmla="*/ 520627 h 714136"/>
                    <a:gd name="connsiteX135" fmla="*/ 47806 w 797842"/>
                    <a:gd name="connsiteY135" fmla="*/ 496338 h 714136"/>
                    <a:gd name="connsiteX136" fmla="*/ 57208 w 797842"/>
                    <a:gd name="connsiteY136" fmla="*/ 472850 h 714136"/>
                    <a:gd name="connsiteX137" fmla="*/ 68961 w 797842"/>
                    <a:gd name="connsiteY137" fmla="*/ 463134 h 714136"/>
                    <a:gd name="connsiteX138" fmla="*/ 61122 w 797842"/>
                    <a:gd name="connsiteY138" fmla="*/ 453419 h 714136"/>
                    <a:gd name="connsiteX139" fmla="*/ 63475 w 797842"/>
                    <a:gd name="connsiteY139" fmla="*/ 445322 h 714136"/>
                    <a:gd name="connsiteX140" fmla="*/ 66609 w 797842"/>
                    <a:gd name="connsiteY140" fmla="*/ 446942 h 714136"/>
                    <a:gd name="connsiteX141" fmla="*/ 76801 w 797842"/>
                    <a:gd name="connsiteY141" fmla="*/ 448561 h 714136"/>
                    <a:gd name="connsiteX142" fmla="*/ 114424 w 797842"/>
                    <a:gd name="connsiteY142" fmla="*/ 394316 h 714136"/>
                    <a:gd name="connsiteX143" fmla="*/ 106585 w 797842"/>
                    <a:gd name="connsiteY143" fmla="*/ 389458 h 714136"/>
                    <a:gd name="connsiteX144" fmla="*/ 106585 w 797842"/>
                    <a:gd name="connsiteY144" fmla="*/ 374075 h 714136"/>
                    <a:gd name="connsiteX145" fmla="*/ 112852 w 797842"/>
                    <a:gd name="connsiteY145" fmla="*/ 365169 h 714136"/>
                    <a:gd name="connsiteX146" fmla="*/ 108938 w 797842"/>
                    <a:gd name="connsiteY146" fmla="*/ 357073 h 714136"/>
                    <a:gd name="connsiteX147" fmla="*/ 122263 w 797842"/>
                    <a:gd name="connsiteY147" fmla="*/ 357073 h 714136"/>
                    <a:gd name="connsiteX148" fmla="*/ 135579 w 797842"/>
                    <a:gd name="connsiteY148" fmla="*/ 337633 h 714136"/>
                    <a:gd name="connsiteX149" fmla="*/ 135579 w 797842"/>
                    <a:gd name="connsiteY149" fmla="*/ 306867 h 714136"/>
                    <a:gd name="connsiteX150" fmla="*/ 125397 w 797842"/>
                    <a:gd name="connsiteY150" fmla="*/ 278530 h 714136"/>
                    <a:gd name="connsiteX151" fmla="*/ 115986 w 797842"/>
                    <a:gd name="connsiteY151" fmla="*/ 271243 h 714136"/>
                    <a:gd name="connsiteX152" fmla="*/ 115986 w 797842"/>
                    <a:gd name="connsiteY152" fmla="*/ 253432 h 714136"/>
                    <a:gd name="connsiteX153" fmla="*/ 115986 w 797842"/>
                    <a:gd name="connsiteY153" fmla="*/ 250193 h 714136"/>
                    <a:gd name="connsiteX154" fmla="*/ 118339 w 797842"/>
                    <a:gd name="connsiteY154" fmla="*/ 205654 h 714136"/>
                    <a:gd name="connsiteX155" fmla="*/ 127740 w 797842"/>
                    <a:gd name="connsiteY155" fmla="*/ 193510 h 714136"/>
                    <a:gd name="connsiteX156" fmla="*/ 143418 w 797842"/>
                    <a:gd name="connsiteY156" fmla="*/ 161125 h 714136"/>
                    <a:gd name="connsiteX157" fmla="*/ 127740 w 797842"/>
                    <a:gd name="connsiteY157" fmla="*/ 116596 h 714136"/>
                    <a:gd name="connsiteX158" fmla="*/ 114424 w 797842"/>
                    <a:gd name="connsiteY158" fmla="*/ 80972 h 714136"/>
                    <a:gd name="connsiteX159" fmla="*/ 103451 w 797842"/>
                    <a:gd name="connsiteY159" fmla="*/ 52626 h 714136"/>
                    <a:gd name="connsiteX160" fmla="*/ 116777 w 797842"/>
                    <a:gd name="connsiteY160" fmla="*/ 42100 h 714136"/>
                    <a:gd name="connsiteX161" fmla="*/ 148904 w 797842"/>
                    <a:gd name="connsiteY161" fmla="*/ 36433 h 714136"/>
                    <a:gd name="connsiteX162" fmla="*/ 166145 w 797842"/>
                    <a:gd name="connsiteY162" fmla="*/ 36433 h 714136"/>
                    <a:gd name="connsiteX163" fmla="*/ 177118 w 797842"/>
                    <a:gd name="connsiteY163" fmla="*/ 44529 h 714136"/>
                    <a:gd name="connsiteX164" fmla="*/ 183395 w 797842"/>
                    <a:gd name="connsiteY164" fmla="*/ 42910 h 714136"/>
                    <a:gd name="connsiteX165" fmla="*/ 194358 w 797842"/>
                    <a:gd name="connsiteY165" fmla="*/ 34814 h 714136"/>
                    <a:gd name="connsiteX166" fmla="*/ 196711 w 797842"/>
                    <a:gd name="connsiteY166" fmla="*/ 20241 h 714136"/>
                    <a:gd name="connsiteX167" fmla="*/ 200635 w 797842"/>
                    <a:gd name="connsiteY167" fmla="*/ 3238 h 714136"/>
                    <a:gd name="connsiteX168" fmla="*/ 217875 w 797842"/>
                    <a:gd name="connsiteY168" fmla="*/ 14573 h 714136"/>
                    <a:gd name="connsiteX169" fmla="*/ 239821 w 797842"/>
                    <a:gd name="connsiteY169" fmla="*/ 10525 h 714136"/>
                    <a:gd name="connsiteX170" fmla="*/ 244526 w 797842"/>
                    <a:gd name="connsiteY170" fmla="*/ 2429 h 714136"/>
                    <a:gd name="connsiteX171" fmla="*/ 251575 w 797842"/>
                    <a:gd name="connsiteY171" fmla="*/ 0 h 714136"/>
                    <a:gd name="connsiteX172" fmla="*/ 258632 w 797842"/>
                    <a:gd name="connsiteY172" fmla="*/ 810 h 714136"/>
                    <a:gd name="connsiteX173" fmla="*/ 268815 w 797842"/>
                    <a:gd name="connsiteY173" fmla="*/ 8096 h 714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797842" h="714136">
                      <a:moveTo>
                        <a:pt x="268824" y="8096"/>
                      </a:moveTo>
                      <a:lnTo>
                        <a:pt x="287636" y="22670"/>
                      </a:lnTo>
                      <a:lnTo>
                        <a:pt x="318202" y="24289"/>
                      </a:lnTo>
                      <a:lnTo>
                        <a:pt x="352683" y="18621"/>
                      </a:lnTo>
                      <a:lnTo>
                        <a:pt x="358169" y="11335"/>
                      </a:lnTo>
                      <a:lnTo>
                        <a:pt x="362084" y="21050"/>
                      </a:lnTo>
                      <a:lnTo>
                        <a:pt x="350330" y="44529"/>
                      </a:lnTo>
                      <a:lnTo>
                        <a:pt x="351111" y="47768"/>
                      </a:lnTo>
                      <a:lnTo>
                        <a:pt x="369923" y="46149"/>
                      </a:lnTo>
                      <a:lnTo>
                        <a:pt x="373056" y="54245"/>
                      </a:lnTo>
                      <a:lnTo>
                        <a:pt x="402060" y="38862"/>
                      </a:lnTo>
                      <a:lnTo>
                        <a:pt x="420862" y="41291"/>
                      </a:lnTo>
                      <a:lnTo>
                        <a:pt x="431054" y="33195"/>
                      </a:lnTo>
                      <a:lnTo>
                        <a:pt x="455352" y="43720"/>
                      </a:lnTo>
                      <a:lnTo>
                        <a:pt x="474164" y="38052"/>
                      </a:lnTo>
                      <a:lnTo>
                        <a:pt x="495319" y="40481"/>
                      </a:lnTo>
                      <a:lnTo>
                        <a:pt x="508645" y="46149"/>
                      </a:lnTo>
                      <a:lnTo>
                        <a:pt x="518046" y="39672"/>
                      </a:lnTo>
                      <a:lnTo>
                        <a:pt x="520398" y="44529"/>
                      </a:lnTo>
                      <a:lnTo>
                        <a:pt x="532943" y="43720"/>
                      </a:lnTo>
                      <a:lnTo>
                        <a:pt x="529810" y="29956"/>
                      </a:lnTo>
                      <a:lnTo>
                        <a:pt x="535296" y="21860"/>
                      </a:lnTo>
                      <a:lnTo>
                        <a:pt x="542344" y="18621"/>
                      </a:lnTo>
                      <a:lnTo>
                        <a:pt x="548612" y="17002"/>
                      </a:lnTo>
                      <a:lnTo>
                        <a:pt x="568995" y="27527"/>
                      </a:lnTo>
                      <a:lnTo>
                        <a:pt x="567424" y="57483"/>
                      </a:lnTo>
                      <a:lnTo>
                        <a:pt x="573691" y="57483"/>
                      </a:lnTo>
                      <a:lnTo>
                        <a:pt x="578396" y="68818"/>
                      </a:lnTo>
                      <a:lnTo>
                        <a:pt x="587017" y="68008"/>
                      </a:lnTo>
                      <a:lnTo>
                        <a:pt x="591722" y="76924"/>
                      </a:lnTo>
                      <a:lnTo>
                        <a:pt x="611314" y="77733"/>
                      </a:lnTo>
                      <a:lnTo>
                        <a:pt x="623068" y="95545"/>
                      </a:lnTo>
                      <a:lnTo>
                        <a:pt x="626203" y="113357"/>
                      </a:lnTo>
                      <a:lnTo>
                        <a:pt x="626203" y="114167"/>
                      </a:lnTo>
                      <a:lnTo>
                        <a:pt x="626983" y="131169"/>
                      </a:lnTo>
                      <a:lnTo>
                        <a:pt x="613667" y="153029"/>
                      </a:lnTo>
                      <a:lnTo>
                        <a:pt x="616801" y="170031"/>
                      </a:lnTo>
                      <a:lnTo>
                        <a:pt x="631689" y="195129"/>
                      </a:lnTo>
                      <a:lnTo>
                        <a:pt x="634042" y="204035"/>
                      </a:lnTo>
                      <a:lnTo>
                        <a:pt x="628555" y="219427"/>
                      </a:lnTo>
                      <a:lnTo>
                        <a:pt x="635613" y="243716"/>
                      </a:lnTo>
                      <a:lnTo>
                        <a:pt x="632470" y="253432"/>
                      </a:lnTo>
                      <a:lnTo>
                        <a:pt x="620716" y="256670"/>
                      </a:lnTo>
                      <a:lnTo>
                        <a:pt x="613667" y="272863"/>
                      </a:lnTo>
                      <a:lnTo>
                        <a:pt x="623068" y="289055"/>
                      </a:lnTo>
                      <a:lnTo>
                        <a:pt x="607390" y="300390"/>
                      </a:lnTo>
                      <a:lnTo>
                        <a:pt x="611314" y="316582"/>
                      </a:lnTo>
                      <a:lnTo>
                        <a:pt x="636394" y="325488"/>
                      </a:lnTo>
                      <a:lnTo>
                        <a:pt x="656768" y="319821"/>
                      </a:lnTo>
                      <a:lnTo>
                        <a:pt x="666960" y="323060"/>
                      </a:lnTo>
                      <a:lnTo>
                        <a:pt x="666960" y="330346"/>
                      </a:lnTo>
                      <a:lnTo>
                        <a:pt x="656768" y="344919"/>
                      </a:lnTo>
                      <a:lnTo>
                        <a:pt x="662254" y="370837"/>
                      </a:lnTo>
                      <a:lnTo>
                        <a:pt x="690468" y="403222"/>
                      </a:lnTo>
                      <a:lnTo>
                        <a:pt x="706146" y="400793"/>
                      </a:lnTo>
                      <a:lnTo>
                        <a:pt x="717899" y="387029"/>
                      </a:lnTo>
                      <a:lnTo>
                        <a:pt x="735139" y="399174"/>
                      </a:lnTo>
                      <a:lnTo>
                        <a:pt x="736711" y="403222"/>
                      </a:lnTo>
                      <a:lnTo>
                        <a:pt x="717899" y="414557"/>
                      </a:lnTo>
                      <a:lnTo>
                        <a:pt x="716337" y="448561"/>
                      </a:lnTo>
                      <a:lnTo>
                        <a:pt x="771192" y="448561"/>
                      </a:lnTo>
                      <a:lnTo>
                        <a:pt x="797843" y="480946"/>
                      </a:lnTo>
                      <a:lnTo>
                        <a:pt x="782955" y="493909"/>
                      </a:lnTo>
                      <a:lnTo>
                        <a:pt x="786870" y="500386"/>
                      </a:lnTo>
                      <a:lnTo>
                        <a:pt x="778250" y="514150"/>
                      </a:lnTo>
                      <a:lnTo>
                        <a:pt x="776678" y="526294"/>
                      </a:lnTo>
                      <a:lnTo>
                        <a:pt x="760219" y="561918"/>
                      </a:lnTo>
                      <a:lnTo>
                        <a:pt x="729653" y="567585"/>
                      </a:lnTo>
                      <a:lnTo>
                        <a:pt x="716337" y="586207"/>
                      </a:lnTo>
                      <a:lnTo>
                        <a:pt x="700659" y="589445"/>
                      </a:lnTo>
                      <a:lnTo>
                        <a:pt x="692820" y="599161"/>
                      </a:lnTo>
                      <a:lnTo>
                        <a:pt x="688906" y="610495"/>
                      </a:lnTo>
                      <a:lnTo>
                        <a:pt x="677932" y="612924"/>
                      </a:lnTo>
                      <a:lnTo>
                        <a:pt x="664607" y="625888"/>
                      </a:lnTo>
                      <a:lnTo>
                        <a:pt x="626203" y="636413"/>
                      </a:lnTo>
                      <a:lnTo>
                        <a:pt x="611314" y="638842"/>
                      </a:lnTo>
                      <a:lnTo>
                        <a:pt x="605828" y="646938"/>
                      </a:lnTo>
                      <a:lnTo>
                        <a:pt x="588588" y="655034"/>
                      </a:lnTo>
                      <a:lnTo>
                        <a:pt x="579177" y="655034"/>
                      </a:lnTo>
                      <a:lnTo>
                        <a:pt x="575263" y="660702"/>
                      </a:lnTo>
                      <a:lnTo>
                        <a:pt x="555670" y="655844"/>
                      </a:lnTo>
                      <a:lnTo>
                        <a:pt x="554098" y="655034"/>
                      </a:lnTo>
                      <a:lnTo>
                        <a:pt x="547050" y="642890"/>
                      </a:lnTo>
                      <a:lnTo>
                        <a:pt x="527457" y="640461"/>
                      </a:lnTo>
                      <a:lnTo>
                        <a:pt x="515694" y="636413"/>
                      </a:lnTo>
                      <a:lnTo>
                        <a:pt x="510997" y="629936"/>
                      </a:lnTo>
                      <a:lnTo>
                        <a:pt x="504720" y="629126"/>
                      </a:lnTo>
                      <a:lnTo>
                        <a:pt x="492966" y="618601"/>
                      </a:lnTo>
                      <a:lnTo>
                        <a:pt x="484347" y="619411"/>
                      </a:lnTo>
                      <a:lnTo>
                        <a:pt x="476508" y="632365"/>
                      </a:lnTo>
                      <a:lnTo>
                        <a:pt x="449076" y="616163"/>
                      </a:lnTo>
                      <a:lnTo>
                        <a:pt x="418510" y="628317"/>
                      </a:lnTo>
                      <a:lnTo>
                        <a:pt x="413023" y="633984"/>
                      </a:lnTo>
                      <a:lnTo>
                        <a:pt x="371485" y="638842"/>
                      </a:lnTo>
                      <a:lnTo>
                        <a:pt x="360512" y="635603"/>
                      </a:lnTo>
                      <a:lnTo>
                        <a:pt x="340919" y="640461"/>
                      </a:lnTo>
                      <a:lnTo>
                        <a:pt x="333870" y="658273"/>
                      </a:lnTo>
                      <a:lnTo>
                        <a:pt x="314277" y="650986"/>
                      </a:lnTo>
                      <a:lnTo>
                        <a:pt x="314277" y="655034"/>
                      </a:lnTo>
                      <a:lnTo>
                        <a:pt x="297818" y="663130"/>
                      </a:lnTo>
                      <a:lnTo>
                        <a:pt x="297037" y="674465"/>
                      </a:lnTo>
                      <a:lnTo>
                        <a:pt x="289198" y="670417"/>
                      </a:lnTo>
                      <a:lnTo>
                        <a:pt x="285284" y="679323"/>
                      </a:lnTo>
                      <a:lnTo>
                        <a:pt x="267253" y="684181"/>
                      </a:lnTo>
                      <a:lnTo>
                        <a:pt x="263338" y="704421"/>
                      </a:lnTo>
                      <a:lnTo>
                        <a:pt x="251575" y="692277"/>
                      </a:lnTo>
                      <a:lnTo>
                        <a:pt x="247660" y="695516"/>
                      </a:lnTo>
                      <a:lnTo>
                        <a:pt x="244526" y="710089"/>
                      </a:lnTo>
                      <a:lnTo>
                        <a:pt x="235906" y="707660"/>
                      </a:lnTo>
                      <a:lnTo>
                        <a:pt x="213179" y="714137"/>
                      </a:lnTo>
                      <a:lnTo>
                        <a:pt x="200635" y="701183"/>
                      </a:lnTo>
                      <a:lnTo>
                        <a:pt x="184957" y="688229"/>
                      </a:lnTo>
                      <a:lnTo>
                        <a:pt x="173203" y="689038"/>
                      </a:lnTo>
                      <a:lnTo>
                        <a:pt x="166154" y="683371"/>
                      </a:lnTo>
                      <a:lnTo>
                        <a:pt x="158315" y="689038"/>
                      </a:lnTo>
                      <a:lnTo>
                        <a:pt x="148904" y="683371"/>
                      </a:lnTo>
                      <a:lnTo>
                        <a:pt x="144990" y="689038"/>
                      </a:lnTo>
                      <a:lnTo>
                        <a:pt x="133236" y="684990"/>
                      </a:lnTo>
                      <a:lnTo>
                        <a:pt x="123825" y="688229"/>
                      </a:lnTo>
                      <a:lnTo>
                        <a:pt x="120691" y="678513"/>
                      </a:lnTo>
                      <a:lnTo>
                        <a:pt x="106585" y="676084"/>
                      </a:lnTo>
                      <a:lnTo>
                        <a:pt x="86211" y="658273"/>
                      </a:lnTo>
                      <a:lnTo>
                        <a:pt x="83858" y="649367"/>
                      </a:lnTo>
                      <a:lnTo>
                        <a:pt x="62694" y="647748"/>
                      </a:lnTo>
                      <a:lnTo>
                        <a:pt x="54073" y="638842"/>
                      </a:lnTo>
                      <a:lnTo>
                        <a:pt x="25079" y="642890"/>
                      </a:lnTo>
                      <a:lnTo>
                        <a:pt x="9401" y="652605"/>
                      </a:lnTo>
                      <a:lnTo>
                        <a:pt x="0" y="650177"/>
                      </a:lnTo>
                      <a:lnTo>
                        <a:pt x="781" y="601589"/>
                      </a:lnTo>
                      <a:lnTo>
                        <a:pt x="3915" y="597541"/>
                      </a:lnTo>
                      <a:lnTo>
                        <a:pt x="781" y="588635"/>
                      </a:lnTo>
                      <a:lnTo>
                        <a:pt x="18802" y="578110"/>
                      </a:lnTo>
                      <a:lnTo>
                        <a:pt x="23508" y="541677"/>
                      </a:lnTo>
                      <a:lnTo>
                        <a:pt x="21155" y="531152"/>
                      </a:lnTo>
                      <a:lnTo>
                        <a:pt x="26641" y="520627"/>
                      </a:lnTo>
                      <a:lnTo>
                        <a:pt x="47806" y="496338"/>
                      </a:lnTo>
                      <a:lnTo>
                        <a:pt x="57208" y="472850"/>
                      </a:lnTo>
                      <a:lnTo>
                        <a:pt x="68961" y="463134"/>
                      </a:lnTo>
                      <a:lnTo>
                        <a:pt x="61122" y="453419"/>
                      </a:lnTo>
                      <a:lnTo>
                        <a:pt x="63475" y="445322"/>
                      </a:lnTo>
                      <a:lnTo>
                        <a:pt x="66609" y="446942"/>
                      </a:lnTo>
                      <a:lnTo>
                        <a:pt x="76801" y="448561"/>
                      </a:lnTo>
                      <a:lnTo>
                        <a:pt x="114424" y="394316"/>
                      </a:lnTo>
                      <a:lnTo>
                        <a:pt x="106585" y="389458"/>
                      </a:lnTo>
                      <a:lnTo>
                        <a:pt x="106585" y="374075"/>
                      </a:lnTo>
                      <a:lnTo>
                        <a:pt x="112852" y="365169"/>
                      </a:lnTo>
                      <a:lnTo>
                        <a:pt x="108938" y="357073"/>
                      </a:lnTo>
                      <a:lnTo>
                        <a:pt x="122263" y="357073"/>
                      </a:lnTo>
                      <a:lnTo>
                        <a:pt x="135579" y="337633"/>
                      </a:lnTo>
                      <a:lnTo>
                        <a:pt x="135579" y="306867"/>
                      </a:lnTo>
                      <a:lnTo>
                        <a:pt x="125397" y="278530"/>
                      </a:lnTo>
                      <a:lnTo>
                        <a:pt x="115986" y="271243"/>
                      </a:lnTo>
                      <a:lnTo>
                        <a:pt x="115986" y="253432"/>
                      </a:lnTo>
                      <a:lnTo>
                        <a:pt x="115986" y="250193"/>
                      </a:lnTo>
                      <a:lnTo>
                        <a:pt x="118339" y="205654"/>
                      </a:lnTo>
                      <a:lnTo>
                        <a:pt x="127740" y="193510"/>
                      </a:lnTo>
                      <a:lnTo>
                        <a:pt x="143418" y="161125"/>
                      </a:lnTo>
                      <a:lnTo>
                        <a:pt x="127740" y="116596"/>
                      </a:lnTo>
                      <a:lnTo>
                        <a:pt x="114424" y="80972"/>
                      </a:lnTo>
                      <a:lnTo>
                        <a:pt x="103451" y="52626"/>
                      </a:lnTo>
                      <a:lnTo>
                        <a:pt x="116777" y="42100"/>
                      </a:lnTo>
                      <a:lnTo>
                        <a:pt x="148904" y="36433"/>
                      </a:lnTo>
                      <a:lnTo>
                        <a:pt x="166145" y="36433"/>
                      </a:lnTo>
                      <a:lnTo>
                        <a:pt x="177118" y="44529"/>
                      </a:lnTo>
                      <a:lnTo>
                        <a:pt x="183395" y="42910"/>
                      </a:lnTo>
                      <a:lnTo>
                        <a:pt x="194358" y="34814"/>
                      </a:lnTo>
                      <a:lnTo>
                        <a:pt x="196711" y="20241"/>
                      </a:lnTo>
                      <a:lnTo>
                        <a:pt x="200635" y="3238"/>
                      </a:lnTo>
                      <a:lnTo>
                        <a:pt x="217875" y="14573"/>
                      </a:lnTo>
                      <a:lnTo>
                        <a:pt x="239821" y="10525"/>
                      </a:lnTo>
                      <a:lnTo>
                        <a:pt x="244526" y="2429"/>
                      </a:lnTo>
                      <a:lnTo>
                        <a:pt x="251575" y="0"/>
                      </a:lnTo>
                      <a:lnTo>
                        <a:pt x="258632" y="810"/>
                      </a:lnTo>
                      <a:lnTo>
                        <a:pt x="268815" y="809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217" name="Agrupar 216">
                  <a:extLst>
                    <a:ext uri="{FF2B5EF4-FFF2-40B4-BE49-F238E27FC236}">
                      <a16:creationId xmlns:a16="http://schemas.microsoft.com/office/drawing/2014/main" id="{32AA332A-AB52-1C18-939A-9F4F913A49B7}"/>
                    </a:ext>
                  </a:extLst>
                </p:cNvPr>
                <p:cNvGrpSpPr/>
                <p:nvPr/>
              </p:nvGrpSpPr>
              <p:grpSpPr>
                <a:xfrm>
                  <a:off x="5403809" y="3737125"/>
                  <a:ext cx="1282988" cy="1009717"/>
                  <a:chOff x="5403809" y="3737125"/>
                  <a:chExt cx="1282988" cy="1009717"/>
                </a:xfrm>
                <a:grpFill/>
              </p:grpSpPr>
              <p:sp>
                <p:nvSpPr>
                  <p:cNvPr id="220" name="Forma Livre: Forma 219">
                    <a:extLst>
                      <a:ext uri="{FF2B5EF4-FFF2-40B4-BE49-F238E27FC236}">
                        <a16:creationId xmlns:a16="http://schemas.microsoft.com/office/drawing/2014/main" id="{0DD87757-087E-521E-CD71-0130BC1D53C6}"/>
                      </a:ext>
                    </a:extLst>
                  </p:cNvPr>
                  <p:cNvSpPr/>
                  <p:nvPr/>
                </p:nvSpPr>
                <p:spPr>
                  <a:xfrm>
                    <a:off x="6062939" y="3737125"/>
                    <a:ext cx="623858" cy="583015"/>
                  </a:xfrm>
                  <a:custGeom>
                    <a:avLst/>
                    <a:gdLst>
                      <a:gd name="connsiteX0" fmla="*/ 229638 w 623858"/>
                      <a:gd name="connsiteY0" fmla="*/ 48 h 583015"/>
                      <a:gd name="connsiteX1" fmla="*/ 189671 w 623858"/>
                      <a:gd name="connsiteY1" fmla="*/ 101251 h 583015"/>
                      <a:gd name="connsiteX2" fmla="*/ 195939 w 623858"/>
                      <a:gd name="connsiteY2" fmla="*/ 110157 h 583015"/>
                      <a:gd name="connsiteX3" fmla="*/ 217103 w 623858"/>
                      <a:gd name="connsiteY3" fmla="*/ 115824 h 583015"/>
                      <a:gd name="connsiteX4" fmla="*/ 228076 w 623858"/>
                      <a:gd name="connsiteY4" fmla="*/ 136884 h 583015"/>
                      <a:gd name="connsiteX5" fmla="*/ 242963 w 623858"/>
                      <a:gd name="connsiteY5" fmla="*/ 145790 h 583015"/>
                      <a:gd name="connsiteX6" fmla="*/ 269615 w 623858"/>
                      <a:gd name="connsiteY6" fmla="*/ 147409 h 583015"/>
                      <a:gd name="connsiteX7" fmla="*/ 293122 w 623858"/>
                      <a:gd name="connsiteY7" fmla="*/ 134455 h 583015"/>
                      <a:gd name="connsiteX8" fmla="*/ 304876 w 623858"/>
                      <a:gd name="connsiteY8" fmla="*/ 134455 h 583015"/>
                      <a:gd name="connsiteX9" fmla="*/ 351901 w 623858"/>
                      <a:gd name="connsiteY9" fmla="*/ 153076 h 583015"/>
                      <a:gd name="connsiteX10" fmla="*/ 390306 w 623858"/>
                      <a:gd name="connsiteY10" fmla="*/ 156315 h 583015"/>
                      <a:gd name="connsiteX11" fmla="*/ 397364 w 623858"/>
                      <a:gd name="connsiteY11" fmla="*/ 160363 h 583015"/>
                      <a:gd name="connsiteX12" fmla="*/ 454571 w 623858"/>
                      <a:gd name="connsiteY12" fmla="*/ 157124 h 583015"/>
                      <a:gd name="connsiteX13" fmla="*/ 462410 w 623858"/>
                      <a:gd name="connsiteY13" fmla="*/ 162792 h 583015"/>
                      <a:gd name="connsiteX14" fmla="*/ 470249 w 623858"/>
                      <a:gd name="connsiteY14" fmla="*/ 162792 h 583015"/>
                      <a:gd name="connsiteX15" fmla="*/ 475736 w 623858"/>
                      <a:gd name="connsiteY15" fmla="*/ 171698 h 583015"/>
                      <a:gd name="connsiteX16" fmla="*/ 478869 w 623858"/>
                      <a:gd name="connsiteY16" fmla="*/ 175746 h 583015"/>
                      <a:gd name="connsiteX17" fmla="*/ 487489 w 623858"/>
                      <a:gd name="connsiteY17" fmla="*/ 185461 h 583015"/>
                      <a:gd name="connsiteX18" fmla="*/ 485137 w 623858"/>
                      <a:gd name="connsiteY18" fmla="*/ 194367 h 583015"/>
                      <a:gd name="connsiteX19" fmla="*/ 487489 w 623858"/>
                      <a:gd name="connsiteY19" fmla="*/ 226752 h 583015"/>
                      <a:gd name="connsiteX20" fmla="*/ 460057 w 623858"/>
                      <a:gd name="connsiteY20" fmla="*/ 242135 h 583015"/>
                      <a:gd name="connsiteX21" fmla="*/ 458495 w 623858"/>
                      <a:gd name="connsiteY21" fmla="*/ 269672 h 583015"/>
                      <a:gd name="connsiteX22" fmla="*/ 463982 w 623858"/>
                      <a:gd name="connsiteY22" fmla="*/ 258337 h 583015"/>
                      <a:gd name="connsiteX23" fmla="*/ 478869 w 623858"/>
                      <a:gd name="connsiteY23" fmla="*/ 257527 h 583015"/>
                      <a:gd name="connsiteX24" fmla="*/ 496110 w 623858"/>
                      <a:gd name="connsiteY24" fmla="*/ 264814 h 583015"/>
                      <a:gd name="connsiteX25" fmla="*/ 576053 w 623858"/>
                      <a:gd name="connsiteY25" fmla="*/ 325536 h 583015"/>
                      <a:gd name="connsiteX26" fmla="*/ 590160 w 623858"/>
                      <a:gd name="connsiteY26" fmla="*/ 310153 h 583015"/>
                      <a:gd name="connsiteX27" fmla="*/ 605047 w 623858"/>
                      <a:gd name="connsiteY27" fmla="*/ 316630 h 583015"/>
                      <a:gd name="connsiteX28" fmla="*/ 623859 w 623858"/>
                      <a:gd name="connsiteY28" fmla="*/ 306915 h 583015"/>
                      <a:gd name="connsiteX29" fmla="*/ 599561 w 623858"/>
                      <a:gd name="connsiteY29" fmla="*/ 333632 h 583015"/>
                      <a:gd name="connsiteX30" fmla="*/ 570567 w 623858"/>
                      <a:gd name="connsiteY30" fmla="*/ 364398 h 583015"/>
                      <a:gd name="connsiteX31" fmla="*/ 518836 w 623858"/>
                      <a:gd name="connsiteY31" fmla="*/ 421891 h 583015"/>
                      <a:gd name="connsiteX32" fmla="*/ 496110 w 623858"/>
                      <a:gd name="connsiteY32" fmla="*/ 434845 h 583015"/>
                      <a:gd name="connsiteX33" fmla="*/ 462410 w 623858"/>
                      <a:gd name="connsiteY33" fmla="*/ 452657 h 583015"/>
                      <a:gd name="connsiteX34" fmla="*/ 427929 w 623858"/>
                      <a:gd name="connsiteY34" fmla="*/ 471278 h 583015"/>
                      <a:gd name="connsiteX35" fmla="*/ 422443 w 623858"/>
                      <a:gd name="connsiteY35" fmla="*/ 456705 h 583015"/>
                      <a:gd name="connsiteX36" fmla="*/ 403631 w 623858"/>
                      <a:gd name="connsiteY36" fmla="*/ 439703 h 583015"/>
                      <a:gd name="connsiteX37" fmla="*/ 397364 w 623858"/>
                      <a:gd name="connsiteY37" fmla="*/ 427558 h 583015"/>
                      <a:gd name="connsiteX38" fmla="*/ 399707 w 623858"/>
                      <a:gd name="connsiteY38" fmla="*/ 424320 h 583015"/>
                      <a:gd name="connsiteX39" fmla="*/ 386391 w 623858"/>
                      <a:gd name="connsiteY39" fmla="*/ 415414 h 583015"/>
                      <a:gd name="connsiteX40" fmla="*/ 384819 w 623858"/>
                      <a:gd name="connsiteY40" fmla="*/ 401650 h 583015"/>
                      <a:gd name="connsiteX41" fmla="*/ 376980 w 623858"/>
                      <a:gd name="connsiteY41" fmla="*/ 401650 h 583015"/>
                      <a:gd name="connsiteX42" fmla="*/ 370713 w 623858"/>
                      <a:gd name="connsiteY42" fmla="*/ 395173 h 583015"/>
                      <a:gd name="connsiteX43" fmla="*/ 367579 w 623858"/>
                      <a:gd name="connsiteY43" fmla="*/ 378971 h 583015"/>
                      <a:gd name="connsiteX44" fmla="*/ 354254 w 623858"/>
                      <a:gd name="connsiteY44" fmla="*/ 358730 h 583015"/>
                      <a:gd name="connsiteX45" fmla="*/ 340147 w 623858"/>
                      <a:gd name="connsiteY45" fmla="*/ 369256 h 583015"/>
                      <a:gd name="connsiteX46" fmla="*/ 330746 w 623858"/>
                      <a:gd name="connsiteY46" fmla="*/ 367637 h 583015"/>
                      <a:gd name="connsiteX47" fmla="*/ 322907 w 623858"/>
                      <a:gd name="connsiteY47" fmla="*/ 371685 h 583015"/>
                      <a:gd name="connsiteX48" fmla="*/ 315849 w 623858"/>
                      <a:gd name="connsiteY48" fmla="*/ 381400 h 583015"/>
                      <a:gd name="connsiteX49" fmla="*/ 308010 w 623858"/>
                      <a:gd name="connsiteY49" fmla="*/ 384638 h 583015"/>
                      <a:gd name="connsiteX50" fmla="*/ 297037 w 623858"/>
                      <a:gd name="connsiteY50" fmla="*/ 397602 h 583015"/>
                      <a:gd name="connsiteX51" fmla="*/ 283721 w 623858"/>
                      <a:gd name="connsiteY51" fmla="*/ 397602 h 583015"/>
                      <a:gd name="connsiteX52" fmla="*/ 260204 w 623858"/>
                      <a:gd name="connsiteY52" fmla="*/ 409747 h 583015"/>
                      <a:gd name="connsiteX53" fmla="*/ 260204 w 623858"/>
                      <a:gd name="connsiteY53" fmla="*/ 415414 h 583015"/>
                      <a:gd name="connsiteX54" fmla="*/ 269615 w 623858"/>
                      <a:gd name="connsiteY54" fmla="*/ 419462 h 583015"/>
                      <a:gd name="connsiteX55" fmla="*/ 270395 w 623858"/>
                      <a:gd name="connsiteY55" fmla="*/ 440512 h 583015"/>
                      <a:gd name="connsiteX56" fmla="*/ 260985 w 623858"/>
                      <a:gd name="connsiteY56" fmla="*/ 448608 h 583015"/>
                      <a:gd name="connsiteX57" fmla="*/ 254717 w 623858"/>
                      <a:gd name="connsiteY57" fmla="*/ 454276 h 583015"/>
                      <a:gd name="connsiteX58" fmla="*/ 264118 w 623858"/>
                      <a:gd name="connsiteY58" fmla="*/ 463182 h 583015"/>
                      <a:gd name="connsiteX59" fmla="*/ 234344 w 623858"/>
                      <a:gd name="connsiteY59" fmla="*/ 475326 h 583015"/>
                      <a:gd name="connsiteX60" fmla="*/ 213179 w 623858"/>
                      <a:gd name="connsiteY60" fmla="*/ 499615 h 583015"/>
                      <a:gd name="connsiteX61" fmla="*/ 189661 w 623858"/>
                      <a:gd name="connsiteY61" fmla="*/ 487471 h 583015"/>
                      <a:gd name="connsiteX62" fmla="*/ 177127 w 623858"/>
                      <a:gd name="connsiteY62" fmla="*/ 505282 h 583015"/>
                      <a:gd name="connsiteX63" fmla="*/ 121482 w 623858"/>
                      <a:gd name="connsiteY63" fmla="*/ 554679 h 583015"/>
                      <a:gd name="connsiteX64" fmla="*/ 101098 w 623858"/>
                      <a:gd name="connsiteY64" fmla="*/ 553869 h 583015"/>
                      <a:gd name="connsiteX65" fmla="*/ 83858 w 623858"/>
                      <a:gd name="connsiteY65" fmla="*/ 555489 h 583015"/>
                      <a:gd name="connsiteX66" fmla="*/ 61131 w 623858"/>
                      <a:gd name="connsiteY66" fmla="*/ 583016 h 583015"/>
                      <a:gd name="connsiteX67" fmla="*/ 47806 w 623858"/>
                      <a:gd name="connsiteY67" fmla="*/ 557108 h 583015"/>
                      <a:gd name="connsiteX68" fmla="*/ 41538 w 623858"/>
                      <a:gd name="connsiteY68" fmla="*/ 550631 h 583015"/>
                      <a:gd name="connsiteX69" fmla="*/ 25860 w 623858"/>
                      <a:gd name="connsiteY69" fmla="*/ 504473 h 583015"/>
                      <a:gd name="connsiteX70" fmla="*/ 24298 w 623858"/>
                      <a:gd name="connsiteY70" fmla="*/ 301247 h 583015"/>
                      <a:gd name="connsiteX71" fmla="*/ 24298 w 623858"/>
                      <a:gd name="connsiteY71" fmla="*/ 298818 h 583015"/>
                      <a:gd name="connsiteX72" fmla="*/ 24298 w 623858"/>
                      <a:gd name="connsiteY72" fmla="*/ 116634 h 583015"/>
                      <a:gd name="connsiteX73" fmla="*/ 20374 w 623858"/>
                      <a:gd name="connsiteY73" fmla="*/ 98012 h 583015"/>
                      <a:gd name="connsiteX74" fmla="*/ 7839 w 623858"/>
                      <a:gd name="connsiteY74" fmla="*/ 86678 h 583015"/>
                      <a:gd name="connsiteX75" fmla="*/ 3915 w 623858"/>
                      <a:gd name="connsiteY75" fmla="*/ 83439 h 583015"/>
                      <a:gd name="connsiteX76" fmla="*/ 0 w 623858"/>
                      <a:gd name="connsiteY76" fmla="*/ 77772 h 583015"/>
                      <a:gd name="connsiteX77" fmla="*/ 14887 w 623858"/>
                      <a:gd name="connsiteY77" fmla="*/ 70485 h 583015"/>
                      <a:gd name="connsiteX78" fmla="*/ 28213 w 623858"/>
                      <a:gd name="connsiteY78" fmla="*/ 70485 h 583015"/>
                      <a:gd name="connsiteX79" fmla="*/ 28994 w 623858"/>
                      <a:gd name="connsiteY79" fmla="*/ 69675 h 583015"/>
                      <a:gd name="connsiteX80" fmla="*/ 41538 w 623858"/>
                      <a:gd name="connsiteY80" fmla="*/ 71295 h 583015"/>
                      <a:gd name="connsiteX81" fmla="*/ 65046 w 623858"/>
                      <a:gd name="connsiteY81" fmla="*/ 85058 h 583015"/>
                      <a:gd name="connsiteX82" fmla="*/ 93259 w 623858"/>
                      <a:gd name="connsiteY82" fmla="*/ 77772 h 583015"/>
                      <a:gd name="connsiteX83" fmla="*/ 94831 w 623858"/>
                      <a:gd name="connsiteY83" fmla="*/ 77772 h 583015"/>
                      <a:gd name="connsiteX84" fmla="*/ 101098 w 623858"/>
                      <a:gd name="connsiteY84" fmla="*/ 69675 h 583015"/>
                      <a:gd name="connsiteX85" fmla="*/ 97183 w 623858"/>
                      <a:gd name="connsiteY85" fmla="*/ 52673 h 583015"/>
                      <a:gd name="connsiteX86" fmla="*/ 123044 w 623858"/>
                      <a:gd name="connsiteY86" fmla="*/ 29194 h 583015"/>
                      <a:gd name="connsiteX87" fmla="*/ 154391 w 623858"/>
                      <a:gd name="connsiteY87" fmla="*/ 21098 h 583015"/>
                      <a:gd name="connsiteX88" fmla="*/ 166935 w 623858"/>
                      <a:gd name="connsiteY88" fmla="*/ 11382 h 583015"/>
                      <a:gd name="connsiteX89" fmla="*/ 178689 w 623858"/>
                      <a:gd name="connsiteY89" fmla="*/ 13725 h 583015"/>
                      <a:gd name="connsiteX90" fmla="*/ 229638 w 623858"/>
                      <a:gd name="connsiteY90" fmla="*/ 0 h 5830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623858" h="583015">
                        <a:moveTo>
                          <a:pt x="229638" y="48"/>
                        </a:moveTo>
                        <a:lnTo>
                          <a:pt x="189671" y="101251"/>
                        </a:lnTo>
                        <a:lnTo>
                          <a:pt x="195939" y="110157"/>
                        </a:lnTo>
                        <a:lnTo>
                          <a:pt x="217103" y="115824"/>
                        </a:lnTo>
                        <a:lnTo>
                          <a:pt x="228076" y="136884"/>
                        </a:lnTo>
                        <a:lnTo>
                          <a:pt x="242963" y="145790"/>
                        </a:lnTo>
                        <a:lnTo>
                          <a:pt x="269615" y="147409"/>
                        </a:lnTo>
                        <a:lnTo>
                          <a:pt x="293122" y="134455"/>
                        </a:lnTo>
                        <a:lnTo>
                          <a:pt x="304876" y="134455"/>
                        </a:lnTo>
                        <a:lnTo>
                          <a:pt x="351901" y="153076"/>
                        </a:lnTo>
                        <a:lnTo>
                          <a:pt x="390306" y="156315"/>
                        </a:lnTo>
                        <a:lnTo>
                          <a:pt x="397364" y="160363"/>
                        </a:lnTo>
                        <a:lnTo>
                          <a:pt x="454571" y="157124"/>
                        </a:lnTo>
                        <a:lnTo>
                          <a:pt x="462410" y="162792"/>
                        </a:lnTo>
                        <a:lnTo>
                          <a:pt x="470249" y="162792"/>
                        </a:lnTo>
                        <a:lnTo>
                          <a:pt x="475736" y="171698"/>
                        </a:lnTo>
                        <a:lnTo>
                          <a:pt x="478869" y="175746"/>
                        </a:lnTo>
                        <a:lnTo>
                          <a:pt x="487489" y="185461"/>
                        </a:lnTo>
                        <a:lnTo>
                          <a:pt x="485137" y="194367"/>
                        </a:lnTo>
                        <a:lnTo>
                          <a:pt x="487489" y="226752"/>
                        </a:lnTo>
                        <a:lnTo>
                          <a:pt x="460057" y="242135"/>
                        </a:lnTo>
                        <a:lnTo>
                          <a:pt x="458495" y="269672"/>
                        </a:lnTo>
                        <a:lnTo>
                          <a:pt x="463982" y="258337"/>
                        </a:lnTo>
                        <a:lnTo>
                          <a:pt x="478869" y="257527"/>
                        </a:lnTo>
                        <a:lnTo>
                          <a:pt x="496110" y="264814"/>
                        </a:lnTo>
                        <a:lnTo>
                          <a:pt x="576053" y="325536"/>
                        </a:lnTo>
                        <a:lnTo>
                          <a:pt x="590160" y="310153"/>
                        </a:lnTo>
                        <a:lnTo>
                          <a:pt x="605047" y="316630"/>
                        </a:lnTo>
                        <a:lnTo>
                          <a:pt x="623859" y="306915"/>
                        </a:lnTo>
                        <a:lnTo>
                          <a:pt x="599561" y="333632"/>
                        </a:lnTo>
                        <a:lnTo>
                          <a:pt x="570567" y="364398"/>
                        </a:lnTo>
                        <a:lnTo>
                          <a:pt x="518836" y="421891"/>
                        </a:lnTo>
                        <a:lnTo>
                          <a:pt x="496110" y="434845"/>
                        </a:lnTo>
                        <a:lnTo>
                          <a:pt x="462410" y="452657"/>
                        </a:lnTo>
                        <a:lnTo>
                          <a:pt x="427929" y="471278"/>
                        </a:lnTo>
                        <a:lnTo>
                          <a:pt x="422443" y="456705"/>
                        </a:lnTo>
                        <a:lnTo>
                          <a:pt x="403631" y="439703"/>
                        </a:lnTo>
                        <a:lnTo>
                          <a:pt x="397364" y="427558"/>
                        </a:lnTo>
                        <a:lnTo>
                          <a:pt x="399707" y="424320"/>
                        </a:lnTo>
                        <a:lnTo>
                          <a:pt x="386391" y="415414"/>
                        </a:lnTo>
                        <a:lnTo>
                          <a:pt x="384819" y="401650"/>
                        </a:lnTo>
                        <a:lnTo>
                          <a:pt x="376980" y="401650"/>
                        </a:lnTo>
                        <a:lnTo>
                          <a:pt x="370713" y="395173"/>
                        </a:lnTo>
                        <a:lnTo>
                          <a:pt x="367579" y="378971"/>
                        </a:lnTo>
                        <a:lnTo>
                          <a:pt x="354254" y="358730"/>
                        </a:lnTo>
                        <a:lnTo>
                          <a:pt x="340147" y="369256"/>
                        </a:lnTo>
                        <a:lnTo>
                          <a:pt x="330746" y="367637"/>
                        </a:lnTo>
                        <a:lnTo>
                          <a:pt x="322907" y="371685"/>
                        </a:lnTo>
                        <a:lnTo>
                          <a:pt x="315849" y="381400"/>
                        </a:lnTo>
                        <a:lnTo>
                          <a:pt x="308010" y="384638"/>
                        </a:lnTo>
                        <a:lnTo>
                          <a:pt x="297037" y="397602"/>
                        </a:lnTo>
                        <a:lnTo>
                          <a:pt x="283721" y="397602"/>
                        </a:lnTo>
                        <a:lnTo>
                          <a:pt x="260204" y="409747"/>
                        </a:lnTo>
                        <a:lnTo>
                          <a:pt x="260204" y="415414"/>
                        </a:lnTo>
                        <a:lnTo>
                          <a:pt x="269615" y="419462"/>
                        </a:lnTo>
                        <a:lnTo>
                          <a:pt x="270395" y="440512"/>
                        </a:lnTo>
                        <a:lnTo>
                          <a:pt x="260985" y="448608"/>
                        </a:lnTo>
                        <a:lnTo>
                          <a:pt x="254717" y="454276"/>
                        </a:lnTo>
                        <a:lnTo>
                          <a:pt x="264118" y="463182"/>
                        </a:lnTo>
                        <a:lnTo>
                          <a:pt x="234344" y="475326"/>
                        </a:lnTo>
                        <a:lnTo>
                          <a:pt x="213179" y="499615"/>
                        </a:lnTo>
                        <a:lnTo>
                          <a:pt x="189661" y="487471"/>
                        </a:lnTo>
                        <a:lnTo>
                          <a:pt x="177127" y="505282"/>
                        </a:lnTo>
                        <a:lnTo>
                          <a:pt x="121482" y="554679"/>
                        </a:lnTo>
                        <a:lnTo>
                          <a:pt x="101098" y="553869"/>
                        </a:lnTo>
                        <a:lnTo>
                          <a:pt x="83858" y="555489"/>
                        </a:lnTo>
                        <a:lnTo>
                          <a:pt x="61131" y="583016"/>
                        </a:lnTo>
                        <a:lnTo>
                          <a:pt x="47806" y="557108"/>
                        </a:lnTo>
                        <a:lnTo>
                          <a:pt x="41538" y="550631"/>
                        </a:lnTo>
                        <a:lnTo>
                          <a:pt x="25860" y="504473"/>
                        </a:lnTo>
                        <a:lnTo>
                          <a:pt x="24298" y="301247"/>
                        </a:lnTo>
                        <a:lnTo>
                          <a:pt x="24298" y="298818"/>
                        </a:lnTo>
                        <a:lnTo>
                          <a:pt x="24298" y="116634"/>
                        </a:lnTo>
                        <a:lnTo>
                          <a:pt x="20374" y="98012"/>
                        </a:lnTo>
                        <a:lnTo>
                          <a:pt x="7839" y="86678"/>
                        </a:lnTo>
                        <a:lnTo>
                          <a:pt x="3915" y="83439"/>
                        </a:lnTo>
                        <a:lnTo>
                          <a:pt x="0" y="77772"/>
                        </a:lnTo>
                        <a:lnTo>
                          <a:pt x="14887" y="70485"/>
                        </a:lnTo>
                        <a:lnTo>
                          <a:pt x="28213" y="70485"/>
                        </a:lnTo>
                        <a:lnTo>
                          <a:pt x="28994" y="69675"/>
                        </a:lnTo>
                        <a:lnTo>
                          <a:pt x="41538" y="71295"/>
                        </a:lnTo>
                        <a:lnTo>
                          <a:pt x="65046" y="85058"/>
                        </a:lnTo>
                        <a:lnTo>
                          <a:pt x="93259" y="77772"/>
                        </a:lnTo>
                        <a:lnTo>
                          <a:pt x="94831" y="77772"/>
                        </a:lnTo>
                        <a:lnTo>
                          <a:pt x="101098" y="69675"/>
                        </a:lnTo>
                        <a:lnTo>
                          <a:pt x="97183" y="52673"/>
                        </a:lnTo>
                        <a:lnTo>
                          <a:pt x="123044" y="29194"/>
                        </a:lnTo>
                        <a:lnTo>
                          <a:pt x="154391" y="21098"/>
                        </a:lnTo>
                        <a:lnTo>
                          <a:pt x="166935" y="11382"/>
                        </a:lnTo>
                        <a:lnTo>
                          <a:pt x="178689" y="13725"/>
                        </a:lnTo>
                        <a:lnTo>
                          <a:pt x="229638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21" name="Forma Livre: Forma 220">
                    <a:extLst>
                      <a:ext uri="{FF2B5EF4-FFF2-40B4-BE49-F238E27FC236}">
                        <a16:creationId xmlns:a16="http://schemas.microsoft.com/office/drawing/2014/main" id="{FA40411D-8304-AF69-4869-406D7DE8BDE3}"/>
                      </a:ext>
                    </a:extLst>
                  </p:cNvPr>
                  <p:cNvSpPr/>
                  <p:nvPr/>
                </p:nvSpPr>
                <p:spPr>
                  <a:xfrm>
                    <a:off x="5679691" y="4436737"/>
                    <a:ext cx="293112" cy="310105"/>
                  </a:xfrm>
                  <a:custGeom>
                    <a:avLst/>
                    <a:gdLst>
                      <a:gd name="connsiteX0" fmla="*/ 146561 w 293112"/>
                      <a:gd name="connsiteY0" fmla="*/ 263957 h 310105"/>
                      <a:gd name="connsiteX1" fmla="*/ 99536 w 293112"/>
                      <a:gd name="connsiteY1" fmla="*/ 310105 h 310105"/>
                      <a:gd name="connsiteX2" fmla="*/ 82296 w 293112"/>
                      <a:gd name="connsiteY2" fmla="*/ 256670 h 310105"/>
                      <a:gd name="connsiteX3" fmla="*/ 66618 w 293112"/>
                      <a:gd name="connsiteY3" fmla="*/ 222656 h 310105"/>
                      <a:gd name="connsiteX4" fmla="*/ 32918 w 293112"/>
                      <a:gd name="connsiteY4" fmla="*/ 156267 h 310105"/>
                      <a:gd name="connsiteX5" fmla="*/ 42329 w 293112"/>
                      <a:gd name="connsiteY5" fmla="*/ 141694 h 310105"/>
                      <a:gd name="connsiteX6" fmla="*/ 32918 w 293112"/>
                      <a:gd name="connsiteY6" fmla="*/ 95536 h 310105"/>
                      <a:gd name="connsiteX7" fmla="*/ 9411 w 293112"/>
                      <a:gd name="connsiteY7" fmla="*/ 68008 h 310105"/>
                      <a:gd name="connsiteX8" fmla="*/ 0 w 293112"/>
                      <a:gd name="connsiteY8" fmla="*/ 61531 h 310105"/>
                      <a:gd name="connsiteX9" fmla="*/ 74457 w 293112"/>
                      <a:gd name="connsiteY9" fmla="*/ 29956 h 310105"/>
                      <a:gd name="connsiteX10" fmla="*/ 124616 w 293112"/>
                      <a:gd name="connsiteY10" fmla="*/ 7286 h 310105"/>
                      <a:gd name="connsiteX11" fmla="*/ 126187 w 293112"/>
                      <a:gd name="connsiteY11" fmla="*/ 7286 h 310105"/>
                      <a:gd name="connsiteX12" fmla="*/ 142647 w 293112"/>
                      <a:gd name="connsiteY12" fmla="*/ 0 h 310105"/>
                      <a:gd name="connsiteX13" fmla="*/ 143428 w 293112"/>
                      <a:gd name="connsiteY13" fmla="*/ 1619 h 310105"/>
                      <a:gd name="connsiteX14" fmla="*/ 151257 w 293112"/>
                      <a:gd name="connsiteY14" fmla="*/ 67199 h 310105"/>
                      <a:gd name="connsiteX15" fmla="*/ 203768 w 293112"/>
                      <a:gd name="connsiteY15" fmla="*/ 76914 h 310105"/>
                      <a:gd name="connsiteX16" fmla="*/ 204549 w 293112"/>
                      <a:gd name="connsiteY16" fmla="*/ 77724 h 310105"/>
                      <a:gd name="connsiteX17" fmla="*/ 207683 w 293112"/>
                      <a:gd name="connsiteY17" fmla="*/ 77724 h 310105"/>
                      <a:gd name="connsiteX18" fmla="*/ 247660 w 293112"/>
                      <a:gd name="connsiteY18" fmla="*/ 85011 h 310105"/>
                      <a:gd name="connsiteX19" fmla="*/ 249222 w 293112"/>
                      <a:gd name="connsiteY19" fmla="*/ 85820 h 310105"/>
                      <a:gd name="connsiteX20" fmla="*/ 275873 w 293112"/>
                      <a:gd name="connsiteY20" fmla="*/ 91487 h 310105"/>
                      <a:gd name="connsiteX21" fmla="*/ 293113 w 293112"/>
                      <a:gd name="connsiteY21" fmla="*/ 93916 h 310105"/>
                      <a:gd name="connsiteX22" fmla="*/ 279787 w 293112"/>
                      <a:gd name="connsiteY22" fmla="*/ 105261 h 310105"/>
                      <a:gd name="connsiteX23" fmla="*/ 257061 w 293112"/>
                      <a:gd name="connsiteY23" fmla="*/ 133598 h 310105"/>
                      <a:gd name="connsiteX24" fmla="*/ 224933 w 293112"/>
                      <a:gd name="connsiteY24" fmla="*/ 157886 h 310105"/>
                      <a:gd name="connsiteX25" fmla="*/ 207683 w 293112"/>
                      <a:gd name="connsiteY25" fmla="*/ 191081 h 310105"/>
                      <a:gd name="connsiteX26" fmla="*/ 207683 w 293112"/>
                      <a:gd name="connsiteY26" fmla="*/ 199987 h 310105"/>
                      <a:gd name="connsiteX27" fmla="*/ 207683 w 293112"/>
                      <a:gd name="connsiteY27" fmla="*/ 199987 h 310105"/>
                      <a:gd name="connsiteX28" fmla="*/ 204549 w 293112"/>
                      <a:gd name="connsiteY28" fmla="*/ 218608 h 310105"/>
                      <a:gd name="connsiteX29" fmla="*/ 179470 w 293112"/>
                      <a:gd name="connsiteY29" fmla="*/ 253432 h 310105"/>
                      <a:gd name="connsiteX30" fmla="*/ 175555 w 293112"/>
                      <a:gd name="connsiteY30" fmla="*/ 257480 h 310105"/>
                      <a:gd name="connsiteX31" fmla="*/ 146552 w 293112"/>
                      <a:gd name="connsiteY31" fmla="*/ 263957 h 310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293112" h="310105">
                        <a:moveTo>
                          <a:pt x="146561" y="263957"/>
                        </a:moveTo>
                        <a:lnTo>
                          <a:pt x="99536" y="310105"/>
                        </a:lnTo>
                        <a:lnTo>
                          <a:pt x="82296" y="256670"/>
                        </a:lnTo>
                        <a:lnTo>
                          <a:pt x="66618" y="222656"/>
                        </a:lnTo>
                        <a:lnTo>
                          <a:pt x="32918" y="156267"/>
                        </a:lnTo>
                        <a:lnTo>
                          <a:pt x="42329" y="141694"/>
                        </a:lnTo>
                        <a:lnTo>
                          <a:pt x="32918" y="95536"/>
                        </a:lnTo>
                        <a:lnTo>
                          <a:pt x="9411" y="68008"/>
                        </a:lnTo>
                        <a:lnTo>
                          <a:pt x="0" y="61531"/>
                        </a:lnTo>
                        <a:lnTo>
                          <a:pt x="74457" y="29956"/>
                        </a:lnTo>
                        <a:lnTo>
                          <a:pt x="124616" y="7286"/>
                        </a:lnTo>
                        <a:lnTo>
                          <a:pt x="126187" y="7286"/>
                        </a:lnTo>
                        <a:lnTo>
                          <a:pt x="142647" y="0"/>
                        </a:lnTo>
                        <a:lnTo>
                          <a:pt x="143428" y="1619"/>
                        </a:lnTo>
                        <a:lnTo>
                          <a:pt x="151257" y="67199"/>
                        </a:lnTo>
                        <a:lnTo>
                          <a:pt x="203768" y="76914"/>
                        </a:lnTo>
                        <a:lnTo>
                          <a:pt x="204549" y="77724"/>
                        </a:lnTo>
                        <a:lnTo>
                          <a:pt x="207683" y="77724"/>
                        </a:lnTo>
                        <a:lnTo>
                          <a:pt x="247660" y="85011"/>
                        </a:lnTo>
                        <a:lnTo>
                          <a:pt x="249222" y="85820"/>
                        </a:lnTo>
                        <a:lnTo>
                          <a:pt x="275873" y="91487"/>
                        </a:lnTo>
                        <a:lnTo>
                          <a:pt x="293113" y="93916"/>
                        </a:lnTo>
                        <a:lnTo>
                          <a:pt x="279787" y="105261"/>
                        </a:lnTo>
                        <a:lnTo>
                          <a:pt x="257061" y="133598"/>
                        </a:lnTo>
                        <a:lnTo>
                          <a:pt x="224933" y="157886"/>
                        </a:lnTo>
                        <a:lnTo>
                          <a:pt x="207683" y="191081"/>
                        </a:lnTo>
                        <a:lnTo>
                          <a:pt x="207683" y="199987"/>
                        </a:lnTo>
                        <a:lnTo>
                          <a:pt x="207683" y="199987"/>
                        </a:lnTo>
                        <a:lnTo>
                          <a:pt x="204549" y="218608"/>
                        </a:lnTo>
                        <a:lnTo>
                          <a:pt x="179470" y="253432"/>
                        </a:lnTo>
                        <a:lnTo>
                          <a:pt x="175555" y="257480"/>
                        </a:lnTo>
                        <a:lnTo>
                          <a:pt x="146552" y="263957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22" name="Forma Livre: Forma 221">
                    <a:extLst>
                      <a:ext uri="{FF2B5EF4-FFF2-40B4-BE49-F238E27FC236}">
                        <a16:creationId xmlns:a16="http://schemas.microsoft.com/office/drawing/2014/main" id="{00AFF856-5344-73A6-6A16-72B237B229BC}"/>
                      </a:ext>
                    </a:extLst>
                  </p:cNvPr>
                  <p:cNvSpPr/>
                  <p:nvPr/>
                </p:nvSpPr>
                <p:spPr>
                  <a:xfrm>
                    <a:off x="5403809" y="3848092"/>
                    <a:ext cx="605056" cy="650176"/>
                  </a:xfrm>
                  <a:custGeom>
                    <a:avLst/>
                    <a:gdLst>
                      <a:gd name="connsiteX0" fmla="*/ 213970 w 605056"/>
                      <a:gd name="connsiteY0" fmla="*/ 141694 h 650176"/>
                      <a:gd name="connsiteX1" fmla="*/ 227295 w 605056"/>
                      <a:gd name="connsiteY1" fmla="*/ 148990 h 650176"/>
                      <a:gd name="connsiteX2" fmla="*/ 239830 w 605056"/>
                      <a:gd name="connsiteY2" fmla="*/ 138456 h 650176"/>
                      <a:gd name="connsiteX3" fmla="*/ 253937 w 605056"/>
                      <a:gd name="connsiteY3" fmla="*/ 144942 h 650176"/>
                      <a:gd name="connsiteX4" fmla="*/ 259423 w 605056"/>
                      <a:gd name="connsiteY4" fmla="*/ 140075 h 650176"/>
                      <a:gd name="connsiteX5" fmla="*/ 257861 w 605056"/>
                      <a:gd name="connsiteY5" fmla="*/ 131978 h 650176"/>
                      <a:gd name="connsiteX6" fmla="*/ 282159 w 605056"/>
                      <a:gd name="connsiteY6" fmla="*/ 116596 h 650176"/>
                      <a:gd name="connsiteX7" fmla="*/ 285293 w 605056"/>
                      <a:gd name="connsiteY7" fmla="*/ 107690 h 650176"/>
                      <a:gd name="connsiteX8" fmla="*/ 297828 w 605056"/>
                      <a:gd name="connsiteY8" fmla="*/ 116596 h 650176"/>
                      <a:gd name="connsiteX9" fmla="*/ 307229 w 605056"/>
                      <a:gd name="connsiteY9" fmla="*/ 116596 h 650176"/>
                      <a:gd name="connsiteX10" fmla="*/ 314287 w 605056"/>
                      <a:gd name="connsiteY10" fmla="*/ 104451 h 650176"/>
                      <a:gd name="connsiteX11" fmla="*/ 326041 w 605056"/>
                      <a:gd name="connsiteY11" fmla="*/ 108499 h 650176"/>
                      <a:gd name="connsiteX12" fmla="*/ 338585 w 605056"/>
                      <a:gd name="connsiteY12" fmla="*/ 105261 h 650176"/>
                      <a:gd name="connsiteX13" fmla="*/ 337013 w 605056"/>
                      <a:gd name="connsiteY13" fmla="*/ 81782 h 650176"/>
                      <a:gd name="connsiteX14" fmla="*/ 343281 w 605056"/>
                      <a:gd name="connsiteY14" fmla="*/ 76924 h 650176"/>
                      <a:gd name="connsiteX15" fmla="*/ 338585 w 605056"/>
                      <a:gd name="connsiteY15" fmla="*/ 63160 h 650176"/>
                      <a:gd name="connsiteX16" fmla="*/ 342500 w 605056"/>
                      <a:gd name="connsiteY16" fmla="*/ 60731 h 650176"/>
                      <a:gd name="connsiteX17" fmla="*/ 346424 w 605056"/>
                      <a:gd name="connsiteY17" fmla="*/ 42110 h 650176"/>
                      <a:gd name="connsiteX18" fmla="*/ 354254 w 605056"/>
                      <a:gd name="connsiteY18" fmla="*/ 39681 h 650176"/>
                      <a:gd name="connsiteX19" fmla="*/ 360531 w 605056"/>
                      <a:gd name="connsiteY19" fmla="*/ 28347 h 650176"/>
                      <a:gd name="connsiteX20" fmla="*/ 382476 w 605056"/>
                      <a:gd name="connsiteY20" fmla="*/ 17012 h 650176"/>
                      <a:gd name="connsiteX21" fmla="*/ 413042 w 605056"/>
                      <a:gd name="connsiteY21" fmla="*/ 14583 h 650176"/>
                      <a:gd name="connsiteX22" fmla="*/ 438122 w 605056"/>
                      <a:gd name="connsiteY22" fmla="*/ 0 h 650176"/>
                      <a:gd name="connsiteX23" fmla="*/ 460848 w 605056"/>
                      <a:gd name="connsiteY23" fmla="*/ 13773 h 650176"/>
                      <a:gd name="connsiteX24" fmla="*/ 480441 w 605056"/>
                      <a:gd name="connsiteY24" fmla="*/ 19441 h 650176"/>
                      <a:gd name="connsiteX25" fmla="*/ 484356 w 605056"/>
                      <a:gd name="connsiteY25" fmla="*/ 25918 h 650176"/>
                      <a:gd name="connsiteX26" fmla="*/ 503168 w 605056"/>
                      <a:gd name="connsiteY26" fmla="*/ 29156 h 650176"/>
                      <a:gd name="connsiteX27" fmla="*/ 508654 w 605056"/>
                      <a:gd name="connsiteY27" fmla="*/ 22679 h 650176"/>
                      <a:gd name="connsiteX28" fmla="*/ 516493 w 605056"/>
                      <a:gd name="connsiteY28" fmla="*/ 20250 h 650176"/>
                      <a:gd name="connsiteX29" fmla="*/ 558032 w 605056"/>
                      <a:gd name="connsiteY29" fmla="*/ 28347 h 650176"/>
                      <a:gd name="connsiteX30" fmla="*/ 565871 w 605056"/>
                      <a:gd name="connsiteY30" fmla="*/ 17821 h 650176"/>
                      <a:gd name="connsiteX31" fmla="*/ 579187 w 605056"/>
                      <a:gd name="connsiteY31" fmla="*/ 13773 h 650176"/>
                      <a:gd name="connsiteX32" fmla="*/ 583111 w 605056"/>
                      <a:gd name="connsiteY32" fmla="*/ 7287 h 650176"/>
                      <a:gd name="connsiteX33" fmla="*/ 594084 w 605056"/>
                      <a:gd name="connsiteY33" fmla="*/ 3239 h 650176"/>
                      <a:gd name="connsiteX34" fmla="*/ 605057 w 605056"/>
                      <a:gd name="connsiteY34" fmla="*/ 11344 h 650176"/>
                      <a:gd name="connsiteX35" fmla="*/ 519627 w 605056"/>
                      <a:gd name="connsiteY35" fmla="*/ 98784 h 650176"/>
                      <a:gd name="connsiteX36" fmla="*/ 376990 w 605056"/>
                      <a:gd name="connsiteY36" fmla="*/ 246145 h 650176"/>
                      <a:gd name="connsiteX37" fmla="*/ 392659 w 605056"/>
                      <a:gd name="connsiteY37" fmla="*/ 259909 h 650176"/>
                      <a:gd name="connsiteX38" fmla="*/ 405984 w 605056"/>
                      <a:gd name="connsiteY38" fmla="*/ 290684 h 650176"/>
                      <a:gd name="connsiteX39" fmla="*/ 404413 w 605056"/>
                      <a:gd name="connsiteY39" fmla="*/ 314163 h 650176"/>
                      <a:gd name="connsiteX40" fmla="*/ 411471 w 605056"/>
                      <a:gd name="connsiteY40" fmla="*/ 334404 h 650176"/>
                      <a:gd name="connsiteX41" fmla="*/ 409899 w 605056"/>
                      <a:gd name="connsiteY41" fmla="*/ 350596 h 650176"/>
                      <a:gd name="connsiteX42" fmla="*/ 418529 w 605056"/>
                      <a:gd name="connsiteY42" fmla="*/ 376504 h 650176"/>
                      <a:gd name="connsiteX43" fmla="*/ 409118 w 605056"/>
                      <a:gd name="connsiteY43" fmla="*/ 416995 h 650176"/>
                      <a:gd name="connsiteX44" fmla="*/ 409899 w 605056"/>
                      <a:gd name="connsiteY44" fmla="*/ 442093 h 650176"/>
                      <a:gd name="connsiteX45" fmla="*/ 409899 w 605056"/>
                      <a:gd name="connsiteY45" fmla="*/ 441284 h 650176"/>
                      <a:gd name="connsiteX46" fmla="*/ 415385 w 605056"/>
                      <a:gd name="connsiteY46" fmla="*/ 539249 h 650176"/>
                      <a:gd name="connsiteX47" fmla="*/ 418519 w 605056"/>
                      <a:gd name="connsiteY47" fmla="*/ 588645 h 650176"/>
                      <a:gd name="connsiteX48" fmla="*/ 402060 w 605056"/>
                      <a:gd name="connsiteY48" fmla="*/ 595932 h 650176"/>
                      <a:gd name="connsiteX49" fmla="*/ 400498 w 605056"/>
                      <a:gd name="connsiteY49" fmla="*/ 595932 h 650176"/>
                      <a:gd name="connsiteX50" fmla="*/ 350339 w 605056"/>
                      <a:gd name="connsiteY50" fmla="*/ 618601 h 650176"/>
                      <a:gd name="connsiteX51" fmla="*/ 275882 w 605056"/>
                      <a:gd name="connsiteY51" fmla="*/ 650177 h 650176"/>
                      <a:gd name="connsiteX52" fmla="*/ 266481 w 605056"/>
                      <a:gd name="connsiteY52" fmla="*/ 636413 h 650176"/>
                      <a:gd name="connsiteX53" fmla="*/ 263338 w 605056"/>
                      <a:gd name="connsiteY53" fmla="*/ 605647 h 650176"/>
                      <a:gd name="connsiteX54" fmla="*/ 286074 w 605056"/>
                      <a:gd name="connsiteY54" fmla="*/ 578120 h 650176"/>
                      <a:gd name="connsiteX55" fmla="*/ 264909 w 605056"/>
                      <a:gd name="connsiteY55" fmla="*/ 571643 h 650176"/>
                      <a:gd name="connsiteX56" fmla="*/ 257851 w 605056"/>
                      <a:gd name="connsiteY56" fmla="*/ 553831 h 650176"/>
                      <a:gd name="connsiteX57" fmla="*/ 263338 w 605056"/>
                      <a:gd name="connsiteY57" fmla="*/ 541677 h 650176"/>
                      <a:gd name="connsiteX58" fmla="*/ 295475 w 605056"/>
                      <a:gd name="connsiteY58" fmla="*/ 521437 h 650176"/>
                      <a:gd name="connsiteX59" fmla="*/ 306448 w 605056"/>
                      <a:gd name="connsiteY59" fmla="*/ 510102 h 650176"/>
                      <a:gd name="connsiteX60" fmla="*/ 307229 w 605056"/>
                      <a:gd name="connsiteY60" fmla="*/ 501196 h 650176"/>
                      <a:gd name="connsiteX61" fmla="*/ 297037 w 605056"/>
                      <a:gd name="connsiteY61" fmla="*/ 476907 h 650176"/>
                      <a:gd name="connsiteX62" fmla="*/ 270396 w 605056"/>
                      <a:gd name="connsiteY62" fmla="*/ 446951 h 650176"/>
                      <a:gd name="connsiteX63" fmla="*/ 264909 w 605056"/>
                      <a:gd name="connsiteY63" fmla="*/ 432378 h 650176"/>
                      <a:gd name="connsiteX64" fmla="*/ 238258 w 605056"/>
                      <a:gd name="connsiteY64" fmla="*/ 431568 h 650176"/>
                      <a:gd name="connsiteX65" fmla="*/ 217094 w 605056"/>
                      <a:gd name="connsiteY65" fmla="*/ 442093 h 650176"/>
                      <a:gd name="connsiteX66" fmla="*/ 178698 w 605056"/>
                      <a:gd name="connsiteY66" fmla="*/ 478527 h 650176"/>
                      <a:gd name="connsiteX67" fmla="*/ 154400 w 605056"/>
                      <a:gd name="connsiteY67" fmla="*/ 497148 h 650176"/>
                      <a:gd name="connsiteX68" fmla="*/ 138722 w 605056"/>
                      <a:gd name="connsiteY68" fmla="*/ 497958 h 650176"/>
                      <a:gd name="connsiteX69" fmla="*/ 93269 w 605056"/>
                      <a:gd name="connsiteY69" fmla="*/ 481765 h 650176"/>
                      <a:gd name="connsiteX70" fmla="*/ 76029 w 605056"/>
                      <a:gd name="connsiteY70" fmla="*/ 469621 h 650176"/>
                      <a:gd name="connsiteX71" fmla="*/ 21164 w 605056"/>
                      <a:gd name="connsiteY71" fmla="*/ 419424 h 650176"/>
                      <a:gd name="connsiteX72" fmla="*/ 6267 w 605056"/>
                      <a:gd name="connsiteY72" fmla="*/ 391078 h 650176"/>
                      <a:gd name="connsiteX73" fmla="*/ 0 w 605056"/>
                      <a:gd name="connsiteY73" fmla="*/ 373266 h 650176"/>
                      <a:gd name="connsiteX74" fmla="*/ 3924 w 605056"/>
                      <a:gd name="connsiteY74" fmla="*/ 353835 h 650176"/>
                      <a:gd name="connsiteX75" fmla="*/ 22727 w 605056"/>
                      <a:gd name="connsiteY75" fmla="*/ 329546 h 650176"/>
                      <a:gd name="connsiteX76" fmla="*/ 39976 w 605056"/>
                      <a:gd name="connsiteY76" fmla="*/ 323879 h 650176"/>
                      <a:gd name="connsiteX77" fmla="*/ 53292 w 605056"/>
                      <a:gd name="connsiteY77" fmla="*/ 310115 h 650176"/>
                      <a:gd name="connsiteX78" fmla="*/ 61131 w 605056"/>
                      <a:gd name="connsiteY78" fmla="*/ 293922 h 650176"/>
                      <a:gd name="connsiteX79" fmla="*/ 66618 w 605056"/>
                      <a:gd name="connsiteY79" fmla="*/ 260718 h 650176"/>
                      <a:gd name="connsiteX80" fmla="*/ 53302 w 605056"/>
                      <a:gd name="connsiteY80" fmla="*/ 239668 h 650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</a:cxnLst>
                    <a:rect l="l" t="t" r="r" b="b"/>
                    <a:pathLst>
                      <a:path w="605056" h="650176">
                        <a:moveTo>
                          <a:pt x="213970" y="141694"/>
                        </a:moveTo>
                        <a:lnTo>
                          <a:pt x="227295" y="148990"/>
                        </a:lnTo>
                        <a:lnTo>
                          <a:pt x="239830" y="138456"/>
                        </a:lnTo>
                        <a:lnTo>
                          <a:pt x="253937" y="144942"/>
                        </a:lnTo>
                        <a:lnTo>
                          <a:pt x="259423" y="140075"/>
                        </a:lnTo>
                        <a:lnTo>
                          <a:pt x="257861" y="131978"/>
                        </a:lnTo>
                        <a:lnTo>
                          <a:pt x="282159" y="116596"/>
                        </a:lnTo>
                        <a:lnTo>
                          <a:pt x="285293" y="107690"/>
                        </a:lnTo>
                        <a:lnTo>
                          <a:pt x="297828" y="116596"/>
                        </a:lnTo>
                        <a:lnTo>
                          <a:pt x="307229" y="116596"/>
                        </a:lnTo>
                        <a:lnTo>
                          <a:pt x="314287" y="104451"/>
                        </a:lnTo>
                        <a:lnTo>
                          <a:pt x="326041" y="108499"/>
                        </a:lnTo>
                        <a:lnTo>
                          <a:pt x="338585" y="105261"/>
                        </a:lnTo>
                        <a:lnTo>
                          <a:pt x="337013" y="81782"/>
                        </a:lnTo>
                        <a:lnTo>
                          <a:pt x="343281" y="76924"/>
                        </a:lnTo>
                        <a:lnTo>
                          <a:pt x="338585" y="63160"/>
                        </a:lnTo>
                        <a:lnTo>
                          <a:pt x="342500" y="60731"/>
                        </a:lnTo>
                        <a:lnTo>
                          <a:pt x="346424" y="42110"/>
                        </a:lnTo>
                        <a:lnTo>
                          <a:pt x="354254" y="39681"/>
                        </a:lnTo>
                        <a:lnTo>
                          <a:pt x="360531" y="28347"/>
                        </a:lnTo>
                        <a:lnTo>
                          <a:pt x="382476" y="17012"/>
                        </a:lnTo>
                        <a:lnTo>
                          <a:pt x="413042" y="14583"/>
                        </a:lnTo>
                        <a:lnTo>
                          <a:pt x="438122" y="0"/>
                        </a:lnTo>
                        <a:lnTo>
                          <a:pt x="460848" y="13773"/>
                        </a:lnTo>
                        <a:lnTo>
                          <a:pt x="480441" y="19441"/>
                        </a:lnTo>
                        <a:lnTo>
                          <a:pt x="484356" y="25918"/>
                        </a:lnTo>
                        <a:lnTo>
                          <a:pt x="503168" y="29156"/>
                        </a:lnTo>
                        <a:lnTo>
                          <a:pt x="508654" y="22679"/>
                        </a:lnTo>
                        <a:lnTo>
                          <a:pt x="516493" y="20250"/>
                        </a:lnTo>
                        <a:lnTo>
                          <a:pt x="558032" y="28347"/>
                        </a:lnTo>
                        <a:lnTo>
                          <a:pt x="565871" y="17821"/>
                        </a:lnTo>
                        <a:lnTo>
                          <a:pt x="579187" y="13773"/>
                        </a:lnTo>
                        <a:lnTo>
                          <a:pt x="583111" y="7287"/>
                        </a:lnTo>
                        <a:lnTo>
                          <a:pt x="594084" y="3239"/>
                        </a:lnTo>
                        <a:lnTo>
                          <a:pt x="605057" y="11344"/>
                        </a:lnTo>
                        <a:lnTo>
                          <a:pt x="519627" y="98784"/>
                        </a:lnTo>
                        <a:lnTo>
                          <a:pt x="376990" y="246145"/>
                        </a:lnTo>
                        <a:lnTo>
                          <a:pt x="392659" y="259909"/>
                        </a:lnTo>
                        <a:lnTo>
                          <a:pt x="405984" y="290684"/>
                        </a:lnTo>
                        <a:lnTo>
                          <a:pt x="404413" y="314163"/>
                        </a:lnTo>
                        <a:lnTo>
                          <a:pt x="411471" y="334404"/>
                        </a:lnTo>
                        <a:lnTo>
                          <a:pt x="409899" y="350596"/>
                        </a:lnTo>
                        <a:lnTo>
                          <a:pt x="418529" y="376504"/>
                        </a:lnTo>
                        <a:lnTo>
                          <a:pt x="409118" y="416995"/>
                        </a:lnTo>
                        <a:lnTo>
                          <a:pt x="409899" y="442093"/>
                        </a:lnTo>
                        <a:lnTo>
                          <a:pt x="409899" y="441284"/>
                        </a:lnTo>
                        <a:lnTo>
                          <a:pt x="415385" y="539249"/>
                        </a:lnTo>
                        <a:lnTo>
                          <a:pt x="418519" y="588645"/>
                        </a:lnTo>
                        <a:lnTo>
                          <a:pt x="402060" y="595932"/>
                        </a:lnTo>
                        <a:lnTo>
                          <a:pt x="400498" y="595932"/>
                        </a:lnTo>
                        <a:lnTo>
                          <a:pt x="350339" y="618601"/>
                        </a:lnTo>
                        <a:lnTo>
                          <a:pt x="275882" y="650177"/>
                        </a:lnTo>
                        <a:lnTo>
                          <a:pt x="266481" y="636413"/>
                        </a:lnTo>
                        <a:lnTo>
                          <a:pt x="263338" y="605647"/>
                        </a:lnTo>
                        <a:lnTo>
                          <a:pt x="286074" y="578120"/>
                        </a:lnTo>
                        <a:lnTo>
                          <a:pt x="264909" y="571643"/>
                        </a:lnTo>
                        <a:lnTo>
                          <a:pt x="257851" y="553831"/>
                        </a:lnTo>
                        <a:lnTo>
                          <a:pt x="263338" y="541677"/>
                        </a:lnTo>
                        <a:lnTo>
                          <a:pt x="295475" y="521437"/>
                        </a:lnTo>
                        <a:lnTo>
                          <a:pt x="306448" y="510102"/>
                        </a:lnTo>
                        <a:lnTo>
                          <a:pt x="307229" y="501196"/>
                        </a:lnTo>
                        <a:lnTo>
                          <a:pt x="297037" y="476907"/>
                        </a:lnTo>
                        <a:lnTo>
                          <a:pt x="270396" y="446951"/>
                        </a:lnTo>
                        <a:lnTo>
                          <a:pt x="264909" y="432378"/>
                        </a:lnTo>
                        <a:lnTo>
                          <a:pt x="238258" y="431568"/>
                        </a:lnTo>
                        <a:lnTo>
                          <a:pt x="217094" y="442093"/>
                        </a:lnTo>
                        <a:lnTo>
                          <a:pt x="178698" y="478527"/>
                        </a:lnTo>
                        <a:lnTo>
                          <a:pt x="154400" y="497148"/>
                        </a:lnTo>
                        <a:lnTo>
                          <a:pt x="138722" y="497958"/>
                        </a:lnTo>
                        <a:lnTo>
                          <a:pt x="93269" y="481765"/>
                        </a:lnTo>
                        <a:lnTo>
                          <a:pt x="76029" y="469621"/>
                        </a:lnTo>
                        <a:lnTo>
                          <a:pt x="21164" y="419424"/>
                        </a:lnTo>
                        <a:lnTo>
                          <a:pt x="6267" y="391078"/>
                        </a:lnTo>
                        <a:lnTo>
                          <a:pt x="0" y="373266"/>
                        </a:lnTo>
                        <a:lnTo>
                          <a:pt x="3924" y="353835"/>
                        </a:lnTo>
                        <a:lnTo>
                          <a:pt x="22727" y="329546"/>
                        </a:lnTo>
                        <a:lnTo>
                          <a:pt x="39976" y="323879"/>
                        </a:lnTo>
                        <a:lnTo>
                          <a:pt x="53292" y="310115"/>
                        </a:lnTo>
                        <a:lnTo>
                          <a:pt x="61131" y="293922"/>
                        </a:lnTo>
                        <a:lnTo>
                          <a:pt x="66618" y="260718"/>
                        </a:lnTo>
                        <a:lnTo>
                          <a:pt x="53302" y="239668"/>
                        </a:lnTo>
                        <a:close/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23" name="Forma Livre: Forma 222">
                    <a:extLst>
                      <a:ext uri="{FF2B5EF4-FFF2-40B4-BE49-F238E27FC236}">
                        <a16:creationId xmlns:a16="http://schemas.microsoft.com/office/drawing/2014/main" id="{2A2DCDCF-BFA5-3C06-3C97-B6751A101C89}"/>
                      </a:ext>
                    </a:extLst>
                  </p:cNvPr>
                  <p:cNvSpPr/>
                  <p:nvPr/>
                </p:nvSpPr>
                <p:spPr>
                  <a:xfrm>
                    <a:off x="5780808" y="3814897"/>
                    <a:ext cx="546259" cy="719004"/>
                  </a:xfrm>
                  <a:custGeom>
                    <a:avLst/>
                    <a:gdLst>
                      <a:gd name="connsiteX0" fmla="*/ 306429 w 546259"/>
                      <a:gd name="connsiteY0" fmla="*/ 38862 h 719004"/>
                      <a:gd name="connsiteX1" fmla="*/ 306429 w 546259"/>
                      <a:gd name="connsiteY1" fmla="*/ 221047 h 719004"/>
                      <a:gd name="connsiteX2" fmla="*/ 306429 w 546259"/>
                      <a:gd name="connsiteY2" fmla="*/ 223476 h 719004"/>
                      <a:gd name="connsiteX3" fmla="*/ 308000 w 546259"/>
                      <a:gd name="connsiteY3" fmla="*/ 426701 h 719004"/>
                      <a:gd name="connsiteX4" fmla="*/ 323669 w 546259"/>
                      <a:gd name="connsiteY4" fmla="*/ 472859 h 719004"/>
                      <a:gd name="connsiteX5" fmla="*/ 329946 w 546259"/>
                      <a:gd name="connsiteY5" fmla="*/ 479336 h 719004"/>
                      <a:gd name="connsiteX6" fmla="*/ 343262 w 546259"/>
                      <a:gd name="connsiteY6" fmla="*/ 505244 h 719004"/>
                      <a:gd name="connsiteX7" fmla="*/ 365998 w 546259"/>
                      <a:gd name="connsiteY7" fmla="*/ 477717 h 719004"/>
                      <a:gd name="connsiteX8" fmla="*/ 383239 w 546259"/>
                      <a:gd name="connsiteY8" fmla="*/ 476097 h 719004"/>
                      <a:gd name="connsiteX9" fmla="*/ 403613 w 546259"/>
                      <a:gd name="connsiteY9" fmla="*/ 476907 h 719004"/>
                      <a:gd name="connsiteX10" fmla="*/ 459257 w 546259"/>
                      <a:gd name="connsiteY10" fmla="*/ 427511 h 719004"/>
                      <a:gd name="connsiteX11" fmla="*/ 471802 w 546259"/>
                      <a:gd name="connsiteY11" fmla="*/ 409699 h 719004"/>
                      <a:gd name="connsiteX12" fmla="*/ 495310 w 546259"/>
                      <a:gd name="connsiteY12" fmla="*/ 421843 h 719004"/>
                      <a:gd name="connsiteX13" fmla="*/ 516474 w 546259"/>
                      <a:gd name="connsiteY13" fmla="*/ 397555 h 719004"/>
                      <a:gd name="connsiteX14" fmla="*/ 546259 w 546259"/>
                      <a:gd name="connsiteY14" fmla="*/ 385410 h 719004"/>
                      <a:gd name="connsiteX15" fmla="*/ 546259 w 546259"/>
                      <a:gd name="connsiteY15" fmla="*/ 388648 h 719004"/>
                      <a:gd name="connsiteX16" fmla="*/ 529009 w 546259"/>
                      <a:gd name="connsiteY16" fmla="*/ 448570 h 719004"/>
                      <a:gd name="connsiteX17" fmla="*/ 519608 w 546259"/>
                      <a:gd name="connsiteY17" fmla="*/ 457476 h 719004"/>
                      <a:gd name="connsiteX18" fmla="*/ 511769 w 546259"/>
                      <a:gd name="connsiteY18" fmla="*/ 475288 h 719004"/>
                      <a:gd name="connsiteX19" fmla="*/ 510207 w 546259"/>
                      <a:gd name="connsiteY19" fmla="*/ 479336 h 719004"/>
                      <a:gd name="connsiteX20" fmla="*/ 491395 w 546259"/>
                      <a:gd name="connsiteY20" fmla="*/ 493909 h 719004"/>
                      <a:gd name="connsiteX21" fmla="*/ 481984 w 546259"/>
                      <a:gd name="connsiteY21" fmla="*/ 493909 h 719004"/>
                      <a:gd name="connsiteX22" fmla="*/ 475717 w 546259"/>
                      <a:gd name="connsiteY22" fmla="*/ 500386 h 719004"/>
                      <a:gd name="connsiteX23" fmla="*/ 480422 w 546259"/>
                      <a:gd name="connsiteY23" fmla="*/ 511721 h 719004"/>
                      <a:gd name="connsiteX24" fmla="*/ 476498 w 546259"/>
                      <a:gd name="connsiteY24" fmla="*/ 528723 h 719004"/>
                      <a:gd name="connsiteX25" fmla="*/ 471802 w 546259"/>
                      <a:gd name="connsiteY25" fmla="*/ 533581 h 719004"/>
                      <a:gd name="connsiteX26" fmla="*/ 462391 w 546259"/>
                      <a:gd name="connsiteY26" fmla="*/ 525485 h 719004"/>
                      <a:gd name="connsiteX27" fmla="*/ 442017 w 546259"/>
                      <a:gd name="connsiteY27" fmla="*/ 534391 h 719004"/>
                      <a:gd name="connsiteX28" fmla="*/ 438103 w 546259"/>
                      <a:gd name="connsiteY28" fmla="*/ 549773 h 719004"/>
                      <a:gd name="connsiteX29" fmla="*/ 395774 w 546259"/>
                      <a:gd name="connsiteY29" fmla="*/ 593503 h 719004"/>
                      <a:gd name="connsiteX30" fmla="*/ 391859 w 546259"/>
                      <a:gd name="connsiteY30" fmla="*/ 606457 h 719004"/>
                      <a:gd name="connsiteX31" fmla="*/ 379314 w 546259"/>
                      <a:gd name="connsiteY31" fmla="*/ 612124 h 719004"/>
                      <a:gd name="connsiteX32" fmla="*/ 375399 w 546259"/>
                      <a:gd name="connsiteY32" fmla="*/ 629126 h 719004"/>
                      <a:gd name="connsiteX33" fmla="*/ 371485 w 546259"/>
                      <a:gd name="connsiteY33" fmla="*/ 638032 h 719004"/>
                      <a:gd name="connsiteX34" fmla="*/ 352673 w 546259"/>
                      <a:gd name="connsiteY34" fmla="*/ 651796 h 719004"/>
                      <a:gd name="connsiteX35" fmla="*/ 342481 w 546259"/>
                      <a:gd name="connsiteY35" fmla="*/ 683371 h 719004"/>
                      <a:gd name="connsiteX36" fmla="*/ 326022 w 546259"/>
                      <a:gd name="connsiteY36" fmla="*/ 693087 h 719004"/>
                      <a:gd name="connsiteX37" fmla="*/ 315830 w 546259"/>
                      <a:gd name="connsiteY37" fmla="*/ 688229 h 719004"/>
                      <a:gd name="connsiteX38" fmla="*/ 299380 w 546259"/>
                      <a:gd name="connsiteY38" fmla="*/ 694706 h 719004"/>
                      <a:gd name="connsiteX39" fmla="*/ 281350 w 546259"/>
                      <a:gd name="connsiteY39" fmla="*/ 692277 h 719004"/>
                      <a:gd name="connsiteX40" fmla="*/ 274291 w 546259"/>
                      <a:gd name="connsiteY40" fmla="*/ 704421 h 719004"/>
                      <a:gd name="connsiteX41" fmla="*/ 255489 w 546259"/>
                      <a:gd name="connsiteY41" fmla="*/ 710898 h 719004"/>
                      <a:gd name="connsiteX42" fmla="*/ 245298 w 546259"/>
                      <a:gd name="connsiteY42" fmla="*/ 709279 h 719004"/>
                      <a:gd name="connsiteX43" fmla="*/ 226486 w 546259"/>
                      <a:gd name="connsiteY43" fmla="*/ 719004 h 719004"/>
                      <a:gd name="connsiteX44" fmla="*/ 209245 w 546259"/>
                      <a:gd name="connsiteY44" fmla="*/ 712518 h 719004"/>
                      <a:gd name="connsiteX45" fmla="*/ 192005 w 546259"/>
                      <a:gd name="connsiteY45" fmla="*/ 715766 h 719004"/>
                      <a:gd name="connsiteX46" fmla="*/ 174765 w 546259"/>
                      <a:gd name="connsiteY46" fmla="*/ 713327 h 719004"/>
                      <a:gd name="connsiteX47" fmla="*/ 148114 w 546259"/>
                      <a:gd name="connsiteY47" fmla="*/ 707660 h 719004"/>
                      <a:gd name="connsiteX48" fmla="*/ 146542 w 546259"/>
                      <a:gd name="connsiteY48" fmla="*/ 706850 h 719004"/>
                      <a:gd name="connsiteX49" fmla="*/ 106575 w 546259"/>
                      <a:gd name="connsiteY49" fmla="*/ 699564 h 719004"/>
                      <a:gd name="connsiteX50" fmla="*/ 103442 w 546259"/>
                      <a:gd name="connsiteY50" fmla="*/ 699564 h 719004"/>
                      <a:gd name="connsiteX51" fmla="*/ 102661 w 546259"/>
                      <a:gd name="connsiteY51" fmla="*/ 698754 h 719004"/>
                      <a:gd name="connsiteX52" fmla="*/ 50149 w 546259"/>
                      <a:gd name="connsiteY52" fmla="*/ 689038 h 719004"/>
                      <a:gd name="connsiteX53" fmla="*/ 42310 w 546259"/>
                      <a:gd name="connsiteY53" fmla="*/ 623459 h 719004"/>
                      <a:gd name="connsiteX54" fmla="*/ 41529 w 546259"/>
                      <a:gd name="connsiteY54" fmla="*/ 621840 h 719004"/>
                      <a:gd name="connsiteX55" fmla="*/ 38395 w 546259"/>
                      <a:gd name="connsiteY55" fmla="*/ 572443 h 719004"/>
                      <a:gd name="connsiteX56" fmla="*/ 32909 w 546259"/>
                      <a:gd name="connsiteY56" fmla="*/ 474478 h 719004"/>
                      <a:gd name="connsiteX57" fmla="*/ 32909 w 546259"/>
                      <a:gd name="connsiteY57" fmla="*/ 475288 h 719004"/>
                      <a:gd name="connsiteX58" fmla="*/ 32128 w 546259"/>
                      <a:gd name="connsiteY58" fmla="*/ 450190 h 719004"/>
                      <a:gd name="connsiteX59" fmla="*/ 41529 w 546259"/>
                      <a:gd name="connsiteY59" fmla="*/ 409699 h 719004"/>
                      <a:gd name="connsiteX60" fmla="*/ 32909 w 546259"/>
                      <a:gd name="connsiteY60" fmla="*/ 383791 h 719004"/>
                      <a:gd name="connsiteX61" fmla="*/ 34481 w 546259"/>
                      <a:gd name="connsiteY61" fmla="*/ 367598 h 719004"/>
                      <a:gd name="connsiteX62" fmla="*/ 27422 w 546259"/>
                      <a:gd name="connsiteY62" fmla="*/ 347358 h 719004"/>
                      <a:gd name="connsiteX63" fmla="*/ 28994 w 546259"/>
                      <a:gd name="connsiteY63" fmla="*/ 323879 h 719004"/>
                      <a:gd name="connsiteX64" fmla="*/ 15669 w 546259"/>
                      <a:gd name="connsiteY64" fmla="*/ 293103 h 719004"/>
                      <a:gd name="connsiteX65" fmla="*/ 0 w 546259"/>
                      <a:gd name="connsiteY65" fmla="*/ 279340 h 719004"/>
                      <a:gd name="connsiteX66" fmla="*/ 142637 w 546259"/>
                      <a:gd name="connsiteY66" fmla="*/ 131978 h 719004"/>
                      <a:gd name="connsiteX67" fmla="*/ 228067 w 546259"/>
                      <a:gd name="connsiteY67" fmla="*/ 44539 h 719004"/>
                      <a:gd name="connsiteX68" fmla="*/ 231981 w 546259"/>
                      <a:gd name="connsiteY68" fmla="*/ 53445 h 719004"/>
                      <a:gd name="connsiteX69" fmla="*/ 249222 w 546259"/>
                      <a:gd name="connsiteY69" fmla="*/ 46968 h 719004"/>
                      <a:gd name="connsiteX70" fmla="*/ 260985 w 546259"/>
                      <a:gd name="connsiteY70" fmla="*/ 29956 h 719004"/>
                      <a:gd name="connsiteX71" fmla="*/ 260985 w 546259"/>
                      <a:gd name="connsiteY71" fmla="*/ 15383 h 719004"/>
                      <a:gd name="connsiteX72" fmla="*/ 262547 w 546259"/>
                      <a:gd name="connsiteY72" fmla="*/ 8506 h 719004"/>
                      <a:gd name="connsiteX73" fmla="*/ 282140 w 546259"/>
                      <a:gd name="connsiteY73" fmla="*/ 0 h 719004"/>
                      <a:gd name="connsiteX74" fmla="*/ 286065 w 546259"/>
                      <a:gd name="connsiteY74" fmla="*/ 5667 h 719004"/>
                      <a:gd name="connsiteX75" fmla="*/ 289979 w 546259"/>
                      <a:gd name="connsiteY75" fmla="*/ 8906 h 719004"/>
                      <a:gd name="connsiteX76" fmla="*/ 302514 w 546259"/>
                      <a:gd name="connsiteY76" fmla="*/ 20241 h 719004"/>
                      <a:gd name="connsiteX77" fmla="*/ 306438 w 546259"/>
                      <a:gd name="connsiteY77" fmla="*/ 38862 h 719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</a:cxnLst>
                    <a:rect l="l" t="t" r="r" b="b"/>
                    <a:pathLst>
                      <a:path w="546259" h="719004">
                        <a:moveTo>
                          <a:pt x="306429" y="38862"/>
                        </a:moveTo>
                        <a:lnTo>
                          <a:pt x="306429" y="221047"/>
                        </a:lnTo>
                        <a:lnTo>
                          <a:pt x="306429" y="223476"/>
                        </a:lnTo>
                        <a:lnTo>
                          <a:pt x="308000" y="426701"/>
                        </a:lnTo>
                        <a:lnTo>
                          <a:pt x="323669" y="472859"/>
                        </a:lnTo>
                        <a:lnTo>
                          <a:pt x="329946" y="479336"/>
                        </a:lnTo>
                        <a:lnTo>
                          <a:pt x="343262" y="505244"/>
                        </a:lnTo>
                        <a:lnTo>
                          <a:pt x="365998" y="477717"/>
                        </a:lnTo>
                        <a:lnTo>
                          <a:pt x="383239" y="476097"/>
                        </a:lnTo>
                        <a:lnTo>
                          <a:pt x="403613" y="476907"/>
                        </a:lnTo>
                        <a:lnTo>
                          <a:pt x="459257" y="427511"/>
                        </a:lnTo>
                        <a:lnTo>
                          <a:pt x="471802" y="409699"/>
                        </a:lnTo>
                        <a:lnTo>
                          <a:pt x="495310" y="421843"/>
                        </a:lnTo>
                        <a:lnTo>
                          <a:pt x="516474" y="397555"/>
                        </a:lnTo>
                        <a:lnTo>
                          <a:pt x="546259" y="385410"/>
                        </a:lnTo>
                        <a:lnTo>
                          <a:pt x="546259" y="388648"/>
                        </a:lnTo>
                        <a:lnTo>
                          <a:pt x="529009" y="448570"/>
                        </a:lnTo>
                        <a:lnTo>
                          <a:pt x="519608" y="457476"/>
                        </a:lnTo>
                        <a:lnTo>
                          <a:pt x="511769" y="475288"/>
                        </a:lnTo>
                        <a:lnTo>
                          <a:pt x="510207" y="479336"/>
                        </a:lnTo>
                        <a:lnTo>
                          <a:pt x="491395" y="493909"/>
                        </a:lnTo>
                        <a:lnTo>
                          <a:pt x="481984" y="493909"/>
                        </a:lnTo>
                        <a:lnTo>
                          <a:pt x="475717" y="500386"/>
                        </a:lnTo>
                        <a:lnTo>
                          <a:pt x="480422" y="511721"/>
                        </a:lnTo>
                        <a:lnTo>
                          <a:pt x="476498" y="528723"/>
                        </a:lnTo>
                        <a:lnTo>
                          <a:pt x="471802" y="533581"/>
                        </a:lnTo>
                        <a:lnTo>
                          <a:pt x="462391" y="525485"/>
                        </a:lnTo>
                        <a:lnTo>
                          <a:pt x="442017" y="534391"/>
                        </a:lnTo>
                        <a:lnTo>
                          <a:pt x="438103" y="549773"/>
                        </a:lnTo>
                        <a:lnTo>
                          <a:pt x="395774" y="593503"/>
                        </a:lnTo>
                        <a:lnTo>
                          <a:pt x="391859" y="606457"/>
                        </a:lnTo>
                        <a:lnTo>
                          <a:pt x="379314" y="612124"/>
                        </a:lnTo>
                        <a:lnTo>
                          <a:pt x="375399" y="629126"/>
                        </a:lnTo>
                        <a:lnTo>
                          <a:pt x="371485" y="638032"/>
                        </a:lnTo>
                        <a:lnTo>
                          <a:pt x="352673" y="651796"/>
                        </a:lnTo>
                        <a:lnTo>
                          <a:pt x="342481" y="683371"/>
                        </a:lnTo>
                        <a:lnTo>
                          <a:pt x="326022" y="693087"/>
                        </a:lnTo>
                        <a:lnTo>
                          <a:pt x="315830" y="688229"/>
                        </a:lnTo>
                        <a:lnTo>
                          <a:pt x="299380" y="694706"/>
                        </a:lnTo>
                        <a:lnTo>
                          <a:pt x="281350" y="692277"/>
                        </a:lnTo>
                        <a:lnTo>
                          <a:pt x="274291" y="704421"/>
                        </a:lnTo>
                        <a:lnTo>
                          <a:pt x="255489" y="710898"/>
                        </a:lnTo>
                        <a:lnTo>
                          <a:pt x="245298" y="709279"/>
                        </a:lnTo>
                        <a:lnTo>
                          <a:pt x="226486" y="719004"/>
                        </a:lnTo>
                        <a:lnTo>
                          <a:pt x="209245" y="712518"/>
                        </a:lnTo>
                        <a:lnTo>
                          <a:pt x="192005" y="715766"/>
                        </a:lnTo>
                        <a:lnTo>
                          <a:pt x="174765" y="713327"/>
                        </a:lnTo>
                        <a:lnTo>
                          <a:pt x="148114" y="707660"/>
                        </a:lnTo>
                        <a:lnTo>
                          <a:pt x="146542" y="706850"/>
                        </a:lnTo>
                        <a:lnTo>
                          <a:pt x="106575" y="699564"/>
                        </a:lnTo>
                        <a:lnTo>
                          <a:pt x="103442" y="699564"/>
                        </a:lnTo>
                        <a:lnTo>
                          <a:pt x="102661" y="698754"/>
                        </a:lnTo>
                        <a:lnTo>
                          <a:pt x="50149" y="689038"/>
                        </a:lnTo>
                        <a:lnTo>
                          <a:pt x="42310" y="623459"/>
                        </a:lnTo>
                        <a:lnTo>
                          <a:pt x="41529" y="621840"/>
                        </a:lnTo>
                        <a:lnTo>
                          <a:pt x="38395" y="572443"/>
                        </a:lnTo>
                        <a:lnTo>
                          <a:pt x="32909" y="474478"/>
                        </a:lnTo>
                        <a:lnTo>
                          <a:pt x="32909" y="475288"/>
                        </a:lnTo>
                        <a:lnTo>
                          <a:pt x="32128" y="450190"/>
                        </a:lnTo>
                        <a:lnTo>
                          <a:pt x="41529" y="409699"/>
                        </a:lnTo>
                        <a:lnTo>
                          <a:pt x="32909" y="383791"/>
                        </a:lnTo>
                        <a:lnTo>
                          <a:pt x="34481" y="367598"/>
                        </a:lnTo>
                        <a:lnTo>
                          <a:pt x="27422" y="347358"/>
                        </a:lnTo>
                        <a:lnTo>
                          <a:pt x="28994" y="323879"/>
                        </a:lnTo>
                        <a:lnTo>
                          <a:pt x="15669" y="293103"/>
                        </a:lnTo>
                        <a:lnTo>
                          <a:pt x="0" y="279340"/>
                        </a:lnTo>
                        <a:lnTo>
                          <a:pt x="142637" y="131978"/>
                        </a:lnTo>
                        <a:lnTo>
                          <a:pt x="228067" y="44539"/>
                        </a:lnTo>
                        <a:lnTo>
                          <a:pt x="231981" y="53445"/>
                        </a:lnTo>
                        <a:lnTo>
                          <a:pt x="249222" y="46968"/>
                        </a:lnTo>
                        <a:lnTo>
                          <a:pt x="260985" y="29956"/>
                        </a:lnTo>
                        <a:lnTo>
                          <a:pt x="260985" y="15383"/>
                        </a:lnTo>
                        <a:lnTo>
                          <a:pt x="262547" y="8506"/>
                        </a:lnTo>
                        <a:lnTo>
                          <a:pt x="282140" y="0"/>
                        </a:lnTo>
                        <a:lnTo>
                          <a:pt x="286065" y="5667"/>
                        </a:lnTo>
                        <a:lnTo>
                          <a:pt x="289979" y="8906"/>
                        </a:lnTo>
                        <a:lnTo>
                          <a:pt x="302514" y="20241"/>
                        </a:lnTo>
                        <a:lnTo>
                          <a:pt x="306438" y="38862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18" name="Forma Livre: Forma 217">
                  <a:extLst>
                    <a:ext uri="{FF2B5EF4-FFF2-40B4-BE49-F238E27FC236}">
                      <a16:creationId xmlns:a16="http://schemas.microsoft.com/office/drawing/2014/main" id="{5FD6B2C4-1E60-6AA2-24FB-163E9B0B2737}"/>
                    </a:ext>
                  </a:extLst>
                </p:cNvPr>
                <p:cNvSpPr/>
                <p:nvPr/>
              </p:nvSpPr>
              <p:spPr>
                <a:xfrm>
                  <a:off x="6872973" y="3451356"/>
                  <a:ext cx="449437" cy="787812"/>
                </a:xfrm>
                <a:custGeom>
                  <a:avLst/>
                  <a:gdLst>
                    <a:gd name="connsiteX0" fmla="*/ 179051 w 449437"/>
                    <a:gd name="connsiteY0" fmla="*/ 0 h 787812"/>
                    <a:gd name="connsiteX1" fmla="*/ 206483 w 449437"/>
                    <a:gd name="connsiteY1" fmla="*/ 16192 h 787812"/>
                    <a:gd name="connsiteX2" fmla="*/ 214322 w 449437"/>
                    <a:gd name="connsiteY2" fmla="*/ 3238 h 787812"/>
                    <a:gd name="connsiteX3" fmla="*/ 222942 w 449437"/>
                    <a:gd name="connsiteY3" fmla="*/ 2429 h 787812"/>
                    <a:gd name="connsiteX4" fmla="*/ 234696 w 449437"/>
                    <a:gd name="connsiteY4" fmla="*/ 12954 h 787812"/>
                    <a:gd name="connsiteX5" fmla="*/ 240963 w 449437"/>
                    <a:gd name="connsiteY5" fmla="*/ 13764 h 787812"/>
                    <a:gd name="connsiteX6" fmla="*/ 245659 w 449437"/>
                    <a:gd name="connsiteY6" fmla="*/ 20241 h 787812"/>
                    <a:gd name="connsiteX7" fmla="*/ 153191 w 449437"/>
                    <a:gd name="connsiteY7" fmla="*/ 338833 h 787812"/>
                    <a:gd name="connsiteX8" fmla="*/ 160239 w 449437"/>
                    <a:gd name="connsiteY8" fmla="*/ 372847 h 787812"/>
                    <a:gd name="connsiteX9" fmla="*/ 161020 w 449437"/>
                    <a:gd name="connsiteY9" fmla="*/ 375276 h 787812"/>
                    <a:gd name="connsiteX10" fmla="*/ 166506 w 449437"/>
                    <a:gd name="connsiteY10" fmla="*/ 401184 h 787812"/>
                    <a:gd name="connsiteX11" fmla="*/ 157105 w 449437"/>
                    <a:gd name="connsiteY11" fmla="*/ 409280 h 787812"/>
                    <a:gd name="connsiteX12" fmla="*/ 161020 w 449437"/>
                    <a:gd name="connsiteY12" fmla="*/ 431140 h 787812"/>
                    <a:gd name="connsiteX13" fmla="*/ 161020 w 449437"/>
                    <a:gd name="connsiteY13" fmla="*/ 431949 h 787812"/>
                    <a:gd name="connsiteX14" fmla="*/ 161020 w 449437"/>
                    <a:gd name="connsiteY14" fmla="*/ 443284 h 787812"/>
                    <a:gd name="connsiteX15" fmla="*/ 173564 w 449437"/>
                    <a:gd name="connsiteY15" fmla="*/ 465144 h 787812"/>
                    <a:gd name="connsiteX16" fmla="*/ 183747 w 449437"/>
                    <a:gd name="connsiteY16" fmla="*/ 476479 h 787812"/>
                    <a:gd name="connsiteX17" fmla="*/ 189233 w 449437"/>
                    <a:gd name="connsiteY17" fmla="*/ 497529 h 787812"/>
                    <a:gd name="connsiteX18" fmla="*/ 215884 w 449437"/>
                    <a:gd name="connsiteY18" fmla="*/ 499148 h 787812"/>
                    <a:gd name="connsiteX19" fmla="*/ 219799 w 449437"/>
                    <a:gd name="connsiteY19" fmla="*/ 489433 h 787812"/>
                    <a:gd name="connsiteX20" fmla="*/ 234696 w 449437"/>
                    <a:gd name="connsiteY20" fmla="*/ 492671 h 787812"/>
                    <a:gd name="connsiteX21" fmla="*/ 250364 w 449437"/>
                    <a:gd name="connsiteY21" fmla="*/ 479717 h 787812"/>
                    <a:gd name="connsiteX22" fmla="*/ 259775 w 449437"/>
                    <a:gd name="connsiteY22" fmla="*/ 485384 h 787812"/>
                    <a:gd name="connsiteX23" fmla="*/ 272310 w 449437"/>
                    <a:gd name="connsiteY23" fmla="*/ 480527 h 787812"/>
                    <a:gd name="connsiteX24" fmla="*/ 287988 w 449437"/>
                    <a:gd name="connsiteY24" fmla="*/ 483765 h 787812"/>
                    <a:gd name="connsiteX25" fmla="*/ 289550 w 449437"/>
                    <a:gd name="connsiteY25" fmla="*/ 486194 h 787812"/>
                    <a:gd name="connsiteX26" fmla="*/ 303657 w 449437"/>
                    <a:gd name="connsiteY26" fmla="*/ 493481 h 787812"/>
                    <a:gd name="connsiteX27" fmla="*/ 316982 w 449437"/>
                    <a:gd name="connsiteY27" fmla="*/ 495100 h 787812"/>
                    <a:gd name="connsiteX28" fmla="*/ 322469 w 449437"/>
                    <a:gd name="connsiteY28" fmla="*/ 510492 h 787812"/>
                    <a:gd name="connsiteX29" fmla="*/ 329527 w 449437"/>
                    <a:gd name="connsiteY29" fmla="*/ 508873 h 787812"/>
                    <a:gd name="connsiteX30" fmla="*/ 350682 w 449437"/>
                    <a:gd name="connsiteY30" fmla="*/ 514541 h 787812"/>
                    <a:gd name="connsiteX31" fmla="*/ 345195 w 449437"/>
                    <a:gd name="connsiteY31" fmla="*/ 529114 h 787812"/>
                    <a:gd name="connsiteX32" fmla="*/ 350682 w 449437"/>
                    <a:gd name="connsiteY32" fmla="*/ 533972 h 787812"/>
                    <a:gd name="connsiteX33" fmla="*/ 350682 w 449437"/>
                    <a:gd name="connsiteY33" fmla="*/ 534781 h 787812"/>
                    <a:gd name="connsiteX34" fmla="*/ 353034 w 449437"/>
                    <a:gd name="connsiteY34" fmla="*/ 543687 h 787812"/>
                    <a:gd name="connsiteX35" fmla="*/ 366360 w 449437"/>
                    <a:gd name="connsiteY35" fmla="*/ 559070 h 787812"/>
                    <a:gd name="connsiteX36" fmla="*/ 377333 w 449437"/>
                    <a:gd name="connsiteY36" fmla="*/ 562308 h 787812"/>
                    <a:gd name="connsiteX37" fmla="*/ 378904 w 449437"/>
                    <a:gd name="connsiteY37" fmla="*/ 577301 h 787812"/>
                    <a:gd name="connsiteX38" fmla="*/ 394573 w 449437"/>
                    <a:gd name="connsiteY38" fmla="*/ 582159 h 787812"/>
                    <a:gd name="connsiteX39" fmla="*/ 400841 w 449437"/>
                    <a:gd name="connsiteY39" fmla="*/ 582159 h 787812"/>
                    <a:gd name="connsiteX40" fmla="*/ 400841 w 449437"/>
                    <a:gd name="connsiteY40" fmla="*/ 595922 h 787812"/>
                    <a:gd name="connsiteX41" fmla="*/ 406327 w 449437"/>
                    <a:gd name="connsiteY41" fmla="*/ 604018 h 787812"/>
                    <a:gd name="connsiteX42" fmla="*/ 425139 w 449437"/>
                    <a:gd name="connsiteY42" fmla="*/ 612924 h 787812"/>
                    <a:gd name="connsiteX43" fmla="*/ 425139 w 449437"/>
                    <a:gd name="connsiteY43" fmla="*/ 619401 h 787812"/>
                    <a:gd name="connsiteX44" fmla="*/ 446303 w 449437"/>
                    <a:gd name="connsiteY44" fmla="*/ 652596 h 787812"/>
                    <a:gd name="connsiteX45" fmla="*/ 449437 w 449437"/>
                    <a:gd name="connsiteY45" fmla="*/ 661502 h 787812"/>
                    <a:gd name="connsiteX46" fmla="*/ 440817 w 449437"/>
                    <a:gd name="connsiteY46" fmla="*/ 667979 h 787812"/>
                    <a:gd name="connsiteX47" fmla="*/ 443951 w 449437"/>
                    <a:gd name="connsiteY47" fmla="*/ 676075 h 787812"/>
                    <a:gd name="connsiteX48" fmla="*/ 436893 w 449437"/>
                    <a:gd name="connsiteY48" fmla="*/ 698754 h 787812"/>
                    <a:gd name="connsiteX49" fmla="*/ 443951 w 449437"/>
                    <a:gd name="connsiteY49" fmla="*/ 706041 h 787812"/>
                    <a:gd name="connsiteX50" fmla="*/ 446303 w 449437"/>
                    <a:gd name="connsiteY50" fmla="*/ 730329 h 787812"/>
                    <a:gd name="connsiteX51" fmla="*/ 438464 w 449437"/>
                    <a:gd name="connsiteY51" fmla="*/ 744903 h 787812"/>
                    <a:gd name="connsiteX52" fmla="*/ 440817 w 449437"/>
                    <a:gd name="connsiteY52" fmla="*/ 758666 h 787812"/>
                    <a:gd name="connsiteX53" fmla="*/ 430625 w 449437"/>
                    <a:gd name="connsiteY53" fmla="*/ 779717 h 787812"/>
                    <a:gd name="connsiteX54" fmla="*/ 419652 w 449437"/>
                    <a:gd name="connsiteY54" fmla="*/ 787813 h 787812"/>
                    <a:gd name="connsiteX55" fmla="*/ 402412 w 449437"/>
                    <a:gd name="connsiteY55" fmla="*/ 787003 h 787812"/>
                    <a:gd name="connsiteX56" fmla="*/ 369494 w 449437"/>
                    <a:gd name="connsiteY56" fmla="*/ 766763 h 787812"/>
                    <a:gd name="connsiteX57" fmla="*/ 361655 w 449437"/>
                    <a:gd name="connsiteY57" fmla="*/ 767572 h 787812"/>
                    <a:gd name="connsiteX58" fmla="*/ 347548 w 449437"/>
                    <a:gd name="connsiteY58" fmla="*/ 765953 h 787812"/>
                    <a:gd name="connsiteX59" fmla="*/ 343633 w 449437"/>
                    <a:gd name="connsiteY59" fmla="*/ 758666 h 787812"/>
                    <a:gd name="connsiteX60" fmla="*/ 335794 w 449437"/>
                    <a:gd name="connsiteY60" fmla="*/ 758666 h 787812"/>
                    <a:gd name="connsiteX61" fmla="*/ 329527 w 449437"/>
                    <a:gd name="connsiteY61" fmla="*/ 761905 h 787812"/>
                    <a:gd name="connsiteX62" fmla="*/ 305228 w 449437"/>
                    <a:gd name="connsiteY62" fmla="*/ 731139 h 787812"/>
                    <a:gd name="connsiteX63" fmla="*/ 291903 w 449437"/>
                    <a:gd name="connsiteY63" fmla="*/ 717375 h 787812"/>
                    <a:gd name="connsiteX64" fmla="*/ 290341 w 449437"/>
                    <a:gd name="connsiteY64" fmla="*/ 705231 h 787812"/>
                    <a:gd name="connsiteX65" fmla="*/ 281721 w 449437"/>
                    <a:gd name="connsiteY65" fmla="*/ 701183 h 787812"/>
                    <a:gd name="connsiteX66" fmla="*/ 272310 w 449437"/>
                    <a:gd name="connsiteY66" fmla="*/ 687419 h 787812"/>
                    <a:gd name="connsiteX67" fmla="*/ 261338 w 449437"/>
                    <a:gd name="connsiteY67" fmla="*/ 684990 h 787812"/>
                    <a:gd name="connsiteX68" fmla="*/ 255851 w 449437"/>
                    <a:gd name="connsiteY68" fmla="*/ 664740 h 787812"/>
                    <a:gd name="connsiteX69" fmla="*/ 258985 w 449437"/>
                    <a:gd name="connsiteY69" fmla="*/ 658263 h 787812"/>
                    <a:gd name="connsiteX70" fmla="*/ 251936 w 449437"/>
                    <a:gd name="connsiteY70" fmla="*/ 657454 h 787812"/>
                    <a:gd name="connsiteX71" fmla="*/ 255851 w 449437"/>
                    <a:gd name="connsiteY71" fmla="*/ 642071 h 787812"/>
                    <a:gd name="connsiteX72" fmla="*/ 240963 w 449437"/>
                    <a:gd name="connsiteY72" fmla="*/ 623449 h 787812"/>
                    <a:gd name="connsiteX73" fmla="*/ 245669 w 449437"/>
                    <a:gd name="connsiteY73" fmla="*/ 617782 h 787812"/>
                    <a:gd name="connsiteX74" fmla="*/ 238610 w 449437"/>
                    <a:gd name="connsiteY74" fmla="*/ 603209 h 787812"/>
                    <a:gd name="connsiteX75" fmla="*/ 222932 w 449437"/>
                    <a:gd name="connsiteY75" fmla="*/ 594303 h 787812"/>
                    <a:gd name="connsiteX76" fmla="*/ 225285 w 449437"/>
                    <a:gd name="connsiteY76" fmla="*/ 586207 h 787812"/>
                    <a:gd name="connsiteX77" fmla="*/ 209616 w 449437"/>
                    <a:gd name="connsiteY77" fmla="*/ 587016 h 787812"/>
                    <a:gd name="connsiteX78" fmla="*/ 204130 w 449437"/>
                    <a:gd name="connsiteY78" fmla="*/ 591064 h 787812"/>
                    <a:gd name="connsiteX79" fmla="*/ 198644 w 449437"/>
                    <a:gd name="connsiteY79" fmla="*/ 588635 h 787812"/>
                    <a:gd name="connsiteX80" fmla="*/ 192367 w 449437"/>
                    <a:gd name="connsiteY80" fmla="*/ 596732 h 787812"/>
                    <a:gd name="connsiteX81" fmla="*/ 185318 w 449437"/>
                    <a:gd name="connsiteY81" fmla="*/ 589445 h 787812"/>
                    <a:gd name="connsiteX82" fmla="*/ 179051 w 449437"/>
                    <a:gd name="connsiteY82" fmla="*/ 592684 h 787812"/>
                    <a:gd name="connsiteX83" fmla="*/ 169640 w 449437"/>
                    <a:gd name="connsiteY83" fmla="*/ 601590 h 787812"/>
                    <a:gd name="connsiteX84" fmla="*/ 158667 w 449437"/>
                    <a:gd name="connsiteY84" fmla="*/ 598351 h 787812"/>
                    <a:gd name="connsiteX85" fmla="*/ 143780 w 449437"/>
                    <a:gd name="connsiteY85" fmla="*/ 602399 h 787812"/>
                    <a:gd name="connsiteX86" fmla="*/ 130454 w 449437"/>
                    <a:gd name="connsiteY86" fmla="*/ 604828 h 787812"/>
                    <a:gd name="connsiteX87" fmla="*/ 122615 w 449437"/>
                    <a:gd name="connsiteY87" fmla="*/ 620211 h 787812"/>
                    <a:gd name="connsiteX88" fmla="*/ 107728 w 449437"/>
                    <a:gd name="connsiteY88" fmla="*/ 614543 h 787812"/>
                    <a:gd name="connsiteX89" fmla="*/ 106946 w 449437"/>
                    <a:gd name="connsiteY89" fmla="*/ 617782 h 787812"/>
                    <a:gd name="connsiteX90" fmla="*/ 101460 w 449437"/>
                    <a:gd name="connsiteY90" fmla="*/ 618591 h 787812"/>
                    <a:gd name="connsiteX91" fmla="*/ 92050 w 449437"/>
                    <a:gd name="connsiteY91" fmla="*/ 610495 h 787812"/>
                    <a:gd name="connsiteX92" fmla="*/ 89706 w 449437"/>
                    <a:gd name="connsiteY92" fmla="*/ 603209 h 787812"/>
                    <a:gd name="connsiteX93" fmla="*/ 70895 w 449437"/>
                    <a:gd name="connsiteY93" fmla="*/ 593493 h 787812"/>
                    <a:gd name="connsiteX94" fmla="*/ 0 w 449437"/>
                    <a:gd name="connsiteY94" fmla="*/ 570900 h 787812"/>
                    <a:gd name="connsiteX95" fmla="*/ 44243 w 449437"/>
                    <a:gd name="connsiteY95" fmla="*/ 38862 h 787812"/>
                    <a:gd name="connsiteX96" fmla="*/ 44243 w 449437"/>
                    <a:gd name="connsiteY96" fmla="*/ 34814 h 787812"/>
                    <a:gd name="connsiteX97" fmla="*/ 63836 w 449437"/>
                    <a:gd name="connsiteY97" fmla="*/ 42100 h 787812"/>
                    <a:gd name="connsiteX98" fmla="*/ 70895 w 449437"/>
                    <a:gd name="connsiteY98" fmla="*/ 24289 h 787812"/>
                    <a:gd name="connsiteX99" fmla="*/ 90488 w 449437"/>
                    <a:gd name="connsiteY99" fmla="*/ 19431 h 787812"/>
                    <a:gd name="connsiteX100" fmla="*/ 101460 w 449437"/>
                    <a:gd name="connsiteY100" fmla="*/ 22670 h 787812"/>
                    <a:gd name="connsiteX101" fmla="*/ 142999 w 449437"/>
                    <a:gd name="connsiteY101" fmla="*/ 17812 h 787812"/>
                    <a:gd name="connsiteX102" fmla="*/ 148485 w 449437"/>
                    <a:gd name="connsiteY102" fmla="*/ 12144 h 787812"/>
                    <a:gd name="connsiteX103" fmla="*/ 179051 w 449437"/>
                    <a:gd name="connsiteY103" fmla="*/ 0 h 787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449437" h="787812">
                      <a:moveTo>
                        <a:pt x="179051" y="0"/>
                      </a:moveTo>
                      <a:lnTo>
                        <a:pt x="206483" y="16192"/>
                      </a:lnTo>
                      <a:lnTo>
                        <a:pt x="214322" y="3238"/>
                      </a:lnTo>
                      <a:lnTo>
                        <a:pt x="222942" y="2429"/>
                      </a:lnTo>
                      <a:lnTo>
                        <a:pt x="234696" y="12954"/>
                      </a:lnTo>
                      <a:lnTo>
                        <a:pt x="240963" y="13764"/>
                      </a:lnTo>
                      <a:lnTo>
                        <a:pt x="245659" y="20241"/>
                      </a:lnTo>
                      <a:lnTo>
                        <a:pt x="153191" y="338833"/>
                      </a:lnTo>
                      <a:lnTo>
                        <a:pt x="160239" y="372847"/>
                      </a:lnTo>
                      <a:lnTo>
                        <a:pt x="161020" y="375276"/>
                      </a:lnTo>
                      <a:lnTo>
                        <a:pt x="166506" y="401184"/>
                      </a:lnTo>
                      <a:lnTo>
                        <a:pt x="157105" y="409280"/>
                      </a:lnTo>
                      <a:lnTo>
                        <a:pt x="161020" y="431140"/>
                      </a:lnTo>
                      <a:lnTo>
                        <a:pt x="161020" y="431949"/>
                      </a:lnTo>
                      <a:lnTo>
                        <a:pt x="161020" y="443284"/>
                      </a:lnTo>
                      <a:lnTo>
                        <a:pt x="173564" y="465144"/>
                      </a:lnTo>
                      <a:lnTo>
                        <a:pt x="183747" y="476479"/>
                      </a:lnTo>
                      <a:lnTo>
                        <a:pt x="189233" y="497529"/>
                      </a:lnTo>
                      <a:lnTo>
                        <a:pt x="215884" y="499148"/>
                      </a:lnTo>
                      <a:lnTo>
                        <a:pt x="219799" y="489433"/>
                      </a:lnTo>
                      <a:lnTo>
                        <a:pt x="234696" y="492671"/>
                      </a:lnTo>
                      <a:lnTo>
                        <a:pt x="250364" y="479717"/>
                      </a:lnTo>
                      <a:lnTo>
                        <a:pt x="259775" y="485384"/>
                      </a:lnTo>
                      <a:lnTo>
                        <a:pt x="272310" y="480527"/>
                      </a:lnTo>
                      <a:lnTo>
                        <a:pt x="287988" y="483765"/>
                      </a:lnTo>
                      <a:lnTo>
                        <a:pt x="289550" y="486194"/>
                      </a:lnTo>
                      <a:lnTo>
                        <a:pt x="303657" y="493481"/>
                      </a:lnTo>
                      <a:lnTo>
                        <a:pt x="316982" y="495100"/>
                      </a:lnTo>
                      <a:lnTo>
                        <a:pt x="322469" y="510492"/>
                      </a:lnTo>
                      <a:lnTo>
                        <a:pt x="329527" y="508873"/>
                      </a:lnTo>
                      <a:lnTo>
                        <a:pt x="350682" y="514541"/>
                      </a:lnTo>
                      <a:lnTo>
                        <a:pt x="345195" y="529114"/>
                      </a:lnTo>
                      <a:lnTo>
                        <a:pt x="350682" y="533972"/>
                      </a:lnTo>
                      <a:lnTo>
                        <a:pt x="350682" y="534781"/>
                      </a:lnTo>
                      <a:lnTo>
                        <a:pt x="353034" y="543687"/>
                      </a:lnTo>
                      <a:lnTo>
                        <a:pt x="366360" y="559070"/>
                      </a:lnTo>
                      <a:lnTo>
                        <a:pt x="377333" y="562308"/>
                      </a:lnTo>
                      <a:lnTo>
                        <a:pt x="378904" y="577301"/>
                      </a:lnTo>
                      <a:lnTo>
                        <a:pt x="394573" y="582159"/>
                      </a:lnTo>
                      <a:lnTo>
                        <a:pt x="400841" y="582159"/>
                      </a:lnTo>
                      <a:lnTo>
                        <a:pt x="400841" y="595922"/>
                      </a:lnTo>
                      <a:lnTo>
                        <a:pt x="406327" y="604018"/>
                      </a:lnTo>
                      <a:lnTo>
                        <a:pt x="425139" y="612924"/>
                      </a:lnTo>
                      <a:lnTo>
                        <a:pt x="425139" y="619401"/>
                      </a:lnTo>
                      <a:lnTo>
                        <a:pt x="446303" y="652596"/>
                      </a:lnTo>
                      <a:lnTo>
                        <a:pt x="449437" y="661502"/>
                      </a:lnTo>
                      <a:lnTo>
                        <a:pt x="440817" y="667979"/>
                      </a:lnTo>
                      <a:lnTo>
                        <a:pt x="443951" y="676075"/>
                      </a:lnTo>
                      <a:lnTo>
                        <a:pt x="436893" y="698754"/>
                      </a:lnTo>
                      <a:lnTo>
                        <a:pt x="443951" y="706041"/>
                      </a:lnTo>
                      <a:lnTo>
                        <a:pt x="446303" y="730329"/>
                      </a:lnTo>
                      <a:lnTo>
                        <a:pt x="438464" y="744903"/>
                      </a:lnTo>
                      <a:lnTo>
                        <a:pt x="440817" y="758666"/>
                      </a:lnTo>
                      <a:lnTo>
                        <a:pt x="430625" y="779717"/>
                      </a:lnTo>
                      <a:lnTo>
                        <a:pt x="419652" y="787813"/>
                      </a:lnTo>
                      <a:lnTo>
                        <a:pt x="402412" y="787003"/>
                      </a:lnTo>
                      <a:lnTo>
                        <a:pt x="369494" y="766763"/>
                      </a:lnTo>
                      <a:lnTo>
                        <a:pt x="361655" y="767572"/>
                      </a:lnTo>
                      <a:lnTo>
                        <a:pt x="347548" y="765953"/>
                      </a:lnTo>
                      <a:lnTo>
                        <a:pt x="343633" y="758666"/>
                      </a:lnTo>
                      <a:lnTo>
                        <a:pt x="335794" y="758666"/>
                      </a:lnTo>
                      <a:lnTo>
                        <a:pt x="329527" y="761905"/>
                      </a:lnTo>
                      <a:lnTo>
                        <a:pt x="305228" y="731139"/>
                      </a:lnTo>
                      <a:lnTo>
                        <a:pt x="291903" y="717375"/>
                      </a:lnTo>
                      <a:lnTo>
                        <a:pt x="290341" y="705231"/>
                      </a:lnTo>
                      <a:lnTo>
                        <a:pt x="281721" y="701183"/>
                      </a:lnTo>
                      <a:lnTo>
                        <a:pt x="272310" y="687419"/>
                      </a:lnTo>
                      <a:lnTo>
                        <a:pt x="261338" y="684990"/>
                      </a:lnTo>
                      <a:lnTo>
                        <a:pt x="255851" y="664740"/>
                      </a:lnTo>
                      <a:lnTo>
                        <a:pt x="258985" y="658263"/>
                      </a:lnTo>
                      <a:lnTo>
                        <a:pt x="251936" y="657454"/>
                      </a:lnTo>
                      <a:lnTo>
                        <a:pt x="255851" y="642071"/>
                      </a:lnTo>
                      <a:lnTo>
                        <a:pt x="240963" y="623449"/>
                      </a:lnTo>
                      <a:lnTo>
                        <a:pt x="245669" y="617782"/>
                      </a:lnTo>
                      <a:lnTo>
                        <a:pt x="238610" y="603209"/>
                      </a:lnTo>
                      <a:lnTo>
                        <a:pt x="222932" y="594303"/>
                      </a:lnTo>
                      <a:lnTo>
                        <a:pt x="225285" y="586207"/>
                      </a:lnTo>
                      <a:lnTo>
                        <a:pt x="209616" y="587016"/>
                      </a:lnTo>
                      <a:lnTo>
                        <a:pt x="204130" y="591064"/>
                      </a:lnTo>
                      <a:lnTo>
                        <a:pt x="198644" y="588635"/>
                      </a:lnTo>
                      <a:lnTo>
                        <a:pt x="192367" y="596732"/>
                      </a:lnTo>
                      <a:lnTo>
                        <a:pt x="185318" y="589445"/>
                      </a:lnTo>
                      <a:lnTo>
                        <a:pt x="179051" y="592684"/>
                      </a:lnTo>
                      <a:lnTo>
                        <a:pt x="169640" y="601590"/>
                      </a:lnTo>
                      <a:lnTo>
                        <a:pt x="158667" y="598351"/>
                      </a:lnTo>
                      <a:lnTo>
                        <a:pt x="143780" y="602399"/>
                      </a:lnTo>
                      <a:lnTo>
                        <a:pt x="130454" y="604828"/>
                      </a:lnTo>
                      <a:lnTo>
                        <a:pt x="122615" y="620211"/>
                      </a:lnTo>
                      <a:lnTo>
                        <a:pt x="107728" y="614543"/>
                      </a:lnTo>
                      <a:lnTo>
                        <a:pt x="106946" y="617782"/>
                      </a:lnTo>
                      <a:lnTo>
                        <a:pt x="101460" y="618591"/>
                      </a:lnTo>
                      <a:lnTo>
                        <a:pt x="92050" y="610495"/>
                      </a:lnTo>
                      <a:lnTo>
                        <a:pt x="89706" y="603209"/>
                      </a:lnTo>
                      <a:lnTo>
                        <a:pt x="70895" y="593493"/>
                      </a:lnTo>
                      <a:lnTo>
                        <a:pt x="0" y="570900"/>
                      </a:lnTo>
                      <a:lnTo>
                        <a:pt x="44243" y="38862"/>
                      </a:lnTo>
                      <a:lnTo>
                        <a:pt x="44243" y="34814"/>
                      </a:lnTo>
                      <a:lnTo>
                        <a:pt x="63836" y="42100"/>
                      </a:lnTo>
                      <a:lnTo>
                        <a:pt x="70895" y="24289"/>
                      </a:lnTo>
                      <a:lnTo>
                        <a:pt x="90488" y="19431"/>
                      </a:lnTo>
                      <a:lnTo>
                        <a:pt x="101460" y="22670"/>
                      </a:lnTo>
                      <a:lnTo>
                        <a:pt x="142999" y="17812"/>
                      </a:lnTo>
                      <a:lnTo>
                        <a:pt x="148485" y="12144"/>
                      </a:lnTo>
                      <a:lnTo>
                        <a:pt x="179051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9" name="Forma Livre: Forma 218">
                  <a:extLst>
                    <a:ext uri="{FF2B5EF4-FFF2-40B4-BE49-F238E27FC236}">
                      <a16:creationId xmlns:a16="http://schemas.microsoft.com/office/drawing/2014/main" id="{4DAA9501-FD38-4FA7-B351-4F3CADC09610}"/>
                    </a:ext>
                  </a:extLst>
                </p:cNvPr>
                <p:cNvSpPr/>
                <p:nvPr/>
              </p:nvSpPr>
              <p:spPr>
                <a:xfrm>
                  <a:off x="7545000" y="3498315"/>
                  <a:ext cx="295465" cy="426700"/>
                </a:xfrm>
                <a:custGeom>
                  <a:avLst/>
                  <a:gdLst>
                    <a:gd name="connsiteX0" fmla="*/ 175555 w 295465"/>
                    <a:gd name="connsiteY0" fmla="*/ 229953 h 426700"/>
                    <a:gd name="connsiteX1" fmla="*/ 177908 w 295465"/>
                    <a:gd name="connsiteY1" fmla="*/ 250193 h 426700"/>
                    <a:gd name="connsiteX2" fmla="*/ 181041 w 295465"/>
                    <a:gd name="connsiteY2" fmla="*/ 249384 h 426700"/>
                    <a:gd name="connsiteX3" fmla="*/ 196710 w 295465"/>
                    <a:gd name="connsiteY3" fmla="*/ 245335 h 426700"/>
                    <a:gd name="connsiteX4" fmla="*/ 208473 w 295465"/>
                    <a:gd name="connsiteY4" fmla="*/ 246145 h 426700"/>
                    <a:gd name="connsiteX5" fmla="*/ 242173 w 295465"/>
                    <a:gd name="connsiteY5" fmla="*/ 252622 h 426700"/>
                    <a:gd name="connsiteX6" fmla="*/ 246088 w 295465"/>
                    <a:gd name="connsiteY6" fmla="*/ 272863 h 426700"/>
                    <a:gd name="connsiteX7" fmla="*/ 240601 w 295465"/>
                    <a:gd name="connsiteY7" fmla="*/ 279340 h 426700"/>
                    <a:gd name="connsiteX8" fmla="*/ 242173 w 295465"/>
                    <a:gd name="connsiteY8" fmla="*/ 285007 h 426700"/>
                    <a:gd name="connsiteX9" fmla="*/ 250012 w 295465"/>
                    <a:gd name="connsiteY9" fmla="*/ 288246 h 426700"/>
                    <a:gd name="connsiteX10" fmla="*/ 253146 w 295465"/>
                    <a:gd name="connsiteY10" fmla="*/ 297961 h 426700"/>
                    <a:gd name="connsiteX11" fmla="*/ 250012 w 295465"/>
                    <a:gd name="connsiteY11" fmla="*/ 311725 h 426700"/>
                    <a:gd name="connsiteX12" fmla="*/ 295465 w 295465"/>
                    <a:gd name="connsiteY12" fmla="*/ 341681 h 426700"/>
                    <a:gd name="connsiteX13" fmla="*/ 279787 w 295465"/>
                    <a:gd name="connsiteY13" fmla="*/ 414557 h 426700"/>
                    <a:gd name="connsiteX14" fmla="*/ 211607 w 295465"/>
                    <a:gd name="connsiteY14" fmla="*/ 422653 h 426700"/>
                    <a:gd name="connsiteX15" fmla="*/ 188880 w 295465"/>
                    <a:gd name="connsiteY15" fmla="*/ 425082 h 426700"/>
                    <a:gd name="connsiteX16" fmla="*/ 173202 w 295465"/>
                    <a:gd name="connsiteY16" fmla="*/ 426701 h 426700"/>
                    <a:gd name="connsiteX17" fmla="*/ 167716 w 295465"/>
                    <a:gd name="connsiteY17" fmla="*/ 391078 h 426700"/>
                    <a:gd name="connsiteX18" fmla="*/ 127749 w 295465"/>
                    <a:gd name="connsiteY18" fmla="*/ 367598 h 426700"/>
                    <a:gd name="connsiteX19" fmla="*/ 120691 w 295465"/>
                    <a:gd name="connsiteY19" fmla="*/ 361931 h 426700"/>
                    <a:gd name="connsiteX20" fmla="*/ 94040 w 295465"/>
                    <a:gd name="connsiteY20" fmla="*/ 332775 h 426700"/>
                    <a:gd name="connsiteX21" fmla="*/ 55645 w 295465"/>
                    <a:gd name="connsiteY21" fmla="*/ 302819 h 426700"/>
                    <a:gd name="connsiteX22" fmla="*/ 0 w 295465"/>
                    <a:gd name="connsiteY22" fmla="*/ 261528 h 426700"/>
                    <a:gd name="connsiteX23" fmla="*/ 781 w 295465"/>
                    <a:gd name="connsiteY23" fmla="*/ 244526 h 426700"/>
                    <a:gd name="connsiteX24" fmla="*/ 11744 w 295465"/>
                    <a:gd name="connsiteY24" fmla="*/ 230762 h 426700"/>
                    <a:gd name="connsiteX25" fmla="*/ 17230 w 295465"/>
                    <a:gd name="connsiteY25" fmla="*/ 211322 h 426700"/>
                    <a:gd name="connsiteX26" fmla="*/ 9401 w 295465"/>
                    <a:gd name="connsiteY26" fmla="*/ 203226 h 426700"/>
                    <a:gd name="connsiteX27" fmla="*/ 21155 w 295465"/>
                    <a:gd name="connsiteY27" fmla="*/ 184604 h 426700"/>
                    <a:gd name="connsiteX28" fmla="*/ 21155 w 295465"/>
                    <a:gd name="connsiteY28" fmla="*/ 184604 h 426700"/>
                    <a:gd name="connsiteX29" fmla="*/ 31346 w 295465"/>
                    <a:gd name="connsiteY29" fmla="*/ 183794 h 426700"/>
                    <a:gd name="connsiteX30" fmla="*/ 40748 w 295465"/>
                    <a:gd name="connsiteY30" fmla="*/ 165983 h 426700"/>
                    <a:gd name="connsiteX31" fmla="*/ 48587 w 295465"/>
                    <a:gd name="connsiteY31" fmla="*/ 163554 h 426700"/>
                    <a:gd name="connsiteX32" fmla="*/ 66608 w 295465"/>
                    <a:gd name="connsiteY32" fmla="*/ 124692 h 426700"/>
                    <a:gd name="connsiteX33" fmla="*/ 72885 w 295465"/>
                    <a:gd name="connsiteY33" fmla="*/ 121453 h 426700"/>
                    <a:gd name="connsiteX34" fmla="*/ 70532 w 295465"/>
                    <a:gd name="connsiteY34" fmla="*/ 106880 h 426700"/>
                    <a:gd name="connsiteX35" fmla="*/ 75228 w 295465"/>
                    <a:gd name="connsiteY35" fmla="*/ 97165 h 426700"/>
                    <a:gd name="connsiteX36" fmla="*/ 83848 w 295465"/>
                    <a:gd name="connsiteY36" fmla="*/ 81772 h 426700"/>
                    <a:gd name="connsiteX37" fmla="*/ 84629 w 295465"/>
                    <a:gd name="connsiteY37" fmla="*/ 65580 h 426700"/>
                    <a:gd name="connsiteX38" fmla="*/ 86201 w 295465"/>
                    <a:gd name="connsiteY38" fmla="*/ 59103 h 426700"/>
                    <a:gd name="connsiteX39" fmla="*/ 94040 w 295465"/>
                    <a:gd name="connsiteY39" fmla="*/ 52626 h 426700"/>
                    <a:gd name="connsiteX40" fmla="*/ 97955 w 295465"/>
                    <a:gd name="connsiteY40" fmla="*/ 34004 h 426700"/>
                    <a:gd name="connsiteX41" fmla="*/ 106575 w 295465"/>
                    <a:gd name="connsiteY41" fmla="*/ 29147 h 426700"/>
                    <a:gd name="connsiteX42" fmla="*/ 119900 w 295465"/>
                    <a:gd name="connsiteY42" fmla="*/ 0 h 426700"/>
                    <a:gd name="connsiteX43" fmla="*/ 108928 w 295465"/>
                    <a:gd name="connsiteY43" fmla="*/ 60722 h 426700"/>
                    <a:gd name="connsiteX44" fmla="*/ 101879 w 295465"/>
                    <a:gd name="connsiteY44" fmla="*/ 96355 h 426700"/>
                    <a:gd name="connsiteX45" fmla="*/ 95602 w 295465"/>
                    <a:gd name="connsiteY45" fmla="*/ 136836 h 426700"/>
                    <a:gd name="connsiteX46" fmla="*/ 120682 w 295465"/>
                    <a:gd name="connsiteY46" fmla="*/ 148171 h 426700"/>
                    <a:gd name="connsiteX47" fmla="*/ 137140 w 295465"/>
                    <a:gd name="connsiteY47" fmla="*/ 158696 h 426700"/>
                    <a:gd name="connsiteX48" fmla="*/ 164573 w 295465"/>
                    <a:gd name="connsiteY48" fmla="*/ 174889 h 426700"/>
                    <a:gd name="connsiteX49" fmla="*/ 177898 w 295465"/>
                    <a:gd name="connsiteY49" fmla="*/ 192700 h 426700"/>
                    <a:gd name="connsiteX50" fmla="*/ 170059 w 295465"/>
                    <a:gd name="connsiteY50" fmla="*/ 219418 h 426700"/>
                    <a:gd name="connsiteX51" fmla="*/ 171631 w 295465"/>
                    <a:gd name="connsiteY51" fmla="*/ 229143 h 426700"/>
                    <a:gd name="connsiteX52" fmla="*/ 175546 w 295465"/>
                    <a:gd name="connsiteY52" fmla="*/ 229953 h 42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295465" h="426700">
                      <a:moveTo>
                        <a:pt x="175555" y="229953"/>
                      </a:moveTo>
                      <a:lnTo>
                        <a:pt x="177908" y="250193"/>
                      </a:lnTo>
                      <a:lnTo>
                        <a:pt x="181041" y="249384"/>
                      </a:lnTo>
                      <a:lnTo>
                        <a:pt x="196710" y="245335"/>
                      </a:lnTo>
                      <a:lnTo>
                        <a:pt x="208473" y="246145"/>
                      </a:lnTo>
                      <a:lnTo>
                        <a:pt x="242173" y="252622"/>
                      </a:lnTo>
                      <a:lnTo>
                        <a:pt x="246088" y="272863"/>
                      </a:lnTo>
                      <a:lnTo>
                        <a:pt x="240601" y="279340"/>
                      </a:lnTo>
                      <a:lnTo>
                        <a:pt x="242173" y="285007"/>
                      </a:lnTo>
                      <a:lnTo>
                        <a:pt x="250012" y="288246"/>
                      </a:lnTo>
                      <a:lnTo>
                        <a:pt x="253146" y="297961"/>
                      </a:lnTo>
                      <a:lnTo>
                        <a:pt x="250012" y="311725"/>
                      </a:lnTo>
                      <a:lnTo>
                        <a:pt x="295465" y="341681"/>
                      </a:lnTo>
                      <a:lnTo>
                        <a:pt x="279787" y="414557"/>
                      </a:lnTo>
                      <a:lnTo>
                        <a:pt x="211607" y="422653"/>
                      </a:lnTo>
                      <a:lnTo>
                        <a:pt x="188880" y="425082"/>
                      </a:lnTo>
                      <a:lnTo>
                        <a:pt x="173202" y="426701"/>
                      </a:lnTo>
                      <a:lnTo>
                        <a:pt x="167716" y="391078"/>
                      </a:lnTo>
                      <a:lnTo>
                        <a:pt x="127749" y="367598"/>
                      </a:lnTo>
                      <a:lnTo>
                        <a:pt x="120691" y="361931"/>
                      </a:lnTo>
                      <a:lnTo>
                        <a:pt x="94040" y="332775"/>
                      </a:lnTo>
                      <a:lnTo>
                        <a:pt x="55645" y="302819"/>
                      </a:lnTo>
                      <a:lnTo>
                        <a:pt x="0" y="261528"/>
                      </a:lnTo>
                      <a:lnTo>
                        <a:pt x="781" y="244526"/>
                      </a:lnTo>
                      <a:lnTo>
                        <a:pt x="11744" y="230762"/>
                      </a:lnTo>
                      <a:lnTo>
                        <a:pt x="17230" y="211322"/>
                      </a:lnTo>
                      <a:lnTo>
                        <a:pt x="9401" y="203226"/>
                      </a:lnTo>
                      <a:lnTo>
                        <a:pt x="21155" y="184604"/>
                      </a:lnTo>
                      <a:lnTo>
                        <a:pt x="21155" y="184604"/>
                      </a:lnTo>
                      <a:lnTo>
                        <a:pt x="31346" y="183794"/>
                      </a:lnTo>
                      <a:lnTo>
                        <a:pt x="40748" y="165983"/>
                      </a:lnTo>
                      <a:lnTo>
                        <a:pt x="48587" y="163554"/>
                      </a:lnTo>
                      <a:lnTo>
                        <a:pt x="66608" y="124692"/>
                      </a:lnTo>
                      <a:lnTo>
                        <a:pt x="72885" y="121453"/>
                      </a:lnTo>
                      <a:lnTo>
                        <a:pt x="70532" y="106880"/>
                      </a:lnTo>
                      <a:lnTo>
                        <a:pt x="75228" y="97165"/>
                      </a:lnTo>
                      <a:lnTo>
                        <a:pt x="83848" y="81772"/>
                      </a:lnTo>
                      <a:lnTo>
                        <a:pt x="84629" y="65580"/>
                      </a:lnTo>
                      <a:lnTo>
                        <a:pt x="86201" y="59103"/>
                      </a:lnTo>
                      <a:lnTo>
                        <a:pt x="94040" y="52626"/>
                      </a:lnTo>
                      <a:lnTo>
                        <a:pt x="97955" y="34004"/>
                      </a:lnTo>
                      <a:lnTo>
                        <a:pt x="106575" y="29147"/>
                      </a:lnTo>
                      <a:lnTo>
                        <a:pt x="119900" y="0"/>
                      </a:lnTo>
                      <a:lnTo>
                        <a:pt x="108928" y="60722"/>
                      </a:lnTo>
                      <a:lnTo>
                        <a:pt x="101879" y="96355"/>
                      </a:lnTo>
                      <a:lnTo>
                        <a:pt x="95602" y="136836"/>
                      </a:lnTo>
                      <a:lnTo>
                        <a:pt x="120682" y="148171"/>
                      </a:lnTo>
                      <a:lnTo>
                        <a:pt x="137140" y="158696"/>
                      </a:lnTo>
                      <a:lnTo>
                        <a:pt x="164573" y="174889"/>
                      </a:lnTo>
                      <a:lnTo>
                        <a:pt x="177898" y="192700"/>
                      </a:lnTo>
                      <a:lnTo>
                        <a:pt x="170059" y="219418"/>
                      </a:lnTo>
                      <a:lnTo>
                        <a:pt x="171631" y="229143"/>
                      </a:lnTo>
                      <a:lnTo>
                        <a:pt x="175546" y="229953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98" name="Agrupar 197">
                <a:extLst>
                  <a:ext uri="{FF2B5EF4-FFF2-40B4-BE49-F238E27FC236}">
                    <a16:creationId xmlns:a16="http://schemas.microsoft.com/office/drawing/2014/main" id="{E9167087-6C6C-5519-A51A-5AD03F29730E}"/>
                  </a:ext>
                </a:extLst>
              </p:cNvPr>
              <p:cNvGrpSpPr/>
              <p:nvPr/>
            </p:nvGrpSpPr>
            <p:grpSpPr>
              <a:xfrm>
                <a:off x="3169285" y="1836387"/>
                <a:ext cx="1593118" cy="1969236"/>
                <a:chOff x="4799230" y="2397442"/>
                <a:chExt cx="1696011" cy="1894063"/>
              </a:xfrm>
              <a:grpFill/>
            </p:grpSpPr>
            <p:sp>
              <p:nvSpPr>
                <p:cNvPr id="199" name="Forma Livre: Forma 198">
                  <a:extLst>
                    <a:ext uri="{FF2B5EF4-FFF2-40B4-BE49-F238E27FC236}">
                      <a16:creationId xmlns:a16="http://schemas.microsoft.com/office/drawing/2014/main" id="{38F07F4C-8239-B2ED-9B9D-1C1C555BDCAF}"/>
                    </a:ext>
                  </a:extLst>
                </p:cNvPr>
                <p:cNvSpPr/>
                <p:nvPr/>
              </p:nvSpPr>
              <p:spPr>
                <a:xfrm>
                  <a:off x="4953162" y="3771987"/>
                  <a:ext cx="311934" cy="408879"/>
                </a:xfrm>
                <a:custGeom>
                  <a:avLst/>
                  <a:gdLst>
                    <a:gd name="connsiteX0" fmla="*/ 245316 w 311934"/>
                    <a:gd name="connsiteY0" fmla="*/ 398364 h 408879"/>
                    <a:gd name="connsiteX1" fmla="*/ 218675 w 311934"/>
                    <a:gd name="connsiteY1" fmla="*/ 408880 h 408879"/>
                    <a:gd name="connsiteX2" fmla="*/ 214751 w 311934"/>
                    <a:gd name="connsiteY2" fmla="*/ 371647 h 408879"/>
                    <a:gd name="connsiteX3" fmla="*/ 201425 w 311934"/>
                    <a:gd name="connsiteY3" fmla="*/ 331965 h 408879"/>
                    <a:gd name="connsiteX4" fmla="*/ 194367 w 311934"/>
                    <a:gd name="connsiteY4" fmla="*/ 327108 h 408879"/>
                    <a:gd name="connsiteX5" fmla="*/ 186538 w 311934"/>
                    <a:gd name="connsiteY5" fmla="*/ 319821 h 408879"/>
                    <a:gd name="connsiteX6" fmla="*/ 157534 w 311934"/>
                    <a:gd name="connsiteY6" fmla="*/ 306867 h 408879"/>
                    <a:gd name="connsiteX7" fmla="*/ 134807 w 311934"/>
                    <a:gd name="connsiteY7" fmla="*/ 289865 h 408879"/>
                    <a:gd name="connsiteX8" fmla="*/ 91697 w 311934"/>
                    <a:gd name="connsiteY8" fmla="*/ 246145 h 408879"/>
                    <a:gd name="connsiteX9" fmla="*/ 70542 w 311934"/>
                    <a:gd name="connsiteY9" fmla="*/ 231572 h 408879"/>
                    <a:gd name="connsiteX10" fmla="*/ 3924 w 311934"/>
                    <a:gd name="connsiteY10" fmla="*/ 225095 h 408879"/>
                    <a:gd name="connsiteX11" fmla="*/ 0 w 311934"/>
                    <a:gd name="connsiteY11" fmla="*/ 212941 h 408879"/>
                    <a:gd name="connsiteX12" fmla="*/ 11764 w 311934"/>
                    <a:gd name="connsiteY12" fmla="*/ 200796 h 408879"/>
                    <a:gd name="connsiteX13" fmla="*/ 7058 w 311934"/>
                    <a:gd name="connsiteY13" fmla="*/ 194320 h 408879"/>
                    <a:gd name="connsiteX14" fmla="*/ 9411 w 311934"/>
                    <a:gd name="connsiteY14" fmla="*/ 164363 h 408879"/>
                    <a:gd name="connsiteX15" fmla="*/ 3924 w 311934"/>
                    <a:gd name="connsiteY15" fmla="*/ 149790 h 408879"/>
                    <a:gd name="connsiteX16" fmla="*/ 16459 w 311934"/>
                    <a:gd name="connsiteY16" fmla="*/ 129550 h 408879"/>
                    <a:gd name="connsiteX17" fmla="*/ 18812 w 311934"/>
                    <a:gd name="connsiteY17" fmla="*/ 102022 h 408879"/>
                    <a:gd name="connsiteX18" fmla="*/ 150486 w 311934"/>
                    <a:gd name="connsiteY18" fmla="*/ 55864 h 408879"/>
                    <a:gd name="connsiteX19" fmla="*/ 304095 w 311934"/>
                    <a:gd name="connsiteY19" fmla="*/ 0 h 408879"/>
                    <a:gd name="connsiteX20" fmla="*/ 304095 w 311934"/>
                    <a:gd name="connsiteY20" fmla="*/ 0 h 408879"/>
                    <a:gd name="connsiteX21" fmla="*/ 304095 w 311934"/>
                    <a:gd name="connsiteY21" fmla="*/ 0 h 408879"/>
                    <a:gd name="connsiteX22" fmla="*/ 300962 w 311934"/>
                    <a:gd name="connsiteY22" fmla="*/ 11335 h 408879"/>
                    <a:gd name="connsiteX23" fmla="*/ 290770 w 311934"/>
                    <a:gd name="connsiteY23" fmla="*/ 13764 h 408879"/>
                    <a:gd name="connsiteX24" fmla="*/ 302524 w 311934"/>
                    <a:gd name="connsiteY24" fmla="*/ 21860 h 408879"/>
                    <a:gd name="connsiteX25" fmla="*/ 308010 w 311934"/>
                    <a:gd name="connsiteY25" fmla="*/ 45339 h 408879"/>
                    <a:gd name="connsiteX26" fmla="*/ 304876 w 311934"/>
                    <a:gd name="connsiteY26" fmla="*/ 53435 h 408879"/>
                    <a:gd name="connsiteX27" fmla="*/ 311934 w 311934"/>
                    <a:gd name="connsiteY27" fmla="*/ 63960 h 408879"/>
                    <a:gd name="connsiteX28" fmla="*/ 304876 w 311934"/>
                    <a:gd name="connsiteY28" fmla="*/ 84211 h 408879"/>
                    <a:gd name="connsiteX29" fmla="*/ 287636 w 311934"/>
                    <a:gd name="connsiteY29" fmla="*/ 102022 h 408879"/>
                    <a:gd name="connsiteX30" fmla="*/ 282931 w 311934"/>
                    <a:gd name="connsiteY30" fmla="*/ 129550 h 408879"/>
                    <a:gd name="connsiteX31" fmla="*/ 273530 w 311934"/>
                    <a:gd name="connsiteY31" fmla="*/ 147361 h 408879"/>
                    <a:gd name="connsiteX32" fmla="*/ 264909 w 311934"/>
                    <a:gd name="connsiteY32" fmla="*/ 188652 h 408879"/>
                    <a:gd name="connsiteX33" fmla="*/ 260985 w 311934"/>
                    <a:gd name="connsiteY33" fmla="*/ 223475 h 408879"/>
                    <a:gd name="connsiteX34" fmla="*/ 264128 w 311934"/>
                    <a:gd name="connsiteY34" fmla="*/ 239668 h 408879"/>
                    <a:gd name="connsiteX35" fmla="*/ 258642 w 311934"/>
                    <a:gd name="connsiteY35" fmla="*/ 255051 h 408879"/>
                    <a:gd name="connsiteX36" fmla="*/ 266472 w 311934"/>
                    <a:gd name="connsiteY36" fmla="*/ 285817 h 408879"/>
                    <a:gd name="connsiteX37" fmla="*/ 264128 w 311934"/>
                    <a:gd name="connsiteY37" fmla="*/ 374075 h 408879"/>
                    <a:gd name="connsiteX38" fmla="*/ 245316 w 311934"/>
                    <a:gd name="connsiteY38" fmla="*/ 398364 h 40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311934" h="408879">
                      <a:moveTo>
                        <a:pt x="245316" y="398364"/>
                      </a:moveTo>
                      <a:lnTo>
                        <a:pt x="218675" y="408880"/>
                      </a:lnTo>
                      <a:lnTo>
                        <a:pt x="214751" y="371647"/>
                      </a:lnTo>
                      <a:lnTo>
                        <a:pt x="201425" y="331965"/>
                      </a:lnTo>
                      <a:lnTo>
                        <a:pt x="194367" y="327108"/>
                      </a:lnTo>
                      <a:lnTo>
                        <a:pt x="186538" y="319821"/>
                      </a:lnTo>
                      <a:lnTo>
                        <a:pt x="157534" y="306867"/>
                      </a:lnTo>
                      <a:lnTo>
                        <a:pt x="134807" y="289865"/>
                      </a:lnTo>
                      <a:lnTo>
                        <a:pt x="91697" y="246145"/>
                      </a:lnTo>
                      <a:lnTo>
                        <a:pt x="70542" y="231572"/>
                      </a:lnTo>
                      <a:lnTo>
                        <a:pt x="3924" y="225095"/>
                      </a:lnTo>
                      <a:lnTo>
                        <a:pt x="0" y="212941"/>
                      </a:lnTo>
                      <a:lnTo>
                        <a:pt x="11764" y="200796"/>
                      </a:lnTo>
                      <a:lnTo>
                        <a:pt x="7058" y="194320"/>
                      </a:lnTo>
                      <a:lnTo>
                        <a:pt x="9411" y="164363"/>
                      </a:lnTo>
                      <a:lnTo>
                        <a:pt x="3924" y="149790"/>
                      </a:lnTo>
                      <a:lnTo>
                        <a:pt x="16459" y="129550"/>
                      </a:lnTo>
                      <a:lnTo>
                        <a:pt x="18812" y="102022"/>
                      </a:lnTo>
                      <a:lnTo>
                        <a:pt x="150486" y="55864"/>
                      </a:lnTo>
                      <a:lnTo>
                        <a:pt x="304095" y="0"/>
                      </a:lnTo>
                      <a:lnTo>
                        <a:pt x="304095" y="0"/>
                      </a:lnTo>
                      <a:lnTo>
                        <a:pt x="304095" y="0"/>
                      </a:lnTo>
                      <a:lnTo>
                        <a:pt x="300962" y="11335"/>
                      </a:lnTo>
                      <a:lnTo>
                        <a:pt x="290770" y="13764"/>
                      </a:lnTo>
                      <a:lnTo>
                        <a:pt x="302524" y="21860"/>
                      </a:lnTo>
                      <a:lnTo>
                        <a:pt x="308010" y="45339"/>
                      </a:lnTo>
                      <a:lnTo>
                        <a:pt x="304876" y="53435"/>
                      </a:lnTo>
                      <a:lnTo>
                        <a:pt x="311934" y="63960"/>
                      </a:lnTo>
                      <a:lnTo>
                        <a:pt x="304876" y="84211"/>
                      </a:lnTo>
                      <a:lnTo>
                        <a:pt x="287636" y="102022"/>
                      </a:lnTo>
                      <a:lnTo>
                        <a:pt x="282931" y="129550"/>
                      </a:lnTo>
                      <a:lnTo>
                        <a:pt x="273530" y="147361"/>
                      </a:lnTo>
                      <a:lnTo>
                        <a:pt x="264909" y="188652"/>
                      </a:lnTo>
                      <a:lnTo>
                        <a:pt x="260985" y="223475"/>
                      </a:lnTo>
                      <a:lnTo>
                        <a:pt x="264128" y="239668"/>
                      </a:lnTo>
                      <a:lnTo>
                        <a:pt x="258642" y="255051"/>
                      </a:lnTo>
                      <a:lnTo>
                        <a:pt x="266472" y="285817"/>
                      </a:lnTo>
                      <a:lnTo>
                        <a:pt x="264128" y="374075"/>
                      </a:lnTo>
                      <a:lnTo>
                        <a:pt x="245316" y="39836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200" name="Agrupar 199">
                  <a:extLst>
                    <a:ext uri="{FF2B5EF4-FFF2-40B4-BE49-F238E27FC236}">
                      <a16:creationId xmlns:a16="http://schemas.microsoft.com/office/drawing/2014/main" id="{8C97DE55-059D-591A-6AF9-4A20E1476E43}"/>
                    </a:ext>
                  </a:extLst>
                </p:cNvPr>
                <p:cNvGrpSpPr/>
                <p:nvPr/>
              </p:nvGrpSpPr>
              <p:grpSpPr>
                <a:xfrm>
                  <a:off x="4799230" y="2397442"/>
                  <a:ext cx="1696011" cy="1894063"/>
                  <a:chOff x="4828466" y="2389644"/>
                  <a:chExt cx="1696011" cy="1894063"/>
                </a:xfrm>
                <a:grpFill/>
              </p:grpSpPr>
              <p:sp>
                <p:nvSpPr>
                  <p:cNvPr id="201" name="Forma Livre: Forma 200">
                    <a:extLst>
                      <a:ext uri="{FF2B5EF4-FFF2-40B4-BE49-F238E27FC236}">
                        <a16:creationId xmlns:a16="http://schemas.microsoft.com/office/drawing/2014/main" id="{8EFC7F9E-C1C0-8443-5454-A7CDF8CA26EE}"/>
                      </a:ext>
                    </a:extLst>
                  </p:cNvPr>
                  <p:cNvSpPr/>
                  <p:nvPr/>
                </p:nvSpPr>
                <p:spPr>
                  <a:xfrm>
                    <a:off x="5854385" y="2998523"/>
                    <a:ext cx="526666" cy="544106"/>
                  </a:xfrm>
                  <a:custGeom>
                    <a:avLst/>
                    <a:gdLst>
                      <a:gd name="connsiteX0" fmla="*/ 344062 w 526666"/>
                      <a:gd name="connsiteY0" fmla="*/ 0 h 544106"/>
                      <a:gd name="connsiteX1" fmla="*/ 365217 w 526666"/>
                      <a:gd name="connsiteY1" fmla="*/ 15383 h 544106"/>
                      <a:gd name="connsiteX2" fmla="*/ 378543 w 526666"/>
                      <a:gd name="connsiteY2" fmla="*/ 14573 h 544106"/>
                      <a:gd name="connsiteX3" fmla="*/ 389515 w 526666"/>
                      <a:gd name="connsiteY3" fmla="*/ 14573 h 544106"/>
                      <a:gd name="connsiteX4" fmla="*/ 401269 w 526666"/>
                      <a:gd name="connsiteY4" fmla="*/ 23479 h 544106"/>
                      <a:gd name="connsiteX5" fmla="*/ 416947 w 526666"/>
                      <a:gd name="connsiteY5" fmla="*/ 13764 h 544106"/>
                      <a:gd name="connsiteX6" fmla="*/ 430273 w 526666"/>
                      <a:gd name="connsiteY6" fmla="*/ 17812 h 544106"/>
                      <a:gd name="connsiteX7" fmla="*/ 460048 w 526666"/>
                      <a:gd name="connsiteY7" fmla="*/ 27527 h 544106"/>
                      <a:gd name="connsiteX8" fmla="*/ 479650 w 526666"/>
                      <a:gd name="connsiteY8" fmla="*/ 20241 h 544106"/>
                      <a:gd name="connsiteX9" fmla="*/ 483565 w 526666"/>
                      <a:gd name="connsiteY9" fmla="*/ 15383 h 544106"/>
                      <a:gd name="connsiteX10" fmla="*/ 510216 w 526666"/>
                      <a:gd name="connsiteY10" fmla="*/ 23479 h 544106"/>
                      <a:gd name="connsiteX11" fmla="*/ 522751 w 526666"/>
                      <a:gd name="connsiteY11" fmla="*/ 142504 h 544106"/>
                      <a:gd name="connsiteX12" fmla="*/ 522751 w 526666"/>
                      <a:gd name="connsiteY12" fmla="*/ 143313 h 544106"/>
                      <a:gd name="connsiteX13" fmla="*/ 526666 w 526666"/>
                      <a:gd name="connsiteY13" fmla="*/ 182185 h 544106"/>
                      <a:gd name="connsiteX14" fmla="*/ 523532 w 526666"/>
                      <a:gd name="connsiteY14" fmla="*/ 201616 h 544106"/>
                      <a:gd name="connsiteX15" fmla="*/ 509426 w 526666"/>
                      <a:gd name="connsiteY15" fmla="*/ 215379 h 544106"/>
                      <a:gd name="connsiteX16" fmla="*/ 509426 w 526666"/>
                      <a:gd name="connsiteY16" fmla="*/ 220237 h 544106"/>
                      <a:gd name="connsiteX17" fmla="*/ 467887 w 526666"/>
                      <a:gd name="connsiteY17" fmla="*/ 249384 h 544106"/>
                      <a:gd name="connsiteX18" fmla="*/ 467887 w 526666"/>
                      <a:gd name="connsiteY18" fmla="*/ 259099 h 544106"/>
                      <a:gd name="connsiteX19" fmla="*/ 456133 w 526666"/>
                      <a:gd name="connsiteY19" fmla="*/ 277720 h 544106"/>
                      <a:gd name="connsiteX20" fmla="*/ 462401 w 526666"/>
                      <a:gd name="connsiteY20" fmla="*/ 293913 h 544106"/>
                      <a:gd name="connsiteX21" fmla="*/ 446732 w 526666"/>
                      <a:gd name="connsiteY21" fmla="*/ 319830 h 544106"/>
                      <a:gd name="connsiteX22" fmla="*/ 454571 w 526666"/>
                      <a:gd name="connsiteY22" fmla="*/ 337642 h 544106"/>
                      <a:gd name="connsiteX23" fmla="*/ 451428 w 526666"/>
                      <a:gd name="connsiteY23" fmla="*/ 344929 h 544106"/>
                      <a:gd name="connsiteX24" fmla="*/ 456915 w 526666"/>
                      <a:gd name="connsiteY24" fmla="*/ 348977 h 544106"/>
                      <a:gd name="connsiteX25" fmla="*/ 456133 w 526666"/>
                      <a:gd name="connsiteY25" fmla="*/ 357883 h 544106"/>
                      <a:gd name="connsiteX26" fmla="*/ 446732 w 526666"/>
                      <a:gd name="connsiteY26" fmla="*/ 364360 h 544106"/>
                      <a:gd name="connsiteX27" fmla="*/ 447513 w 526666"/>
                      <a:gd name="connsiteY27" fmla="*/ 387029 h 544106"/>
                      <a:gd name="connsiteX28" fmla="*/ 434187 w 526666"/>
                      <a:gd name="connsiteY28" fmla="*/ 404841 h 544106"/>
                      <a:gd name="connsiteX29" fmla="*/ 399707 w 526666"/>
                      <a:gd name="connsiteY29" fmla="*/ 452618 h 544106"/>
                      <a:gd name="connsiteX30" fmla="*/ 380114 w 526666"/>
                      <a:gd name="connsiteY30" fmla="*/ 467192 h 544106"/>
                      <a:gd name="connsiteX31" fmla="*/ 351901 w 526666"/>
                      <a:gd name="connsiteY31" fmla="*/ 502815 h 544106"/>
                      <a:gd name="connsiteX32" fmla="*/ 351901 w 526666"/>
                      <a:gd name="connsiteY32" fmla="*/ 515769 h 544106"/>
                      <a:gd name="connsiteX33" fmla="*/ 319764 w 526666"/>
                      <a:gd name="connsiteY33" fmla="*/ 535200 h 544106"/>
                      <a:gd name="connsiteX34" fmla="*/ 311925 w 526666"/>
                      <a:gd name="connsiteY34" fmla="*/ 534391 h 544106"/>
                      <a:gd name="connsiteX35" fmla="*/ 304086 w 526666"/>
                      <a:gd name="connsiteY35" fmla="*/ 542487 h 544106"/>
                      <a:gd name="connsiteX36" fmla="*/ 260985 w 526666"/>
                      <a:gd name="connsiteY36" fmla="*/ 540058 h 544106"/>
                      <a:gd name="connsiteX37" fmla="*/ 257061 w 526666"/>
                      <a:gd name="connsiteY37" fmla="*/ 535200 h 544106"/>
                      <a:gd name="connsiteX38" fmla="*/ 249222 w 526666"/>
                      <a:gd name="connsiteY38" fmla="*/ 541677 h 544106"/>
                      <a:gd name="connsiteX39" fmla="*/ 229629 w 526666"/>
                      <a:gd name="connsiteY39" fmla="*/ 531152 h 544106"/>
                      <a:gd name="connsiteX40" fmla="*/ 222580 w 526666"/>
                      <a:gd name="connsiteY40" fmla="*/ 544106 h 544106"/>
                      <a:gd name="connsiteX41" fmla="*/ 210826 w 526666"/>
                      <a:gd name="connsiteY41" fmla="*/ 543297 h 544106"/>
                      <a:gd name="connsiteX42" fmla="*/ 197501 w 526666"/>
                      <a:gd name="connsiteY42" fmla="*/ 540058 h 544106"/>
                      <a:gd name="connsiteX43" fmla="*/ 193577 w 526666"/>
                      <a:gd name="connsiteY43" fmla="*/ 531962 h 544106"/>
                      <a:gd name="connsiteX44" fmla="*/ 176336 w 526666"/>
                      <a:gd name="connsiteY44" fmla="*/ 529533 h 544106"/>
                      <a:gd name="connsiteX45" fmla="*/ 173203 w 526666"/>
                      <a:gd name="connsiteY45" fmla="*/ 523056 h 544106"/>
                      <a:gd name="connsiteX46" fmla="*/ 163011 w 526666"/>
                      <a:gd name="connsiteY46" fmla="*/ 525485 h 544106"/>
                      <a:gd name="connsiteX47" fmla="*/ 166935 w 526666"/>
                      <a:gd name="connsiteY47" fmla="*/ 516579 h 544106"/>
                      <a:gd name="connsiteX48" fmla="*/ 153610 w 526666"/>
                      <a:gd name="connsiteY48" fmla="*/ 507673 h 544106"/>
                      <a:gd name="connsiteX49" fmla="*/ 152038 w 526666"/>
                      <a:gd name="connsiteY49" fmla="*/ 493909 h 544106"/>
                      <a:gd name="connsiteX50" fmla="*/ 144209 w 526666"/>
                      <a:gd name="connsiteY50" fmla="*/ 489861 h 544106"/>
                      <a:gd name="connsiteX51" fmla="*/ 142637 w 526666"/>
                      <a:gd name="connsiteY51" fmla="*/ 485004 h 544106"/>
                      <a:gd name="connsiteX52" fmla="*/ 138722 w 526666"/>
                      <a:gd name="connsiteY52" fmla="*/ 482575 h 544106"/>
                      <a:gd name="connsiteX53" fmla="*/ 96393 w 526666"/>
                      <a:gd name="connsiteY53" fmla="*/ 471240 h 544106"/>
                      <a:gd name="connsiteX54" fmla="*/ 74457 w 526666"/>
                      <a:gd name="connsiteY54" fmla="*/ 473669 h 544106"/>
                      <a:gd name="connsiteX55" fmla="*/ 56426 w 526666"/>
                      <a:gd name="connsiteY55" fmla="*/ 468811 h 544106"/>
                      <a:gd name="connsiteX56" fmla="*/ 34480 w 526666"/>
                      <a:gd name="connsiteY56" fmla="*/ 457476 h 544106"/>
                      <a:gd name="connsiteX57" fmla="*/ 37614 w 526666"/>
                      <a:gd name="connsiteY57" fmla="*/ 444522 h 544106"/>
                      <a:gd name="connsiteX58" fmla="*/ 33699 w 526666"/>
                      <a:gd name="connsiteY58" fmla="*/ 427511 h 544106"/>
                      <a:gd name="connsiteX59" fmla="*/ 24289 w 526666"/>
                      <a:gd name="connsiteY59" fmla="*/ 406460 h 544106"/>
                      <a:gd name="connsiteX60" fmla="*/ 16459 w 526666"/>
                      <a:gd name="connsiteY60" fmla="*/ 401603 h 544106"/>
                      <a:gd name="connsiteX61" fmla="*/ 16459 w 526666"/>
                      <a:gd name="connsiteY61" fmla="*/ 395935 h 544106"/>
                      <a:gd name="connsiteX62" fmla="*/ 12535 w 526666"/>
                      <a:gd name="connsiteY62" fmla="*/ 390268 h 544106"/>
                      <a:gd name="connsiteX63" fmla="*/ 0 w 526666"/>
                      <a:gd name="connsiteY63" fmla="*/ 350596 h 544106"/>
                      <a:gd name="connsiteX64" fmla="*/ 1562 w 526666"/>
                      <a:gd name="connsiteY64" fmla="*/ 332784 h 544106"/>
                      <a:gd name="connsiteX65" fmla="*/ 5487 w 526666"/>
                      <a:gd name="connsiteY65" fmla="*/ 325498 h 544106"/>
                      <a:gd name="connsiteX66" fmla="*/ 3134 w 526666"/>
                      <a:gd name="connsiteY66" fmla="*/ 310925 h 544106"/>
                      <a:gd name="connsiteX67" fmla="*/ 16459 w 526666"/>
                      <a:gd name="connsiteY67" fmla="*/ 297151 h 544106"/>
                      <a:gd name="connsiteX68" fmla="*/ 22727 w 526666"/>
                      <a:gd name="connsiteY68" fmla="*/ 296342 h 544106"/>
                      <a:gd name="connsiteX69" fmla="*/ 21155 w 526666"/>
                      <a:gd name="connsiteY69" fmla="*/ 293103 h 544106"/>
                      <a:gd name="connsiteX70" fmla="*/ 22727 w 526666"/>
                      <a:gd name="connsiteY70" fmla="*/ 280959 h 544106"/>
                      <a:gd name="connsiteX71" fmla="*/ 37614 w 526666"/>
                      <a:gd name="connsiteY71" fmla="*/ 279340 h 544106"/>
                      <a:gd name="connsiteX72" fmla="*/ 36052 w 526666"/>
                      <a:gd name="connsiteY72" fmla="*/ 264766 h 544106"/>
                      <a:gd name="connsiteX73" fmla="*/ 26641 w 526666"/>
                      <a:gd name="connsiteY73" fmla="*/ 252622 h 544106"/>
                      <a:gd name="connsiteX74" fmla="*/ 41538 w 526666"/>
                      <a:gd name="connsiteY74" fmla="*/ 236430 h 544106"/>
                      <a:gd name="connsiteX75" fmla="*/ 56426 w 526666"/>
                      <a:gd name="connsiteY75" fmla="*/ 219427 h 544106"/>
                      <a:gd name="connsiteX76" fmla="*/ 70533 w 526666"/>
                      <a:gd name="connsiteY76" fmla="*/ 216189 h 544106"/>
                      <a:gd name="connsiteX77" fmla="*/ 83077 w 526666"/>
                      <a:gd name="connsiteY77" fmla="*/ 208093 h 544106"/>
                      <a:gd name="connsiteX78" fmla="*/ 101098 w 526666"/>
                      <a:gd name="connsiteY78" fmla="*/ 215379 h 544106"/>
                      <a:gd name="connsiteX79" fmla="*/ 108156 w 526666"/>
                      <a:gd name="connsiteY79" fmla="*/ 207283 h 544106"/>
                      <a:gd name="connsiteX80" fmla="*/ 108156 w 526666"/>
                      <a:gd name="connsiteY80" fmla="*/ 190281 h 544106"/>
                      <a:gd name="connsiteX81" fmla="*/ 117558 w 526666"/>
                      <a:gd name="connsiteY81" fmla="*/ 167602 h 544106"/>
                      <a:gd name="connsiteX82" fmla="*/ 131664 w 526666"/>
                      <a:gd name="connsiteY82" fmla="*/ 158696 h 544106"/>
                      <a:gd name="connsiteX83" fmla="*/ 131664 w 526666"/>
                      <a:gd name="connsiteY83" fmla="*/ 159506 h 544106"/>
                      <a:gd name="connsiteX84" fmla="*/ 144990 w 526666"/>
                      <a:gd name="connsiteY84" fmla="*/ 138456 h 544106"/>
                      <a:gd name="connsiteX85" fmla="*/ 176336 w 526666"/>
                      <a:gd name="connsiteY85" fmla="*/ 116596 h 544106"/>
                      <a:gd name="connsiteX86" fmla="*/ 194367 w 526666"/>
                      <a:gd name="connsiteY86" fmla="*/ 119834 h 544106"/>
                      <a:gd name="connsiteX87" fmla="*/ 222580 w 526666"/>
                      <a:gd name="connsiteY87" fmla="*/ 102832 h 544106"/>
                      <a:gd name="connsiteX88" fmla="*/ 221009 w 526666"/>
                      <a:gd name="connsiteY88" fmla="*/ 95545 h 544106"/>
                      <a:gd name="connsiteX89" fmla="*/ 226495 w 526666"/>
                      <a:gd name="connsiteY89" fmla="*/ 78543 h 544106"/>
                      <a:gd name="connsiteX90" fmla="*/ 243745 w 526666"/>
                      <a:gd name="connsiteY90" fmla="*/ 70447 h 544106"/>
                      <a:gd name="connsiteX91" fmla="*/ 279006 w 526666"/>
                      <a:gd name="connsiteY91" fmla="*/ 31575 h 544106"/>
                      <a:gd name="connsiteX92" fmla="*/ 294685 w 526666"/>
                      <a:gd name="connsiteY92" fmla="*/ 21860 h 544106"/>
                      <a:gd name="connsiteX93" fmla="*/ 314277 w 526666"/>
                      <a:gd name="connsiteY93" fmla="*/ 22670 h 544106"/>
                      <a:gd name="connsiteX94" fmla="*/ 337004 w 526666"/>
                      <a:gd name="connsiteY94" fmla="*/ 17812 h 544106"/>
                      <a:gd name="connsiteX95" fmla="*/ 340138 w 526666"/>
                      <a:gd name="connsiteY95" fmla="*/ 6477 h 544106"/>
                      <a:gd name="connsiteX96" fmla="*/ 344062 w 526666"/>
                      <a:gd name="connsiteY96" fmla="*/ 0 h 544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</a:cxnLst>
                    <a:rect l="l" t="t" r="r" b="b"/>
                    <a:pathLst>
                      <a:path w="526666" h="544106">
                        <a:moveTo>
                          <a:pt x="344062" y="0"/>
                        </a:moveTo>
                        <a:lnTo>
                          <a:pt x="365217" y="15383"/>
                        </a:lnTo>
                        <a:lnTo>
                          <a:pt x="378543" y="14573"/>
                        </a:lnTo>
                        <a:lnTo>
                          <a:pt x="389515" y="14573"/>
                        </a:lnTo>
                        <a:lnTo>
                          <a:pt x="401269" y="23479"/>
                        </a:lnTo>
                        <a:lnTo>
                          <a:pt x="416947" y="13764"/>
                        </a:lnTo>
                        <a:lnTo>
                          <a:pt x="430273" y="17812"/>
                        </a:lnTo>
                        <a:lnTo>
                          <a:pt x="460048" y="27527"/>
                        </a:lnTo>
                        <a:lnTo>
                          <a:pt x="479650" y="20241"/>
                        </a:lnTo>
                        <a:lnTo>
                          <a:pt x="483565" y="15383"/>
                        </a:lnTo>
                        <a:lnTo>
                          <a:pt x="510216" y="23479"/>
                        </a:lnTo>
                        <a:lnTo>
                          <a:pt x="522751" y="142504"/>
                        </a:lnTo>
                        <a:lnTo>
                          <a:pt x="522751" y="143313"/>
                        </a:lnTo>
                        <a:lnTo>
                          <a:pt x="526666" y="182185"/>
                        </a:lnTo>
                        <a:lnTo>
                          <a:pt x="523532" y="201616"/>
                        </a:lnTo>
                        <a:lnTo>
                          <a:pt x="509426" y="215379"/>
                        </a:lnTo>
                        <a:lnTo>
                          <a:pt x="509426" y="220237"/>
                        </a:lnTo>
                        <a:lnTo>
                          <a:pt x="467887" y="249384"/>
                        </a:lnTo>
                        <a:lnTo>
                          <a:pt x="467887" y="259099"/>
                        </a:lnTo>
                        <a:lnTo>
                          <a:pt x="456133" y="277720"/>
                        </a:lnTo>
                        <a:lnTo>
                          <a:pt x="462401" y="293913"/>
                        </a:lnTo>
                        <a:lnTo>
                          <a:pt x="446732" y="319830"/>
                        </a:lnTo>
                        <a:lnTo>
                          <a:pt x="454571" y="337642"/>
                        </a:lnTo>
                        <a:lnTo>
                          <a:pt x="451428" y="344929"/>
                        </a:lnTo>
                        <a:lnTo>
                          <a:pt x="456915" y="348977"/>
                        </a:lnTo>
                        <a:lnTo>
                          <a:pt x="456133" y="357883"/>
                        </a:lnTo>
                        <a:lnTo>
                          <a:pt x="446732" y="364360"/>
                        </a:lnTo>
                        <a:lnTo>
                          <a:pt x="447513" y="387029"/>
                        </a:lnTo>
                        <a:lnTo>
                          <a:pt x="434187" y="404841"/>
                        </a:lnTo>
                        <a:lnTo>
                          <a:pt x="399707" y="452618"/>
                        </a:lnTo>
                        <a:lnTo>
                          <a:pt x="380114" y="467192"/>
                        </a:lnTo>
                        <a:lnTo>
                          <a:pt x="351901" y="502815"/>
                        </a:lnTo>
                        <a:lnTo>
                          <a:pt x="351901" y="515769"/>
                        </a:lnTo>
                        <a:lnTo>
                          <a:pt x="319764" y="535200"/>
                        </a:lnTo>
                        <a:lnTo>
                          <a:pt x="311925" y="534391"/>
                        </a:lnTo>
                        <a:lnTo>
                          <a:pt x="304086" y="542487"/>
                        </a:lnTo>
                        <a:lnTo>
                          <a:pt x="260985" y="540058"/>
                        </a:lnTo>
                        <a:lnTo>
                          <a:pt x="257061" y="535200"/>
                        </a:lnTo>
                        <a:lnTo>
                          <a:pt x="249222" y="541677"/>
                        </a:lnTo>
                        <a:lnTo>
                          <a:pt x="229629" y="531152"/>
                        </a:lnTo>
                        <a:lnTo>
                          <a:pt x="222580" y="544106"/>
                        </a:lnTo>
                        <a:lnTo>
                          <a:pt x="210826" y="543297"/>
                        </a:lnTo>
                        <a:lnTo>
                          <a:pt x="197501" y="540058"/>
                        </a:lnTo>
                        <a:lnTo>
                          <a:pt x="193577" y="531962"/>
                        </a:lnTo>
                        <a:lnTo>
                          <a:pt x="176336" y="529533"/>
                        </a:lnTo>
                        <a:lnTo>
                          <a:pt x="173203" y="523056"/>
                        </a:lnTo>
                        <a:lnTo>
                          <a:pt x="163011" y="525485"/>
                        </a:lnTo>
                        <a:lnTo>
                          <a:pt x="166935" y="516579"/>
                        </a:lnTo>
                        <a:lnTo>
                          <a:pt x="153610" y="507673"/>
                        </a:lnTo>
                        <a:lnTo>
                          <a:pt x="152038" y="493909"/>
                        </a:lnTo>
                        <a:lnTo>
                          <a:pt x="144209" y="489861"/>
                        </a:lnTo>
                        <a:lnTo>
                          <a:pt x="142637" y="485004"/>
                        </a:lnTo>
                        <a:lnTo>
                          <a:pt x="138722" y="482575"/>
                        </a:lnTo>
                        <a:lnTo>
                          <a:pt x="96393" y="471240"/>
                        </a:lnTo>
                        <a:lnTo>
                          <a:pt x="74457" y="473669"/>
                        </a:lnTo>
                        <a:lnTo>
                          <a:pt x="56426" y="468811"/>
                        </a:lnTo>
                        <a:lnTo>
                          <a:pt x="34480" y="457476"/>
                        </a:lnTo>
                        <a:lnTo>
                          <a:pt x="37614" y="444522"/>
                        </a:lnTo>
                        <a:lnTo>
                          <a:pt x="33699" y="427511"/>
                        </a:lnTo>
                        <a:lnTo>
                          <a:pt x="24289" y="406460"/>
                        </a:lnTo>
                        <a:lnTo>
                          <a:pt x="16459" y="401603"/>
                        </a:lnTo>
                        <a:lnTo>
                          <a:pt x="16459" y="395935"/>
                        </a:lnTo>
                        <a:lnTo>
                          <a:pt x="12535" y="390268"/>
                        </a:lnTo>
                        <a:lnTo>
                          <a:pt x="0" y="350596"/>
                        </a:lnTo>
                        <a:lnTo>
                          <a:pt x="1562" y="332784"/>
                        </a:lnTo>
                        <a:lnTo>
                          <a:pt x="5487" y="325498"/>
                        </a:lnTo>
                        <a:lnTo>
                          <a:pt x="3134" y="310925"/>
                        </a:lnTo>
                        <a:lnTo>
                          <a:pt x="16459" y="297151"/>
                        </a:lnTo>
                        <a:lnTo>
                          <a:pt x="22727" y="296342"/>
                        </a:lnTo>
                        <a:lnTo>
                          <a:pt x="21155" y="293103"/>
                        </a:lnTo>
                        <a:lnTo>
                          <a:pt x="22727" y="280959"/>
                        </a:lnTo>
                        <a:lnTo>
                          <a:pt x="37614" y="279340"/>
                        </a:lnTo>
                        <a:lnTo>
                          <a:pt x="36052" y="264766"/>
                        </a:lnTo>
                        <a:lnTo>
                          <a:pt x="26641" y="252622"/>
                        </a:lnTo>
                        <a:lnTo>
                          <a:pt x="41538" y="236430"/>
                        </a:lnTo>
                        <a:lnTo>
                          <a:pt x="56426" y="219427"/>
                        </a:lnTo>
                        <a:lnTo>
                          <a:pt x="70533" y="216189"/>
                        </a:lnTo>
                        <a:lnTo>
                          <a:pt x="83077" y="208093"/>
                        </a:lnTo>
                        <a:lnTo>
                          <a:pt x="101098" y="215379"/>
                        </a:lnTo>
                        <a:lnTo>
                          <a:pt x="108156" y="207283"/>
                        </a:lnTo>
                        <a:lnTo>
                          <a:pt x="108156" y="190281"/>
                        </a:lnTo>
                        <a:lnTo>
                          <a:pt x="117558" y="167602"/>
                        </a:lnTo>
                        <a:lnTo>
                          <a:pt x="131664" y="158696"/>
                        </a:lnTo>
                        <a:lnTo>
                          <a:pt x="131664" y="159506"/>
                        </a:lnTo>
                        <a:lnTo>
                          <a:pt x="144990" y="138456"/>
                        </a:lnTo>
                        <a:lnTo>
                          <a:pt x="176336" y="116596"/>
                        </a:lnTo>
                        <a:lnTo>
                          <a:pt x="194367" y="119834"/>
                        </a:lnTo>
                        <a:lnTo>
                          <a:pt x="222580" y="102832"/>
                        </a:lnTo>
                        <a:lnTo>
                          <a:pt x="221009" y="95545"/>
                        </a:lnTo>
                        <a:lnTo>
                          <a:pt x="226495" y="78543"/>
                        </a:lnTo>
                        <a:lnTo>
                          <a:pt x="243745" y="70447"/>
                        </a:lnTo>
                        <a:lnTo>
                          <a:pt x="279006" y="31575"/>
                        </a:lnTo>
                        <a:lnTo>
                          <a:pt x="294685" y="21860"/>
                        </a:lnTo>
                        <a:lnTo>
                          <a:pt x="314277" y="22670"/>
                        </a:lnTo>
                        <a:lnTo>
                          <a:pt x="337004" y="17812"/>
                        </a:lnTo>
                        <a:lnTo>
                          <a:pt x="340138" y="6477"/>
                        </a:lnTo>
                        <a:lnTo>
                          <a:pt x="344062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02" name="Forma Livre: Forma 201">
                    <a:extLst>
                      <a:ext uri="{FF2B5EF4-FFF2-40B4-BE49-F238E27FC236}">
                        <a16:creationId xmlns:a16="http://schemas.microsoft.com/office/drawing/2014/main" id="{7E4594DF-BC20-B589-D619-C95ABC262F32}"/>
                      </a:ext>
                    </a:extLst>
                  </p:cNvPr>
                  <p:cNvSpPr/>
                  <p:nvPr/>
                </p:nvSpPr>
                <p:spPr>
                  <a:xfrm>
                    <a:off x="5890437" y="2778295"/>
                    <a:ext cx="304085" cy="315772"/>
                  </a:xfrm>
                  <a:custGeom>
                    <a:avLst/>
                    <a:gdLst>
                      <a:gd name="connsiteX0" fmla="*/ 106585 w 304085"/>
                      <a:gd name="connsiteY0" fmla="*/ 40481 h 315772"/>
                      <a:gd name="connsiteX1" fmla="*/ 113643 w 304085"/>
                      <a:gd name="connsiteY1" fmla="*/ 46149 h 315772"/>
                      <a:gd name="connsiteX2" fmla="*/ 126959 w 304085"/>
                      <a:gd name="connsiteY2" fmla="*/ 32385 h 315772"/>
                      <a:gd name="connsiteX3" fmla="*/ 129311 w 304085"/>
                      <a:gd name="connsiteY3" fmla="*/ 20241 h 315772"/>
                      <a:gd name="connsiteX4" fmla="*/ 144209 w 304085"/>
                      <a:gd name="connsiteY4" fmla="*/ 26718 h 315772"/>
                      <a:gd name="connsiteX5" fmla="*/ 153610 w 304085"/>
                      <a:gd name="connsiteY5" fmla="*/ 23479 h 315772"/>
                      <a:gd name="connsiteX6" fmla="*/ 158315 w 304085"/>
                      <a:gd name="connsiteY6" fmla="*/ 35623 h 315772"/>
                      <a:gd name="connsiteX7" fmla="*/ 140056 w 304085"/>
                      <a:gd name="connsiteY7" fmla="*/ 89745 h 315772"/>
                      <a:gd name="connsiteX8" fmla="*/ 102432 w 304085"/>
                      <a:gd name="connsiteY8" fmla="*/ 138322 h 315772"/>
                      <a:gd name="connsiteX9" fmla="*/ 100089 w 304085"/>
                      <a:gd name="connsiteY9" fmla="*/ 140760 h 315772"/>
                      <a:gd name="connsiteX10" fmla="*/ 106356 w 304085"/>
                      <a:gd name="connsiteY10" fmla="*/ 141570 h 315772"/>
                      <a:gd name="connsiteX11" fmla="*/ 115757 w 304085"/>
                      <a:gd name="connsiteY11" fmla="*/ 145618 h 315772"/>
                      <a:gd name="connsiteX12" fmla="*/ 125168 w 304085"/>
                      <a:gd name="connsiteY12" fmla="*/ 165859 h 315772"/>
                      <a:gd name="connsiteX13" fmla="*/ 163573 w 304085"/>
                      <a:gd name="connsiteY13" fmla="*/ 178813 h 315772"/>
                      <a:gd name="connsiteX14" fmla="*/ 163573 w 304085"/>
                      <a:gd name="connsiteY14" fmla="*/ 180432 h 315772"/>
                      <a:gd name="connsiteX15" fmla="*/ 169659 w 304085"/>
                      <a:gd name="connsiteY15" fmla="*/ 224485 h 315772"/>
                      <a:gd name="connsiteX16" fmla="*/ 202273 w 304085"/>
                      <a:gd name="connsiteY16" fmla="*/ 239811 h 315772"/>
                      <a:gd name="connsiteX17" fmla="*/ 262547 w 304085"/>
                      <a:gd name="connsiteY17" fmla="*/ 237230 h 315772"/>
                      <a:gd name="connsiteX18" fmla="*/ 304086 w 304085"/>
                      <a:gd name="connsiteY18" fmla="*/ 226705 h 315772"/>
                      <a:gd name="connsiteX19" fmla="*/ 300952 w 304085"/>
                      <a:gd name="connsiteY19" fmla="*/ 238039 h 315772"/>
                      <a:gd name="connsiteX20" fmla="*/ 278225 w 304085"/>
                      <a:gd name="connsiteY20" fmla="*/ 242897 h 315772"/>
                      <a:gd name="connsiteX21" fmla="*/ 258632 w 304085"/>
                      <a:gd name="connsiteY21" fmla="*/ 242087 h 315772"/>
                      <a:gd name="connsiteX22" fmla="*/ 242954 w 304085"/>
                      <a:gd name="connsiteY22" fmla="*/ 251803 h 315772"/>
                      <a:gd name="connsiteX23" fmla="*/ 207693 w 304085"/>
                      <a:gd name="connsiteY23" fmla="*/ 290674 h 315772"/>
                      <a:gd name="connsiteX24" fmla="*/ 190443 w 304085"/>
                      <a:gd name="connsiteY24" fmla="*/ 298771 h 315772"/>
                      <a:gd name="connsiteX25" fmla="*/ 184956 w 304085"/>
                      <a:gd name="connsiteY25" fmla="*/ 315773 h 315772"/>
                      <a:gd name="connsiteX26" fmla="*/ 138722 w 304085"/>
                      <a:gd name="connsiteY26" fmla="*/ 260709 h 315772"/>
                      <a:gd name="connsiteX27" fmla="*/ 138722 w 304085"/>
                      <a:gd name="connsiteY27" fmla="*/ 259089 h 315772"/>
                      <a:gd name="connsiteX28" fmla="*/ 93259 w 304085"/>
                      <a:gd name="connsiteY28" fmla="*/ 205654 h 315772"/>
                      <a:gd name="connsiteX29" fmla="*/ 70533 w 304085"/>
                      <a:gd name="connsiteY29" fmla="*/ 157077 h 315772"/>
                      <a:gd name="connsiteX30" fmla="*/ 68180 w 304085"/>
                      <a:gd name="connsiteY30" fmla="*/ 152219 h 315772"/>
                      <a:gd name="connsiteX31" fmla="*/ 33699 w 304085"/>
                      <a:gd name="connsiteY31" fmla="*/ 77724 h 315772"/>
                      <a:gd name="connsiteX32" fmla="*/ 24289 w 304085"/>
                      <a:gd name="connsiteY32" fmla="*/ 56674 h 315772"/>
                      <a:gd name="connsiteX33" fmla="*/ 20374 w 304085"/>
                      <a:gd name="connsiteY33" fmla="*/ 55055 h 315772"/>
                      <a:gd name="connsiteX34" fmla="*/ 13316 w 304085"/>
                      <a:gd name="connsiteY34" fmla="*/ 43720 h 315772"/>
                      <a:gd name="connsiteX35" fmla="*/ 11754 w 304085"/>
                      <a:gd name="connsiteY35" fmla="*/ 44529 h 315772"/>
                      <a:gd name="connsiteX36" fmla="*/ 3915 w 304085"/>
                      <a:gd name="connsiteY36" fmla="*/ 42101 h 315772"/>
                      <a:gd name="connsiteX37" fmla="*/ 0 w 304085"/>
                      <a:gd name="connsiteY37" fmla="*/ 32385 h 315772"/>
                      <a:gd name="connsiteX38" fmla="*/ 5486 w 304085"/>
                      <a:gd name="connsiteY38" fmla="*/ 1619 h 315772"/>
                      <a:gd name="connsiteX39" fmla="*/ 10973 w 304085"/>
                      <a:gd name="connsiteY39" fmla="*/ 2429 h 315772"/>
                      <a:gd name="connsiteX40" fmla="*/ 50940 w 304085"/>
                      <a:gd name="connsiteY40" fmla="*/ 0 h 315772"/>
                      <a:gd name="connsiteX41" fmla="*/ 64265 w 304085"/>
                      <a:gd name="connsiteY41" fmla="*/ 5667 h 315772"/>
                      <a:gd name="connsiteX42" fmla="*/ 83858 w 304085"/>
                      <a:gd name="connsiteY42" fmla="*/ 17812 h 315772"/>
                      <a:gd name="connsiteX43" fmla="*/ 98746 w 304085"/>
                      <a:gd name="connsiteY43" fmla="*/ 25098 h 315772"/>
                      <a:gd name="connsiteX44" fmla="*/ 100317 w 304085"/>
                      <a:gd name="connsiteY44" fmla="*/ 25098 h 315772"/>
                      <a:gd name="connsiteX45" fmla="*/ 108156 w 304085"/>
                      <a:gd name="connsiteY45" fmla="*/ 28337 h 315772"/>
                      <a:gd name="connsiteX46" fmla="*/ 106585 w 304085"/>
                      <a:gd name="connsiteY46" fmla="*/ 40481 h 315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304085" h="315772">
                        <a:moveTo>
                          <a:pt x="106585" y="40481"/>
                        </a:moveTo>
                        <a:lnTo>
                          <a:pt x="113643" y="46149"/>
                        </a:lnTo>
                        <a:lnTo>
                          <a:pt x="126959" y="32385"/>
                        </a:lnTo>
                        <a:lnTo>
                          <a:pt x="129311" y="20241"/>
                        </a:lnTo>
                        <a:lnTo>
                          <a:pt x="144209" y="26718"/>
                        </a:lnTo>
                        <a:lnTo>
                          <a:pt x="153610" y="23479"/>
                        </a:lnTo>
                        <a:lnTo>
                          <a:pt x="158315" y="35623"/>
                        </a:lnTo>
                        <a:lnTo>
                          <a:pt x="140056" y="89745"/>
                        </a:lnTo>
                        <a:lnTo>
                          <a:pt x="102432" y="138322"/>
                        </a:lnTo>
                        <a:lnTo>
                          <a:pt x="100089" y="140760"/>
                        </a:lnTo>
                        <a:lnTo>
                          <a:pt x="106356" y="141570"/>
                        </a:lnTo>
                        <a:lnTo>
                          <a:pt x="115757" y="145618"/>
                        </a:lnTo>
                        <a:lnTo>
                          <a:pt x="125168" y="165859"/>
                        </a:lnTo>
                        <a:lnTo>
                          <a:pt x="163573" y="178813"/>
                        </a:lnTo>
                        <a:lnTo>
                          <a:pt x="163573" y="180432"/>
                        </a:lnTo>
                        <a:lnTo>
                          <a:pt x="169659" y="224485"/>
                        </a:lnTo>
                        <a:lnTo>
                          <a:pt x="202273" y="239811"/>
                        </a:lnTo>
                        <a:lnTo>
                          <a:pt x="262547" y="237230"/>
                        </a:lnTo>
                        <a:lnTo>
                          <a:pt x="304086" y="226705"/>
                        </a:lnTo>
                        <a:lnTo>
                          <a:pt x="300952" y="238039"/>
                        </a:lnTo>
                        <a:lnTo>
                          <a:pt x="278225" y="242897"/>
                        </a:lnTo>
                        <a:lnTo>
                          <a:pt x="258632" y="242087"/>
                        </a:lnTo>
                        <a:lnTo>
                          <a:pt x="242954" y="251803"/>
                        </a:lnTo>
                        <a:lnTo>
                          <a:pt x="207693" y="290674"/>
                        </a:lnTo>
                        <a:lnTo>
                          <a:pt x="190443" y="298771"/>
                        </a:lnTo>
                        <a:lnTo>
                          <a:pt x="184956" y="315773"/>
                        </a:lnTo>
                        <a:lnTo>
                          <a:pt x="138722" y="260709"/>
                        </a:lnTo>
                        <a:lnTo>
                          <a:pt x="138722" y="259089"/>
                        </a:lnTo>
                        <a:lnTo>
                          <a:pt x="93259" y="205654"/>
                        </a:lnTo>
                        <a:lnTo>
                          <a:pt x="70533" y="157077"/>
                        </a:lnTo>
                        <a:lnTo>
                          <a:pt x="68180" y="152219"/>
                        </a:lnTo>
                        <a:lnTo>
                          <a:pt x="33699" y="77724"/>
                        </a:lnTo>
                        <a:lnTo>
                          <a:pt x="24289" y="56674"/>
                        </a:lnTo>
                        <a:lnTo>
                          <a:pt x="20374" y="55055"/>
                        </a:lnTo>
                        <a:lnTo>
                          <a:pt x="13316" y="43720"/>
                        </a:lnTo>
                        <a:lnTo>
                          <a:pt x="11754" y="44529"/>
                        </a:lnTo>
                        <a:lnTo>
                          <a:pt x="3915" y="42101"/>
                        </a:lnTo>
                        <a:lnTo>
                          <a:pt x="0" y="32385"/>
                        </a:lnTo>
                        <a:lnTo>
                          <a:pt x="5486" y="1619"/>
                        </a:lnTo>
                        <a:lnTo>
                          <a:pt x="10973" y="2429"/>
                        </a:lnTo>
                        <a:lnTo>
                          <a:pt x="50940" y="0"/>
                        </a:lnTo>
                        <a:lnTo>
                          <a:pt x="64265" y="5667"/>
                        </a:lnTo>
                        <a:lnTo>
                          <a:pt x="83858" y="17812"/>
                        </a:lnTo>
                        <a:lnTo>
                          <a:pt x="98746" y="25098"/>
                        </a:lnTo>
                        <a:lnTo>
                          <a:pt x="100317" y="25098"/>
                        </a:lnTo>
                        <a:lnTo>
                          <a:pt x="108156" y="28337"/>
                        </a:lnTo>
                        <a:lnTo>
                          <a:pt x="106585" y="40481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03" name="Forma Livre: Forma 202">
                    <a:extLst>
                      <a:ext uri="{FF2B5EF4-FFF2-40B4-BE49-F238E27FC236}">
                        <a16:creationId xmlns:a16="http://schemas.microsoft.com/office/drawing/2014/main" id="{56C2C399-CF85-A356-325C-3D7216DFB70A}"/>
                      </a:ext>
                    </a:extLst>
                  </p:cNvPr>
                  <p:cNvSpPr/>
                  <p:nvPr/>
                </p:nvSpPr>
                <p:spPr>
                  <a:xfrm>
                    <a:off x="4898999" y="3234143"/>
                    <a:ext cx="482783" cy="531152"/>
                  </a:xfrm>
                  <a:custGeom>
                    <a:avLst/>
                    <a:gdLst>
                      <a:gd name="connsiteX0" fmla="*/ 357388 w 482783"/>
                      <a:gd name="connsiteY0" fmla="*/ 94736 h 531152"/>
                      <a:gd name="connsiteX1" fmla="*/ 376980 w 482783"/>
                      <a:gd name="connsiteY1" fmla="*/ 102832 h 531152"/>
                      <a:gd name="connsiteX2" fmla="*/ 389525 w 482783"/>
                      <a:gd name="connsiteY2" fmla="*/ 100403 h 531152"/>
                      <a:gd name="connsiteX3" fmla="*/ 395792 w 482783"/>
                      <a:gd name="connsiteY3" fmla="*/ 103642 h 531152"/>
                      <a:gd name="connsiteX4" fmla="*/ 405193 w 482783"/>
                      <a:gd name="connsiteY4" fmla="*/ 96355 h 531152"/>
                      <a:gd name="connsiteX5" fmla="*/ 431844 w 482783"/>
                      <a:gd name="connsiteY5" fmla="*/ 93926 h 531152"/>
                      <a:gd name="connsiteX6" fmla="*/ 445170 w 482783"/>
                      <a:gd name="connsiteY6" fmla="*/ 85830 h 531152"/>
                      <a:gd name="connsiteX7" fmla="*/ 453009 w 482783"/>
                      <a:gd name="connsiteY7" fmla="*/ 87449 h 531152"/>
                      <a:gd name="connsiteX8" fmla="*/ 482784 w 482783"/>
                      <a:gd name="connsiteY8" fmla="*/ 73676 h 531152"/>
                      <a:gd name="connsiteX9" fmla="*/ 456924 w 482783"/>
                      <a:gd name="connsiteY9" fmla="*/ 184604 h 531152"/>
                      <a:gd name="connsiteX10" fmla="*/ 424005 w 482783"/>
                      <a:gd name="connsiteY10" fmla="*/ 327917 h 531152"/>
                      <a:gd name="connsiteX11" fmla="*/ 398926 w 482783"/>
                      <a:gd name="connsiteY11" fmla="*/ 433988 h 531152"/>
                      <a:gd name="connsiteX12" fmla="*/ 394221 w 482783"/>
                      <a:gd name="connsiteY12" fmla="*/ 452609 h 531152"/>
                      <a:gd name="connsiteX13" fmla="*/ 376199 w 482783"/>
                      <a:gd name="connsiteY13" fmla="*/ 531152 h 531152"/>
                      <a:gd name="connsiteX14" fmla="*/ 376199 w 482783"/>
                      <a:gd name="connsiteY14" fmla="*/ 531152 h 531152"/>
                      <a:gd name="connsiteX15" fmla="*/ 374628 w 482783"/>
                      <a:gd name="connsiteY15" fmla="*/ 525485 h 531152"/>
                      <a:gd name="connsiteX16" fmla="*/ 366798 w 482783"/>
                      <a:gd name="connsiteY16" fmla="*/ 521437 h 531152"/>
                      <a:gd name="connsiteX17" fmla="*/ 346415 w 482783"/>
                      <a:gd name="connsiteY17" fmla="*/ 519817 h 531152"/>
                      <a:gd name="connsiteX18" fmla="*/ 347986 w 482783"/>
                      <a:gd name="connsiteY18" fmla="*/ 514960 h 531152"/>
                      <a:gd name="connsiteX19" fmla="*/ 340147 w 482783"/>
                      <a:gd name="connsiteY19" fmla="*/ 511721 h 531152"/>
                      <a:gd name="connsiteX20" fmla="*/ 346415 w 482783"/>
                      <a:gd name="connsiteY20" fmla="*/ 505244 h 531152"/>
                      <a:gd name="connsiteX21" fmla="*/ 345634 w 482783"/>
                      <a:gd name="connsiteY21" fmla="*/ 501196 h 531152"/>
                      <a:gd name="connsiteX22" fmla="*/ 332308 w 482783"/>
                      <a:gd name="connsiteY22" fmla="*/ 504434 h 531152"/>
                      <a:gd name="connsiteX23" fmla="*/ 323688 w 482783"/>
                      <a:gd name="connsiteY23" fmla="*/ 496338 h 531152"/>
                      <a:gd name="connsiteX24" fmla="*/ 273529 w 482783"/>
                      <a:gd name="connsiteY24" fmla="*/ 484194 h 531152"/>
                      <a:gd name="connsiteX25" fmla="*/ 224152 w 482783"/>
                      <a:gd name="connsiteY25" fmla="*/ 466373 h 531152"/>
                      <a:gd name="connsiteX26" fmla="*/ 205340 w 482783"/>
                      <a:gd name="connsiteY26" fmla="*/ 468801 h 531152"/>
                      <a:gd name="connsiteX27" fmla="*/ 193586 w 482783"/>
                      <a:gd name="connsiteY27" fmla="*/ 460705 h 531152"/>
                      <a:gd name="connsiteX28" fmla="*/ 193586 w 482783"/>
                      <a:gd name="connsiteY28" fmla="*/ 451799 h 531152"/>
                      <a:gd name="connsiteX29" fmla="*/ 180261 w 482783"/>
                      <a:gd name="connsiteY29" fmla="*/ 438845 h 531152"/>
                      <a:gd name="connsiteX30" fmla="*/ 184185 w 482783"/>
                      <a:gd name="connsiteY30" fmla="*/ 430749 h 531152"/>
                      <a:gd name="connsiteX31" fmla="*/ 180261 w 482783"/>
                      <a:gd name="connsiteY31" fmla="*/ 413747 h 531152"/>
                      <a:gd name="connsiteX32" fmla="*/ 172431 w 482783"/>
                      <a:gd name="connsiteY32" fmla="*/ 404031 h 531152"/>
                      <a:gd name="connsiteX33" fmla="*/ 159886 w 482783"/>
                      <a:gd name="connsiteY33" fmla="*/ 400793 h 531152"/>
                      <a:gd name="connsiteX34" fmla="*/ 154400 w 482783"/>
                      <a:gd name="connsiteY34" fmla="*/ 392697 h 531152"/>
                      <a:gd name="connsiteX35" fmla="*/ 150485 w 482783"/>
                      <a:gd name="connsiteY35" fmla="*/ 383791 h 531152"/>
                      <a:gd name="connsiteX36" fmla="*/ 140293 w 482783"/>
                      <a:gd name="connsiteY36" fmla="*/ 382172 h 531152"/>
                      <a:gd name="connsiteX37" fmla="*/ 125406 w 482783"/>
                      <a:gd name="connsiteY37" fmla="*/ 371647 h 531152"/>
                      <a:gd name="connsiteX38" fmla="*/ 102670 w 482783"/>
                      <a:gd name="connsiteY38" fmla="*/ 374885 h 531152"/>
                      <a:gd name="connsiteX39" fmla="*/ 106594 w 482783"/>
                      <a:gd name="connsiteY39" fmla="*/ 361121 h 531152"/>
                      <a:gd name="connsiteX40" fmla="*/ 109728 w 482783"/>
                      <a:gd name="connsiteY40" fmla="*/ 356264 h 531152"/>
                      <a:gd name="connsiteX41" fmla="*/ 105813 w 482783"/>
                      <a:gd name="connsiteY41" fmla="*/ 354644 h 531152"/>
                      <a:gd name="connsiteX42" fmla="*/ 105813 w 482783"/>
                      <a:gd name="connsiteY42" fmla="*/ 333585 h 531152"/>
                      <a:gd name="connsiteX43" fmla="*/ 100327 w 482783"/>
                      <a:gd name="connsiteY43" fmla="*/ 331156 h 531152"/>
                      <a:gd name="connsiteX44" fmla="*/ 98755 w 482783"/>
                      <a:gd name="connsiteY44" fmla="*/ 337633 h 531152"/>
                      <a:gd name="connsiteX45" fmla="*/ 83077 w 482783"/>
                      <a:gd name="connsiteY45" fmla="*/ 319821 h 531152"/>
                      <a:gd name="connsiteX46" fmla="*/ 90916 w 482783"/>
                      <a:gd name="connsiteY46" fmla="*/ 289865 h 531152"/>
                      <a:gd name="connsiteX47" fmla="*/ 94840 w 482783"/>
                      <a:gd name="connsiteY47" fmla="*/ 282578 h 531152"/>
                      <a:gd name="connsiteX48" fmla="*/ 87001 w 482783"/>
                      <a:gd name="connsiteY48" fmla="*/ 276101 h 531152"/>
                      <a:gd name="connsiteX49" fmla="*/ 87001 w 482783"/>
                      <a:gd name="connsiteY49" fmla="*/ 273672 h 531152"/>
                      <a:gd name="connsiteX50" fmla="*/ 87001 w 482783"/>
                      <a:gd name="connsiteY50" fmla="*/ 274482 h 531152"/>
                      <a:gd name="connsiteX51" fmla="*/ 69761 w 482783"/>
                      <a:gd name="connsiteY51" fmla="*/ 246145 h 531152"/>
                      <a:gd name="connsiteX52" fmla="*/ 54864 w 482783"/>
                      <a:gd name="connsiteY52" fmla="*/ 238859 h 531152"/>
                      <a:gd name="connsiteX53" fmla="*/ 57217 w 482783"/>
                      <a:gd name="connsiteY53" fmla="*/ 228333 h 531152"/>
                      <a:gd name="connsiteX54" fmla="*/ 47815 w 482783"/>
                      <a:gd name="connsiteY54" fmla="*/ 221047 h 531152"/>
                      <a:gd name="connsiteX55" fmla="*/ 50949 w 482783"/>
                      <a:gd name="connsiteY55" fmla="*/ 212131 h 531152"/>
                      <a:gd name="connsiteX56" fmla="*/ 43891 w 482783"/>
                      <a:gd name="connsiteY56" fmla="*/ 191891 h 531152"/>
                      <a:gd name="connsiteX57" fmla="*/ 33709 w 482783"/>
                      <a:gd name="connsiteY57" fmla="*/ 182985 h 531152"/>
                      <a:gd name="connsiteX58" fmla="*/ 32137 w 482783"/>
                      <a:gd name="connsiteY58" fmla="*/ 163554 h 531152"/>
                      <a:gd name="connsiteX59" fmla="*/ 30566 w 482783"/>
                      <a:gd name="connsiteY59" fmla="*/ 157886 h 531152"/>
                      <a:gd name="connsiteX60" fmla="*/ 0 w 482783"/>
                      <a:gd name="connsiteY60" fmla="*/ 131169 h 531152"/>
                      <a:gd name="connsiteX61" fmla="*/ 24298 w 482783"/>
                      <a:gd name="connsiteY61" fmla="*/ 107690 h 531152"/>
                      <a:gd name="connsiteX62" fmla="*/ 66618 w 482783"/>
                      <a:gd name="connsiteY62" fmla="*/ 77734 h 531152"/>
                      <a:gd name="connsiteX63" fmla="*/ 72104 w 482783"/>
                      <a:gd name="connsiteY63" fmla="*/ 69628 h 531152"/>
                      <a:gd name="connsiteX64" fmla="*/ 81515 w 482783"/>
                      <a:gd name="connsiteY64" fmla="*/ 69628 h 531152"/>
                      <a:gd name="connsiteX65" fmla="*/ 96402 w 482783"/>
                      <a:gd name="connsiteY65" fmla="*/ 53435 h 531152"/>
                      <a:gd name="connsiteX66" fmla="*/ 98755 w 482783"/>
                      <a:gd name="connsiteY66" fmla="*/ 43720 h 531152"/>
                      <a:gd name="connsiteX67" fmla="*/ 125406 w 482783"/>
                      <a:gd name="connsiteY67" fmla="*/ 13764 h 531152"/>
                      <a:gd name="connsiteX68" fmla="*/ 132454 w 482783"/>
                      <a:gd name="connsiteY68" fmla="*/ 0 h 531152"/>
                      <a:gd name="connsiteX69" fmla="*/ 216313 w 482783"/>
                      <a:gd name="connsiteY69" fmla="*/ 12144 h 531152"/>
                      <a:gd name="connsiteX70" fmla="*/ 217103 w 482783"/>
                      <a:gd name="connsiteY70" fmla="*/ 10525 h 531152"/>
                      <a:gd name="connsiteX71" fmla="*/ 229638 w 482783"/>
                      <a:gd name="connsiteY71" fmla="*/ 14573 h 531152"/>
                      <a:gd name="connsiteX72" fmla="*/ 239830 w 482783"/>
                      <a:gd name="connsiteY72" fmla="*/ 21050 h 531152"/>
                      <a:gd name="connsiteX73" fmla="*/ 256289 w 482783"/>
                      <a:gd name="connsiteY73" fmla="*/ 31575 h 531152"/>
                      <a:gd name="connsiteX74" fmla="*/ 279797 w 482783"/>
                      <a:gd name="connsiteY74" fmla="*/ 38052 h 531152"/>
                      <a:gd name="connsiteX75" fmla="*/ 285283 w 482783"/>
                      <a:gd name="connsiteY75" fmla="*/ 45339 h 531152"/>
                      <a:gd name="connsiteX76" fmla="*/ 308010 w 482783"/>
                      <a:gd name="connsiteY76" fmla="*/ 55864 h 531152"/>
                      <a:gd name="connsiteX77" fmla="*/ 311934 w 482783"/>
                      <a:gd name="connsiteY77" fmla="*/ 62341 h 531152"/>
                      <a:gd name="connsiteX78" fmla="*/ 345634 w 482783"/>
                      <a:gd name="connsiteY78" fmla="*/ 74486 h 531152"/>
                      <a:gd name="connsiteX79" fmla="*/ 357388 w 482783"/>
                      <a:gd name="connsiteY79" fmla="*/ 94736 h 531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</a:cxnLst>
                    <a:rect l="l" t="t" r="r" b="b"/>
                    <a:pathLst>
                      <a:path w="482783" h="531152">
                        <a:moveTo>
                          <a:pt x="357388" y="94736"/>
                        </a:moveTo>
                        <a:lnTo>
                          <a:pt x="376980" y="102832"/>
                        </a:lnTo>
                        <a:lnTo>
                          <a:pt x="389525" y="100403"/>
                        </a:lnTo>
                        <a:lnTo>
                          <a:pt x="395792" y="103642"/>
                        </a:lnTo>
                        <a:lnTo>
                          <a:pt x="405193" y="96355"/>
                        </a:lnTo>
                        <a:lnTo>
                          <a:pt x="431844" y="93926"/>
                        </a:lnTo>
                        <a:lnTo>
                          <a:pt x="445170" y="85830"/>
                        </a:lnTo>
                        <a:lnTo>
                          <a:pt x="453009" y="87449"/>
                        </a:lnTo>
                        <a:lnTo>
                          <a:pt x="482784" y="73676"/>
                        </a:lnTo>
                        <a:lnTo>
                          <a:pt x="456924" y="184604"/>
                        </a:lnTo>
                        <a:lnTo>
                          <a:pt x="424005" y="327917"/>
                        </a:lnTo>
                        <a:lnTo>
                          <a:pt x="398926" y="433988"/>
                        </a:lnTo>
                        <a:lnTo>
                          <a:pt x="394221" y="452609"/>
                        </a:lnTo>
                        <a:lnTo>
                          <a:pt x="376199" y="531152"/>
                        </a:lnTo>
                        <a:lnTo>
                          <a:pt x="376199" y="531152"/>
                        </a:lnTo>
                        <a:lnTo>
                          <a:pt x="374628" y="525485"/>
                        </a:lnTo>
                        <a:lnTo>
                          <a:pt x="366798" y="521437"/>
                        </a:lnTo>
                        <a:lnTo>
                          <a:pt x="346415" y="519817"/>
                        </a:lnTo>
                        <a:lnTo>
                          <a:pt x="347986" y="514960"/>
                        </a:lnTo>
                        <a:lnTo>
                          <a:pt x="340147" y="511721"/>
                        </a:lnTo>
                        <a:lnTo>
                          <a:pt x="346415" y="505244"/>
                        </a:lnTo>
                        <a:lnTo>
                          <a:pt x="345634" y="501196"/>
                        </a:lnTo>
                        <a:lnTo>
                          <a:pt x="332308" y="504434"/>
                        </a:lnTo>
                        <a:lnTo>
                          <a:pt x="323688" y="496338"/>
                        </a:lnTo>
                        <a:lnTo>
                          <a:pt x="273529" y="484194"/>
                        </a:lnTo>
                        <a:lnTo>
                          <a:pt x="224152" y="466373"/>
                        </a:lnTo>
                        <a:lnTo>
                          <a:pt x="205340" y="468801"/>
                        </a:lnTo>
                        <a:lnTo>
                          <a:pt x="193586" y="460705"/>
                        </a:lnTo>
                        <a:lnTo>
                          <a:pt x="193586" y="451799"/>
                        </a:lnTo>
                        <a:lnTo>
                          <a:pt x="180261" y="438845"/>
                        </a:lnTo>
                        <a:lnTo>
                          <a:pt x="184185" y="430749"/>
                        </a:lnTo>
                        <a:lnTo>
                          <a:pt x="180261" y="413747"/>
                        </a:lnTo>
                        <a:lnTo>
                          <a:pt x="172431" y="404031"/>
                        </a:lnTo>
                        <a:lnTo>
                          <a:pt x="159886" y="400793"/>
                        </a:lnTo>
                        <a:lnTo>
                          <a:pt x="154400" y="392697"/>
                        </a:lnTo>
                        <a:lnTo>
                          <a:pt x="150485" y="383791"/>
                        </a:lnTo>
                        <a:lnTo>
                          <a:pt x="140293" y="382172"/>
                        </a:lnTo>
                        <a:lnTo>
                          <a:pt x="125406" y="371647"/>
                        </a:lnTo>
                        <a:lnTo>
                          <a:pt x="102670" y="374885"/>
                        </a:lnTo>
                        <a:lnTo>
                          <a:pt x="106594" y="361121"/>
                        </a:lnTo>
                        <a:lnTo>
                          <a:pt x="109728" y="356264"/>
                        </a:lnTo>
                        <a:lnTo>
                          <a:pt x="105813" y="354644"/>
                        </a:lnTo>
                        <a:lnTo>
                          <a:pt x="105813" y="333585"/>
                        </a:lnTo>
                        <a:lnTo>
                          <a:pt x="100327" y="331156"/>
                        </a:lnTo>
                        <a:lnTo>
                          <a:pt x="98755" y="337633"/>
                        </a:lnTo>
                        <a:lnTo>
                          <a:pt x="83077" y="319821"/>
                        </a:lnTo>
                        <a:lnTo>
                          <a:pt x="90916" y="289865"/>
                        </a:lnTo>
                        <a:lnTo>
                          <a:pt x="94840" y="282578"/>
                        </a:lnTo>
                        <a:lnTo>
                          <a:pt x="87001" y="276101"/>
                        </a:lnTo>
                        <a:lnTo>
                          <a:pt x="87001" y="273672"/>
                        </a:lnTo>
                        <a:lnTo>
                          <a:pt x="87001" y="274482"/>
                        </a:lnTo>
                        <a:lnTo>
                          <a:pt x="69761" y="246145"/>
                        </a:lnTo>
                        <a:lnTo>
                          <a:pt x="54864" y="238859"/>
                        </a:lnTo>
                        <a:lnTo>
                          <a:pt x="57217" y="228333"/>
                        </a:lnTo>
                        <a:lnTo>
                          <a:pt x="47815" y="221047"/>
                        </a:lnTo>
                        <a:lnTo>
                          <a:pt x="50949" y="212131"/>
                        </a:lnTo>
                        <a:lnTo>
                          <a:pt x="43891" y="191891"/>
                        </a:lnTo>
                        <a:lnTo>
                          <a:pt x="33709" y="182985"/>
                        </a:lnTo>
                        <a:lnTo>
                          <a:pt x="32137" y="163554"/>
                        </a:lnTo>
                        <a:lnTo>
                          <a:pt x="30566" y="157886"/>
                        </a:lnTo>
                        <a:lnTo>
                          <a:pt x="0" y="131169"/>
                        </a:lnTo>
                        <a:lnTo>
                          <a:pt x="24298" y="107690"/>
                        </a:lnTo>
                        <a:lnTo>
                          <a:pt x="66618" y="77734"/>
                        </a:lnTo>
                        <a:lnTo>
                          <a:pt x="72104" y="69628"/>
                        </a:lnTo>
                        <a:lnTo>
                          <a:pt x="81515" y="69628"/>
                        </a:lnTo>
                        <a:lnTo>
                          <a:pt x="96402" y="53435"/>
                        </a:lnTo>
                        <a:lnTo>
                          <a:pt x="98755" y="43720"/>
                        </a:lnTo>
                        <a:lnTo>
                          <a:pt x="125406" y="13764"/>
                        </a:lnTo>
                        <a:lnTo>
                          <a:pt x="132454" y="0"/>
                        </a:lnTo>
                        <a:lnTo>
                          <a:pt x="216313" y="12144"/>
                        </a:lnTo>
                        <a:lnTo>
                          <a:pt x="217103" y="10525"/>
                        </a:lnTo>
                        <a:lnTo>
                          <a:pt x="229638" y="14573"/>
                        </a:lnTo>
                        <a:lnTo>
                          <a:pt x="239830" y="21050"/>
                        </a:lnTo>
                        <a:lnTo>
                          <a:pt x="256289" y="31575"/>
                        </a:lnTo>
                        <a:lnTo>
                          <a:pt x="279797" y="38052"/>
                        </a:lnTo>
                        <a:lnTo>
                          <a:pt x="285283" y="45339"/>
                        </a:lnTo>
                        <a:lnTo>
                          <a:pt x="308010" y="55864"/>
                        </a:lnTo>
                        <a:lnTo>
                          <a:pt x="311934" y="62341"/>
                        </a:lnTo>
                        <a:lnTo>
                          <a:pt x="345634" y="74486"/>
                        </a:lnTo>
                        <a:lnTo>
                          <a:pt x="357388" y="94736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04" name="Forma Livre: Forma 203">
                    <a:extLst>
                      <a:ext uri="{FF2B5EF4-FFF2-40B4-BE49-F238E27FC236}">
                        <a16:creationId xmlns:a16="http://schemas.microsoft.com/office/drawing/2014/main" id="{09AD25E4-1DA8-ED90-0E01-143F986393FF}"/>
                      </a:ext>
                    </a:extLst>
                  </p:cNvPr>
                  <p:cNvSpPr/>
                  <p:nvPr/>
                </p:nvSpPr>
                <p:spPr>
                  <a:xfrm>
                    <a:off x="5990525" y="2588824"/>
                    <a:ext cx="533952" cy="437226"/>
                  </a:xfrm>
                  <a:custGeom>
                    <a:avLst/>
                    <a:gdLst>
                      <a:gd name="connsiteX0" fmla="*/ 244755 w 533952"/>
                      <a:gd name="connsiteY0" fmla="*/ 9715 h 437226"/>
                      <a:gd name="connsiteX1" fmla="*/ 265128 w 533952"/>
                      <a:gd name="connsiteY1" fmla="*/ 21050 h 437226"/>
                      <a:gd name="connsiteX2" fmla="*/ 280026 w 533952"/>
                      <a:gd name="connsiteY2" fmla="*/ 20241 h 437226"/>
                      <a:gd name="connsiteX3" fmla="*/ 283941 w 533952"/>
                      <a:gd name="connsiteY3" fmla="*/ 18621 h 437226"/>
                      <a:gd name="connsiteX4" fmla="*/ 291780 w 533952"/>
                      <a:gd name="connsiteY4" fmla="*/ 31575 h 437226"/>
                      <a:gd name="connsiteX5" fmla="*/ 298047 w 533952"/>
                      <a:gd name="connsiteY5" fmla="*/ 28337 h 437226"/>
                      <a:gd name="connsiteX6" fmla="*/ 303534 w 533952"/>
                      <a:gd name="connsiteY6" fmla="*/ 33195 h 437226"/>
                      <a:gd name="connsiteX7" fmla="*/ 323907 w 533952"/>
                      <a:gd name="connsiteY7" fmla="*/ 46968 h 437226"/>
                      <a:gd name="connsiteX8" fmla="*/ 326260 w 533952"/>
                      <a:gd name="connsiteY8" fmla="*/ 51016 h 437226"/>
                      <a:gd name="connsiteX9" fmla="*/ 339585 w 533952"/>
                      <a:gd name="connsiteY9" fmla="*/ 62351 h 437226"/>
                      <a:gd name="connsiteX10" fmla="*/ 338023 w 533952"/>
                      <a:gd name="connsiteY10" fmla="*/ 72066 h 437226"/>
                      <a:gd name="connsiteX11" fmla="*/ 337243 w 533952"/>
                      <a:gd name="connsiteY11" fmla="*/ 77733 h 437226"/>
                      <a:gd name="connsiteX12" fmla="*/ 347424 w 533952"/>
                      <a:gd name="connsiteY12" fmla="*/ 76924 h 437226"/>
                      <a:gd name="connsiteX13" fmla="*/ 348996 w 533952"/>
                      <a:gd name="connsiteY13" fmla="*/ 76924 h 437226"/>
                      <a:gd name="connsiteX14" fmla="*/ 462639 w 533952"/>
                      <a:gd name="connsiteY14" fmla="*/ 144123 h 437226"/>
                      <a:gd name="connsiteX15" fmla="*/ 464992 w 533952"/>
                      <a:gd name="connsiteY15" fmla="*/ 153029 h 437226"/>
                      <a:gd name="connsiteX16" fmla="*/ 482232 w 533952"/>
                      <a:gd name="connsiteY16" fmla="*/ 190281 h 437226"/>
                      <a:gd name="connsiteX17" fmla="*/ 503387 w 533952"/>
                      <a:gd name="connsiteY17" fmla="*/ 233191 h 437226"/>
                      <a:gd name="connsiteX18" fmla="*/ 533953 w 533952"/>
                      <a:gd name="connsiteY18" fmla="*/ 299580 h 437226"/>
                      <a:gd name="connsiteX19" fmla="*/ 524551 w 533952"/>
                      <a:gd name="connsiteY19" fmla="*/ 304438 h 437226"/>
                      <a:gd name="connsiteX20" fmla="*/ 519846 w 533952"/>
                      <a:gd name="connsiteY20" fmla="*/ 317401 h 437226"/>
                      <a:gd name="connsiteX21" fmla="*/ 512797 w 533952"/>
                      <a:gd name="connsiteY21" fmla="*/ 328736 h 437226"/>
                      <a:gd name="connsiteX22" fmla="*/ 488499 w 533952"/>
                      <a:gd name="connsiteY22" fmla="*/ 342500 h 437226"/>
                      <a:gd name="connsiteX23" fmla="*/ 457153 w 533952"/>
                      <a:gd name="connsiteY23" fmla="*/ 352216 h 437226"/>
                      <a:gd name="connsiteX24" fmla="*/ 432854 w 533952"/>
                      <a:gd name="connsiteY24" fmla="*/ 345738 h 437226"/>
                      <a:gd name="connsiteX25" fmla="*/ 410128 w 533952"/>
                      <a:gd name="connsiteY25" fmla="*/ 365170 h 437226"/>
                      <a:gd name="connsiteX26" fmla="*/ 411690 w 533952"/>
                      <a:gd name="connsiteY26" fmla="*/ 377314 h 437226"/>
                      <a:gd name="connsiteX27" fmla="*/ 402289 w 533952"/>
                      <a:gd name="connsiteY27" fmla="*/ 378933 h 437226"/>
                      <a:gd name="connsiteX28" fmla="*/ 396802 w 533952"/>
                      <a:gd name="connsiteY28" fmla="*/ 387029 h 437226"/>
                      <a:gd name="connsiteX29" fmla="*/ 400717 w 533952"/>
                      <a:gd name="connsiteY29" fmla="*/ 399174 h 437226"/>
                      <a:gd name="connsiteX30" fmla="*/ 394449 w 533952"/>
                      <a:gd name="connsiteY30" fmla="*/ 406460 h 437226"/>
                      <a:gd name="connsiteX31" fmla="*/ 394449 w 533952"/>
                      <a:gd name="connsiteY31" fmla="*/ 416176 h 437226"/>
                      <a:gd name="connsiteX32" fmla="*/ 391316 w 533952"/>
                      <a:gd name="connsiteY32" fmla="*/ 420224 h 437226"/>
                      <a:gd name="connsiteX33" fmla="*/ 385048 w 533952"/>
                      <a:gd name="connsiteY33" fmla="*/ 434797 h 437226"/>
                      <a:gd name="connsiteX34" fmla="*/ 374075 w 533952"/>
                      <a:gd name="connsiteY34" fmla="*/ 433178 h 437226"/>
                      <a:gd name="connsiteX35" fmla="*/ 347424 w 533952"/>
                      <a:gd name="connsiteY35" fmla="*/ 425082 h 437226"/>
                      <a:gd name="connsiteX36" fmla="*/ 343510 w 533952"/>
                      <a:gd name="connsiteY36" fmla="*/ 429939 h 437226"/>
                      <a:gd name="connsiteX37" fmla="*/ 323917 w 533952"/>
                      <a:gd name="connsiteY37" fmla="*/ 437226 h 437226"/>
                      <a:gd name="connsiteX38" fmla="*/ 294132 w 533952"/>
                      <a:gd name="connsiteY38" fmla="*/ 427511 h 437226"/>
                      <a:gd name="connsiteX39" fmla="*/ 280806 w 533952"/>
                      <a:gd name="connsiteY39" fmla="*/ 423462 h 437226"/>
                      <a:gd name="connsiteX40" fmla="*/ 265138 w 533952"/>
                      <a:gd name="connsiteY40" fmla="*/ 433178 h 437226"/>
                      <a:gd name="connsiteX41" fmla="*/ 253375 w 533952"/>
                      <a:gd name="connsiteY41" fmla="*/ 424272 h 437226"/>
                      <a:gd name="connsiteX42" fmla="*/ 242402 w 533952"/>
                      <a:gd name="connsiteY42" fmla="*/ 424272 h 437226"/>
                      <a:gd name="connsiteX43" fmla="*/ 229086 w 533952"/>
                      <a:gd name="connsiteY43" fmla="*/ 425082 h 437226"/>
                      <a:gd name="connsiteX44" fmla="*/ 207921 w 533952"/>
                      <a:gd name="connsiteY44" fmla="*/ 409699 h 437226"/>
                      <a:gd name="connsiteX45" fmla="*/ 204006 w 533952"/>
                      <a:gd name="connsiteY45" fmla="*/ 416176 h 437226"/>
                      <a:gd name="connsiteX46" fmla="*/ 162468 w 533952"/>
                      <a:gd name="connsiteY46" fmla="*/ 426701 h 437226"/>
                      <a:gd name="connsiteX47" fmla="*/ 102184 w 533952"/>
                      <a:gd name="connsiteY47" fmla="*/ 429282 h 437226"/>
                      <a:gd name="connsiteX48" fmla="*/ 69571 w 533952"/>
                      <a:gd name="connsiteY48" fmla="*/ 413957 h 437226"/>
                      <a:gd name="connsiteX49" fmla="*/ 63484 w 533952"/>
                      <a:gd name="connsiteY49" fmla="*/ 369903 h 437226"/>
                      <a:gd name="connsiteX50" fmla="*/ 63484 w 533952"/>
                      <a:gd name="connsiteY50" fmla="*/ 368284 h 437226"/>
                      <a:gd name="connsiteX51" fmla="*/ 25079 w 533952"/>
                      <a:gd name="connsiteY51" fmla="*/ 355330 h 437226"/>
                      <a:gd name="connsiteX52" fmla="*/ 15678 w 533952"/>
                      <a:gd name="connsiteY52" fmla="*/ 335090 h 437226"/>
                      <a:gd name="connsiteX53" fmla="*/ 6268 w 533952"/>
                      <a:gd name="connsiteY53" fmla="*/ 331032 h 437226"/>
                      <a:gd name="connsiteX54" fmla="*/ 0 w 533952"/>
                      <a:gd name="connsiteY54" fmla="*/ 330222 h 437226"/>
                      <a:gd name="connsiteX55" fmla="*/ 2353 w 533952"/>
                      <a:gd name="connsiteY55" fmla="*/ 327793 h 437226"/>
                      <a:gd name="connsiteX56" fmla="*/ 39967 w 533952"/>
                      <a:gd name="connsiteY56" fmla="*/ 279216 h 437226"/>
                      <a:gd name="connsiteX57" fmla="*/ 58226 w 533952"/>
                      <a:gd name="connsiteY57" fmla="*/ 225095 h 437226"/>
                      <a:gd name="connsiteX58" fmla="*/ 53521 w 533952"/>
                      <a:gd name="connsiteY58" fmla="*/ 212950 h 437226"/>
                      <a:gd name="connsiteX59" fmla="*/ 61360 w 533952"/>
                      <a:gd name="connsiteY59" fmla="*/ 208093 h 437226"/>
                      <a:gd name="connsiteX60" fmla="*/ 89573 w 533952"/>
                      <a:gd name="connsiteY60" fmla="*/ 193519 h 437226"/>
                      <a:gd name="connsiteX61" fmla="*/ 84877 w 533952"/>
                      <a:gd name="connsiteY61" fmla="*/ 182175 h 437226"/>
                      <a:gd name="connsiteX62" fmla="*/ 105251 w 533952"/>
                      <a:gd name="connsiteY62" fmla="*/ 174079 h 437226"/>
                      <a:gd name="connsiteX63" fmla="*/ 105251 w 533952"/>
                      <a:gd name="connsiteY63" fmla="*/ 161935 h 437226"/>
                      <a:gd name="connsiteX64" fmla="*/ 113090 w 533952"/>
                      <a:gd name="connsiteY64" fmla="*/ 155458 h 437226"/>
                      <a:gd name="connsiteX65" fmla="*/ 122492 w 533952"/>
                      <a:gd name="connsiteY65" fmla="*/ 151409 h 437226"/>
                      <a:gd name="connsiteX66" fmla="*/ 124063 w 533952"/>
                      <a:gd name="connsiteY66" fmla="*/ 141694 h 437226"/>
                      <a:gd name="connsiteX67" fmla="*/ 117005 w 533952"/>
                      <a:gd name="connsiteY67" fmla="*/ 128740 h 437226"/>
                      <a:gd name="connsiteX68" fmla="*/ 110738 w 533952"/>
                      <a:gd name="connsiteY68" fmla="*/ 117405 h 437226"/>
                      <a:gd name="connsiteX69" fmla="*/ 111519 w 533952"/>
                      <a:gd name="connsiteY69" fmla="*/ 76924 h 437226"/>
                      <a:gd name="connsiteX70" fmla="*/ 110738 w 533952"/>
                      <a:gd name="connsiteY70" fmla="*/ 70447 h 437226"/>
                      <a:gd name="connsiteX71" fmla="*/ 105251 w 533952"/>
                      <a:gd name="connsiteY71" fmla="*/ 68018 h 437226"/>
                      <a:gd name="connsiteX72" fmla="*/ 93497 w 533952"/>
                      <a:gd name="connsiteY72" fmla="*/ 43720 h 437226"/>
                      <a:gd name="connsiteX73" fmla="*/ 95850 w 533952"/>
                      <a:gd name="connsiteY73" fmla="*/ 34004 h 437226"/>
                      <a:gd name="connsiteX74" fmla="*/ 122492 w 533952"/>
                      <a:gd name="connsiteY74" fmla="*/ 17002 h 437226"/>
                      <a:gd name="connsiteX75" fmla="*/ 135817 w 533952"/>
                      <a:gd name="connsiteY75" fmla="*/ 17002 h 437226"/>
                      <a:gd name="connsiteX76" fmla="*/ 146790 w 533952"/>
                      <a:gd name="connsiteY76" fmla="*/ 8096 h 437226"/>
                      <a:gd name="connsiteX77" fmla="*/ 160896 w 533952"/>
                      <a:gd name="connsiteY77" fmla="*/ 15383 h 437226"/>
                      <a:gd name="connsiteX78" fmla="*/ 167954 w 533952"/>
                      <a:gd name="connsiteY78" fmla="*/ 11335 h 437226"/>
                      <a:gd name="connsiteX79" fmla="*/ 170297 w 533952"/>
                      <a:gd name="connsiteY79" fmla="*/ 8906 h 437226"/>
                      <a:gd name="connsiteX80" fmla="*/ 178137 w 533952"/>
                      <a:gd name="connsiteY80" fmla="*/ 0 h 437226"/>
                      <a:gd name="connsiteX81" fmla="*/ 187547 w 533952"/>
                      <a:gd name="connsiteY81" fmla="*/ 7287 h 437226"/>
                      <a:gd name="connsiteX82" fmla="*/ 244755 w 533952"/>
                      <a:gd name="connsiteY82" fmla="*/ 9715 h 437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</a:cxnLst>
                    <a:rect l="l" t="t" r="r" b="b"/>
                    <a:pathLst>
                      <a:path w="533952" h="437226">
                        <a:moveTo>
                          <a:pt x="244755" y="9715"/>
                        </a:moveTo>
                        <a:lnTo>
                          <a:pt x="265128" y="21050"/>
                        </a:lnTo>
                        <a:lnTo>
                          <a:pt x="280026" y="20241"/>
                        </a:lnTo>
                        <a:lnTo>
                          <a:pt x="283941" y="18621"/>
                        </a:lnTo>
                        <a:lnTo>
                          <a:pt x="291780" y="31575"/>
                        </a:lnTo>
                        <a:lnTo>
                          <a:pt x="298047" y="28337"/>
                        </a:lnTo>
                        <a:lnTo>
                          <a:pt x="303534" y="33195"/>
                        </a:lnTo>
                        <a:lnTo>
                          <a:pt x="323907" y="46968"/>
                        </a:lnTo>
                        <a:lnTo>
                          <a:pt x="326260" y="51016"/>
                        </a:lnTo>
                        <a:lnTo>
                          <a:pt x="339585" y="62351"/>
                        </a:lnTo>
                        <a:lnTo>
                          <a:pt x="338023" y="72066"/>
                        </a:lnTo>
                        <a:lnTo>
                          <a:pt x="337243" y="77733"/>
                        </a:lnTo>
                        <a:lnTo>
                          <a:pt x="347424" y="76924"/>
                        </a:lnTo>
                        <a:lnTo>
                          <a:pt x="348996" y="76924"/>
                        </a:lnTo>
                        <a:lnTo>
                          <a:pt x="462639" y="144123"/>
                        </a:lnTo>
                        <a:lnTo>
                          <a:pt x="464992" y="153029"/>
                        </a:lnTo>
                        <a:lnTo>
                          <a:pt x="482232" y="190281"/>
                        </a:lnTo>
                        <a:lnTo>
                          <a:pt x="503387" y="233191"/>
                        </a:lnTo>
                        <a:lnTo>
                          <a:pt x="533953" y="299580"/>
                        </a:lnTo>
                        <a:lnTo>
                          <a:pt x="524551" y="304438"/>
                        </a:lnTo>
                        <a:lnTo>
                          <a:pt x="519846" y="317401"/>
                        </a:lnTo>
                        <a:lnTo>
                          <a:pt x="512797" y="328736"/>
                        </a:lnTo>
                        <a:lnTo>
                          <a:pt x="488499" y="342500"/>
                        </a:lnTo>
                        <a:lnTo>
                          <a:pt x="457153" y="352216"/>
                        </a:lnTo>
                        <a:lnTo>
                          <a:pt x="432854" y="345738"/>
                        </a:lnTo>
                        <a:lnTo>
                          <a:pt x="410128" y="365170"/>
                        </a:lnTo>
                        <a:lnTo>
                          <a:pt x="411690" y="377314"/>
                        </a:lnTo>
                        <a:lnTo>
                          <a:pt x="402289" y="378933"/>
                        </a:lnTo>
                        <a:lnTo>
                          <a:pt x="396802" y="387029"/>
                        </a:lnTo>
                        <a:lnTo>
                          <a:pt x="400717" y="399174"/>
                        </a:lnTo>
                        <a:lnTo>
                          <a:pt x="394449" y="406460"/>
                        </a:lnTo>
                        <a:lnTo>
                          <a:pt x="394449" y="416176"/>
                        </a:lnTo>
                        <a:lnTo>
                          <a:pt x="391316" y="420224"/>
                        </a:lnTo>
                        <a:lnTo>
                          <a:pt x="385048" y="434797"/>
                        </a:lnTo>
                        <a:lnTo>
                          <a:pt x="374075" y="433178"/>
                        </a:lnTo>
                        <a:lnTo>
                          <a:pt x="347424" y="425082"/>
                        </a:lnTo>
                        <a:lnTo>
                          <a:pt x="343510" y="429939"/>
                        </a:lnTo>
                        <a:lnTo>
                          <a:pt x="323917" y="437226"/>
                        </a:lnTo>
                        <a:lnTo>
                          <a:pt x="294132" y="427511"/>
                        </a:lnTo>
                        <a:lnTo>
                          <a:pt x="280806" y="423462"/>
                        </a:lnTo>
                        <a:lnTo>
                          <a:pt x="265138" y="433178"/>
                        </a:lnTo>
                        <a:lnTo>
                          <a:pt x="253375" y="424272"/>
                        </a:lnTo>
                        <a:lnTo>
                          <a:pt x="242402" y="424272"/>
                        </a:lnTo>
                        <a:lnTo>
                          <a:pt x="229086" y="425082"/>
                        </a:lnTo>
                        <a:lnTo>
                          <a:pt x="207921" y="409699"/>
                        </a:lnTo>
                        <a:lnTo>
                          <a:pt x="204006" y="416176"/>
                        </a:lnTo>
                        <a:lnTo>
                          <a:pt x="162468" y="426701"/>
                        </a:lnTo>
                        <a:lnTo>
                          <a:pt x="102184" y="429282"/>
                        </a:lnTo>
                        <a:lnTo>
                          <a:pt x="69571" y="413957"/>
                        </a:lnTo>
                        <a:lnTo>
                          <a:pt x="63484" y="369903"/>
                        </a:lnTo>
                        <a:lnTo>
                          <a:pt x="63484" y="368284"/>
                        </a:lnTo>
                        <a:lnTo>
                          <a:pt x="25079" y="355330"/>
                        </a:lnTo>
                        <a:lnTo>
                          <a:pt x="15678" y="335090"/>
                        </a:lnTo>
                        <a:lnTo>
                          <a:pt x="6268" y="331032"/>
                        </a:lnTo>
                        <a:lnTo>
                          <a:pt x="0" y="330222"/>
                        </a:lnTo>
                        <a:lnTo>
                          <a:pt x="2353" y="327793"/>
                        </a:lnTo>
                        <a:lnTo>
                          <a:pt x="39967" y="279216"/>
                        </a:lnTo>
                        <a:lnTo>
                          <a:pt x="58226" y="225095"/>
                        </a:lnTo>
                        <a:lnTo>
                          <a:pt x="53521" y="212950"/>
                        </a:lnTo>
                        <a:lnTo>
                          <a:pt x="61360" y="208093"/>
                        </a:lnTo>
                        <a:lnTo>
                          <a:pt x="89573" y="193519"/>
                        </a:lnTo>
                        <a:lnTo>
                          <a:pt x="84877" y="182175"/>
                        </a:lnTo>
                        <a:lnTo>
                          <a:pt x="105251" y="174079"/>
                        </a:lnTo>
                        <a:lnTo>
                          <a:pt x="105251" y="161935"/>
                        </a:lnTo>
                        <a:lnTo>
                          <a:pt x="113090" y="155458"/>
                        </a:lnTo>
                        <a:lnTo>
                          <a:pt x="122492" y="151409"/>
                        </a:lnTo>
                        <a:lnTo>
                          <a:pt x="124063" y="141694"/>
                        </a:lnTo>
                        <a:lnTo>
                          <a:pt x="117005" y="128740"/>
                        </a:lnTo>
                        <a:lnTo>
                          <a:pt x="110738" y="117405"/>
                        </a:lnTo>
                        <a:lnTo>
                          <a:pt x="111519" y="76924"/>
                        </a:lnTo>
                        <a:lnTo>
                          <a:pt x="110738" y="70447"/>
                        </a:lnTo>
                        <a:lnTo>
                          <a:pt x="105251" y="68018"/>
                        </a:lnTo>
                        <a:lnTo>
                          <a:pt x="93497" y="43720"/>
                        </a:lnTo>
                        <a:lnTo>
                          <a:pt x="95850" y="34004"/>
                        </a:lnTo>
                        <a:lnTo>
                          <a:pt x="122492" y="17002"/>
                        </a:lnTo>
                        <a:lnTo>
                          <a:pt x="135817" y="17002"/>
                        </a:lnTo>
                        <a:lnTo>
                          <a:pt x="146790" y="8096"/>
                        </a:lnTo>
                        <a:lnTo>
                          <a:pt x="160896" y="15383"/>
                        </a:lnTo>
                        <a:lnTo>
                          <a:pt x="167954" y="11335"/>
                        </a:lnTo>
                        <a:lnTo>
                          <a:pt x="170297" y="8906"/>
                        </a:lnTo>
                        <a:lnTo>
                          <a:pt x="178137" y="0"/>
                        </a:lnTo>
                        <a:lnTo>
                          <a:pt x="187547" y="7287"/>
                        </a:lnTo>
                        <a:lnTo>
                          <a:pt x="244755" y="9715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05" name="Forma Livre: Forma 204">
                    <a:extLst>
                      <a:ext uri="{FF2B5EF4-FFF2-40B4-BE49-F238E27FC236}">
                        <a16:creationId xmlns:a16="http://schemas.microsoft.com/office/drawing/2014/main" id="{A98D2BDB-F1F8-AB67-C37A-467C8E2DC353}"/>
                      </a:ext>
                    </a:extLst>
                  </p:cNvPr>
                  <p:cNvSpPr/>
                  <p:nvPr/>
                </p:nvSpPr>
                <p:spPr>
                  <a:xfrm>
                    <a:off x="5189664" y="3259241"/>
                    <a:ext cx="1188252" cy="1024466"/>
                  </a:xfrm>
                  <a:custGeom>
                    <a:avLst/>
                    <a:gdLst>
                      <a:gd name="connsiteX0" fmla="*/ 1188253 w 1188252"/>
                      <a:gd name="connsiteY0" fmla="*/ 163554 h 1024466"/>
                      <a:gd name="connsiteX1" fmla="*/ 1174147 w 1188252"/>
                      <a:gd name="connsiteY1" fmla="*/ 178127 h 1024466"/>
                      <a:gd name="connsiteX2" fmla="*/ 1144371 w 1188252"/>
                      <a:gd name="connsiteY2" fmla="*/ 186233 h 1024466"/>
                      <a:gd name="connsiteX3" fmla="*/ 1132608 w 1188252"/>
                      <a:gd name="connsiteY3" fmla="*/ 199187 h 1024466"/>
                      <a:gd name="connsiteX4" fmla="*/ 1105967 w 1188252"/>
                      <a:gd name="connsiteY4" fmla="*/ 210521 h 1024466"/>
                      <a:gd name="connsiteX5" fmla="*/ 1084802 w 1188252"/>
                      <a:gd name="connsiteY5" fmla="*/ 208093 h 1024466"/>
                      <a:gd name="connsiteX6" fmla="*/ 1064428 w 1188252"/>
                      <a:gd name="connsiteY6" fmla="*/ 191900 h 1024466"/>
                      <a:gd name="connsiteX7" fmla="*/ 1044835 w 1188252"/>
                      <a:gd name="connsiteY7" fmla="*/ 206473 h 1024466"/>
                      <a:gd name="connsiteX8" fmla="*/ 1016622 w 1188252"/>
                      <a:gd name="connsiteY8" fmla="*/ 242097 h 1024466"/>
                      <a:gd name="connsiteX9" fmla="*/ 1016622 w 1188252"/>
                      <a:gd name="connsiteY9" fmla="*/ 255051 h 1024466"/>
                      <a:gd name="connsiteX10" fmla="*/ 984485 w 1188252"/>
                      <a:gd name="connsiteY10" fmla="*/ 274482 h 1024466"/>
                      <a:gd name="connsiteX11" fmla="*/ 976646 w 1188252"/>
                      <a:gd name="connsiteY11" fmla="*/ 273672 h 1024466"/>
                      <a:gd name="connsiteX12" fmla="*/ 968807 w 1188252"/>
                      <a:gd name="connsiteY12" fmla="*/ 281769 h 1024466"/>
                      <a:gd name="connsiteX13" fmla="*/ 925706 w 1188252"/>
                      <a:gd name="connsiteY13" fmla="*/ 279340 h 1024466"/>
                      <a:gd name="connsiteX14" fmla="*/ 921782 w 1188252"/>
                      <a:gd name="connsiteY14" fmla="*/ 274482 h 1024466"/>
                      <a:gd name="connsiteX15" fmla="*/ 913943 w 1188252"/>
                      <a:gd name="connsiteY15" fmla="*/ 280959 h 1024466"/>
                      <a:gd name="connsiteX16" fmla="*/ 894350 w 1188252"/>
                      <a:gd name="connsiteY16" fmla="*/ 270434 h 1024466"/>
                      <a:gd name="connsiteX17" fmla="*/ 887301 w 1188252"/>
                      <a:gd name="connsiteY17" fmla="*/ 283388 h 1024466"/>
                      <a:gd name="connsiteX18" fmla="*/ 875547 w 1188252"/>
                      <a:gd name="connsiteY18" fmla="*/ 282578 h 1024466"/>
                      <a:gd name="connsiteX19" fmla="*/ 862222 w 1188252"/>
                      <a:gd name="connsiteY19" fmla="*/ 279340 h 1024466"/>
                      <a:gd name="connsiteX20" fmla="*/ 858298 w 1188252"/>
                      <a:gd name="connsiteY20" fmla="*/ 271243 h 1024466"/>
                      <a:gd name="connsiteX21" fmla="*/ 841057 w 1188252"/>
                      <a:gd name="connsiteY21" fmla="*/ 268815 h 1024466"/>
                      <a:gd name="connsiteX22" fmla="*/ 837924 w 1188252"/>
                      <a:gd name="connsiteY22" fmla="*/ 262337 h 1024466"/>
                      <a:gd name="connsiteX23" fmla="*/ 827732 w 1188252"/>
                      <a:gd name="connsiteY23" fmla="*/ 264766 h 1024466"/>
                      <a:gd name="connsiteX24" fmla="*/ 831656 w 1188252"/>
                      <a:gd name="connsiteY24" fmla="*/ 255861 h 1024466"/>
                      <a:gd name="connsiteX25" fmla="*/ 818331 w 1188252"/>
                      <a:gd name="connsiteY25" fmla="*/ 246955 h 1024466"/>
                      <a:gd name="connsiteX26" fmla="*/ 816759 w 1188252"/>
                      <a:gd name="connsiteY26" fmla="*/ 233191 h 1024466"/>
                      <a:gd name="connsiteX27" fmla="*/ 808930 w 1188252"/>
                      <a:gd name="connsiteY27" fmla="*/ 229143 h 1024466"/>
                      <a:gd name="connsiteX28" fmla="*/ 807358 w 1188252"/>
                      <a:gd name="connsiteY28" fmla="*/ 224285 h 1024466"/>
                      <a:gd name="connsiteX29" fmla="*/ 803443 w 1188252"/>
                      <a:gd name="connsiteY29" fmla="*/ 221856 h 1024466"/>
                      <a:gd name="connsiteX30" fmla="*/ 761114 w 1188252"/>
                      <a:gd name="connsiteY30" fmla="*/ 210521 h 1024466"/>
                      <a:gd name="connsiteX31" fmla="*/ 739178 w 1188252"/>
                      <a:gd name="connsiteY31" fmla="*/ 212950 h 1024466"/>
                      <a:gd name="connsiteX32" fmla="*/ 721147 w 1188252"/>
                      <a:gd name="connsiteY32" fmla="*/ 208093 h 1024466"/>
                      <a:gd name="connsiteX33" fmla="*/ 699201 w 1188252"/>
                      <a:gd name="connsiteY33" fmla="*/ 196758 h 1024466"/>
                      <a:gd name="connsiteX34" fmla="*/ 702335 w 1188252"/>
                      <a:gd name="connsiteY34" fmla="*/ 183804 h 1024466"/>
                      <a:gd name="connsiteX35" fmla="*/ 698420 w 1188252"/>
                      <a:gd name="connsiteY35" fmla="*/ 166792 h 1024466"/>
                      <a:gd name="connsiteX36" fmla="*/ 689010 w 1188252"/>
                      <a:gd name="connsiteY36" fmla="*/ 145742 h 1024466"/>
                      <a:gd name="connsiteX37" fmla="*/ 681180 w 1188252"/>
                      <a:gd name="connsiteY37" fmla="*/ 140884 h 1024466"/>
                      <a:gd name="connsiteX38" fmla="*/ 681180 w 1188252"/>
                      <a:gd name="connsiteY38" fmla="*/ 135217 h 1024466"/>
                      <a:gd name="connsiteX39" fmla="*/ 677256 w 1188252"/>
                      <a:gd name="connsiteY39" fmla="*/ 129550 h 1024466"/>
                      <a:gd name="connsiteX40" fmla="*/ 664721 w 1188252"/>
                      <a:gd name="connsiteY40" fmla="*/ 89878 h 1024466"/>
                      <a:gd name="connsiteX41" fmla="*/ 666283 w 1188252"/>
                      <a:gd name="connsiteY41" fmla="*/ 72066 h 1024466"/>
                      <a:gd name="connsiteX42" fmla="*/ 670208 w 1188252"/>
                      <a:gd name="connsiteY42" fmla="*/ 64779 h 1024466"/>
                      <a:gd name="connsiteX43" fmla="*/ 667855 w 1188252"/>
                      <a:gd name="connsiteY43" fmla="*/ 50206 h 1024466"/>
                      <a:gd name="connsiteX44" fmla="*/ 681180 w 1188252"/>
                      <a:gd name="connsiteY44" fmla="*/ 36433 h 1024466"/>
                      <a:gd name="connsiteX45" fmla="*/ 687448 w 1188252"/>
                      <a:gd name="connsiteY45" fmla="*/ 35623 h 1024466"/>
                      <a:gd name="connsiteX46" fmla="*/ 685876 w 1188252"/>
                      <a:gd name="connsiteY46" fmla="*/ 32385 h 1024466"/>
                      <a:gd name="connsiteX47" fmla="*/ 671770 w 1188252"/>
                      <a:gd name="connsiteY47" fmla="*/ 34814 h 1024466"/>
                      <a:gd name="connsiteX48" fmla="*/ 659235 w 1188252"/>
                      <a:gd name="connsiteY48" fmla="*/ 36433 h 1024466"/>
                      <a:gd name="connsiteX49" fmla="*/ 649043 w 1188252"/>
                      <a:gd name="connsiteY49" fmla="*/ 44529 h 1024466"/>
                      <a:gd name="connsiteX50" fmla="*/ 614562 w 1188252"/>
                      <a:gd name="connsiteY50" fmla="*/ 24289 h 1024466"/>
                      <a:gd name="connsiteX51" fmla="*/ 599665 w 1188252"/>
                      <a:gd name="connsiteY51" fmla="*/ 11335 h 1024466"/>
                      <a:gd name="connsiteX52" fmla="*/ 590264 w 1188252"/>
                      <a:gd name="connsiteY52" fmla="*/ 12144 h 1024466"/>
                      <a:gd name="connsiteX53" fmla="*/ 573024 w 1188252"/>
                      <a:gd name="connsiteY53" fmla="*/ 0 h 1024466"/>
                      <a:gd name="connsiteX54" fmla="*/ 548726 w 1188252"/>
                      <a:gd name="connsiteY54" fmla="*/ 27527 h 1024466"/>
                      <a:gd name="connsiteX55" fmla="*/ 534619 w 1188252"/>
                      <a:gd name="connsiteY55" fmla="*/ 45349 h 1024466"/>
                      <a:gd name="connsiteX56" fmla="*/ 522075 w 1188252"/>
                      <a:gd name="connsiteY56" fmla="*/ 47768 h 1024466"/>
                      <a:gd name="connsiteX57" fmla="*/ 518160 w 1188252"/>
                      <a:gd name="connsiteY57" fmla="*/ 45349 h 1024466"/>
                      <a:gd name="connsiteX58" fmla="*/ 504835 w 1188252"/>
                      <a:gd name="connsiteY58" fmla="*/ 52635 h 1024466"/>
                      <a:gd name="connsiteX59" fmla="*/ 481327 w 1188252"/>
                      <a:gd name="connsiteY59" fmla="*/ 51016 h 1024466"/>
                      <a:gd name="connsiteX60" fmla="*/ 474269 w 1188252"/>
                      <a:gd name="connsiteY60" fmla="*/ 41291 h 1024466"/>
                      <a:gd name="connsiteX61" fmla="*/ 460943 w 1188252"/>
                      <a:gd name="connsiteY61" fmla="*/ 46958 h 1024466"/>
                      <a:gd name="connsiteX62" fmla="*/ 446056 w 1188252"/>
                      <a:gd name="connsiteY62" fmla="*/ 42100 h 1024466"/>
                      <a:gd name="connsiteX63" fmla="*/ 439788 w 1188252"/>
                      <a:gd name="connsiteY63" fmla="*/ 35623 h 1024466"/>
                      <a:gd name="connsiteX64" fmla="*/ 419405 w 1188252"/>
                      <a:gd name="connsiteY64" fmla="*/ 51016 h 1024466"/>
                      <a:gd name="connsiteX65" fmla="*/ 382572 w 1188252"/>
                      <a:gd name="connsiteY65" fmla="*/ 72066 h 1024466"/>
                      <a:gd name="connsiteX66" fmla="*/ 374732 w 1188252"/>
                      <a:gd name="connsiteY66" fmla="*/ 85020 h 1024466"/>
                      <a:gd name="connsiteX67" fmla="*/ 374732 w 1188252"/>
                      <a:gd name="connsiteY67" fmla="*/ 85830 h 1024466"/>
                      <a:gd name="connsiteX68" fmla="*/ 366112 w 1188252"/>
                      <a:gd name="connsiteY68" fmla="*/ 97164 h 1024466"/>
                      <a:gd name="connsiteX69" fmla="*/ 369246 w 1188252"/>
                      <a:gd name="connsiteY69" fmla="*/ 119834 h 1024466"/>
                      <a:gd name="connsiteX70" fmla="*/ 348872 w 1188252"/>
                      <a:gd name="connsiteY70" fmla="*/ 130359 h 1024466"/>
                      <a:gd name="connsiteX71" fmla="*/ 354359 w 1188252"/>
                      <a:gd name="connsiteY71" fmla="*/ 139265 h 1024466"/>
                      <a:gd name="connsiteX72" fmla="*/ 342605 w 1188252"/>
                      <a:gd name="connsiteY72" fmla="*/ 140884 h 1024466"/>
                      <a:gd name="connsiteX73" fmla="*/ 334766 w 1188252"/>
                      <a:gd name="connsiteY73" fmla="*/ 160315 h 1024466"/>
                      <a:gd name="connsiteX74" fmla="*/ 325355 w 1188252"/>
                      <a:gd name="connsiteY74" fmla="*/ 157077 h 1024466"/>
                      <a:gd name="connsiteX75" fmla="*/ 319878 w 1188252"/>
                      <a:gd name="connsiteY75" fmla="*/ 158696 h 1024466"/>
                      <a:gd name="connsiteX76" fmla="*/ 308115 w 1188252"/>
                      <a:gd name="connsiteY76" fmla="*/ 187852 h 1024466"/>
                      <a:gd name="connsiteX77" fmla="*/ 299494 w 1188252"/>
                      <a:gd name="connsiteY77" fmla="*/ 194329 h 1024466"/>
                      <a:gd name="connsiteX78" fmla="*/ 295580 w 1188252"/>
                      <a:gd name="connsiteY78" fmla="*/ 209712 h 1024466"/>
                      <a:gd name="connsiteX79" fmla="*/ 285388 w 1188252"/>
                      <a:gd name="connsiteY79" fmla="*/ 221047 h 1024466"/>
                      <a:gd name="connsiteX80" fmla="*/ 274415 w 1188252"/>
                      <a:gd name="connsiteY80" fmla="*/ 225095 h 1024466"/>
                      <a:gd name="connsiteX81" fmla="*/ 272062 w 1188252"/>
                      <a:gd name="connsiteY81" fmla="*/ 230762 h 1024466"/>
                      <a:gd name="connsiteX82" fmla="*/ 265014 w 1188252"/>
                      <a:gd name="connsiteY82" fmla="*/ 231572 h 1024466"/>
                      <a:gd name="connsiteX83" fmla="*/ 261090 w 1188252"/>
                      <a:gd name="connsiteY83" fmla="*/ 246145 h 1024466"/>
                      <a:gd name="connsiteX84" fmla="*/ 247774 w 1188252"/>
                      <a:gd name="connsiteY84" fmla="*/ 255051 h 1024466"/>
                      <a:gd name="connsiteX85" fmla="*/ 234448 w 1188252"/>
                      <a:gd name="connsiteY85" fmla="*/ 259099 h 1024466"/>
                      <a:gd name="connsiteX86" fmla="*/ 238363 w 1188252"/>
                      <a:gd name="connsiteY86" fmla="*/ 242907 h 1024466"/>
                      <a:gd name="connsiteX87" fmla="*/ 239935 w 1188252"/>
                      <a:gd name="connsiteY87" fmla="*/ 207283 h 1024466"/>
                      <a:gd name="connsiteX88" fmla="*/ 234448 w 1188252"/>
                      <a:gd name="connsiteY88" fmla="*/ 199187 h 1024466"/>
                      <a:gd name="connsiteX89" fmla="*/ 251688 w 1188252"/>
                      <a:gd name="connsiteY89" fmla="*/ 148171 h 1024466"/>
                      <a:gd name="connsiteX90" fmla="*/ 245421 w 1188252"/>
                      <a:gd name="connsiteY90" fmla="*/ 131978 h 1024466"/>
                      <a:gd name="connsiteX91" fmla="*/ 257175 w 1188252"/>
                      <a:gd name="connsiteY91" fmla="*/ 114167 h 1024466"/>
                      <a:gd name="connsiteX92" fmla="*/ 270500 w 1188252"/>
                      <a:gd name="connsiteY92" fmla="*/ 114167 h 1024466"/>
                      <a:gd name="connsiteX93" fmla="*/ 277549 w 1188252"/>
                      <a:gd name="connsiteY93" fmla="*/ 98784 h 1024466"/>
                      <a:gd name="connsiteX94" fmla="*/ 275987 w 1188252"/>
                      <a:gd name="connsiteY94" fmla="*/ 83401 h 1024466"/>
                      <a:gd name="connsiteX95" fmla="*/ 258737 w 1188252"/>
                      <a:gd name="connsiteY95" fmla="*/ 92307 h 1024466"/>
                      <a:gd name="connsiteX96" fmla="*/ 251688 w 1188252"/>
                      <a:gd name="connsiteY96" fmla="*/ 89878 h 1024466"/>
                      <a:gd name="connsiteX97" fmla="*/ 249336 w 1188252"/>
                      <a:gd name="connsiteY97" fmla="*/ 72876 h 1024466"/>
                      <a:gd name="connsiteX98" fmla="*/ 236010 w 1188252"/>
                      <a:gd name="connsiteY98" fmla="*/ 68018 h 1024466"/>
                      <a:gd name="connsiteX99" fmla="*/ 209369 w 1188252"/>
                      <a:gd name="connsiteY99" fmla="*/ 47768 h 1024466"/>
                      <a:gd name="connsiteX100" fmla="*/ 192119 w 1188252"/>
                      <a:gd name="connsiteY100" fmla="*/ 48577 h 1024466"/>
                      <a:gd name="connsiteX101" fmla="*/ 166259 w 1188252"/>
                      <a:gd name="connsiteY101" fmla="*/ 159506 h 1024466"/>
                      <a:gd name="connsiteX102" fmla="*/ 133340 w 1188252"/>
                      <a:gd name="connsiteY102" fmla="*/ 302819 h 1024466"/>
                      <a:gd name="connsiteX103" fmla="*/ 108261 w 1188252"/>
                      <a:gd name="connsiteY103" fmla="*/ 408889 h 1024466"/>
                      <a:gd name="connsiteX104" fmla="*/ 103565 w 1188252"/>
                      <a:gd name="connsiteY104" fmla="*/ 427511 h 1024466"/>
                      <a:gd name="connsiteX105" fmla="*/ 85534 w 1188252"/>
                      <a:gd name="connsiteY105" fmla="*/ 506054 h 1024466"/>
                      <a:gd name="connsiteX106" fmla="*/ 85534 w 1188252"/>
                      <a:gd name="connsiteY106" fmla="*/ 506054 h 1024466"/>
                      <a:gd name="connsiteX107" fmla="*/ 85534 w 1188252"/>
                      <a:gd name="connsiteY107" fmla="*/ 506054 h 1024466"/>
                      <a:gd name="connsiteX108" fmla="*/ 85534 w 1188252"/>
                      <a:gd name="connsiteY108" fmla="*/ 506054 h 1024466"/>
                      <a:gd name="connsiteX109" fmla="*/ 82401 w 1188252"/>
                      <a:gd name="connsiteY109" fmla="*/ 517388 h 1024466"/>
                      <a:gd name="connsiteX110" fmla="*/ 72209 w 1188252"/>
                      <a:gd name="connsiteY110" fmla="*/ 519817 h 1024466"/>
                      <a:gd name="connsiteX111" fmla="*/ 83963 w 1188252"/>
                      <a:gd name="connsiteY111" fmla="*/ 527914 h 1024466"/>
                      <a:gd name="connsiteX112" fmla="*/ 89449 w 1188252"/>
                      <a:gd name="connsiteY112" fmla="*/ 551393 h 1024466"/>
                      <a:gd name="connsiteX113" fmla="*/ 86315 w 1188252"/>
                      <a:gd name="connsiteY113" fmla="*/ 559489 h 1024466"/>
                      <a:gd name="connsiteX114" fmla="*/ 93374 w 1188252"/>
                      <a:gd name="connsiteY114" fmla="*/ 570014 h 1024466"/>
                      <a:gd name="connsiteX115" fmla="*/ 86315 w 1188252"/>
                      <a:gd name="connsiteY115" fmla="*/ 590264 h 1024466"/>
                      <a:gd name="connsiteX116" fmla="*/ 69075 w 1188252"/>
                      <a:gd name="connsiteY116" fmla="*/ 608076 h 1024466"/>
                      <a:gd name="connsiteX117" fmla="*/ 64370 w 1188252"/>
                      <a:gd name="connsiteY117" fmla="*/ 635603 h 1024466"/>
                      <a:gd name="connsiteX118" fmla="*/ 54969 w 1188252"/>
                      <a:gd name="connsiteY118" fmla="*/ 653415 h 1024466"/>
                      <a:gd name="connsiteX119" fmla="*/ 46349 w 1188252"/>
                      <a:gd name="connsiteY119" fmla="*/ 694706 h 1024466"/>
                      <a:gd name="connsiteX120" fmla="*/ 42424 w 1188252"/>
                      <a:gd name="connsiteY120" fmla="*/ 729529 h 1024466"/>
                      <a:gd name="connsiteX121" fmla="*/ 45567 w 1188252"/>
                      <a:gd name="connsiteY121" fmla="*/ 745722 h 1024466"/>
                      <a:gd name="connsiteX122" fmla="*/ 40081 w 1188252"/>
                      <a:gd name="connsiteY122" fmla="*/ 761105 h 1024466"/>
                      <a:gd name="connsiteX123" fmla="*/ 47911 w 1188252"/>
                      <a:gd name="connsiteY123" fmla="*/ 791870 h 1024466"/>
                      <a:gd name="connsiteX124" fmla="*/ 45567 w 1188252"/>
                      <a:gd name="connsiteY124" fmla="*/ 880129 h 1024466"/>
                      <a:gd name="connsiteX125" fmla="*/ 26756 w 1188252"/>
                      <a:gd name="connsiteY125" fmla="*/ 904418 h 1024466"/>
                      <a:gd name="connsiteX126" fmla="*/ 114 w 1188252"/>
                      <a:gd name="connsiteY126" fmla="*/ 914933 h 1024466"/>
                      <a:gd name="connsiteX127" fmla="*/ 52216 w 1188252"/>
                      <a:gd name="connsiteY127" fmla="*/ 1021166 h 1024466"/>
                      <a:gd name="connsiteX128" fmla="*/ 103651 w 1188252"/>
                      <a:gd name="connsiteY128" fmla="*/ 975274 h 1024466"/>
                      <a:gd name="connsiteX129" fmla="*/ 117386 w 1188252"/>
                      <a:gd name="connsiteY129" fmla="*/ 841162 h 1024466"/>
                      <a:gd name="connsiteX130" fmla="*/ 193500 w 1188252"/>
                      <a:gd name="connsiteY130" fmla="*/ 795614 h 1024466"/>
                      <a:gd name="connsiteX131" fmla="*/ 285388 w 1188252"/>
                      <a:gd name="connsiteY131" fmla="*/ 821827 h 1024466"/>
                      <a:gd name="connsiteX132" fmla="*/ 446056 w 1188252"/>
                      <a:gd name="connsiteY132" fmla="*/ 723852 h 1024466"/>
                      <a:gd name="connsiteX133" fmla="*/ 459381 w 1188252"/>
                      <a:gd name="connsiteY133" fmla="*/ 731149 h 1024466"/>
                      <a:gd name="connsiteX134" fmla="*/ 471916 w 1188252"/>
                      <a:gd name="connsiteY134" fmla="*/ 720614 h 1024466"/>
                      <a:gd name="connsiteX135" fmla="*/ 486023 w 1188252"/>
                      <a:gd name="connsiteY135" fmla="*/ 727100 h 1024466"/>
                      <a:gd name="connsiteX136" fmla="*/ 491509 w 1188252"/>
                      <a:gd name="connsiteY136" fmla="*/ 722233 h 1024466"/>
                      <a:gd name="connsiteX137" fmla="*/ 489947 w 1188252"/>
                      <a:gd name="connsiteY137" fmla="*/ 714137 h 1024466"/>
                      <a:gd name="connsiteX138" fmla="*/ 514245 w 1188252"/>
                      <a:gd name="connsiteY138" fmla="*/ 698754 h 1024466"/>
                      <a:gd name="connsiteX139" fmla="*/ 517379 w 1188252"/>
                      <a:gd name="connsiteY139" fmla="*/ 689848 h 1024466"/>
                      <a:gd name="connsiteX140" fmla="*/ 529914 w 1188252"/>
                      <a:gd name="connsiteY140" fmla="*/ 698754 h 1024466"/>
                      <a:gd name="connsiteX141" fmla="*/ 539325 w 1188252"/>
                      <a:gd name="connsiteY141" fmla="*/ 698754 h 1024466"/>
                      <a:gd name="connsiteX142" fmla="*/ 546373 w 1188252"/>
                      <a:gd name="connsiteY142" fmla="*/ 686610 h 1024466"/>
                      <a:gd name="connsiteX143" fmla="*/ 558127 w 1188252"/>
                      <a:gd name="connsiteY143" fmla="*/ 690658 h 1024466"/>
                      <a:gd name="connsiteX144" fmla="*/ 570671 w 1188252"/>
                      <a:gd name="connsiteY144" fmla="*/ 687419 h 1024466"/>
                      <a:gd name="connsiteX145" fmla="*/ 569100 w 1188252"/>
                      <a:gd name="connsiteY145" fmla="*/ 663940 h 1024466"/>
                      <a:gd name="connsiteX146" fmla="*/ 575376 w 1188252"/>
                      <a:gd name="connsiteY146" fmla="*/ 659082 h 1024466"/>
                      <a:gd name="connsiteX147" fmla="*/ 570671 w 1188252"/>
                      <a:gd name="connsiteY147" fmla="*/ 645319 h 1024466"/>
                      <a:gd name="connsiteX148" fmla="*/ 574586 w 1188252"/>
                      <a:gd name="connsiteY148" fmla="*/ 642890 h 1024466"/>
                      <a:gd name="connsiteX149" fmla="*/ 578510 w 1188252"/>
                      <a:gd name="connsiteY149" fmla="*/ 624268 h 1024466"/>
                      <a:gd name="connsiteX150" fmla="*/ 586340 w 1188252"/>
                      <a:gd name="connsiteY150" fmla="*/ 621840 h 1024466"/>
                      <a:gd name="connsiteX151" fmla="*/ 592617 w 1188252"/>
                      <a:gd name="connsiteY151" fmla="*/ 610505 h 1024466"/>
                      <a:gd name="connsiteX152" fmla="*/ 614562 w 1188252"/>
                      <a:gd name="connsiteY152" fmla="*/ 599170 h 1024466"/>
                      <a:gd name="connsiteX153" fmla="*/ 645128 w 1188252"/>
                      <a:gd name="connsiteY153" fmla="*/ 596741 h 1024466"/>
                      <a:gd name="connsiteX154" fmla="*/ 670208 w 1188252"/>
                      <a:gd name="connsiteY154" fmla="*/ 582158 h 1024466"/>
                      <a:gd name="connsiteX155" fmla="*/ 692934 w 1188252"/>
                      <a:gd name="connsiteY155" fmla="*/ 595932 h 1024466"/>
                      <a:gd name="connsiteX156" fmla="*/ 712527 w 1188252"/>
                      <a:gd name="connsiteY156" fmla="*/ 601599 h 1024466"/>
                      <a:gd name="connsiteX157" fmla="*/ 716442 w 1188252"/>
                      <a:gd name="connsiteY157" fmla="*/ 608076 h 1024466"/>
                      <a:gd name="connsiteX158" fmla="*/ 735254 w 1188252"/>
                      <a:gd name="connsiteY158" fmla="*/ 611314 h 1024466"/>
                      <a:gd name="connsiteX159" fmla="*/ 740740 w 1188252"/>
                      <a:gd name="connsiteY159" fmla="*/ 604838 h 1024466"/>
                      <a:gd name="connsiteX160" fmla="*/ 748579 w 1188252"/>
                      <a:gd name="connsiteY160" fmla="*/ 602409 h 1024466"/>
                      <a:gd name="connsiteX161" fmla="*/ 790118 w 1188252"/>
                      <a:gd name="connsiteY161" fmla="*/ 610505 h 1024466"/>
                      <a:gd name="connsiteX162" fmla="*/ 797957 w 1188252"/>
                      <a:gd name="connsiteY162" fmla="*/ 599980 h 1024466"/>
                      <a:gd name="connsiteX163" fmla="*/ 811282 w 1188252"/>
                      <a:gd name="connsiteY163" fmla="*/ 595932 h 1024466"/>
                      <a:gd name="connsiteX164" fmla="*/ 815197 w 1188252"/>
                      <a:gd name="connsiteY164" fmla="*/ 589455 h 1024466"/>
                      <a:gd name="connsiteX165" fmla="*/ 826170 w 1188252"/>
                      <a:gd name="connsiteY165" fmla="*/ 585397 h 1024466"/>
                      <a:gd name="connsiteX166" fmla="*/ 837143 w 1188252"/>
                      <a:gd name="connsiteY166" fmla="*/ 593503 h 1024466"/>
                      <a:gd name="connsiteX167" fmla="*/ 841057 w 1188252"/>
                      <a:gd name="connsiteY167" fmla="*/ 602409 h 1024466"/>
                      <a:gd name="connsiteX168" fmla="*/ 858307 w 1188252"/>
                      <a:gd name="connsiteY168" fmla="*/ 595932 h 1024466"/>
                      <a:gd name="connsiteX169" fmla="*/ 870061 w 1188252"/>
                      <a:gd name="connsiteY169" fmla="*/ 578920 h 1024466"/>
                      <a:gd name="connsiteX170" fmla="*/ 870061 w 1188252"/>
                      <a:gd name="connsiteY170" fmla="*/ 564347 h 1024466"/>
                      <a:gd name="connsiteX171" fmla="*/ 871633 w 1188252"/>
                      <a:gd name="connsiteY171" fmla="*/ 557051 h 1024466"/>
                      <a:gd name="connsiteX172" fmla="*/ 906113 w 1188252"/>
                      <a:gd name="connsiteY172" fmla="*/ 541677 h 1024466"/>
                      <a:gd name="connsiteX173" fmla="*/ 919429 w 1188252"/>
                      <a:gd name="connsiteY173" fmla="*/ 541677 h 1024466"/>
                      <a:gd name="connsiteX174" fmla="*/ 920210 w 1188252"/>
                      <a:gd name="connsiteY174" fmla="*/ 540868 h 1024466"/>
                      <a:gd name="connsiteX175" fmla="*/ 932755 w 1188252"/>
                      <a:gd name="connsiteY175" fmla="*/ 542487 h 1024466"/>
                      <a:gd name="connsiteX176" fmla="*/ 956262 w 1188252"/>
                      <a:gd name="connsiteY176" fmla="*/ 556251 h 1024466"/>
                      <a:gd name="connsiteX177" fmla="*/ 984485 w 1188252"/>
                      <a:gd name="connsiteY177" fmla="*/ 548964 h 1024466"/>
                      <a:gd name="connsiteX178" fmla="*/ 986047 w 1188252"/>
                      <a:gd name="connsiteY178" fmla="*/ 548964 h 1024466"/>
                      <a:gd name="connsiteX179" fmla="*/ 992314 w 1188252"/>
                      <a:gd name="connsiteY179" fmla="*/ 540868 h 1024466"/>
                      <a:gd name="connsiteX180" fmla="*/ 988400 w 1188252"/>
                      <a:gd name="connsiteY180" fmla="*/ 523865 h 1024466"/>
                      <a:gd name="connsiteX181" fmla="*/ 1014260 w 1188252"/>
                      <a:gd name="connsiteY181" fmla="*/ 500386 h 1024466"/>
                      <a:gd name="connsiteX182" fmla="*/ 1045616 w 1188252"/>
                      <a:gd name="connsiteY182" fmla="*/ 492290 h 1024466"/>
                      <a:gd name="connsiteX183" fmla="*/ 1058151 w 1188252"/>
                      <a:gd name="connsiteY183" fmla="*/ 482575 h 1024466"/>
                      <a:gd name="connsiteX184" fmla="*/ 1069905 w 1188252"/>
                      <a:gd name="connsiteY184" fmla="*/ 484918 h 1024466"/>
                      <a:gd name="connsiteX185" fmla="*/ 1120854 w 1188252"/>
                      <a:gd name="connsiteY185" fmla="*/ 471202 h 102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</a:cxnLst>
                    <a:rect l="l" t="t" r="r" b="b"/>
                    <a:pathLst>
                      <a:path w="1188252" h="1024466">
                        <a:moveTo>
                          <a:pt x="1188253" y="163554"/>
                        </a:moveTo>
                        <a:lnTo>
                          <a:pt x="1174147" y="178127"/>
                        </a:lnTo>
                        <a:lnTo>
                          <a:pt x="1144371" y="186233"/>
                        </a:lnTo>
                        <a:lnTo>
                          <a:pt x="1132608" y="199187"/>
                        </a:lnTo>
                        <a:lnTo>
                          <a:pt x="1105967" y="210521"/>
                        </a:lnTo>
                        <a:lnTo>
                          <a:pt x="1084802" y="208093"/>
                        </a:lnTo>
                        <a:lnTo>
                          <a:pt x="1064428" y="191900"/>
                        </a:lnTo>
                        <a:lnTo>
                          <a:pt x="1044835" y="206473"/>
                        </a:lnTo>
                        <a:lnTo>
                          <a:pt x="1016622" y="242097"/>
                        </a:lnTo>
                        <a:lnTo>
                          <a:pt x="1016622" y="255051"/>
                        </a:lnTo>
                        <a:lnTo>
                          <a:pt x="984485" y="274482"/>
                        </a:lnTo>
                        <a:lnTo>
                          <a:pt x="976646" y="273672"/>
                        </a:lnTo>
                        <a:lnTo>
                          <a:pt x="968807" y="281769"/>
                        </a:lnTo>
                        <a:lnTo>
                          <a:pt x="925706" y="279340"/>
                        </a:lnTo>
                        <a:lnTo>
                          <a:pt x="921782" y="274482"/>
                        </a:lnTo>
                        <a:lnTo>
                          <a:pt x="913943" y="280959"/>
                        </a:lnTo>
                        <a:lnTo>
                          <a:pt x="894350" y="270434"/>
                        </a:lnTo>
                        <a:lnTo>
                          <a:pt x="887301" y="283388"/>
                        </a:lnTo>
                        <a:lnTo>
                          <a:pt x="875547" y="282578"/>
                        </a:lnTo>
                        <a:lnTo>
                          <a:pt x="862222" y="279340"/>
                        </a:lnTo>
                        <a:lnTo>
                          <a:pt x="858298" y="271243"/>
                        </a:lnTo>
                        <a:lnTo>
                          <a:pt x="841057" y="268815"/>
                        </a:lnTo>
                        <a:lnTo>
                          <a:pt x="837924" y="262337"/>
                        </a:lnTo>
                        <a:lnTo>
                          <a:pt x="827732" y="264766"/>
                        </a:lnTo>
                        <a:lnTo>
                          <a:pt x="831656" y="255861"/>
                        </a:lnTo>
                        <a:lnTo>
                          <a:pt x="818331" y="246955"/>
                        </a:lnTo>
                        <a:lnTo>
                          <a:pt x="816759" y="233191"/>
                        </a:lnTo>
                        <a:lnTo>
                          <a:pt x="808930" y="229143"/>
                        </a:lnTo>
                        <a:lnTo>
                          <a:pt x="807358" y="224285"/>
                        </a:lnTo>
                        <a:lnTo>
                          <a:pt x="803443" y="221856"/>
                        </a:lnTo>
                        <a:lnTo>
                          <a:pt x="761114" y="210521"/>
                        </a:lnTo>
                        <a:lnTo>
                          <a:pt x="739178" y="212950"/>
                        </a:lnTo>
                        <a:lnTo>
                          <a:pt x="721147" y="208093"/>
                        </a:lnTo>
                        <a:lnTo>
                          <a:pt x="699201" y="196758"/>
                        </a:lnTo>
                        <a:lnTo>
                          <a:pt x="702335" y="183804"/>
                        </a:lnTo>
                        <a:lnTo>
                          <a:pt x="698420" y="166792"/>
                        </a:lnTo>
                        <a:lnTo>
                          <a:pt x="689010" y="145742"/>
                        </a:lnTo>
                        <a:lnTo>
                          <a:pt x="681180" y="140884"/>
                        </a:lnTo>
                        <a:lnTo>
                          <a:pt x="681180" y="135217"/>
                        </a:lnTo>
                        <a:lnTo>
                          <a:pt x="677256" y="129550"/>
                        </a:lnTo>
                        <a:lnTo>
                          <a:pt x="664721" y="89878"/>
                        </a:lnTo>
                        <a:lnTo>
                          <a:pt x="666283" y="72066"/>
                        </a:lnTo>
                        <a:lnTo>
                          <a:pt x="670208" y="64779"/>
                        </a:lnTo>
                        <a:lnTo>
                          <a:pt x="667855" y="50206"/>
                        </a:lnTo>
                        <a:lnTo>
                          <a:pt x="681180" y="36433"/>
                        </a:lnTo>
                        <a:lnTo>
                          <a:pt x="687448" y="35623"/>
                        </a:lnTo>
                        <a:lnTo>
                          <a:pt x="685876" y="32385"/>
                        </a:lnTo>
                        <a:lnTo>
                          <a:pt x="671770" y="34814"/>
                        </a:lnTo>
                        <a:lnTo>
                          <a:pt x="659235" y="36433"/>
                        </a:lnTo>
                        <a:lnTo>
                          <a:pt x="649043" y="44529"/>
                        </a:lnTo>
                        <a:lnTo>
                          <a:pt x="614562" y="24289"/>
                        </a:lnTo>
                        <a:lnTo>
                          <a:pt x="599665" y="11335"/>
                        </a:lnTo>
                        <a:lnTo>
                          <a:pt x="590264" y="12144"/>
                        </a:lnTo>
                        <a:lnTo>
                          <a:pt x="573024" y="0"/>
                        </a:lnTo>
                        <a:lnTo>
                          <a:pt x="548726" y="27527"/>
                        </a:lnTo>
                        <a:lnTo>
                          <a:pt x="534619" y="45349"/>
                        </a:lnTo>
                        <a:lnTo>
                          <a:pt x="522075" y="47768"/>
                        </a:lnTo>
                        <a:lnTo>
                          <a:pt x="518160" y="45349"/>
                        </a:lnTo>
                        <a:lnTo>
                          <a:pt x="504835" y="52635"/>
                        </a:lnTo>
                        <a:lnTo>
                          <a:pt x="481327" y="51016"/>
                        </a:lnTo>
                        <a:lnTo>
                          <a:pt x="474269" y="41291"/>
                        </a:lnTo>
                        <a:lnTo>
                          <a:pt x="460943" y="46958"/>
                        </a:lnTo>
                        <a:lnTo>
                          <a:pt x="446056" y="42100"/>
                        </a:lnTo>
                        <a:lnTo>
                          <a:pt x="439788" y="35623"/>
                        </a:lnTo>
                        <a:lnTo>
                          <a:pt x="419405" y="51016"/>
                        </a:lnTo>
                        <a:lnTo>
                          <a:pt x="382572" y="72066"/>
                        </a:lnTo>
                        <a:lnTo>
                          <a:pt x="374732" y="85020"/>
                        </a:lnTo>
                        <a:lnTo>
                          <a:pt x="374732" y="85830"/>
                        </a:lnTo>
                        <a:lnTo>
                          <a:pt x="366112" y="97164"/>
                        </a:lnTo>
                        <a:lnTo>
                          <a:pt x="369246" y="119834"/>
                        </a:lnTo>
                        <a:lnTo>
                          <a:pt x="348872" y="130359"/>
                        </a:lnTo>
                        <a:lnTo>
                          <a:pt x="354359" y="139265"/>
                        </a:lnTo>
                        <a:lnTo>
                          <a:pt x="342605" y="140884"/>
                        </a:lnTo>
                        <a:lnTo>
                          <a:pt x="334766" y="160315"/>
                        </a:lnTo>
                        <a:lnTo>
                          <a:pt x="325355" y="157077"/>
                        </a:lnTo>
                        <a:lnTo>
                          <a:pt x="319878" y="158696"/>
                        </a:lnTo>
                        <a:lnTo>
                          <a:pt x="308115" y="187852"/>
                        </a:lnTo>
                        <a:lnTo>
                          <a:pt x="299494" y="194329"/>
                        </a:lnTo>
                        <a:lnTo>
                          <a:pt x="295580" y="209712"/>
                        </a:lnTo>
                        <a:lnTo>
                          <a:pt x="285388" y="221047"/>
                        </a:lnTo>
                        <a:lnTo>
                          <a:pt x="274415" y="225095"/>
                        </a:lnTo>
                        <a:lnTo>
                          <a:pt x="272062" y="230762"/>
                        </a:lnTo>
                        <a:lnTo>
                          <a:pt x="265014" y="231572"/>
                        </a:lnTo>
                        <a:lnTo>
                          <a:pt x="261090" y="246145"/>
                        </a:lnTo>
                        <a:lnTo>
                          <a:pt x="247774" y="255051"/>
                        </a:lnTo>
                        <a:lnTo>
                          <a:pt x="234448" y="259099"/>
                        </a:lnTo>
                        <a:lnTo>
                          <a:pt x="238363" y="242907"/>
                        </a:lnTo>
                        <a:lnTo>
                          <a:pt x="239935" y="207283"/>
                        </a:lnTo>
                        <a:lnTo>
                          <a:pt x="234448" y="199187"/>
                        </a:lnTo>
                        <a:lnTo>
                          <a:pt x="251688" y="148171"/>
                        </a:lnTo>
                        <a:lnTo>
                          <a:pt x="245421" y="131978"/>
                        </a:lnTo>
                        <a:lnTo>
                          <a:pt x="257175" y="114167"/>
                        </a:lnTo>
                        <a:lnTo>
                          <a:pt x="270500" y="114167"/>
                        </a:lnTo>
                        <a:lnTo>
                          <a:pt x="277549" y="98784"/>
                        </a:lnTo>
                        <a:lnTo>
                          <a:pt x="275987" y="83401"/>
                        </a:lnTo>
                        <a:lnTo>
                          <a:pt x="258737" y="92307"/>
                        </a:lnTo>
                        <a:lnTo>
                          <a:pt x="251688" y="89878"/>
                        </a:lnTo>
                        <a:lnTo>
                          <a:pt x="249336" y="72876"/>
                        </a:lnTo>
                        <a:lnTo>
                          <a:pt x="236010" y="68018"/>
                        </a:lnTo>
                        <a:lnTo>
                          <a:pt x="209369" y="47768"/>
                        </a:lnTo>
                        <a:lnTo>
                          <a:pt x="192119" y="48577"/>
                        </a:lnTo>
                        <a:lnTo>
                          <a:pt x="166259" y="159506"/>
                        </a:lnTo>
                        <a:lnTo>
                          <a:pt x="133340" y="302819"/>
                        </a:lnTo>
                        <a:lnTo>
                          <a:pt x="108261" y="408889"/>
                        </a:lnTo>
                        <a:lnTo>
                          <a:pt x="103565" y="427511"/>
                        </a:lnTo>
                        <a:lnTo>
                          <a:pt x="85534" y="506054"/>
                        </a:lnTo>
                        <a:lnTo>
                          <a:pt x="85534" y="506054"/>
                        </a:lnTo>
                        <a:lnTo>
                          <a:pt x="85534" y="506054"/>
                        </a:lnTo>
                        <a:lnTo>
                          <a:pt x="85534" y="506054"/>
                        </a:lnTo>
                        <a:lnTo>
                          <a:pt x="82401" y="517388"/>
                        </a:lnTo>
                        <a:lnTo>
                          <a:pt x="72209" y="519817"/>
                        </a:lnTo>
                        <a:lnTo>
                          <a:pt x="83963" y="527914"/>
                        </a:lnTo>
                        <a:lnTo>
                          <a:pt x="89449" y="551393"/>
                        </a:lnTo>
                        <a:lnTo>
                          <a:pt x="86315" y="559489"/>
                        </a:lnTo>
                        <a:lnTo>
                          <a:pt x="93374" y="570014"/>
                        </a:lnTo>
                        <a:lnTo>
                          <a:pt x="86315" y="590264"/>
                        </a:lnTo>
                        <a:lnTo>
                          <a:pt x="69075" y="608076"/>
                        </a:lnTo>
                        <a:lnTo>
                          <a:pt x="64370" y="635603"/>
                        </a:lnTo>
                        <a:lnTo>
                          <a:pt x="54969" y="653415"/>
                        </a:lnTo>
                        <a:lnTo>
                          <a:pt x="46349" y="694706"/>
                        </a:lnTo>
                        <a:lnTo>
                          <a:pt x="42424" y="729529"/>
                        </a:lnTo>
                        <a:lnTo>
                          <a:pt x="45567" y="745722"/>
                        </a:lnTo>
                        <a:lnTo>
                          <a:pt x="40081" y="761105"/>
                        </a:lnTo>
                        <a:lnTo>
                          <a:pt x="47911" y="791870"/>
                        </a:lnTo>
                        <a:lnTo>
                          <a:pt x="45567" y="880129"/>
                        </a:lnTo>
                        <a:lnTo>
                          <a:pt x="26756" y="904418"/>
                        </a:lnTo>
                        <a:lnTo>
                          <a:pt x="114" y="914933"/>
                        </a:lnTo>
                        <a:cubicBezTo>
                          <a:pt x="-1905" y="955434"/>
                          <a:pt x="23155" y="1042445"/>
                          <a:pt x="52216" y="1021166"/>
                        </a:cubicBezTo>
                        <a:cubicBezTo>
                          <a:pt x="60455" y="1015136"/>
                          <a:pt x="95298" y="1005402"/>
                          <a:pt x="103651" y="975274"/>
                        </a:cubicBezTo>
                        <a:cubicBezTo>
                          <a:pt x="114224" y="937165"/>
                          <a:pt x="98984" y="874986"/>
                          <a:pt x="117386" y="841162"/>
                        </a:cubicBezTo>
                        <a:cubicBezTo>
                          <a:pt x="138855" y="801719"/>
                          <a:pt x="182327" y="797328"/>
                          <a:pt x="193500" y="795614"/>
                        </a:cubicBezTo>
                        <a:cubicBezTo>
                          <a:pt x="224933" y="790813"/>
                          <a:pt x="285388" y="821827"/>
                          <a:pt x="285388" y="821827"/>
                        </a:cubicBezTo>
                        <a:lnTo>
                          <a:pt x="446056" y="723852"/>
                        </a:lnTo>
                        <a:lnTo>
                          <a:pt x="459381" y="731149"/>
                        </a:lnTo>
                        <a:lnTo>
                          <a:pt x="471916" y="720614"/>
                        </a:lnTo>
                        <a:lnTo>
                          <a:pt x="486023" y="727100"/>
                        </a:lnTo>
                        <a:lnTo>
                          <a:pt x="491509" y="722233"/>
                        </a:lnTo>
                        <a:lnTo>
                          <a:pt x="489947" y="714137"/>
                        </a:lnTo>
                        <a:lnTo>
                          <a:pt x="514245" y="698754"/>
                        </a:lnTo>
                        <a:lnTo>
                          <a:pt x="517379" y="689848"/>
                        </a:lnTo>
                        <a:lnTo>
                          <a:pt x="529914" y="698754"/>
                        </a:lnTo>
                        <a:lnTo>
                          <a:pt x="539325" y="698754"/>
                        </a:lnTo>
                        <a:lnTo>
                          <a:pt x="546373" y="686610"/>
                        </a:lnTo>
                        <a:lnTo>
                          <a:pt x="558127" y="690658"/>
                        </a:lnTo>
                        <a:lnTo>
                          <a:pt x="570671" y="687419"/>
                        </a:lnTo>
                        <a:lnTo>
                          <a:pt x="569100" y="663940"/>
                        </a:lnTo>
                        <a:lnTo>
                          <a:pt x="575376" y="659082"/>
                        </a:lnTo>
                        <a:lnTo>
                          <a:pt x="570671" y="645319"/>
                        </a:lnTo>
                        <a:lnTo>
                          <a:pt x="574586" y="642890"/>
                        </a:lnTo>
                        <a:lnTo>
                          <a:pt x="578510" y="624268"/>
                        </a:lnTo>
                        <a:lnTo>
                          <a:pt x="586340" y="621840"/>
                        </a:lnTo>
                        <a:lnTo>
                          <a:pt x="592617" y="610505"/>
                        </a:lnTo>
                        <a:lnTo>
                          <a:pt x="614562" y="599170"/>
                        </a:lnTo>
                        <a:lnTo>
                          <a:pt x="645128" y="596741"/>
                        </a:lnTo>
                        <a:lnTo>
                          <a:pt x="670208" y="582158"/>
                        </a:lnTo>
                        <a:lnTo>
                          <a:pt x="692934" y="595932"/>
                        </a:lnTo>
                        <a:lnTo>
                          <a:pt x="712527" y="601599"/>
                        </a:lnTo>
                        <a:lnTo>
                          <a:pt x="716442" y="608076"/>
                        </a:lnTo>
                        <a:lnTo>
                          <a:pt x="735254" y="611314"/>
                        </a:lnTo>
                        <a:lnTo>
                          <a:pt x="740740" y="604838"/>
                        </a:lnTo>
                        <a:lnTo>
                          <a:pt x="748579" y="602409"/>
                        </a:lnTo>
                        <a:lnTo>
                          <a:pt x="790118" y="610505"/>
                        </a:lnTo>
                        <a:lnTo>
                          <a:pt x="797957" y="599980"/>
                        </a:lnTo>
                        <a:lnTo>
                          <a:pt x="811282" y="595932"/>
                        </a:lnTo>
                        <a:lnTo>
                          <a:pt x="815197" y="589455"/>
                        </a:lnTo>
                        <a:lnTo>
                          <a:pt x="826170" y="585397"/>
                        </a:lnTo>
                        <a:lnTo>
                          <a:pt x="837143" y="593503"/>
                        </a:lnTo>
                        <a:lnTo>
                          <a:pt x="841057" y="602409"/>
                        </a:lnTo>
                        <a:lnTo>
                          <a:pt x="858307" y="595932"/>
                        </a:lnTo>
                        <a:lnTo>
                          <a:pt x="870061" y="578920"/>
                        </a:lnTo>
                        <a:lnTo>
                          <a:pt x="870061" y="564347"/>
                        </a:lnTo>
                        <a:lnTo>
                          <a:pt x="871633" y="557051"/>
                        </a:lnTo>
                        <a:lnTo>
                          <a:pt x="906113" y="541677"/>
                        </a:lnTo>
                        <a:lnTo>
                          <a:pt x="919429" y="541677"/>
                        </a:lnTo>
                        <a:lnTo>
                          <a:pt x="920210" y="540868"/>
                        </a:lnTo>
                        <a:lnTo>
                          <a:pt x="932755" y="542487"/>
                        </a:lnTo>
                        <a:lnTo>
                          <a:pt x="956262" y="556251"/>
                        </a:lnTo>
                        <a:lnTo>
                          <a:pt x="984485" y="548964"/>
                        </a:lnTo>
                        <a:lnTo>
                          <a:pt x="986047" y="548964"/>
                        </a:lnTo>
                        <a:lnTo>
                          <a:pt x="992314" y="540868"/>
                        </a:lnTo>
                        <a:lnTo>
                          <a:pt x="988400" y="523865"/>
                        </a:lnTo>
                        <a:lnTo>
                          <a:pt x="1014260" y="500386"/>
                        </a:lnTo>
                        <a:lnTo>
                          <a:pt x="1045616" y="492290"/>
                        </a:lnTo>
                        <a:lnTo>
                          <a:pt x="1058151" y="482575"/>
                        </a:lnTo>
                        <a:lnTo>
                          <a:pt x="1069905" y="484918"/>
                        </a:lnTo>
                        <a:lnTo>
                          <a:pt x="1120854" y="471202"/>
                        </a:lnTo>
                        <a:close/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06" name="Forma Livre: Forma 205">
                    <a:extLst>
                      <a:ext uri="{FF2B5EF4-FFF2-40B4-BE49-F238E27FC236}">
                        <a16:creationId xmlns:a16="http://schemas.microsoft.com/office/drawing/2014/main" id="{C83ADF4F-FA47-E021-B1AC-476A69FE6679}"/>
                      </a:ext>
                    </a:extLst>
                  </p:cNvPr>
                  <p:cNvSpPr/>
                  <p:nvPr/>
                </p:nvSpPr>
                <p:spPr>
                  <a:xfrm>
                    <a:off x="5795606" y="2606636"/>
                    <a:ext cx="159096" cy="177326"/>
                  </a:xfrm>
                  <a:custGeom>
                    <a:avLst/>
                    <a:gdLst>
                      <a:gd name="connsiteX0" fmla="*/ 130883 w 159096"/>
                      <a:gd name="connsiteY0" fmla="*/ 143313 h 177326"/>
                      <a:gd name="connsiteX1" fmla="*/ 159096 w 159096"/>
                      <a:gd name="connsiteY1" fmla="*/ 177327 h 177326"/>
                      <a:gd name="connsiteX2" fmla="*/ 145770 w 159096"/>
                      <a:gd name="connsiteY2" fmla="*/ 171660 h 177326"/>
                      <a:gd name="connsiteX3" fmla="*/ 105804 w 159096"/>
                      <a:gd name="connsiteY3" fmla="*/ 174088 h 177326"/>
                      <a:gd name="connsiteX4" fmla="*/ 100317 w 159096"/>
                      <a:gd name="connsiteY4" fmla="*/ 173279 h 177326"/>
                      <a:gd name="connsiteX5" fmla="*/ 86992 w 159096"/>
                      <a:gd name="connsiteY5" fmla="*/ 173279 h 177326"/>
                      <a:gd name="connsiteX6" fmla="*/ 26641 w 159096"/>
                      <a:gd name="connsiteY6" fmla="*/ 174088 h 177326"/>
                      <a:gd name="connsiteX7" fmla="*/ 25860 w 159096"/>
                      <a:gd name="connsiteY7" fmla="*/ 173279 h 177326"/>
                      <a:gd name="connsiteX8" fmla="*/ 0 w 159096"/>
                      <a:gd name="connsiteY8" fmla="*/ 174898 h 177326"/>
                      <a:gd name="connsiteX9" fmla="*/ 21945 w 159096"/>
                      <a:gd name="connsiteY9" fmla="*/ 145742 h 177326"/>
                      <a:gd name="connsiteX10" fmla="*/ 20374 w 159096"/>
                      <a:gd name="connsiteY10" fmla="*/ 126311 h 177326"/>
                      <a:gd name="connsiteX11" fmla="*/ 18812 w 159096"/>
                      <a:gd name="connsiteY11" fmla="*/ 119834 h 177326"/>
                      <a:gd name="connsiteX12" fmla="*/ 43101 w 159096"/>
                      <a:gd name="connsiteY12" fmla="*/ 80972 h 177326"/>
                      <a:gd name="connsiteX13" fmla="*/ 22727 w 159096"/>
                      <a:gd name="connsiteY13" fmla="*/ 56683 h 177326"/>
                      <a:gd name="connsiteX14" fmla="*/ 44672 w 159096"/>
                      <a:gd name="connsiteY14" fmla="*/ 38062 h 177326"/>
                      <a:gd name="connsiteX15" fmla="*/ 72104 w 159096"/>
                      <a:gd name="connsiteY15" fmla="*/ 22670 h 177326"/>
                      <a:gd name="connsiteX16" fmla="*/ 101879 w 159096"/>
                      <a:gd name="connsiteY16" fmla="*/ 0 h 177326"/>
                      <a:gd name="connsiteX17" fmla="*/ 101879 w 159096"/>
                      <a:gd name="connsiteY17" fmla="*/ 0 h 177326"/>
                      <a:gd name="connsiteX18" fmla="*/ 126968 w 159096"/>
                      <a:gd name="connsiteY18" fmla="*/ 5667 h 177326"/>
                      <a:gd name="connsiteX19" fmla="*/ 142637 w 159096"/>
                      <a:gd name="connsiteY19" fmla="*/ 21860 h 177326"/>
                      <a:gd name="connsiteX20" fmla="*/ 142637 w 159096"/>
                      <a:gd name="connsiteY20" fmla="*/ 33204 h 177326"/>
                      <a:gd name="connsiteX21" fmla="*/ 155181 w 159096"/>
                      <a:gd name="connsiteY21" fmla="*/ 38062 h 177326"/>
                      <a:gd name="connsiteX22" fmla="*/ 152047 w 159096"/>
                      <a:gd name="connsiteY22" fmla="*/ 46968 h 177326"/>
                      <a:gd name="connsiteX23" fmla="*/ 157534 w 159096"/>
                      <a:gd name="connsiteY23" fmla="*/ 55874 h 177326"/>
                      <a:gd name="connsiteX24" fmla="*/ 141856 w 159096"/>
                      <a:gd name="connsiteY24" fmla="*/ 70447 h 177326"/>
                      <a:gd name="connsiteX25" fmla="*/ 121482 w 159096"/>
                      <a:gd name="connsiteY25" fmla="*/ 89878 h 177326"/>
                      <a:gd name="connsiteX26" fmla="*/ 119129 w 159096"/>
                      <a:gd name="connsiteY26" fmla="*/ 104451 h 177326"/>
                      <a:gd name="connsiteX27" fmla="*/ 121482 w 159096"/>
                      <a:gd name="connsiteY27" fmla="*/ 118215 h 177326"/>
                      <a:gd name="connsiteX28" fmla="*/ 130883 w 159096"/>
                      <a:gd name="connsiteY28" fmla="*/ 133598 h 177326"/>
                      <a:gd name="connsiteX29" fmla="*/ 130883 w 159096"/>
                      <a:gd name="connsiteY29" fmla="*/ 143313 h 177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159096" h="177326">
                        <a:moveTo>
                          <a:pt x="130883" y="143313"/>
                        </a:moveTo>
                        <a:lnTo>
                          <a:pt x="159096" y="177327"/>
                        </a:lnTo>
                        <a:lnTo>
                          <a:pt x="145770" y="171660"/>
                        </a:lnTo>
                        <a:lnTo>
                          <a:pt x="105804" y="174088"/>
                        </a:lnTo>
                        <a:lnTo>
                          <a:pt x="100317" y="173279"/>
                        </a:lnTo>
                        <a:lnTo>
                          <a:pt x="86992" y="173279"/>
                        </a:lnTo>
                        <a:lnTo>
                          <a:pt x="26641" y="174088"/>
                        </a:lnTo>
                        <a:lnTo>
                          <a:pt x="25860" y="173279"/>
                        </a:lnTo>
                        <a:lnTo>
                          <a:pt x="0" y="174898"/>
                        </a:lnTo>
                        <a:lnTo>
                          <a:pt x="21945" y="145742"/>
                        </a:lnTo>
                        <a:lnTo>
                          <a:pt x="20374" y="126311"/>
                        </a:lnTo>
                        <a:lnTo>
                          <a:pt x="18812" y="119834"/>
                        </a:lnTo>
                        <a:lnTo>
                          <a:pt x="43101" y="80972"/>
                        </a:lnTo>
                        <a:lnTo>
                          <a:pt x="22727" y="56683"/>
                        </a:lnTo>
                        <a:lnTo>
                          <a:pt x="44672" y="38062"/>
                        </a:lnTo>
                        <a:lnTo>
                          <a:pt x="72104" y="22670"/>
                        </a:lnTo>
                        <a:lnTo>
                          <a:pt x="101879" y="0"/>
                        </a:lnTo>
                        <a:lnTo>
                          <a:pt x="101879" y="0"/>
                        </a:lnTo>
                        <a:lnTo>
                          <a:pt x="126968" y="5667"/>
                        </a:lnTo>
                        <a:lnTo>
                          <a:pt x="142637" y="21860"/>
                        </a:lnTo>
                        <a:lnTo>
                          <a:pt x="142637" y="33204"/>
                        </a:lnTo>
                        <a:lnTo>
                          <a:pt x="155181" y="38062"/>
                        </a:lnTo>
                        <a:lnTo>
                          <a:pt x="152047" y="46968"/>
                        </a:lnTo>
                        <a:lnTo>
                          <a:pt x="157534" y="55874"/>
                        </a:lnTo>
                        <a:lnTo>
                          <a:pt x="141856" y="70447"/>
                        </a:lnTo>
                        <a:lnTo>
                          <a:pt x="121482" y="89878"/>
                        </a:lnTo>
                        <a:lnTo>
                          <a:pt x="119129" y="104451"/>
                        </a:lnTo>
                        <a:lnTo>
                          <a:pt x="121482" y="118215"/>
                        </a:lnTo>
                        <a:lnTo>
                          <a:pt x="130883" y="133598"/>
                        </a:lnTo>
                        <a:lnTo>
                          <a:pt x="130883" y="143313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07" name="Forma Livre: Forma 206">
                    <a:extLst>
                      <a:ext uri="{FF2B5EF4-FFF2-40B4-BE49-F238E27FC236}">
                        <a16:creationId xmlns:a16="http://schemas.microsoft.com/office/drawing/2014/main" id="{82C3D3C8-65DF-C875-7512-6344D1ADD0A7}"/>
                      </a:ext>
                    </a:extLst>
                  </p:cNvPr>
                  <p:cNvSpPr/>
                  <p:nvPr/>
                </p:nvSpPr>
                <p:spPr>
                  <a:xfrm>
                    <a:off x="4828466" y="2389644"/>
                    <a:ext cx="545477" cy="720616"/>
                  </a:xfrm>
                  <a:custGeom>
                    <a:avLst/>
                    <a:gdLst>
                      <a:gd name="connsiteX0" fmla="*/ 345634 w 545477"/>
                      <a:gd name="connsiteY0" fmla="*/ 810 h 720616"/>
                      <a:gd name="connsiteX1" fmla="*/ 357388 w 545477"/>
                      <a:gd name="connsiteY1" fmla="*/ 15385 h 720616"/>
                      <a:gd name="connsiteX2" fmla="*/ 370713 w 545477"/>
                      <a:gd name="connsiteY2" fmla="*/ 18622 h 720616"/>
                      <a:gd name="connsiteX3" fmla="*/ 380895 w 545477"/>
                      <a:gd name="connsiteY3" fmla="*/ 33197 h 720616"/>
                      <a:gd name="connsiteX4" fmla="*/ 389515 w 545477"/>
                      <a:gd name="connsiteY4" fmla="*/ 50200 h 720616"/>
                      <a:gd name="connsiteX5" fmla="*/ 393440 w 545477"/>
                      <a:gd name="connsiteY5" fmla="*/ 52628 h 720616"/>
                      <a:gd name="connsiteX6" fmla="*/ 401279 w 545477"/>
                      <a:gd name="connsiteY6" fmla="*/ 49391 h 720616"/>
                      <a:gd name="connsiteX7" fmla="*/ 407546 w 545477"/>
                      <a:gd name="connsiteY7" fmla="*/ 56678 h 720616"/>
                      <a:gd name="connsiteX8" fmla="*/ 418519 w 545477"/>
                      <a:gd name="connsiteY8" fmla="*/ 64774 h 720616"/>
                      <a:gd name="connsiteX9" fmla="*/ 416948 w 545477"/>
                      <a:gd name="connsiteY9" fmla="*/ 76919 h 720616"/>
                      <a:gd name="connsiteX10" fmla="*/ 429492 w 545477"/>
                      <a:gd name="connsiteY10" fmla="*/ 76919 h 720616"/>
                      <a:gd name="connsiteX11" fmla="*/ 430273 w 545477"/>
                      <a:gd name="connsiteY11" fmla="*/ 89064 h 720616"/>
                      <a:gd name="connsiteX12" fmla="*/ 450647 w 545477"/>
                      <a:gd name="connsiteY12" fmla="*/ 100401 h 720616"/>
                      <a:gd name="connsiteX13" fmla="*/ 452219 w 545477"/>
                      <a:gd name="connsiteY13" fmla="*/ 119023 h 720616"/>
                      <a:gd name="connsiteX14" fmla="*/ 463973 w 545477"/>
                      <a:gd name="connsiteY14" fmla="*/ 126311 h 720616"/>
                      <a:gd name="connsiteX15" fmla="*/ 475726 w 545477"/>
                      <a:gd name="connsiteY15" fmla="*/ 142504 h 720616"/>
                      <a:gd name="connsiteX16" fmla="*/ 475726 w 545477"/>
                      <a:gd name="connsiteY16" fmla="*/ 161128 h 720616"/>
                      <a:gd name="connsiteX17" fmla="*/ 489052 w 545477"/>
                      <a:gd name="connsiteY17" fmla="*/ 165986 h 720616"/>
                      <a:gd name="connsiteX18" fmla="*/ 494538 w 545477"/>
                      <a:gd name="connsiteY18" fmla="*/ 182178 h 720616"/>
                      <a:gd name="connsiteX19" fmla="*/ 454571 w 545477"/>
                      <a:gd name="connsiteY19" fmla="*/ 225898 h 720616"/>
                      <a:gd name="connsiteX20" fmla="*/ 453000 w 545477"/>
                      <a:gd name="connsiteY20" fmla="*/ 235613 h 720616"/>
                      <a:gd name="connsiteX21" fmla="*/ 449085 w 545477"/>
                      <a:gd name="connsiteY21" fmla="*/ 268817 h 720616"/>
                      <a:gd name="connsiteX22" fmla="*/ 449085 w 545477"/>
                      <a:gd name="connsiteY22" fmla="*/ 276914 h 720616"/>
                      <a:gd name="connsiteX23" fmla="*/ 460839 w 545477"/>
                      <a:gd name="connsiteY23" fmla="*/ 289868 h 720616"/>
                      <a:gd name="connsiteX24" fmla="*/ 463973 w 545477"/>
                      <a:gd name="connsiteY24" fmla="*/ 293106 h 720616"/>
                      <a:gd name="connsiteX25" fmla="*/ 496891 w 545477"/>
                      <a:gd name="connsiteY25" fmla="*/ 334397 h 720616"/>
                      <a:gd name="connsiteX26" fmla="*/ 529028 w 545477"/>
                      <a:gd name="connsiteY26" fmla="*/ 371640 h 720616"/>
                      <a:gd name="connsiteX27" fmla="*/ 545478 w 545477"/>
                      <a:gd name="connsiteY27" fmla="*/ 391080 h 720616"/>
                      <a:gd name="connsiteX28" fmla="*/ 540782 w 545477"/>
                      <a:gd name="connsiteY28" fmla="*/ 438848 h 720616"/>
                      <a:gd name="connsiteX29" fmla="*/ 519617 w 545477"/>
                      <a:gd name="connsiteY29" fmla="*/ 481758 h 720616"/>
                      <a:gd name="connsiteX30" fmla="*/ 496110 w 545477"/>
                      <a:gd name="connsiteY30" fmla="*/ 531155 h 720616"/>
                      <a:gd name="connsiteX31" fmla="*/ 475726 w 545477"/>
                      <a:gd name="connsiteY31" fmla="*/ 572446 h 720616"/>
                      <a:gd name="connsiteX32" fmla="*/ 462410 w 545477"/>
                      <a:gd name="connsiteY32" fmla="*/ 638835 h 720616"/>
                      <a:gd name="connsiteX33" fmla="*/ 458486 w 545477"/>
                      <a:gd name="connsiteY33" fmla="*/ 656656 h 720616"/>
                      <a:gd name="connsiteX34" fmla="*/ 487490 w 545477"/>
                      <a:gd name="connsiteY34" fmla="*/ 702805 h 720616"/>
                      <a:gd name="connsiteX35" fmla="*/ 485137 w 545477"/>
                      <a:gd name="connsiteY35" fmla="*/ 712521 h 720616"/>
                      <a:gd name="connsiteX36" fmla="*/ 475726 w 545477"/>
                      <a:gd name="connsiteY36" fmla="*/ 718188 h 720616"/>
                      <a:gd name="connsiteX37" fmla="*/ 447513 w 545477"/>
                      <a:gd name="connsiteY37" fmla="*/ 710092 h 720616"/>
                      <a:gd name="connsiteX38" fmla="*/ 438893 w 545477"/>
                      <a:gd name="connsiteY38" fmla="*/ 720617 h 720616"/>
                      <a:gd name="connsiteX39" fmla="*/ 420081 w 545477"/>
                      <a:gd name="connsiteY39" fmla="*/ 706853 h 720616"/>
                      <a:gd name="connsiteX40" fmla="*/ 409108 w 545477"/>
                      <a:gd name="connsiteY40" fmla="*/ 698757 h 720616"/>
                      <a:gd name="connsiteX41" fmla="*/ 401269 w 545477"/>
                      <a:gd name="connsiteY41" fmla="*/ 676087 h 720616"/>
                      <a:gd name="connsiteX42" fmla="*/ 391868 w 545477"/>
                      <a:gd name="connsiteY42" fmla="*/ 670420 h 720616"/>
                      <a:gd name="connsiteX43" fmla="*/ 393440 w 545477"/>
                      <a:gd name="connsiteY43" fmla="*/ 661514 h 720616"/>
                      <a:gd name="connsiteX44" fmla="*/ 367570 w 545477"/>
                      <a:gd name="connsiteY44" fmla="*/ 656656 h 720616"/>
                      <a:gd name="connsiteX45" fmla="*/ 361302 w 545477"/>
                      <a:gd name="connsiteY45" fmla="*/ 625072 h 720616"/>
                      <a:gd name="connsiteX46" fmla="*/ 363655 w 545477"/>
                      <a:gd name="connsiteY46" fmla="*/ 611308 h 720616"/>
                      <a:gd name="connsiteX47" fmla="*/ 354254 w 545477"/>
                      <a:gd name="connsiteY47" fmla="*/ 608069 h 720616"/>
                      <a:gd name="connsiteX48" fmla="*/ 351901 w 545477"/>
                      <a:gd name="connsiteY48" fmla="*/ 595115 h 720616"/>
                      <a:gd name="connsiteX49" fmla="*/ 313497 w 545477"/>
                      <a:gd name="connsiteY49" fmla="*/ 561921 h 720616"/>
                      <a:gd name="connsiteX50" fmla="*/ 300952 w 545477"/>
                      <a:gd name="connsiteY50" fmla="*/ 551396 h 720616"/>
                      <a:gd name="connsiteX51" fmla="*/ 271958 w 545477"/>
                      <a:gd name="connsiteY51" fmla="*/ 536822 h 720616"/>
                      <a:gd name="connsiteX52" fmla="*/ 249231 w 545477"/>
                      <a:gd name="connsiteY52" fmla="*/ 524678 h 720616"/>
                      <a:gd name="connsiteX53" fmla="*/ 178689 w 545477"/>
                      <a:gd name="connsiteY53" fmla="*/ 544109 h 720616"/>
                      <a:gd name="connsiteX54" fmla="*/ 149695 w 545477"/>
                      <a:gd name="connsiteY54" fmla="*/ 539251 h 720616"/>
                      <a:gd name="connsiteX55" fmla="*/ 115996 w 545477"/>
                      <a:gd name="connsiteY55" fmla="*/ 535203 h 720616"/>
                      <a:gd name="connsiteX56" fmla="*/ 119910 w 545477"/>
                      <a:gd name="connsiteY56" fmla="*/ 516582 h 720616"/>
                      <a:gd name="connsiteX57" fmla="*/ 110509 w 545477"/>
                      <a:gd name="connsiteY57" fmla="*/ 510905 h 720616"/>
                      <a:gd name="connsiteX58" fmla="*/ 106585 w 545477"/>
                      <a:gd name="connsiteY58" fmla="*/ 492283 h 720616"/>
                      <a:gd name="connsiteX59" fmla="*/ 98746 w 545477"/>
                      <a:gd name="connsiteY59" fmla="*/ 485806 h 720616"/>
                      <a:gd name="connsiteX60" fmla="*/ 98746 w 545477"/>
                      <a:gd name="connsiteY60" fmla="*/ 472043 h 720616"/>
                      <a:gd name="connsiteX61" fmla="*/ 76019 w 545477"/>
                      <a:gd name="connsiteY61" fmla="*/ 459898 h 720616"/>
                      <a:gd name="connsiteX62" fmla="*/ 74457 w 545477"/>
                      <a:gd name="connsiteY62" fmla="*/ 451802 h 720616"/>
                      <a:gd name="connsiteX63" fmla="*/ 70533 w 545477"/>
                      <a:gd name="connsiteY63" fmla="*/ 421846 h 720616"/>
                      <a:gd name="connsiteX64" fmla="*/ 45453 w 545477"/>
                      <a:gd name="connsiteY64" fmla="*/ 404844 h 720616"/>
                      <a:gd name="connsiteX65" fmla="*/ 39967 w 545477"/>
                      <a:gd name="connsiteY65" fmla="*/ 391080 h 720616"/>
                      <a:gd name="connsiteX66" fmla="*/ 36052 w 545477"/>
                      <a:gd name="connsiteY66" fmla="*/ 382174 h 720616"/>
                      <a:gd name="connsiteX67" fmla="*/ 16459 w 545477"/>
                      <a:gd name="connsiteY67" fmla="*/ 365972 h 720616"/>
                      <a:gd name="connsiteX68" fmla="*/ 10973 w 545477"/>
                      <a:gd name="connsiteY68" fmla="*/ 334397 h 720616"/>
                      <a:gd name="connsiteX69" fmla="*/ 1562 w 545477"/>
                      <a:gd name="connsiteY69" fmla="*/ 323062 h 720616"/>
                      <a:gd name="connsiteX70" fmla="*/ 0 w 545477"/>
                      <a:gd name="connsiteY70" fmla="*/ 319014 h 720616"/>
                      <a:gd name="connsiteX71" fmla="*/ 3134 w 545477"/>
                      <a:gd name="connsiteY71" fmla="*/ 306060 h 720616"/>
                      <a:gd name="connsiteX72" fmla="*/ 7049 w 545477"/>
                      <a:gd name="connsiteY72" fmla="*/ 298774 h 720616"/>
                      <a:gd name="connsiteX73" fmla="*/ 0 w 545477"/>
                      <a:gd name="connsiteY73" fmla="*/ 285820 h 720616"/>
                      <a:gd name="connsiteX74" fmla="*/ 13326 w 545477"/>
                      <a:gd name="connsiteY74" fmla="*/ 275294 h 720616"/>
                      <a:gd name="connsiteX75" fmla="*/ 16459 w 545477"/>
                      <a:gd name="connsiteY75" fmla="*/ 259912 h 720616"/>
                      <a:gd name="connsiteX76" fmla="*/ 33700 w 545477"/>
                      <a:gd name="connsiteY76" fmla="*/ 239661 h 720616"/>
                      <a:gd name="connsiteX77" fmla="*/ 24299 w 545477"/>
                      <a:gd name="connsiteY77" fmla="*/ 220230 h 720616"/>
                      <a:gd name="connsiteX78" fmla="*/ 30566 w 545477"/>
                      <a:gd name="connsiteY78" fmla="*/ 205657 h 720616"/>
                      <a:gd name="connsiteX79" fmla="*/ 30566 w 545477"/>
                      <a:gd name="connsiteY79" fmla="*/ 195132 h 720616"/>
                      <a:gd name="connsiteX80" fmla="*/ 30566 w 545477"/>
                      <a:gd name="connsiteY80" fmla="*/ 194322 h 720616"/>
                      <a:gd name="connsiteX81" fmla="*/ 33700 w 545477"/>
                      <a:gd name="connsiteY81" fmla="*/ 188655 h 720616"/>
                      <a:gd name="connsiteX82" fmla="*/ 39967 w 545477"/>
                      <a:gd name="connsiteY82" fmla="*/ 187845 h 720616"/>
                      <a:gd name="connsiteX83" fmla="*/ 49378 w 545477"/>
                      <a:gd name="connsiteY83" fmla="*/ 181368 h 720616"/>
                      <a:gd name="connsiteX84" fmla="*/ 58779 w 545477"/>
                      <a:gd name="connsiteY84" fmla="*/ 182988 h 720616"/>
                      <a:gd name="connsiteX85" fmla="*/ 64265 w 545477"/>
                      <a:gd name="connsiteY85" fmla="*/ 187845 h 720616"/>
                      <a:gd name="connsiteX86" fmla="*/ 61132 w 545477"/>
                      <a:gd name="connsiteY86" fmla="*/ 172463 h 720616"/>
                      <a:gd name="connsiteX87" fmla="*/ 65837 w 545477"/>
                      <a:gd name="connsiteY87" fmla="*/ 168414 h 720616"/>
                      <a:gd name="connsiteX88" fmla="*/ 85430 w 545477"/>
                      <a:gd name="connsiteY88" fmla="*/ 169224 h 720616"/>
                      <a:gd name="connsiteX89" fmla="*/ 93259 w 545477"/>
                      <a:gd name="connsiteY89" fmla="*/ 176511 h 720616"/>
                      <a:gd name="connsiteX90" fmla="*/ 110509 w 545477"/>
                      <a:gd name="connsiteY90" fmla="*/ 172463 h 720616"/>
                      <a:gd name="connsiteX91" fmla="*/ 112071 w 545477"/>
                      <a:gd name="connsiteY91" fmla="*/ 169224 h 720616"/>
                      <a:gd name="connsiteX92" fmla="*/ 110509 w 545477"/>
                      <a:gd name="connsiteY92" fmla="*/ 165176 h 720616"/>
                      <a:gd name="connsiteX93" fmla="*/ 110509 w 545477"/>
                      <a:gd name="connsiteY93" fmla="*/ 164366 h 720616"/>
                      <a:gd name="connsiteX94" fmla="*/ 112071 w 545477"/>
                      <a:gd name="connsiteY94" fmla="*/ 143314 h 720616"/>
                      <a:gd name="connsiteX95" fmla="*/ 126968 w 545477"/>
                      <a:gd name="connsiteY95" fmla="*/ 123882 h 720616"/>
                      <a:gd name="connsiteX96" fmla="*/ 150476 w 545477"/>
                      <a:gd name="connsiteY96" fmla="*/ 128739 h 720616"/>
                      <a:gd name="connsiteX97" fmla="*/ 157534 w 545477"/>
                      <a:gd name="connsiteY97" fmla="*/ 135216 h 720616"/>
                      <a:gd name="connsiteX98" fmla="*/ 173203 w 545477"/>
                      <a:gd name="connsiteY98" fmla="*/ 134406 h 720616"/>
                      <a:gd name="connsiteX99" fmla="*/ 181042 w 545477"/>
                      <a:gd name="connsiteY99" fmla="*/ 134406 h 720616"/>
                      <a:gd name="connsiteX100" fmla="*/ 190453 w 545477"/>
                      <a:gd name="connsiteY100" fmla="*/ 127120 h 720616"/>
                      <a:gd name="connsiteX101" fmla="*/ 198282 w 545477"/>
                      <a:gd name="connsiteY101" fmla="*/ 104449 h 720616"/>
                      <a:gd name="connsiteX102" fmla="*/ 198282 w 545477"/>
                      <a:gd name="connsiteY102" fmla="*/ 92304 h 720616"/>
                      <a:gd name="connsiteX103" fmla="*/ 185747 w 545477"/>
                      <a:gd name="connsiteY103" fmla="*/ 77729 h 720616"/>
                      <a:gd name="connsiteX104" fmla="*/ 193586 w 545477"/>
                      <a:gd name="connsiteY104" fmla="*/ 59107 h 720616"/>
                      <a:gd name="connsiteX105" fmla="*/ 198282 w 545477"/>
                      <a:gd name="connsiteY105" fmla="*/ 58297 h 720616"/>
                      <a:gd name="connsiteX106" fmla="*/ 202987 w 545477"/>
                      <a:gd name="connsiteY106" fmla="*/ 63964 h 720616"/>
                      <a:gd name="connsiteX107" fmla="*/ 229638 w 545477"/>
                      <a:gd name="connsiteY107" fmla="*/ 63964 h 720616"/>
                      <a:gd name="connsiteX108" fmla="*/ 231981 w 545477"/>
                      <a:gd name="connsiteY108" fmla="*/ 68014 h 720616"/>
                      <a:gd name="connsiteX109" fmla="*/ 237468 w 545477"/>
                      <a:gd name="connsiteY109" fmla="*/ 63964 h 720616"/>
                      <a:gd name="connsiteX110" fmla="*/ 245307 w 545477"/>
                      <a:gd name="connsiteY110" fmla="*/ 54250 h 720616"/>
                      <a:gd name="connsiteX111" fmla="*/ 252365 w 545477"/>
                      <a:gd name="connsiteY111" fmla="*/ 55868 h 720616"/>
                      <a:gd name="connsiteX112" fmla="*/ 271958 w 545477"/>
                      <a:gd name="connsiteY112" fmla="*/ 46962 h 720616"/>
                      <a:gd name="connsiteX113" fmla="*/ 279797 w 545477"/>
                      <a:gd name="connsiteY113" fmla="*/ 51820 h 720616"/>
                      <a:gd name="connsiteX114" fmla="*/ 296256 w 545477"/>
                      <a:gd name="connsiteY114" fmla="*/ 52630 h 720616"/>
                      <a:gd name="connsiteX115" fmla="*/ 297037 w 545477"/>
                      <a:gd name="connsiteY115" fmla="*/ 36436 h 720616"/>
                      <a:gd name="connsiteX116" fmla="*/ 306439 w 545477"/>
                      <a:gd name="connsiteY116" fmla="*/ 24291 h 720616"/>
                      <a:gd name="connsiteX117" fmla="*/ 304876 w 545477"/>
                      <a:gd name="connsiteY117" fmla="*/ 17004 h 720616"/>
                      <a:gd name="connsiteX118" fmla="*/ 321336 w 545477"/>
                      <a:gd name="connsiteY118" fmla="*/ 5667 h 720616"/>
                      <a:gd name="connsiteX119" fmla="*/ 329165 w 545477"/>
                      <a:gd name="connsiteY119" fmla="*/ 7287 h 720616"/>
                      <a:gd name="connsiteX120" fmla="*/ 331518 w 545477"/>
                      <a:gd name="connsiteY120" fmla="*/ 0 h 720616"/>
                      <a:gd name="connsiteX121" fmla="*/ 345624 w 545477"/>
                      <a:gd name="connsiteY121" fmla="*/ 810 h 720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</a:cxnLst>
                    <a:rect l="l" t="t" r="r" b="b"/>
                    <a:pathLst>
                      <a:path w="545477" h="720616">
                        <a:moveTo>
                          <a:pt x="345634" y="810"/>
                        </a:moveTo>
                        <a:lnTo>
                          <a:pt x="357388" y="15385"/>
                        </a:lnTo>
                        <a:lnTo>
                          <a:pt x="370713" y="18622"/>
                        </a:lnTo>
                        <a:lnTo>
                          <a:pt x="380895" y="33197"/>
                        </a:lnTo>
                        <a:lnTo>
                          <a:pt x="389515" y="50200"/>
                        </a:lnTo>
                        <a:lnTo>
                          <a:pt x="393440" y="52628"/>
                        </a:lnTo>
                        <a:lnTo>
                          <a:pt x="401279" y="49391"/>
                        </a:lnTo>
                        <a:lnTo>
                          <a:pt x="407546" y="56678"/>
                        </a:lnTo>
                        <a:lnTo>
                          <a:pt x="418519" y="64774"/>
                        </a:lnTo>
                        <a:lnTo>
                          <a:pt x="416948" y="76919"/>
                        </a:lnTo>
                        <a:lnTo>
                          <a:pt x="429492" y="76919"/>
                        </a:lnTo>
                        <a:lnTo>
                          <a:pt x="430273" y="89064"/>
                        </a:lnTo>
                        <a:lnTo>
                          <a:pt x="450647" y="100401"/>
                        </a:lnTo>
                        <a:lnTo>
                          <a:pt x="452219" y="119023"/>
                        </a:lnTo>
                        <a:lnTo>
                          <a:pt x="463973" y="126311"/>
                        </a:lnTo>
                        <a:lnTo>
                          <a:pt x="475726" y="142504"/>
                        </a:lnTo>
                        <a:lnTo>
                          <a:pt x="475726" y="161128"/>
                        </a:lnTo>
                        <a:lnTo>
                          <a:pt x="489052" y="165986"/>
                        </a:lnTo>
                        <a:lnTo>
                          <a:pt x="494538" y="182178"/>
                        </a:lnTo>
                        <a:lnTo>
                          <a:pt x="454571" y="225898"/>
                        </a:lnTo>
                        <a:lnTo>
                          <a:pt x="453000" y="235613"/>
                        </a:lnTo>
                        <a:lnTo>
                          <a:pt x="449085" y="268817"/>
                        </a:lnTo>
                        <a:lnTo>
                          <a:pt x="449085" y="276914"/>
                        </a:lnTo>
                        <a:lnTo>
                          <a:pt x="460839" y="289868"/>
                        </a:lnTo>
                        <a:lnTo>
                          <a:pt x="463973" y="293106"/>
                        </a:lnTo>
                        <a:lnTo>
                          <a:pt x="496891" y="334397"/>
                        </a:lnTo>
                        <a:lnTo>
                          <a:pt x="529028" y="371640"/>
                        </a:lnTo>
                        <a:lnTo>
                          <a:pt x="545478" y="391080"/>
                        </a:lnTo>
                        <a:lnTo>
                          <a:pt x="540782" y="438848"/>
                        </a:lnTo>
                        <a:lnTo>
                          <a:pt x="519617" y="481758"/>
                        </a:lnTo>
                        <a:lnTo>
                          <a:pt x="496110" y="531155"/>
                        </a:lnTo>
                        <a:lnTo>
                          <a:pt x="475726" y="572446"/>
                        </a:lnTo>
                        <a:lnTo>
                          <a:pt x="462410" y="638835"/>
                        </a:lnTo>
                        <a:lnTo>
                          <a:pt x="458486" y="656656"/>
                        </a:lnTo>
                        <a:lnTo>
                          <a:pt x="487490" y="702805"/>
                        </a:lnTo>
                        <a:lnTo>
                          <a:pt x="485137" y="712521"/>
                        </a:lnTo>
                        <a:lnTo>
                          <a:pt x="475726" y="718188"/>
                        </a:lnTo>
                        <a:lnTo>
                          <a:pt x="447513" y="710092"/>
                        </a:lnTo>
                        <a:lnTo>
                          <a:pt x="438893" y="720617"/>
                        </a:lnTo>
                        <a:lnTo>
                          <a:pt x="420081" y="706853"/>
                        </a:lnTo>
                        <a:lnTo>
                          <a:pt x="409108" y="698757"/>
                        </a:lnTo>
                        <a:lnTo>
                          <a:pt x="401269" y="676087"/>
                        </a:lnTo>
                        <a:lnTo>
                          <a:pt x="391868" y="670420"/>
                        </a:lnTo>
                        <a:lnTo>
                          <a:pt x="393440" y="661514"/>
                        </a:lnTo>
                        <a:lnTo>
                          <a:pt x="367570" y="656656"/>
                        </a:lnTo>
                        <a:lnTo>
                          <a:pt x="361302" y="625072"/>
                        </a:lnTo>
                        <a:lnTo>
                          <a:pt x="363655" y="611308"/>
                        </a:lnTo>
                        <a:lnTo>
                          <a:pt x="354254" y="608069"/>
                        </a:lnTo>
                        <a:lnTo>
                          <a:pt x="351901" y="595115"/>
                        </a:lnTo>
                        <a:lnTo>
                          <a:pt x="313497" y="561921"/>
                        </a:lnTo>
                        <a:lnTo>
                          <a:pt x="300952" y="551396"/>
                        </a:lnTo>
                        <a:lnTo>
                          <a:pt x="271958" y="536822"/>
                        </a:lnTo>
                        <a:lnTo>
                          <a:pt x="249231" y="524678"/>
                        </a:lnTo>
                        <a:lnTo>
                          <a:pt x="178689" y="544109"/>
                        </a:lnTo>
                        <a:lnTo>
                          <a:pt x="149695" y="539251"/>
                        </a:lnTo>
                        <a:lnTo>
                          <a:pt x="115996" y="535203"/>
                        </a:lnTo>
                        <a:lnTo>
                          <a:pt x="119910" y="516582"/>
                        </a:lnTo>
                        <a:lnTo>
                          <a:pt x="110509" y="510905"/>
                        </a:lnTo>
                        <a:lnTo>
                          <a:pt x="106585" y="492283"/>
                        </a:lnTo>
                        <a:lnTo>
                          <a:pt x="98746" y="485806"/>
                        </a:lnTo>
                        <a:lnTo>
                          <a:pt x="98746" y="472043"/>
                        </a:lnTo>
                        <a:lnTo>
                          <a:pt x="76019" y="459898"/>
                        </a:lnTo>
                        <a:lnTo>
                          <a:pt x="74457" y="451802"/>
                        </a:lnTo>
                        <a:lnTo>
                          <a:pt x="70533" y="421846"/>
                        </a:lnTo>
                        <a:lnTo>
                          <a:pt x="45453" y="404844"/>
                        </a:lnTo>
                        <a:lnTo>
                          <a:pt x="39967" y="391080"/>
                        </a:lnTo>
                        <a:lnTo>
                          <a:pt x="36052" y="382174"/>
                        </a:lnTo>
                        <a:lnTo>
                          <a:pt x="16459" y="365972"/>
                        </a:lnTo>
                        <a:lnTo>
                          <a:pt x="10973" y="334397"/>
                        </a:lnTo>
                        <a:lnTo>
                          <a:pt x="1562" y="323062"/>
                        </a:lnTo>
                        <a:lnTo>
                          <a:pt x="0" y="319014"/>
                        </a:lnTo>
                        <a:lnTo>
                          <a:pt x="3134" y="306060"/>
                        </a:lnTo>
                        <a:lnTo>
                          <a:pt x="7049" y="298774"/>
                        </a:lnTo>
                        <a:lnTo>
                          <a:pt x="0" y="285820"/>
                        </a:lnTo>
                        <a:lnTo>
                          <a:pt x="13326" y="275294"/>
                        </a:lnTo>
                        <a:lnTo>
                          <a:pt x="16459" y="259912"/>
                        </a:lnTo>
                        <a:lnTo>
                          <a:pt x="33700" y="239661"/>
                        </a:lnTo>
                        <a:lnTo>
                          <a:pt x="24299" y="220230"/>
                        </a:lnTo>
                        <a:lnTo>
                          <a:pt x="30566" y="205657"/>
                        </a:lnTo>
                        <a:lnTo>
                          <a:pt x="30566" y="195132"/>
                        </a:lnTo>
                        <a:lnTo>
                          <a:pt x="30566" y="194322"/>
                        </a:lnTo>
                        <a:lnTo>
                          <a:pt x="33700" y="188655"/>
                        </a:lnTo>
                        <a:lnTo>
                          <a:pt x="39967" y="187845"/>
                        </a:lnTo>
                        <a:lnTo>
                          <a:pt x="49378" y="181368"/>
                        </a:lnTo>
                        <a:lnTo>
                          <a:pt x="58779" y="182988"/>
                        </a:lnTo>
                        <a:lnTo>
                          <a:pt x="64265" y="187845"/>
                        </a:lnTo>
                        <a:lnTo>
                          <a:pt x="61132" y="172463"/>
                        </a:lnTo>
                        <a:lnTo>
                          <a:pt x="65837" y="168414"/>
                        </a:lnTo>
                        <a:lnTo>
                          <a:pt x="85430" y="169224"/>
                        </a:lnTo>
                        <a:lnTo>
                          <a:pt x="93259" y="176511"/>
                        </a:lnTo>
                        <a:lnTo>
                          <a:pt x="110509" y="172463"/>
                        </a:lnTo>
                        <a:lnTo>
                          <a:pt x="112071" y="169224"/>
                        </a:lnTo>
                        <a:lnTo>
                          <a:pt x="110509" y="165176"/>
                        </a:lnTo>
                        <a:lnTo>
                          <a:pt x="110509" y="164366"/>
                        </a:lnTo>
                        <a:lnTo>
                          <a:pt x="112071" y="143314"/>
                        </a:lnTo>
                        <a:lnTo>
                          <a:pt x="126968" y="123882"/>
                        </a:lnTo>
                        <a:lnTo>
                          <a:pt x="150476" y="128739"/>
                        </a:lnTo>
                        <a:lnTo>
                          <a:pt x="157534" y="135216"/>
                        </a:lnTo>
                        <a:lnTo>
                          <a:pt x="173203" y="134406"/>
                        </a:lnTo>
                        <a:lnTo>
                          <a:pt x="181042" y="134406"/>
                        </a:lnTo>
                        <a:lnTo>
                          <a:pt x="190453" y="127120"/>
                        </a:lnTo>
                        <a:lnTo>
                          <a:pt x="198282" y="104449"/>
                        </a:lnTo>
                        <a:lnTo>
                          <a:pt x="198282" y="92304"/>
                        </a:lnTo>
                        <a:lnTo>
                          <a:pt x="185747" y="77729"/>
                        </a:lnTo>
                        <a:lnTo>
                          <a:pt x="193586" y="59107"/>
                        </a:lnTo>
                        <a:lnTo>
                          <a:pt x="198282" y="58297"/>
                        </a:lnTo>
                        <a:lnTo>
                          <a:pt x="202987" y="63964"/>
                        </a:lnTo>
                        <a:lnTo>
                          <a:pt x="229638" y="63964"/>
                        </a:lnTo>
                        <a:lnTo>
                          <a:pt x="231981" y="68014"/>
                        </a:lnTo>
                        <a:lnTo>
                          <a:pt x="237468" y="63964"/>
                        </a:lnTo>
                        <a:lnTo>
                          <a:pt x="245307" y="54250"/>
                        </a:lnTo>
                        <a:lnTo>
                          <a:pt x="252365" y="55868"/>
                        </a:lnTo>
                        <a:lnTo>
                          <a:pt x="271958" y="46962"/>
                        </a:lnTo>
                        <a:lnTo>
                          <a:pt x="279797" y="51820"/>
                        </a:lnTo>
                        <a:lnTo>
                          <a:pt x="296256" y="52630"/>
                        </a:lnTo>
                        <a:lnTo>
                          <a:pt x="297037" y="36436"/>
                        </a:lnTo>
                        <a:lnTo>
                          <a:pt x="306439" y="24291"/>
                        </a:lnTo>
                        <a:lnTo>
                          <a:pt x="304876" y="17004"/>
                        </a:lnTo>
                        <a:lnTo>
                          <a:pt x="321336" y="5667"/>
                        </a:lnTo>
                        <a:lnTo>
                          <a:pt x="329165" y="7287"/>
                        </a:lnTo>
                        <a:lnTo>
                          <a:pt x="331518" y="0"/>
                        </a:lnTo>
                        <a:lnTo>
                          <a:pt x="345624" y="81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08" name="Forma Livre: Forma 207">
                    <a:extLst>
                      <a:ext uri="{FF2B5EF4-FFF2-40B4-BE49-F238E27FC236}">
                        <a16:creationId xmlns:a16="http://schemas.microsoft.com/office/drawing/2014/main" id="{26033F05-6873-F13A-CAFC-0FE7574B58F6}"/>
                      </a:ext>
                    </a:extLst>
                  </p:cNvPr>
                  <p:cNvSpPr/>
                  <p:nvPr/>
                </p:nvSpPr>
                <p:spPr>
                  <a:xfrm>
                    <a:off x="5277551" y="2466563"/>
                    <a:ext cx="799414" cy="1051777"/>
                  </a:xfrm>
                  <a:custGeom>
                    <a:avLst/>
                    <a:gdLst>
                      <a:gd name="connsiteX0" fmla="*/ 359731 w 799414"/>
                      <a:gd name="connsiteY0" fmla="*/ 0 h 1051777"/>
                      <a:gd name="connsiteX1" fmla="*/ 376980 w 799414"/>
                      <a:gd name="connsiteY1" fmla="*/ 24291 h 1051777"/>
                      <a:gd name="connsiteX2" fmla="*/ 386382 w 799414"/>
                      <a:gd name="connsiteY2" fmla="*/ 21863 h 1051777"/>
                      <a:gd name="connsiteX3" fmla="*/ 395783 w 799414"/>
                      <a:gd name="connsiteY3" fmla="*/ 25910 h 1051777"/>
                      <a:gd name="connsiteX4" fmla="*/ 401269 w 799414"/>
                      <a:gd name="connsiteY4" fmla="*/ 21863 h 1051777"/>
                      <a:gd name="connsiteX5" fmla="*/ 409108 w 799414"/>
                      <a:gd name="connsiteY5" fmla="*/ 27530 h 1051777"/>
                      <a:gd name="connsiteX6" fmla="*/ 414595 w 799414"/>
                      <a:gd name="connsiteY6" fmla="*/ 44532 h 1051777"/>
                      <a:gd name="connsiteX7" fmla="*/ 413033 w 799414"/>
                      <a:gd name="connsiteY7" fmla="*/ 52629 h 1051777"/>
                      <a:gd name="connsiteX8" fmla="*/ 420081 w 799414"/>
                      <a:gd name="connsiteY8" fmla="*/ 53440 h 1051777"/>
                      <a:gd name="connsiteX9" fmla="*/ 415376 w 799414"/>
                      <a:gd name="connsiteY9" fmla="*/ 69633 h 1051777"/>
                      <a:gd name="connsiteX10" fmla="*/ 422434 w 799414"/>
                      <a:gd name="connsiteY10" fmla="*/ 85018 h 1051777"/>
                      <a:gd name="connsiteX11" fmla="*/ 433407 w 799414"/>
                      <a:gd name="connsiteY11" fmla="*/ 93924 h 1051777"/>
                      <a:gd name="connsiteX12" fmla="*/ 414595 w 799414"/>
                      <a:gd name="connsiteY12" fmla="*/ 119832 h 1051777"/>
                      <a:gd name="connsiteX13" fmla="*/ 437321 w 799414"/>
                      <a:gd name="connsiteY13" fmla="*/ 118213 h 1051777"/>
                      <a:gd name="connsiteX14" fmla="*/ 434188 w 799414"/>
                      <a:gd name="connsiteY14" fmla="*/ 124690 h 1051777"/>
                      <a:gd name="connsiteX15" fmla="*/ 442027 w 799414"/>
                      <a:gd name="connsiteY15" fmla="*/ 140073 h 1051777"/>
                      <a:gd name="connsiteX16" fmla="*/ 433407 w 799414"/>
                      <a:gd name="connsiteY16" fmla="*/ 152217 h 1051777"/>
                      <a:gd name="connsiteX17" fmla="*/ 439674 w 799414"/>
                      <a:gd name="connsiteY17" fmla="*/ 186231 h 1051777"/>
                      <a:gd name="connsiteX18" fmla="*/ 454571 w 799414"/>
                      <a:gd name="connsiteY18" fmla="*/ 210520 h 1051777"/>
                      <a:gd name="connsiteX19" fmla="*/ 467887 w 799414"/>
                      <a:gd name="connsiteY19" fmla="*/ 215377 h 1051777"/>
                      <a:gd name="connsiteX20" fmla="*/ 483565 w 799414"/>
                      <a:gd name="connsiteY20" fmla="*/ 208091 h 1051777"/>
                      <a:gd name="connsiteX21" fmla="*/ 492966 w 799414"/>
                      <a:gd name="connsiteY21" fmla="*/ 212139 h 1051777"/>
                      <a:gd name="connsiteX22" fmla="*/ 518046 w 799414"/>
                      <a:gd name="connsiteY22" fmla="*/ 210520 h 1051777"/>
                      <a:gd name="connsiteX23" fmla="*/ 521970 w 799414"/>
                      <a:gd name="connsiteY23" fmla="*/ 204043 h 1051777"/>
                      <a:gd name="connsiteX24" fmla="*/ 540782 w 799414"/>
                      <a:gd name="connsiteY24" fmla="*/ 196756 h 1051777"/>
                      <a:gd name="connsiteX25" fmla="*/ 561156 w 799414"/>
                      <a:gd name="connsiteY25" fmla="*/ 221045 h 1051777"/>
                      <a:gd name="connsiteX26" fmla="*/ 536858 w 799414"/>
                      <a:gd name="connsiteY26" fmla="*/ 259907 h 1051777"/>
                      <a:gd name="connsiteX27" fmla="*/ 538429 w 799414"/>
                      <a:gd name="connsiteY27" fmla="*/ 266384 h 1051777"/>
                      <a:gd name="connsiteX28" fmla="*/ 539991 w 799414"/>
                      <a:gd name="connsiteY28" fmla="*/ 285815 h 1051777"/>
                      <a:gd name="connsiteX29" fmla="*/ 518046 w 799414"/>
                      <a:gd name="connsiteY29" fmla="*/ 314971 h 1051777"/>
                      <a:gd name="connsiteX30" fmla="*/ 543916 w 799414"/>
                      <a:gd name="connsiteY30" fmla="*/ 313352 h 1051777"/>
                      <a:gd name="connsiteX31" fmla="*/ 544697 w 799414"/>
                      <a:gd name="connsiteY31" fmla="*/ 314161 h 1051777"/>
                      <a:gd name="connsiteX32" fmla="*/ 605047 w 799414"/>
                      <a:gd name="connsiteY32" fmla="*/ 313352 h 1051777"/>
                      <a:gd name="connsiteX33" fmla="*/ 618363 w 799414"/>
                      <a:gd name="connsiteY33" fmla="*/ 313352 h 1051777"/>
                      <a:gd name="connsiteX34" fmla="*/ 612877 w 799414"/>
                      <a:gd name="connsiteY34" fmla="*/ 344117 h 1051777"/>
                      <a:gd name="connsiteX35" fmla="*/ 616801 w 799414"/>
                      <a:gd name="connsiteY35" fmla="*/ 353833 h 1051777"/>
                      <a:gd name="connsiteX36" fmla="*/ 624640 w 799414"/>
                      <a:gd name="connsiteY36" fmla="*/ 356262 h 1051777"/>
                      <a:gd name="connsiteX37" fmla="*/ 626202 w 799414"/>
                      <a:gd name="connsiteY37" fmla="*/ 355452 h 1051777"/>
                      <a:gd name="connsiteX38" fmla="*/ 633260 w 799414"/>
                      <a:gd name="connsiteY38" fmla="*/ 366787 h 1051777"/>
                      <a:gd name="connsiteX39" fmla="*/ 637175 w 799414"/>
                      <a:gd name="connsiteY39" fmla="*/ 368406 h 1051777"/>
                      <a:gd name="connsiteX40" fmla="*/ 646586 w 799414"/>
                      <a:gd name="connsiteY40" fmla="*/ 389456 h 1051777"/>
                      <a:gd name="connsiteX41" fmla="*/ 681066 w 799414"/>
                      <a:gd name="connsiteY41" fmla="*/ 463951 h 1051777"/>
                      <a:gd name="connsiteX42" fmla="*/ 683419 w 799414"/>
                      <a:gd name="connsiteY42" fmla="*/ 468809 h 1051777"/>
                      <a:gd name="connsiteX43" fmla="*/ 706146 w 799414"/>
                      <a:gd name="connsiteY43" fmla="*/ 517387 h 1051777"/>
                      <a:gd name="connsiteX44" fmla="*/ 751599 w 799414"/>
                      <a:gd name="connsiteY44" fmla="*/ 570822 h 1051777"/>
                      <a:gd name="connsiteX45" fmla="*/ 751599 w 799414"/>
                      <a:gd name="connsiteY45" fmla="*/ 572441 h 1051777"/>
                      <a:gd name="connsiteX46" fmla="*/ 797843 w 799414"/>
                      <a:gd name="connsiteY46" fmla="*/ 627505 h 1051777"/>
                      <a:gd name="connsiteX47" fmla="*/ 799414 w 799414"/>
                      <a:gd name="connsiteY47" fmla="*/ 634792 h 1051777"/>
                      <a:gd name="connsiteX48" fmla="*/ 771192 w 799414"/>
                      <a:gd name="connsiteY48" fmla="*/ 651794 h 1051777"/>
                      <a:gd name="connsiteX49" fmla="*/ 753170 w 799414"/>
                      <a:gd name="connsiteY49" fmla="*/ 648555 h 1051777"/>
                      <a:gd name="connsiteX50" fmla="*/ 721824 w 799414"/>
                      <a:gd name="connsiteY50" fmla="*/ 670415 h 1051777"/>
                      <a:gd name="connsiteX51" fmla="*/ 708498 w 799414"/>
                      <a:gd name="connsiteY51" fmla="*/ 691465 h 1051777"/>
                      <a:gd name="connsiteX52" fmla="*/ 708498 w 799414"/>
                      <a:gd name="connsiteY52" fmla="*/ 690656 h 1051777"/>
                      <a:gd name="connsiteX53" fmla="*/ 694392 w 799414"/>
                      <a:gd name="connsiteY53" fmla="*/ 699562 h 1051777"/>
                      <a:gd name="connsiteX54" fmla="*/ 684981 w 799414"/>
                      <a:gd name="connsiteY54" fmla="*/ 722241 h 1051777"/>
                      <a:gd name="connsiteX55" fmla="*/ 684981 w 799414"/>
                      <a:gd name="connsiteY55" fmla="*/ 739243 h 1051777"/>
                      <a:gd name="connsiteX56" fmla="*/ 677932 w 799414"/>
                      <a:gd name="connsiteY56" fmla="*/ 747339 h 1051777"/>
                      <a:gd name="connsiteX57" fmla="*/ 659902 w 799414"/>
                      <a:gd name="connsiteY57" fmla="*/ 740052 h 1051777"/>
                      <a:gd name="connsiteX58" fmla="*/ 647367 w 799414"/>
                      <a:gd name="connsiteY58" fmla="*/ 748149 h 1051777"/>
                      <a:gd name="connsiteX59" fmla="*/ 633260 w 799414"/>
                      <a:gd name="connsiteY59" fmla="*/ 751387 h 1051777"/>
                      <a:gd name="connsiteX60" fmla="*/ 618363 w 799414"/>
                      <a:gd name="connsiteY60" fmla="*/ 768389 h 1051777"/>
                      <a:gd name="connsiteX61" fmla="*/ 603475 w 799414"/>
                      <a:gd name="connsiteY61" fmla="*/ 784582 h 1051777"/>
                      <a:gd name="connsiteX62" fmla="*/ 612877 w 799414"/>
                      <a:gd name="connsiteY62" fmla="*/ 796726 h 1051777"/>
                      <a:gd name="connsiteX63" fmla="*/ 614448 w 799414"/>
                      <a:gd name="connsiteY63" fmla="*/ 811300 h 1051777"/>
                      <a:gd name="connsiteX64" fmla="*/ 599561 w 799414"/>
                      <a:gd name="connsiteY64" fmla="*/ 812919 h 1051777"/>
                      <a:gd name="connsiteX65" fmla="*/ 597989 w 799414"/>
                      <a:gd name="connsiteY65" fmla="*/ 825063 h 1051777"/>
                      <a:gd name="connsiteX66" fmla="*/ 583883 w 799414"/>
                      <a:gd name="connsiteY66" fmla="*/ 827492 h 1051777"/>
                      <a:gd name="connsiteX67" fmla="*/ 571338 w 799414"/>
                      <a:gd name="connsiteY67" fmla="*/ 829111 h 1051777"/>
                      <a:gd name="connsiteX68" fmla="*/ 561156 w 799414"/>
                      <a:gd name="connsiteY68" fmla="*/ 837207 h 1051777"/>
                      <a:gd name="connsiteX69" fmla="*/ 526666 w 799414"/>
                      <a:gd name="connsiteY69" fmla="*/ 816967 h 1051777"/>
                      <a:gd name="connsiteX70" fmla="*/ 511778 w 799414"/>
                      <a:gd name="connsiteY70" fmla="*/ 804013 h 1051777"/>
                      <a:gd name="connsiteX71" fmla="*/ 502377 w 799414"/>
                      <a:gd name="connsiteY71" fmla="*/ 804822 h 1051777"/>
                      <a:gd name="connsiteX72" fmla="*/ 485127 w 799414"/>
                      <a:gd name="connsiteY72" fmla="*/ 792678 h 1051777"/>
                      <a:gd name="connsiteX73" fmla="*/ 460839 w 799414"/>
                      <a:gd name="connsiteY73" fmla="*/ 820205 h 1051777"/>
                      <a:gd name="connsiteX74" fmla="*/ 446732 w 799414"/>
                      <a:gd name="connsiteY74" fmla="*/ 838017 h 1051777"/>
                      <a:gd name="connsiteX75" fmla="*/ 434188 w 799414"/>
                      <a:gd name="connsiteY75" fmla="*/ 840446 h 1051777"/>
                      <a:gd name="connsiteX76" fmla="*/ 430273 w 799414"/>
                      <a:gd name="connsiteY76" fmla="*/ 838017 h 1051777"/>
                      <a:gd name="connsiteX77" fmla="*/ 416948 w 799414"/>
                      <a:gd name="connsiteY77" fmla="*/ 845313 h 1051777"/>
                      <a:gd name="connsiteX78" fmla="*/ 393430 w 799414"/>
                      <a:gd name="connsiteY78" fmla="*/ 843685 h 1051777"/>
                      <a:gd name="connsiteX79" fmla="*/ 386382 w 799414"/>
                      <a:gd name="connsiteY79" fmla="*/ 833969 h 1051777"/>
                      <a:gd name="connsiteX80" fmla="*/ 373056 w 799414"/>
                      <a:gd name="connsiteY80" fmla="*/ 839636 h 1051777"/>
                      <a:gd name="connsiteX81" fmla="*/ 358169 w 799414"/>
                      <a:gd name="connsiteY81" fmla="*/ 834779 h 1051777"/>
                      <a:gd name="connsiteX82" fmla="*/ 351892 w 799414"/>
                      <a:gd name="connsiteY82" fmla="*/ 828302 h 1051777"/>
                      <a:gd name="connsiteX83" fmla="*/ 331518 w 799414"/>
                      <a:gd name="connsiteY83" fmla="*/ 843685 h 1051777"/>
                      <a:gd name="connsiteX84" fmla="*/ 294685 w 799414"/>
                      <a:gd name="connsiteY84" fmla="*/ 864744 h 1051777"/>
                      <a:gd name="connsiteX85" fmla="*/ 286845 w 799414"/>
                      <a:gd name="connsiteY85" fmla="*/ 877698 h 1051777"/>
                      <a:gd name="connsiteX86" fmla="*/ 286845 w 799414"/>
                      <a:gd name="connsiteY86" fmla="*/ 878508 h 1051777"/>
                      <a:gd name="connsiteX87" fmla="*/ 278225 w 799414"/>
                      <a:gd name="connsiteY87" fmla="*/ 889843 h 1051777"/>
                      <a:gd name="connsiteX88" fmla="*/ 281359 w 799414"/>
                      <a:gd name="connsiteY88" fmla="*/ 912512 h 1051777"/>
                      <a:gd name="connsiteX89" fmla="*/ 260985 w 799414"/>
                      <a:gd name="connsiteY89" fmla="*/ 923037 h 1051777"/>
                      <a:gd name="connsiteX90" fmla="*/ 266472 w 799414"/>
                      <a:gd name="connsiteY90" fmla="*/ 931943 h 1051777"/>
                      <a:gd name="connsiteX91" fmla="*/ 254708 w 799414"/>
                      <a:gd name="connsiteY91" fmla="*/ 933562 h 1051777"/>
                      <a:gd name="connsiteX92" fmla="*/ 246879 w 799414"/>
                      <a:gd name="connsiteY92" fmla="*/ 952993 h 1051777"/>
                      <a:gd name="connsiteX93" fmla="*/ 237468 w 799414"/>
                      <a:gd name="connsiteY93" fmla="*/ 949755 h 1051777"/>
                      <a:gd name="connsiteX94" fmla="*/ 231981 w 799414"/>
                      <a:gd name="connsiteY94" fmla="*/ 951374 h 1051777"/>
                      <a:gd name="connsiteX95" fmla="*/ 220228 w 799414"/>
                      <a:gd name="connsiteY95" fmla="*/ 980530 h 1051777"/>
                      <a:gd name="connsiteX96" fmla="*/ 211607 w 799414"/>
                      <a:gd name="connsiteY96" fmla="*/ 987007 h 1051777"/>
                      <a:gd name="connsiteX97" fmla="*/ 207683 w 799414"/>
                      <a:gd name="connsiteY97" fmla="*/ 1002390 h 1051777"/>
                      <a:gd name="connsiteX98" fmla="*/ 197501 w 799414"/>
                      <a:gd name="connsiteY98" fmla="*/ 1013725 h 1051777"/>
                      <a:gd name="connsiteX99" fmla="*/ 186528 w 799414"/>
                      <a:gd name="connsiteY99" fmla="*/ 1017773 h 1051777"/>
                      <a:gd name="connsiteX100" fmla="*/ 184175 w 799414"/>
                      <a:gd name="connsiteY100" fmla="*/ 1023440 h 1051777"/>
                      <a:gd name="connsiteX101" fmla="*/ 177117 w 799414"/>
                      <a:gd name="connsiteY101" fmla="*/ 1024250 h 1051777"/>
                      <a:gd name="connsiteX102" fmla="*/ 173203 w 799414"/>
                      <a:gd name="connsiteY102" fmla="*/ 1038823 h 1051777"/>
                      <a:gd name="connsiteX103" fmla="*/ 159877 w 799414"/>
                      <a:gd name="connsiteY103" fmla="*/ 1047729 h 1051777"/>
                      <a:gd name="connsiteX104" fmla="*/ 146552 w 799414"/>
                      <a:gd name="connsiteY104" fmla="*/ 1051777 h 1051777"/>
                      <a:gd name="connsiteX105" fmla="*/ 150476 w 799414"/>
                      <a:gd name="connsiteY105" fmla="*/ 1035585 h 1051777"/>
                      <a:gd name="connsiteX106" fmla="*/ 152038 w 799414"/>
                      <a:gd name="connsiteY106" fmla="*/ 999961 h 1051777"/>
                      <a:gd name="connsiteX107" fmla="*/ 146552 w 799414"/>
                      <a:gd name="connsiteY107" fmla="*/ 991865 h 1051777"/>
                      <a:gd name="connsiteX108" fmla="*/ 163801 w 799414"/>
                      <a:gd name="connsiteY108" fmla="*/ 940849 h 1051777"/>
                      <a:gd name="connsiteX109" fmla="*/ 157524 w 799414"/>
                      <a:gd name="connsiteY109" fmla="*/ 924657 h 1051777"/>
                      <a:gd name="connsiteX110" fmla="*/ 169288 w 799414"/>
                      <a:gd name="connsiteY110" fmla="*/ 906845 h 1051777"/>
                      <a:gd name="connsiteX111" fmla="*/ 182604 w 799414"/>
                      <a:gd name="connsiteY111" fmla="*/ 906845 h 1051777"/>
                      <a:gd name="connsiteX112" fmla="*/ 189662 w 799414"/>
                      <a:gd name="connsiteY112" fmla="*/ 891462 h 1051777"/>
                      <a:gd name="connsiteX113" fmla="*/ 188090 w 799414"/>
                      <a:gd name="connsiteY113" fmla="*/ 876079 h 1051777"/>
                      <a:gd name="connsiteX114" fmla="*/ 170850 w 799414"/>
                      <a:gd name="connsiteY114" fmla="*/ 884985 h 1051777"/>
                      <a:gd name="connsiteX115" fmla="*/ 163801 w 799414"/>
                      <a:gd name="connsiteY115" fmla="*/ 882556 h 1051777"/>
                      <a:gd name="connsiteX116" fmla="*/ 161449 w 799414"/>
                      <a:gd name="connsiteY116" fmla="*/ 865554 h 1051777"/>
                      <a:gd name="connsiteX117" fmla="*/ 148123 w 799414"/>
                      <a:gd name="connsiteY117" fmla="*/ 860696 h 1051777"/>
                      <a:gd name="connsiteX118" fmla="*/ 121472 w 799414"/>
                      <a:gd name="connsiteY118" fmla="*/ 840446 h 1051777"/>
                      <a:gd name="connsiteX119" fmla="*/ 104232 w 799414"/>
                      <a:gd name="connsiteY119" fmla="*/ 841256 h 1051777"/>
                      <a:gd name="connsiteX120" fmla="*/ 98746 w 799414"/>
                      <a:gd name="connsiteY120" fmla="*/ 817776 h 1051777"/>
                      <a:gd name="connsiteX121" fmla="*/ 98746 w 799414"/>
                      <a:gd name="connsiteY121" fmla="*/ 816157 h 1051777"/>
                      <a:gd name="connsiteX122" fmla="*/ 96393 w 799414"/>
                      <a:gd name="connsiteY122" fmla="*/ 806442 h 1051777"/>
                      <a:gd name="connsiteX123" fmla="*/ 104232 w 799414"/>
                      <a:gd name="connsiteY123" fmla="*/ 800774 h 1051777"/>
                      <a:gd name="connsiteX124" fmla="*/ 104232 w 799414"/>
                      <a:gd name="connsiteY124" fmla="*/ 790249 h 1051777"/>
                      <a:gd name="connsiteX125" fmla="*/ 114424 w 799414"/>
                      <a:gd name="connsiteY125" fmla="*/ 785392 h 1051777"/>
                      <a:gd name="connsiteX126" fmla="*/ 123044 w 799414"/>
                      <a:gd name="connsiteY126" fmla="*/ 789440 h 1051777"/>
                      <a:gd name="connsiteX127" fmla="*/ 129312 w 799414"/>
                      <a:gd name="connsiteY127" fmla="*/ 782963 h 1051777"/>
                      <a:gd name="connsiteX128" fmla="*/ 129312 w 799414"/>
                      <a:gd name="connsiteY128" fmla="*/ 773247 h 1051777"/>
                      <a:gd name="connsiteX129" fmla="*/ 136370 w 799414"/>
                      <a:gd name="connsiteY129" fmla="*/ 770818 h 1051777"/>
                      <a:gd name="connsiteX130" fmla="*/ 129312 w 799414"/>
                      <a:gd name="connsiteY130" fmla="*/ 770009 h 1051777"/>
                      <a:gd name="connsiteX131" fmla="*/ 121472 w 799414"/>
                      <a:gd name="connsiteY131" fmla="*/ 760293 h 1051777"/>
                      <a:gd name="connsiteX132" fmla="*/ 58779 w 799414"/>
                      <a:gd name="connsiteY132" fmla="*/ 635601 h 1051777"/>
                      <a:gd name="connsiteX133" fmla="*/ 50940 w 799414"/>
                      <a:gd name="connsiteY133" fmla="*/ 621028 h 1051777"/>
                      <a:gd name="connsiteX134" fmla="*/ 38395 w 799414"/>
                      <a:gd name="connsiteY134" fmla="*/ 625886 h 1051777"/>
                      <a:gd name="connsiteX135" fmla="*/ 9401 w 799414"/>
                      <a:gd name="connsiteY135" fmla="*/ 579737 h 1051777"/>
                      <a:gd name="connsiteX136" fmla="*/ 13316 w 799414"/>
                      <a:gd name="connsiteY136" fmla="*/ 561916 h 1051777"/>
                      <a:gd name="connsiteX137" fmla="*/ 26641 w 799414"/>
                      <a:gd name="connsiteY137" fmla="*/ 495527 h 1051777"/>
                      <a:gd name="connsiteX138" fmla="*/ 47015 w 799414"/>
                      <a:gd name="connsiteY138" fmla="*/ 454236 h 1051777"/>
                      <a:gd name="connsiteX139" fmla="*/ 70533 w 799414"/>
                      <a:gd name="connsiteY139" fmla="*/ 404839 h 1051777"/>
                      <a:gd name="connsiteX140" fmla="*/ 91697 w 799414"/>
                      <a:gd name="connsiteY140" fmla="*/ 361929 h 1051777"/>
                      <a:gd name="connsiteX141" fmla="*/ 96393 w 799414"/>
                      <a:gd name="connsiteY141" fmla="*/ 314161 h 1051777"/>
                      <a:gd name="connsiteX142" fmla="*/ 79934 w 799414"/>
                      <a:gd name="connsiteY142" fmla="*/ 294721 h 1051777"/>
                      <a:gd name="connsiteX143" fmla="*/ 47806 w 799414"/>
                      <a:gd name="connsiteY143" fmla="*/ 257478 h 1051777"/>
                      <a:gd name="connsiteX144" fmla="*/ 14888 w 799414"/>
                      <a:gd name="connsiteY144" fmla="*/ 216187 h 1051777"/>
                      <a:gd name="connsiteX145" fmla="*/ 11754 w 799414"/>
                      <a:gd name="connsiteY145" fmla="*/ 212948 h 1051777"/>
                      <a:gd name="connsiteX146" fmla="*/ 0 w 799414"/>
                      <a:gd name="connsiteY146" fmla="*/ 199994 h 1051777"/>
                      <a:gd name="connsiteX147" fmla="*/ 0 w 799414"/>
                      <a:gd name="connsiteY147" fmla="*/ 191898 h 1051777"/>
                      <a:gd name="connsiteX148" fmla="*/ 3915 w 799414"/>
                      <a:gd name="connsiteY148" fmla="*/ 158694 h 1051777"/>
                      <a:gd name="connsiteX149" fmla="*/ 5477 w 799414"/>
                      <a:gd name="connsiteY149" fmla="*/ 148979 h 1051777"/>
                      <a:gd name="connsiteX150" fmla="*/ 45453 w 799414"/>
                      <a:gd name="connsiteY150" fmla="*/ 105259 h 1051777"/>
                      <a:gd name="connsiteX151" fmla="*/ 50940 w 799414"/>
                      <a:gd name="connsiteY151" fmla="*/ 107688 h 1051777"/>
                      <a:gd name="connsiteX152" fmla="*/ 64265 w 799414"/>
                      <a:gd name="connsiteY152" fmla="*/ 94734 h 1051777"/>
                      <a:gd name="connsiteX153" fmla="*/ 70533 w 799414"/>
                      <a:gd name="connsiteY153" fmla="*/ 106068 h 1051777"/>
                      <a:gd name="connsiteX154" fmla="*/ 73666 w 799414"/>
                      <a:gd name="connsiteY154" fmla="*/ 102020 h 1051777"/>
                      <a:gd name="connsiteX155" fmla="*/ 89345 w 799414"/>
                      <a:gd name="connsiteY155" fmla="*/ 109307 h 1051777"/>
                      <a:gd name="connsiteX156" fmla="*/ 108156 w 799414"/>
                      <a:gd name="connsiteY156" fmla="*/ 97972 h 1051777"/>
                      <a:gd name="connsiteX157" fmla="*/ 130883 w 799414"/>
                      <a:gd name="connsiteY157" fmla="*/ 106878 h 1051777"/>
                      <a:gd name="connsiteX158" fmla="*/ 148123 w 799414"/>
                      <a:gd name="connsiteY158" fmla="*/ 99591 h 1051777"/>
                      <a:gd name="connsiteX159" fmla="*/ 174774 w 799414"/>
                      <a:gd name="connsiteY159" fmla="*/ 100401 h 1051777"/>
                      <a:gd name="connsiteX160" fmla="*/ 175555 w 799414"/>
                      <a:gd name="connsiteY160" fmla="*/ 83399 h 1051777"/>
                      <a:gd name="connsiteX161" fmla="*/ 182604 w 799414"/>
                      <a:gd name="connsiteY161" fmla="*/ 77732 h 1051777"/>
                      <a:gd name="connsiteX162" fmla="*/ 217094 w 799414"/>
                      <a:gd name="connsiteY162" fmla="*/ 72874 h 1051777"/>
                      <a:gd name="connsiteX163" fmla="*/ 226495 w 799414"/>
                      <a:gd name="connsiteY163" fmla="*/ 56678 h 1051777"/>
                      <a:gd name="connsiteX164" fmla="*/ 235896 w 799414"/>
                      <a:gd name="connsiteY164" fmla="*/ 55059 h 1051777"/>
                      <a:gd name="connsiteX165" fmla="*/ 257061 w 799414"/>
                      <a:gd name="connsiteY165" fmla="*/ 58297 h 1051777"/>
                      <a:gd name="connsiteX166" fmla="*/ 266472 w 799414"/>
                      <a:gd name="connsiteY166" fmla="*/ 72064 h 1051777"/>
                      <a:gd name="connsiteX167" fmla="*/ 286845 w 799414"/>
                      <a:gd name="connsiteY167" fmla="*/ 72874 h 1051777"/>
                      <a:gd name="connsiteX168" fmla="*/ 290760 w 799414"/>
                      <a:gd name="connsiteY168" fmla="*/ 72874 h 1051777"/>
                      <a:gd name="connsiteX169" fmla="*/ 300952 w 799414"/>
                      <a:gd name="connsiteY169" fmla="*/ 58297 h 1051777"/>
                      <a:gd name="connsiteX170" fmla="*/ 298599 w 799414"/>
                      <a:gd name="connsiteY170" fmla="*/ 51010 h 1051777"/>
                      <a:gd name="connsiteX171" fmla="*/ 326812 w 799414"/>
                      <a:gd name="connsiteY171" fmla="*/ 41295 h 1051777"/>
                      <a:gd name="connsiteX172" fmla="*/ 342490 w 799414"/>
                      <a:gd name="connsiteY172" fmla="*/ 29149 h 1051777"/>
                      <a:gd name="connsiteX173" fmla="*/ 342490 w 799414"/>
                      <a:gd name="connsiteY173" fmla="*/ 21051 h 1051777"/>
                      <a:gd name="connsiteX174" fmla="*/ 354244 w 799414"/>
                      <a:gd name="connsiteY174" fmla="*/ 12145 h 1051777"/>
                      <a:gd name="connsiteX175" fmla="*/ 359731 w 799414"/>
                      <a:gd name="connsiteY175" fmla="*/ 0 h 1051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</a:cxnLst>
                    <a:rect l="l" t="t" r="r" b="b"/>
                    <a:pathLst>
                      <a:path w="799414" h="1051777">
                        <a:moveTo>
                          <a:pt x="359731" y="0"/>
                        </a:moveTo>
                        <a:lnTo>
                          <a:pt x="376980" y="24291"/>
                        </a:lnTo>
                        <a:lnTo>
                          <a:pt x="386382" y="21863"/>
                        </a:lnTo>
                        <a:lnTo>
                          <a:pt x="395783" y="25910"/>
                        </a:lnTo>
                        <a:lnTo>
                          <a:pt x="401269" y="21863"/>
                        </a:lnTo>
                        <a:lnTo>
                          <a:pt x="409108" y="27530"/>
                        </a:lnTo>
                        <a:lnTo>
                          <a:pt x="414595" y="44532"/>
                        </a:lnTo>
                        <a:lnTo>
                          <a:pt x="413033" y="52629"/>
                        </a:lnTo>
                        <a:lnTo>
                          <a:pt x="420081" y="53440"/>
                        </a:lnTo>
                        <a:lnTo>
                          <a:pt x="415376" y="69633"/>
                        </a:lnTo>
                        <a:lnTo>
                          <a:pt x="422434" y="85018"/>
                        </a:lnTo>
                        <a:lnTo>
                          <a:pt x="433407" y="93924"/>
                        </a:lnTo>
                        <a:lnTo>
                          <a:pt x="414595" y="119832"/>
                        </a:lnTo>
                        <a:lnTo>
                          <a:pt x="437321" y="118213"/>
                        </a:lnTo>
                        <a:lnTo>
                          <a:pt x="434188" y="124690"/>
                        </a:lnTo>
                        <a:lnTo>
                          <a:pt x="442027" y="140073"/>
                        </a:lnTo>
                        <a:lnTo>
                          <a:pt x="433407" y="152217"/>
                        </a:lnTo>
                        <a:lnTo>
                          <a:pt x="439674" y="186231"/>
                        </a:lnTo>
                        <a:lnTo>
                          <a:pt x="454571" y="210520"/>
                        </a:lnTo>
                        <a:lnTo>
                          <a:pt x="467887" y="215377"/>
                        </a:lnTo>
                        <a:lnTo>
                          <a:pt x="483565" y="208091"/>
                        </a:lnTo>
                        <a:lnTo>
                          <a:pt x="492966" y="212139"/>
                        </a:lnTo>
                        <a:lnTo>
                          <a:pt x="518046" y="210520"/>
                        </a:lnTo>
                        <a:lnTo>
                          <a:pt x="521970" y="204043"/>
                        </a:lnTo>
                        <a:lnTo>
                          <a:pt x="540782" y="196756"/>
                        </a:lnTo>
                        <a:lnTo>
                          <a:pt x="561156" y="221045"/>
                        </a:lnTo>
                        <a:lnTo>
                          <a:pt x="536858" y="259907"/>
                        </a:lnTo>
                        <a:lnTo>
                          <a:pt x="538429" y="266384"/>
                        </a:lnTo>
                        <a:lnTo>
                          <a:pt x="539991" y="285815"/>
                        </a:lnTo>
                        <a:lnTo>
                          <a:pt x="518046" y="314971"/>
                        </a:lnTo>
                        <a:lnTo>
                          <a:pt x="543916" y="313352"/>
                        </a:lnTo>
                        <a:lnTo>
                          <a:pt x="544697" y="314161"/>
                        </a:lnTo>
                        <a:lnTo>
                          <a:pt x="605047" y="313352"/>
                        </a:lnTo>
                        <a:lnTo>
                          <a:pt x="618363" y="313352"/>
                        </a:lnTo>
                        <a:lnTo>
                          <a:pt x="612877" y="344117"/>
                        </a:lnTo>
                        <a:lnTo>
                          <a:pt x="616801" y="353833"/>
                        </a:lnTo>
                        <a:lnTo>
                          <a:pt x="624640" y="356262"/>
                        </a:lnTo>
                        <a:lnTo>
                          <a:pt x="626202" y="355452"/>
                        </a:lnTo>
                        <a:lnTo>
                          <a:pt x="633260" y="366787"/>
                        </a:lnTo>
                        <a:lnTo>
                          <a:pt x="637175" y="368406"/>
                        </a:lnTo>
                        <a:lnTo>
                          <a:pt x="646586" y="389456"/>
                        </a:lnTo>
                        <a:lnTo>
                          <a:pt x="681066" y="463951"/>
                        </a:lnTo>
                        <a:lnTo>
                          <a:pt x="683419" y="468809"/>
                        </a:lnTo>
                        <a:lnTo>
                          <a:pt x="706146" y="517387"/>
                        </a:lnTo>
                        <a:lnTo>
                          <a:pt x="751599" y="570822"/>
                        </a:lnTo>
                        <a:lnTo>
                          <a:pt x="751599" y="572441"/>
                        </a:lnTo>
                        <a:lnTo>
                          <a:pt x="797843" y="627505"/>
                        </a:lnTo>
                        <a:lnTo>
                          <a:pt x="799414" y="634792"/>
                        </a:lnTo>
                        <a:lnTo>
                          <a:pt x="771192" y="651794"/>
                        </a:lnTo>
                        <a:lnTo>
                          <a:pt x="753170" y="648555"/>
                        </a:lnTo>
                        <a:lnTo>
                          <a:pt x="721824" y="670415"/>
                        </a:lnTo>
                        <a:lnTo>
                          <a:pt x="708498" y="691465"/>
                        </a:lnTo>
                        <a:lnTo>
                          <a:pt x="708498" y="690656"/>
                        </a:lnTo>
                        <a:lnTo>
                          <a:pt x="694392" y="699562"/>
                        </a:lnTo>
                        <a:lnTo>
                          <a:pt x="684981" y="722241"/>
                        </a:lnTo>
                        <a:lnTo>
                          <a:pt x="684981" y="739243"/>
                        </a:lnTo>
                        <a:lnTo>
                          <a:pt x="677932" y="747339"/>
                        </a:lnTo>
                        <a:lnTo>
                          <a:pt x="659902" y="740052"/>
                        </a:lnTo>
                        <a:lnTo>
                          <a:pt x="647367" y="748149"/>
                        </a:lnTo>
                        <a:lnTo>
                          <a:pt x="633260" y="751387"/>
                        </a:lnTo>
                        <a:lnTo>
                          <a:pt x="618363" y="768389"/>
                        </a:lnTo>
                        <a:lnTo>
                          <a:pt x="603475" y="784582"/>
                        </a:lnTo>
                        <a:lnTo>
                          <a:pt x="612877" y="796726"/>
                        </a:lnTo>
                        <a:lnTo>
                          <a:pt x="614448" y="811300"/>
                        </a:lnTo>
                        <a:lnTo>
                          <a:pt x="599561" y="812919"/>
                        </a:lnTo>
                        <a:lnTo>
                          <a:pt x="597989" y="825063"/>
                        </a:lnTo>
                        <a:lnTo>
                          <a:pt x="583883" y="827492"/>
                        </a:lnTo>
                        <a:lnTo>
                          <a:pt x="571338" y="829111"/>
                        </a:lnTo>
                        <a:lnTo>
                          <a:pt x="561156" y="837207"/>
                        </a:lnTo>
                        <a:lnTo>
                          <a:pt x="526666" y="816967"/>
                        </a:lnTo>
                        <a:lnTo>
                          <a:pt x="511778" y="804013"/>
                        </a:lnTo>
                        <a:lnTo>
                          <a:pt x="502377" y="804822"/>
                        </a:lnTo>
                        <a:lnTo>
                          <a:pt x="485127" y="792678"/>
                        </a:lnTo>
                        <a:lnTo>
                          <a:pt x="460839" y="820205"/>
                        </a:lnTo>
                        <a:lnTo>
                          <a:pt x="446732" y="838017"/>
                        </a:lnTo>
                        <a:lnTo>
                          <a:pt x="434188" y="840446"/>
                        </a:lnTo>
                        <a:lnTo>
                          <a:pt x="430273" y="838017"/>
                        </a:lnTo>
                        <a:lnTo>
                          <a:pt x="416948" y="845313"/>
                        </a:lnTo>
                        <a:lnTo>
                          <a:pt x="393430" y="843685"/>
                        </a:lnTo>
                        <a:lnTo>
                          <a:pt x="386382" y="833969"/>
                        </a:lnTo>
                        <a:lnTo>
                          <a:pt x="373056" y="839636"/>
                        </a:lnTo>
                        <a:lnTo>
                          <a:pt x="358169" y="834779"/>
                        </a:lnTo>
                        <a:lnTo>
                          <a:pt x="351892" y="828302"/>
                        </a:lnTo>
                        <a:lnTo>
                          <a:pt x="331518" y="843685"/>
                        </a:lnTo>
                        <a:lnTo>
                          <a:pt x="294685" y="864744"/>
                        </a:lnTo>
                        <a:lnTo>
                          <a:pt x="286845" y="877698"/>
                        </a:lnTo>
                        <a:lnTo>
                          <a:pt x="286845" y="878508"/>
                        </a:lnTo>
                        <a:lnTo>
                          <a:pt x="278225" y="889843"/>
                        </a:lnTo>
                        <a:lnTo>
                          <a:pt x="281359" y="912512"/>
                        </a:lnTo>
                        <a:lnTo>
                          <a:pt x="260985" y="923037"/>
                        </a:lnTo>
                        <a:lnTo>
                          <a:pt x="266472" y="931943"/>
                        </a:lnTo>
                        <a:lnTo>
                          <a:pt x="254708" y="933562"/>
                        </a:lnTo>
                        <a:lnTo>
                          <a:pt x="246879" y="952993"/>
                        </a:lnTo>
                        <a:lnTo>
                          <a:pt x="237468" y="949755"/>
                        </a:lnTo>
                        <a:lnTo>
                          <a:pt x="231981" y="951374"/>
                        </a:lnTo>
                        <a:lnTo>
                          <a:pt x="220228" y="980530"/>
                        </a:lnTo>
                        <a:lnTo>
                          <a:pt x="211607" y="987007"/>
                        </a:lnTo>
                        <a:lnTo>
                          <a:pt x="207683" y="1002390"/>
                        </a:lnTo>
                        <a:lnTo>
                          <a:pt x="197501" y="1013725"/>
                        </a:lnTo>
                        <a:lnTo>
                          <a:pt x="186528" y="1017773"/>
                        </a:lnTo>
                        <a:lnTo>
                          <a:pt x="184175" y="1023440"/>
                        </a:lnTo>
                        <a:lnTo>
                          <a:pt x="177117" y="1024250"/>
                        </a:lnTo>
                        <a:lnTo>
                          <a:pt x="173203" y="1038823"/>
                        </a:lnTo>
                        <a:lnTo>
                          <a:pt x="159877" y="1047729"/>
                        </a:lnTo>
                        <a:lnTo>
                          <a:pt x="146552" y="1051777"/>
                        </a:lnTo>
                        <a:lnTo>
                          <a:pt x="150476" y="1035585"/>
                        </a:lnTo>
                        <a:lnTo>
                          <a:pt x="152038" y="999961"/>
                        </a:lnTo>
                        <a:lnTo>
                          <a:pt x="146552" y="991865"/>
                        </a:lnTo>
                        <a:lnTo>
                          <a:pt x="163801" y="940849"/>
                        </a:lnTo>
                        <a:lnTo>
                          <a:pt x="157524" y="924657"/>
                        </a:lnTo>
                        <a:lnTo>
                          <a:pt x="169288" y="906845"/>
                        </a:lnTo>
                        <a:lnTo>
                          <a:pt x="182604" y="906845"/>
                        </a:lnTo>
                        <a:lnTo>
                          <a:pt x="189662" y="891462"/>
                        </a:lnTo>
                        <a:lnTo>
                          <a:pt x="188090" y="876079"/>
                        </a:lnTo>
                        <a:lnTo>
                          <a:pt x="170850" y="884985"/>
                        </a:lnTo>
                        <a:lnTo>
                          <a:pt x="163801" y="882556"/>
                        </a:lnTo>
                        <a:lnTo>
                          <a:pt x="161449" y="865554"/>
                        </a:lnTo>
                        <a:lnTo>
                          <a:pt x="148123" y="860696"/>
                        </a:lnTo>
                        <a:lnTo>
                          <a:pt x="121472" y="840446"/>
                        </a:lnTo>
                        <a:lnTo>
                          <a:pt x="104232" y="841256"/>
                        </a:lnTo>
                        <a:lnTo>
                          <a:pt x="98746" y="817776"/>
                        </a:lnTo>
                        <a:lnTo>
                          <a:pt x="98746" y="816157"/>
                        </a:lnTo>
                        <a:lnTo>
                          <a:pt x="96393" y="806442"/>
                        </a:lnTo>
                        <a:lnTo>
                          <a:pt x="104232" y="800774"/>
                        </a:lnTo>
                        <a:lnTo>
                          <a:pt x="104232" y="790249"/>
                        </a:lnTo>
                        <a:lnTo>
                          <a:pt x="114424" y="785392"/>
                        </a:lnTo>
                        <a:lnTo>
                          <a:pt x="123044" y="789440"/>
                        </a:lnTo>
                        <a:lnTo>
                          <a:pt x="129312" y="782963"/>
                        </a:lnTo>
                        <a:lnTo>
                          <a:pt x="129312" y="773247"/>
                        </a:lnTo>
                        <a:lnTo>
                          <a:pt x="136370" y="770818"/>
                        </a:lnTo>
                        <a:lnTo>
                          <a:pt x="129312" y="770009"/>
                        </a:lnTo>
                        <a:lnTo>
                          <a:pt x="121472" y="760293"/>
                        </a:lnTo>
                        <a:lnTo>
                          <a:pt x="58779" y="635601"/>
                        </a:lnTo>
                        <a:lnTo>
                          <a:pt x="50940" y="621028"/>
                        </a:lnTo>
                        <a:lnTo>
                          <a:pt x="38395" y="625886"/>
                        </a:lnTo>
                        <a:lnTo>
                          <a:pt x="9401" y="579737"/>
                        </a:lnTo>
                        <a:lnTo>
                          <a:pt x="13316" y="561916"/>
                        </a:lnTo>
                        <a:lnTo>
                          <a:pt x="26641" y="495527"/>
                        </a:lnTo>
                        <a:lnTo>
                          <a:pt x="47015" y="454236"/>
                        </a:lnTo>
                        <a:lnTo>
                          <a:pt x="70533" y="404839"/>
                        </a:lnTo>
                        <a:lnTo>
                          <a:pt x="91697" y="361929"/>
                        </a:lnTo>
                        <a:lnTo>
                          <a:pt x="96393" y="314161"/>
                        </a:lnTo>
                        <a:lnTo>
                          <a:pt x="79934" y="294721"/>
                        </a:lnTo>
                        <a:lnTo>
                          <a:pt x="47806" y="257478"/>
                        </a:lnTo>
                        <a:lnTo>
                          <a:pt x="14888" y="216187"/>
                        </a:lnTo>
                        <a:lnTo>
                          <a:pt x="11754" y="212948"/>
                        </a:lnTo>
                        <a:lnTo>
                          <a:pt x="0" y="199994"/>
                        </a:lnTo>
                        <a:lnTo>
                          <a:pt x="0" y="191898"/>
                        </a:lnTo>
                        <a:lnTo>
                          <a:pt x="3915" y="158694"/>
                        </a:lnTo>
                        <a:lnTo>
                          <a:pt x="5477" y="148979"/>
                        </a:lnTo>
                        <a:lnTo>
                          <a:pt x="45453" y="105259"/>
                        </a:lnTo>
                        <a:lnTo>
                          <a:pt x="50940" y="107688"/>
                        </a:lnTo>
                        <a:lnTo>
                          <a:pt x="64265" y="94734"/>
                        </a:lnTo>
                        <a:lnTo>
                          <a:pt x="70533" y="106068"/>
                        </a:lnTo>
                        <a:lnTo>
                          <a:pt x="73666" y="102020"/>
                        </a:lnTo>
                        <a:lnTo>
                          <a:pt x="89345" y="109307"/>
                        </a:lnTo>
                        <a:lnTo>
                          <a:pt x="108156" y="97972"/>
                        </a:lnTo>
                        <a:lnTo>
                          <a:pt x="130883" y="106878"/>
                        </a:lnTo>
                        <a:lnTo>
                          <a:pt x="148123" y="99591"/>
                        </a:lnTo>
                        <a:lnTo>
                          <a:pt x="174774" y="100401"/>
                        </a:lnTo>
                        <a:lnTo>
                          <a:pt x="175555" y="83399"/>
                        </a:lnTo>
                        <a:lnTo>
                          <a:pt x="182604" y="77732"/>
                        </a:lnTo>
                        <a:lnTo>
                          <a:pt x="217094" y="72874"/>
                        </a:lnTo>
                        <a:lnTo>
                          <a:pt x="226495" y="56678"/>
                        </a:lnTo>
                        <a:lnTo>
                          <a:pt x="235896" y="55059"/>
                        </a:lnTo>
                        <a:lnTo>
                          <a:pt x="257061" y="58297"/>
                        </a:lnTo>
                        <a:lnTo>
                          <a:pt x="266472" y="72064"/>
                        </a:lnTo>
                        <a:lnTo>
                          <a:pt x="286845" y="72874"/>
                        </a:lnTo>
                        <a:lnTo>
                          <a:pt x="290760" y="72874"/>
                        </a:lnTo>
                        <a:lnTo>
                          <a:pt x="300952" y="58297"/>
                        </a:lnTo>
                        <a:lnTo>
                          <a:pt x="298599" y="51010"/>
                        </a:lnTo>
                        <a:lnTo>
                          <a:pt x="326812" y="41295"/>
                        </a:lnTo>
                        <a:lnTo>
                          <a:pt x="342490" y="29149"/>
                        </a:lnTo>
                        <a:lnTo>
                          <a:pt x="342490" y="21051"/>
                        </a:lnTo>
                        <a:lnTo>
                          <a:pt x="354244" y="12145"/>
                        </a:lnTo>
                        <a:lnTo>
                          <a:pt x="359731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09" name="Forma Livre: Forma 208">
                    <a:extLst>
                      <a:ext uri="{FF2B5EF4-FFF2-40B4-BE49-F238E27FC236}">
                        <a16:creationId xmlns:a16="http://schemas.microsoft.com/office/drawing/2014/main" id="{8F5DABEA-EBC1-B569-ADC9-2740607AE667}"/>
                      </a:ext>
                    </a:extLst>
                  </p:cNvPr>
                  <p:cNvSpPr/>
                  <p:nvPr/>
                </p:nvSpPr>
                <p:spPr>
                  <a:xfrm>
                    <a:off x="5914735" y="2563726"/>
                    <a:ext cx="199853" cy="260718"/>
                  </a:xfrm>
                  <a:custGeom>
                    <a:avLst/>
                    <a:gdLst>
                      <a:gd name="connsiteX0" fmla="*/ 187309 w 199853"/>
                      <a:gd name="connsiteY0" fmla="*/ 102022 h 260718"/>
                      <a:gd name="connsiteX1" fmla="*/ 186528 w 199853"/>
                      <a:gd name="connsiteY1" fmla="*/ 142504 h 260718"/>
                      <a:gd name="connsiteX2" fmla="*/ 192796 w 199853"/>
                      <a:gd name="connsiteY2" fmla="*/ 153838 h 260718"/>
                      <a:gd name="connsiteX3" fmla="*/ 199854 w 199853"/>
                      <a:gd name="connsiteY3" fmla="*/ 166792 h 260718"/>
                      <a:gd name="connsiteX4" fmla="*/ 198282 w 199853"/>
                      <a:gd name="connsiteY4" fmla="*/ 176508 h 260718"/>
                      <a:gd name="connsiteX5" fmla="*/ 188881 w 199853"/>
                      <a:gd name="connsiteY5" fmla="*/ 180556 h 260718"/>
                      <a:gd name="connsiteX6" fmla="*/ 181042 w 199853"/>
                      <a:gd name="connsiteY6" fmla="*/ 187033 h 260718"/>
                      <a:gd name="connsiteX7" fmla="*/ 181042 w 199853"/>
                      <a:gd name="connsiteY7" fmla="*/ 199177 h 260718"/>
                      <a:gd name="connsiteX8" fmla="*/ 160668 w 199853"/>
                      <a:gd name="connsiteY8" fmla="*/ 207283 h 260718"/>
                      <a:gd name="connsiteX9" fmla="*/ 165364 w 199853"/>
                      <a:gd name="connsiteY9" fmla="*/ 218618 h 260718"/>
                      <a:gd name="connsiteX10" fmla="*/ 137151 w 199853"/>
                      <a:gd name="connsiteY10" fmla="*/ 233191 h 260718"/>
                      <a:gd name="connsiteX11" fmla="*/ 129312 w 199853"/>
                      <a:gd name="connsiteY11" fmla="*/ 238049 h 260718"/>
                      <a:gd name="connsiteX12" fmla="*/ 119910 w 199853"/>
                      <a:gd name="connsiteY12" fmla="*/ 241287 h 260718"/>
                      <a:gd name="connsiteX13" fmla="*/ 105023 w 199853"/>
                      <a:gd name="connsiteY13" fmla="*/ 234810 h 260718"/>
                      <a:gd name="connsiteX14" fmla="*/ 102670 w 199853"/>
                      <a:gd name="connsiteY14" fmla="*/ 246955 h 260718"/>
                      <a:gd name="connsiteX15" fmla="*/ 89345 w 199853"/>
                      <a:gd name="connsiteY15" fmla="*/ 260718 h 260718"/>
                      <a:gd name="connsiteX16" fmla="*/ 82287 w 199853"/>
                      <a:gd name="connsiteY16" fmla="*/ 255051 h 260718"/>
                      <a:gd name="connsiteX17" fmla="*/ 83858 w 199853"/>
                      <a:gd name="connsiteY17" fmla="*/ 242907 h 260718"/>
                      <a:gd name="connsiteX18" fmla="*/ 76019 w 199853"/>
                      <a:gd name="connsiteY18" fmla="*/ 239668 h 260718"/>
                      <a:gd name="connsiteX19" fmla="*/ 74457 w 199853"/>
                      <a:gd name="connsiteY19" fmla="*/ 239668 h 260718"/>
                      <a:gd name="connsiteX20" fmla="*/ 59560 w 199853"/>
                      <a:gd name="connsiteY20" fmla="*/ 232381 h 260718"/>
                      <a:gd name="connsiteX21" fmla="*/ 39967 w 199853"/>
                      <a:gd name="connsiteY21" fmla="*/ 220237 h 260718"/>
                      <a:gd name="connsiteX22" fmla="*/ 11754 w 199853"/>
                      <a:gd name="connsiteY22" fmla="*/ 186223 h 260718"/>
                      <a:gd name="connsiteX23" fmla="*/ 11754 w 199853"/>
                      <a:gd name="connsiteY23" fmla="*/ 176508 h 260718"/>
                      <a:gd name="connsiteX24" fmla="*/ 2353 w 199853"/>
                      <a:gd name="connsiteY24" fmla="*/ 161125 h 260718"/>
                      <a:gd name="connsiteX25" fmla="*/ 0 w 199853"/>
                      <a:gd name="connsiteY25" fmla="*/ 147361 h 260718"/>
                      <a:gd name="connsiteX26" fmla="*/ 2353 w 199853"/>
                      <a:gd name="connsiteY26" fmla="*/ 132788 h 260718"/>
                      <a:gd name="connsiteX27" fmla="*/ 22727 w 199853"/>
                      <a:gd name="connsiteY27" fmla="*/ 113357 h 260718"/>
                      <a:gd name="connsiteX28" fmla="*/ 38405 w 199853"/>
                      <a:gd name="connsiteY28" fmla="*/ 98784 h 260718"/>
                      <a:gd name="connsiteX29" fmla="*/ 68971 w 199853"/>
                      <a:gd name="connsiteY29" fmla="*/ 108499 h 260718"/>
                      <a:gd name="connsiteX30" fmla="*/ 87773 w 199853"/>
                      <a:gd name="connsiteY30" fmla="*/ 110119 h 260718"/>
                      <a:gd name="connsiteX31" fmla="*/ 91697 w 199853"/>
                      <a:gd name="connsiteY31" fmla="*/ 110928 h 260718"/>
                      <a:gd name="connsiteX32" fmla="*/ 95612 w 199853"/>
                      <a:gd name="connsiteY32" fmla="*/ 112547 h 260718"/>
                      <a:gd name="connsiteX33" fmla="*/ 106585 w 199853"/>
                      <a:gd name="connsiteY33" fmla="*/ 107690 h 260718"/>
                      <a:gd name="connsiteX34" fmla="*/ 110509 w 199853"/>
                      <a:gd name="connsiteY34" fmla="*/ 95545 h 260718"/>
                      <a:gd name="connsiteX35" fmla="*/ 97965 w 199853"/>
                      <a:gd name="connsiteY35" fmla="*/ 79353 h 260718"/>
                      <a:gd name="connsiteX36" fmla="*/ 101098 w 199853"/>
                      <a:gd name="connsiteY36" fmla="*/ 61531 h 260718"/>
                      <a:gd name="connsiteX37" fmla="*/ 97965 w 199853"/>
                      <a:gd name="connsiteY37" fmla="*/ 57483 h 260718"/>
                      <a:gd name="connsiteX38" fmla="*/ 106585 w 199853"/>
                      <a:gd name="connsiteY38" fmla="*/ 34004 h 260718"/>
                      <a:gd name="connsiteX39" fmla="*/ 146561 w 199853"/>
                      <a:gd name="connsiteY39" fmla="*/ 0 h 260718"/>
                      <a:gd name="connsiteX40" fmla="*/ 159877 w 199853"/>
                      <a:gd name="connsiteY40" fmla="*/ 810 h 260718"/>
                      <a:gd name="connsiteX41" fmla="*/ 182613 w 199853"/>
                      <a:gd name="connsiteY41" fmla="*/ 23479 h 260718"/>
                      <a:gd name="connsiteX42" fmla="*/ 187309 w 199853"/>
                      <a:gd name="connsiteY42" fmla="*/ 25908 h 260718"/>
                      <a:gd name="connsiteX43" fmla="*/ 192014 w 199853"/>
                      <a:gd name="connsiteY43" fmla="*/ 40481 h 260718"/>
                      <a:gd name="connsiteX44" fmla="*/ 198282 w 199853"/>
                      <a:gd name="connsiteY44" fmla="*/ 42100 h 260718"/>
                      <a:gd name="connsiteX45" fmla="*/ 171641 w 199853"/>
                      <a:gd name="connsiteY45" fmla="*/ 59103 h 260718"/>
                      <a:gd name="connsiteX46" fmla="*/ 169288 w 199853"/>
                      <a:gd name="connsiteY46" fmla="*/ 68818 h 260718"/>
                      <a:gd name="connsiteX47" fmla="*/ 181042 w 199853"/>
                      <a:gd name="connsiteY47" fmla="*/ 93116 h 260718"/>
                      <a:gd name="connsiteX48" fmla="*/ 186528 w 199853"/>
                      <a:gd name="connsiteY48" fmla="*/ 95545 h 260718"/>
                      <a:gd name="connsiteX49" fmla="*/ 187309 w 199853"/>
                      <a:gd name="connsiteY49" fmla="*/ 102022 h 26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99853" h="260718">
                        <a:moveTo>
                          <a:pt x="187309" y="102022"/>
                        </a:moveTo>
                        <a:lnTo>
                          <a:pt x="186528" y="142504"/>
                        </a:lnTo>
                        <a:lnTo>
                          <a:pt x="192796" y="153838"/>
                        </a:lnTo>
                        <a:lnTo>
                          <a:pt x="199854" y="166792"/>
                        </a:lnTo>
                        <a:lnTo>
                          <a:pt x="198282" y="176508"/>
                        </a:lnTo>
                        <a:lnTo>
                          <a:pt x="188881" y="180556"/>
                        </a:lnTo>
                        <a:lnTo>
                          <a:pt x="181042" y="187033"/>
                        </a:lnTo>
                        <a:lnTo>
                          <a:pt x="181042" y="199177"/>
                        </a:lnTo>
                        <a:lnTo>
                          <a:pt x="160668" y="207283"/>
                        </a:lnTo>
                        <a:lnTo>
                          <a:pt x="165364" y="218618"/>
                        </a:lnTo>
                        <a:lnTo>
                          <a:pt x="137151" y="233191"/>
                        </a:lnTo>
                        <a:lnTo>
                          <a:pt x="129312" y="238049"/>
                        </a:lnTo>
                        <a:lnTo>
                          <a:pt x="119910" y="241287"/>
                        </a:lnTo>
                        <a:lnTo>
                          <a:pt x="105023" y="234810"/>
                        </a:lnTo>
                        <a:lnTo>
                          <a:pt x="102670" y="246955"/>
                        </a:lnTo>
                        <a:lnTo>
                          <a:pt x="89345" y="260718"/>
                        </a:lnTo>
                        <a:lnTo>
                          <a:pt x="82287" y="255051"/>
                        </a:lnTo>
                        <a:lnTo>
                          <a:pt x="83858" y="242907"/>
                        </a:lnTo>
                        <a:lnTo>
                          <a:pt x="76019" y="239668"/>
                        </a:lnTo>
                        <a:lnTo>
                          <a:pt x="74457" y="239668"/>
                        </a:lnTo>
                        <a:lnTo>
                          <a:pt x="59560" y="232381"/>
                        </a:lnTo>
                        <a:lnTo>
                          <a:pt x="39967" y="220237"/>
                        </a:lnTo>
                        <a:lnTo>
                          <a:pt x="11754" y="186223"/>
                        </a:lnTo>
                        <a:lnTo>
                          <a:pt x="11754" y="176508"/>
                        </a:lnTo>
                        <a:lnTo>
                          <a:pt x="2353" y="161125"/>
                        </a:lnTo>
                        <a:lnTo>
                          <a:pt x="0" y="147361"/>
                        </a:lnTo>
                        <a:lnTo>
                          <a:pt x="2353" y="132788"/>
                        </a:lnTo>
                        <a:lnTo>
                          <a:pt x="22727" y="113357"/>
                        </a:lnTo>
                        <a:lnTo>
                          <a:pt x="38405" y="98784"/>
                        </a:lnTo>
                        <a:lnTo>
                          <a:pt x="68971" y="108499"/>
                        </a:lnTo>
                        <a:lnTo>
                          <a:pt x="87773" y="110119"/>
                        </a:lnTo>
                        <a:lnTo>
                          <a:pt x="91697" y="110928"/>
                        </a:lnTo>
                        <a:lnTo>
                          <a:pt x="95612" y="112547"/>
                        </a:lnTo>
                        <a:lnTo>
                          <a:pt x="106585" y="107690"/>
                        </a:lnTo>
                        <a:lnTo>
                          <a:pt x="110509" y="95545"/>
                        </a:lnTo>
                        <a:lnTo>
                          <a:pt x="97965" y="79353"/>
                        </a:lnTo>
                        <a:lnTo>
                          <a:pt x="101098" y="61531"/>
                        </a:lnTo>
                        <a:lnTo>
                          <a:pt x="97965" y="57483"/>
                        </a:lnTo>
                        <a:lnTo>
                          <a:pt x="106585" y="34004"/>
                        </a:lnTo>
                        <a:lnTo>
                          <a:pt x="146561" y="0"/>
                        </a:lnTo>
                        <a:lnTo>
                          <a:pt x="159877" y="810"/>
                        </a:lnTo>
                        <a:lnTo>
                          <a:pt x="182613" y="23479"/>
                        </a:lnTo>
                        <a:lnTo>
                          <a:pt x="187309" y="25908"/>
                        </a:lnTo>
                        <a:lnTo>
                          <a:pt x="192014" y="40481"/>
                        </a:lnTo>
                        <a:lnTo>
                          <a:pt x="198282" y="42100"/>
                        </a:lnTo>
                        <a:lnTo>
                          <a:pt x="171641" y="59103"/>
                        </a:lnTo>
                        <a:lnTo>
                          <a:pt x="169288" y="68818"/>
                        </a:lnTo>
                        <a:lnTo>
                          <a:pt x="181042" y="93116"/>
                        </a:lnTo>
                        <a:lnTo>
                          <a:pt x="186528" y="95545"/>
                        </a:lnTo>
                        <a:lnTo>
                          <a:pt x="187309" y="102022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</p:grpSp>
        <p:grpSp>
          <p:nvGrpSpPr>
            <p:cNvPr id="54" name="Agrupar 53">
              <a:extLst>
                <a:ext uri="{FF2B5EF4-FFF2-40B4-BE49-F238E27FC236}">
                  <a16:creationId xmlns:a16="http://schemas.microsoft.com/office/drawing/2014/main" id="{29373DFC-3F54-917C-EE9B-F3683E4D0E62}"/>
                </a:ext>
              </a:extLst>
            </p:cNvPr>
            <p:cNvGrpSpPr/>
            <p:nvPr/>
          </p:nvGrpSpPr>
          <p:grpSpPr>
            <a:xfrm>
              <a:off x="4959818" y="2013815"/>
              <a:ext cx="2662782" cy="2307255"/>
              <a:chOff x="4991358" y="2014729"/>
              <a:chExt cx="2594604" cy="2307255"/>
            </a:xfrm>
            <a:grpFill/>
          </p:grpSpPr>
          <p:grpSp>
            <p:nvGrpSpPr>
              <p:cNvPr id="137" name="Agrupar 136">
                <a:extLst>
                  <a:ext uri="{FF2B5EF4-FFF2-40B4-BE49-F238E27FC236}">
                    <a16:creationId xmlns:a16="http://schemas.microsoft.com/office/drawing/2014/main" id="{33823B20-73AF-24B8-FC14-173C19A7A8D1}"/>
                  </a:ext>
                </a:extLst>
              </p:cNvPr>
              <p:cNvGrpSpPr/>
              <p:nvPr/>
            </p:nvGrpSpPr>
            <p:grpSpPr>
              <a:xfrm>
                <a:off x="5696157" y="2014729"/>
                <a:ext cx="1889805" cy="1534634"/>
                <a:chOff x="7496403" y="2593087"/>
                <a:chExt cx="2011861" cy="1476051"/>
              </a:xfrm>
              <a:grpFill/>
            </p:grpSpPr>
            <p:sp>
              <p:nvSpPr>
                <p:cNvPr id="160" name="Forma Livre: Forma 159">
                  <a:extLst>
                    <a:ext uri="{FF2B5EF4-FFF2-40B4-BE49-F238E27FC236}">
                      <a16:creationId xmlns:a16="http://schemas.microsoft.com/office/drawing/2014/main" id="{8954DB37-1914-753F-561F-618E264BF718}"/>
                    </a:ext>
                  </a:extLst>
                </p:cNvPr>
                <p:cNvSpPr/>
                <p:nvPr/>
              </p:nvSpPr>
              <p:spPr>
                <a:xfrm>
                  <a:off x="8798195" y="2723446"/>
                  <a:ext cx="221799" cy="200805"/>
                </a:xfrm>
                <a:custGeom>
                  <a:avLst/>
                  <a:gdLst>
                    <a:gd name="connsiteX0" fmla="*/ 199073 w 221799"/>
                    <a:gd name="connsiteY0" fmla="*/ 0 h 200805"/>
                    <a:gd name="connsiteX1" fmla="*/ 197501 w 221799"/>
                    <a:gd name="connsiteY1" fmla="*/ 6477 h 200805"/>
                    <a:gd name="connsiteX2" fmla="*/ 202987 w 221799"/>
                    <a:gd name="connsiteY2" fmla="*/ 22669 h 200805"/>
                    <a:gd name="connsiteX3" fmla="*/ 207693 w 221799"/>
                    <a:gd name="connsiteY3" fmla="*/ 42910 h 200805"/>
                    <a:gd name="connsiteX4" fmla="*/ 205340 w 221799"/>
                    <a:gd name="connsiteY4" fmla="*/ 51006 h 200805"/>
                    <a:gd name="connsiteX5" fmla="*/ 213179 w 221799"/>
                    <a:gd name="connsiteY5" fmla="*/ 59112 h 200805"/>
                    <a:gd name="connsiteX6" fmla="*/ 210826 w 221799"/>
                    <a:gd name="connsiteY6" fmla="*/ 74495 h 200805"/>
                    <a:gd name="connsiteX7" fmla="*/ 217094 w 221799"/>
                    <a:gd name="connsiteY7" fmla="*/ 80162 h 200805"/>
                    <a:gd name="connsiteX8" fmla="*/ 213179 w 221799"/>
                    <a:gd name="connsiteY8" fmla="*/ 94736 h 200805"/>
                    <a:gd name="connsiteX9" fmla="*/ 203778 w 221799"/>
                    <a:gd name="connsiteY9" fmla="*/ 99593 h 200805"/>
                    <a:gd name="connsiteX10" fmla="*/ 205340 w 221799"/>
                    <a:gd name="connsiteY10" fmla="*/ 99593 h 200805"/>
                    <a:gd name="connsiteX11" fmla="*/ 202987 w 221799"/>
                    <a:gd name="connsiteY11" fmla="*/ 105261 h 200805"/>
                    <a:gd name="connsiteX12" fmla="*/ 209264 w 221799"/>
                    <a:gd name="connsiteY12" fmla="*/ 114976 h 200805"/>
                    <a:gd name="connsiteX13" fmla="*/ 205340 w 221799"/>
                    <a:gd name="connsiteY13" fmla="*/ 132788 h 200805"/>
                    <a:gd name="connsiteX14" fmla="*/ 216313 w 221799"/>
                    <a:gd name="connsiteY14" fmla="*/ 140075 h 200805"/>
                    <a:gd name="connsiteX15" fmla="*/ 217094 w 221799"/>
                    <a:gd name="connsiteY15" fmla="*/ 152219 h 200805"/>
                    <a:gd name="connsiteX16" fmla="*/ 221799 w 221799"/>
                    <a:gd name="connsiteY16" fmla="*/ 157077 h 200805"/>
                    <a:gd name="connsiteX17" fmla="*/ 217094 w 221799"/>
                    <a:gd name="connsiteY17" fmla="*/ 165983 h 200805"/>
                    <a:gd name="connsiteX18" fmla="*/ 180261 w 221799"/>
                    <a:gd name="connsiteY18" fmla="*/ 168411 h 200805"/>
                    <a:gd name="connsiteX19" fmla="*/ 176336 w 221799"/>
                    <a:gd name="connsiteY19" fmla="*/ 170840 h 200805"/>
                    <a:gd name="connsiteX20" fmla="*/ 169288 w 221799"/>
                    <a:gd name="connsiteY20" fmla="*/ 174889 h 200805"/>
                    <a:gd name="connsiteX21" fmla="*/ 163020 w 221799"/>
                    <a:gd name="connsiteY21" fmla="*/ 185414 h 200805"/>
                    <a:gd name="connsiteX22" fmla="*/ 153610 w 221799"/>
                    <a:gd name="connsiteY22" fmla="*/ 187042 h 200805"/>
                    <a:gd name="connsiteX23" fmla="*/ 133235 w 221799"/>
                    <a:gd name="connsiteY23" fmla="*/ 179746 h 200805"/>
                    <a:gd name="connsiteX24" fmla="*/ 119910 w 221799"/>
                    <a:gd name="connsiteY24" fmla="*/ 182175 h 200805"/>
                    <a:gd name="connsiteX25" fmla="*/ 115205 w 221799"/>
                    <a:gd name="connsiteY25" fmla="*/ 189471 h 200805"/>
                    <a:gd name="connsiteX26" fmla="*/ 117557 w 221799"/>
                    <a:gd name="connsiteY26" fmla="*/ 198377 h 200805"/>
                    <a:gd name="connsiteX27" fmla="*/ 110509 w 221799"/>
                    <a:gd name="connsiteY27" fmla="*/ 199187 h 200805"/>
                    <a:gd name="connsiteX28" fmla="*/ 101098 w 221799"/>
                    <a:gd name="connsiteY28" fmla="*/ 195948 h 200805"/>
                    <a:gd name="connsiteX29" fmla="*/ 94831 w 221799"/>
                    <a:gd name="connsiteY29" fmla="*/ 199996 h 200805"/>
                    <a:gd name="connsiteX30" fmla="*/ 85430 w 221799"/>
                    <a:gd name="connsiteY30" fmla="*/ 200806 h 200805"/>
                    <a:gd name="connsiteX31" fmla="*/ 85430 w 221799"/>
                    <a:gd name="connsiteY31" fmla="*/ 200806 h 200805"/>
                    <a:gd name="connsiteX32" fmla="*/ 76019 w 221799"/>
                    <a:gd name="connsiteY32" fmla="*/ 196758 h 200805"/>
                    <a:gd name="connsiteX33" fmla="*/ 75238 w 221799"/>
                    <a:gd name="connsiteY33" fmla="*/ 199996 h 200805"/>
                    <a:gd name="connsiteX34" fmla="*/ 61913 w 221799"/>
                    <a:gd name="connsiteY34" fmla="*/ 192710 h 200805"/>
                    <a:gd name="connsiteX35" fmla="*/ 54864 w 221799"/>
                    <a:gd name="connsiteY35" fmla="*/ 184604 h 200805"/>
                    <a:gd name="connsiteX36" fmla="*/ 52511 w 221799"/>
                    <a:gd name="connsiteY36" fmla="*/ 184604 h 200805"/>
                    <a:gd name="connsiteX37" fmla="*/ 49378 w 221799"/>
                    <a:gd name="connsiteY37" fmla="*/ 186223 h 200805"/>
                    <a:gd name="connsiteX38" fmla="*/ 39977 w 221799"/>
                    <a:gd name="connsiteY38" fmla="*/ 188652 h 200805"/>
                    <a:gd name="connsiteX39" fmla="*/ 21164 w 221799"/>
                    <a:gd name="connsiteY39" fmla="*/ 181365 h 200805"/>
                    <a:gd name="connsiteX40" fmla="*/ 17240 w 221799"/>
                    <a:gd name="connsiteY40" fmla="*/ 181365 h 200805"/>
                    <a:gd name="connsiteX41" fmla="*/ 17240 w 221799"/>
                    <a:gd name="connsiteY41" fmla="*/ 161935 h 200805"/>
                    <a:gd name="connsiteX42" fmla="*/ 3924 w 221799"/>
                    <a:gd name="connsiteY42" fmla="*/ 157886 h 200805"/>
                    <a:gd name="connsiteX43" fmla="*/ 13325 w 221799"/>
                    <a:gd name="connsiteY43" fmla="*/ 147361 h 200805"/>
                    <a:gd name="connsiteX44" fmla="*/ 7058 w 221799"/>
                    <a:gd name="connsiteY44" fmla="*/ 144932 h 200805"/>
                    <a:gd name="connsiteX45" fmla="*/ 7839 w 221799"/>
                    <a:gd name="connsiteY45" fmla="*/ 132788 h 200805"/>
                    <a:gd name="connsiteX46" fmla="*/ 13325 w 221799"/>
                    <a:gd name="connsiteY46" fmla="*/ 127121 h 200805"/>
                    <a:gd name="connsiteX47" fmla="*/ 12545 w 221799"/>
                    <a:gd name="connsiteY47" fmla="*/ 120644 h 200805"/>
                    <a:gd name="connsiteX48" fmla="*/ 19593 w 221799"/>
                    <a:gd name="connsiteY48" fmla="*/ 116596 h 200805"/>
                    <a:gd name="connsiteX49" fmla="*/ 17240 w 221799"/>
                    <a:gd name="connsiteY49" fmla="*/ 109309 h 200805"/>
                    <a:gd name="connsiteX50" fmla="*/ 10973 w 221799"/>
                    <a:gd name="connsiteY50" fmla="*/ 110119 h 200805"/>
                    <a:gd name="connsiteX51" fmla="*/ 0 w 221799"/>
                    <a:gd name="connsiteY51" fmla="*/ 102832 h 200805"/>
                    <a:gd name="connsiteX52" fmla="*/ 7839 w 221799"/>
                    <a:gd name="connsiteY52" fmla="*/ 93116 h 200805"/>
                    <a:gd name="connsiteX53" fmla="*/ 7058 w 221799"/>
                    <a:gd name="connsiteY53" fmla="*/ 72066 h 200805"/>
                    <a:gd name="connsiteX54" fmla="*/ 17250 w 221799"/>
                    <a:gd name="connsiteY54" fmla="*/ 54254 h 200805"/>
                    <a:gd name="connsiteX55" fmla="*/ 81515 w 221799"/>
                    <a:gd name="connsiteY55" fmla="*/ 50197 h 200805"/>
                    <a:gd name="connsiteX56" fmla="*/ 79943 w 221799"/>
                    <a:gd name="connsiteY56" fmla="*/ 27527 h 200805"/>
                    <a:gd name="connsiteX57" fmla="*/ 97184 w 221799"/>
                    <a:gd name="connsiteY57" fmla="*/ 19431 h 200805"/>
                    <a:gd name="connsiteX58" fmla="*/ 100327 w 221799"/>
                    <a:gd name="connsiteY58" fmla="*/ 17812 h 200805"/>
                    <a:gd name="connsiteX59" fmla="*/ 136379 w 221799"/>
                    <a:gd name="connsiteY59" fmla="*/ 4048 h 200805"/>
                    <a:gd name="connsiteX60" fmla="*/ 144218 w 221799"/>
                    <a:gd name="connsiteY60" fmla="*/ 4858 h 200805"/>
                    <a:gd name="connsiteX61" fmla="*/ 172431 w 221799"/>
                    <a:gd name="connsiteY61" fmla="*/ 5667 h 200805"/>
                    <a:gd name="connsiteX62" fmla="*/ 181051 w 221799"/>
                    <a:gd name="connsiteY62" fmla="*/ 3238 h 200805"/>
                    <a:gd name="connsiteX63" fmla="*/ 186537 w 221799"/>
                    <a:gd name="connsiteY63" fmla="*/ 3238 h 200805"/>
                    <a:gd name="connsiteX64" fmla="*/ 190452 w 221799"/>
                    <a:gd name="connsiteY64" fmla="*/ 2429 h 200805"/>
                    <a:gd name="connsiteX65" fmla="*/ 199073 w 221799"/>
                    <a:gd name="connsiteY65" fmla="*/ 0 h 200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21799" h="200805">
                      <a:moveTo>
                        <a:pt x="199073" y="0"/>
                      </a:moveTo>
                      <a:lnTo>
                        <a:pt x="197501" y="6477"/>
                      </a:lnTo>
                      <a:lnTo>
                        <a:pt x="202987" y="22669"/>
                      </a:lnTo>
                      <a:lnTo>
                        <a:pt x="207693" y="42910"/>
                      </a:lnTo>
                      <a:lnTo>
                        <a:pt x="205340" y="51006"/>
                      </a:lnTo>
                      <a:lnTo>
                        <a:pt x="213179" y="59112"/>
                      </a:lnTo>
                      <a:lnTo>
                        <a:pt x="210826" y="74495"/>
                      </a:lnTo>
                      <a:lnTo>
                        <a:pt x="217094" y="80162"/>
                      </a:lnTo>
                      <a:lnTo>
                        <a:pt x="213179" y="94736"/>
                      </a:lnTo>
                      <a:lnTo>
                        <a:pt x="203778" y="99593"/>
                      </a:lnTo>
                      <a:lnTo>
                        <a:pt x="205340" y="99593"/>
                      </a:lnTo>
                      <a:lnTo>
                        <a:pt x="202987" y="105261"/>
                      </a:lnTo>
                      <a:lnTo>
                        <a:pt x="209264" y="114976"/>
                      </a:lnTo>
                      <a:lnTo>
                        <a:pt x="205340" y="132788"/>
                      </a:lnTo>
                      <a:lnTo>
                        <a:pt x="216313" y="140075"/>
                      </a:lnTo>
                      <a:lnTo>
                        <a:pt x="217094" y="152219"/>
                      </a:lnTo>
                      <a:lnTo>
                        <a:pt x="221799" y="157077"/>
                      </a:lnTo>
                      <a:lnTo>
                        <a:pt x="217094" y="165983"/>
                      </a:lnTo>
                      <a:lnTo>
                        <a:pt x="180261" y="168411"/>
                      </a:lnTo>
                      <a:lnTo>
                        <a:pt x="176336" y="170840"/>
                      </a:lnTo>
                      <a:lnTo>
                        <a:pt x="169288" y="174889"/>
                      </a:lnTo>
                      <a:lnTo>
                        <a:pt x="163020" y="185414"/>
                      </a:lnTo>
                      <a:lnTo>
                        <a:pt x="153610" y="187042"/>
                      </a:lnTo>
                      <a:lnTo>
                        <a:pt x="133235" y="179746"/>
                      </a:lnTo>
                      <a:lnTo>
                        <a:pt x="119910" y="182175"/>
                      </a:lnTo>
                      <a:lnTo>
                        <a:pt x="115205" y="189471"/>
                      </a:lnTo>
                      <a:lnTo>
                        <a:pt x="117557" y="198377"/>
                      </a:lnTo>
                      <a:lnTo>
                        <a:pt x="110509" y="199187"/>
                      </a:lnTo>
                      <a:lnTo>
                        <a:pt x="101098" y="195948"/>
                      </a:lnTo>
                      <a:lnTo>
                        <a:pt x="94831" y="199996"/>
                      </a:lnTo>
                      <a:lnTo>
                        <a:pt x="85430" y="200806"/>
                      </a:lnTo>
                      <a:lnTo>
                        <a:pt x="85430" y="200806"/>
                      </a:lnTo>
                      <a:lnTo>
                        <a:pt x="76019" y="196758"/>
                      </a:lnTo>
                      <a:lnTo>
                        <a:pt x="75238" y="199996"/>
                      </a:lnTo>
                      <a:lnTo>
                        <a:pt x="61913" y="192710"/>
                      </a:lnTo>
                      <a:lnTo>
                        <a:pt x="54864" y="184604"/>
                      </a:lnTo>
                      <a:lnTo>
                        <a:pt x="52511" y="184604"/>
                      </a:lnTo>
                      <a:lnTo>
                        <a:pt x="49378" y="186223"/>
                      </a:lnTo>
                      <a:lnTo>
                        <a:pt x="39977" y="188652"/>
                      </a:lnTo>
                      <a:lnTo>
                        <a:pt x="21164" y="181365"/>
                      </a:lnTo>
                      <a:lnTo>
                        <a:pt x="17240" y="181365"/>
                      </a:lnTo>
                      <a:lnTo>
                        <a:pt x="17240" y="161935"/>
                      </a:lnTo>
                      <a:lnTo>
                        <a:pt x="3924" y="157886"/>
                      </a:lnTo>
                      <a:lnTo>
                        <a:pt x="13325" y="147361"/>
                      </a:lnTo>
                      <a:lnTo>
                        <a:pt x="7058" y="144932"/>
                      </a:lnTo>
                      <a:lnTo>
                        <a:pt x="7839" y="132788"/>
                      </a:lnTo>
                      <a:lnTo>
                        <a:pt x="13325" y="127121"/>
                      </a:lnTo>
                      <a:lnTo>
                        <a:pt x="12545" y="120644"/>
                      </a:lnTo>
                      <a:lnTo>
                        <a:pt x="19593" y="116596"/>
                      </a:lnTo>
                      <a:lnTo>
                        <a:pt x="17240" y="109309"/>
                      </a:lnTo>
                      <a:lnTo>
                        <a:pt x="10973" y="110119"/>
                      </a:lnTo>
                      <a:lnTo>
                        <a:pt x="0" y="102832"/>
                      </a:lnTo>
                      <a:lnTo>
                        <a:pt x="7839" y="93116"/>
                      </a:lnTo>
                      <a:lnTo>
                        <a:pt x="7058" y="72066"/>
                      </a:lnTo>
                      <a:lnTo>
                        <a:pt x="17250" y="54254"/>
                      </a:lnTo>
                      <a:lnTo>
                        <a:pt x="81515" y="50197"/>
                      </a:lnTo>
                      <a:lnTo>
                        <a:pt x="79943" y="27527"/>
                      </a:lnTo>
                      <a:lnTo>
                        <a:pt x="97184" y="19431"/>
                      </a:lnTo>
                      <a:lnTo>
                        <a:pt x="100327" y="17812"/>
                      </a:lnTo>
                      <a:lnTo>
                        <a:pt x="136379" y="4048"/>
                      </a:lnTo>
                      <a:lnTo>
                        <a:pt x="144218" y="4858"/>
                      </a:lnTo>
                      <a:lnTo>
                        <a:pt x="172431" y="5667"/>
                      </a:lnTo>
                      <a:lnTo>
                        <a:pt x="181051" y="3238"/>
                      </a:lnTo>
                      <a:lnTo>
                        <a:pt x="186537" y="3238"/>
                      </a:lnTo>
                      <a:lnTo>
                        <a:pt x="190452" y="2429"/>
                      </a:lnTo>
                      <a:lnTo>
                        <a:pt x="199073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1" name="Forma Livre: Forma 160">
                  <a:extLst>
                    <a:ext uri="{FF2B5EF4-FFF2-40B4-BE49-F238E27FC236}">
                      <a16:creationId xmlns:a16="http://schemas.microsoft.com/office/drawing/2014/main" id="{8DD24D36-2E98-800D-B834-12D8C0591761}"/>
                    </a:ext>
                  </a:extLst>
                </p:cNvPr>
                <p:cNvSpPr/>
                <p:nvPr/>
              </p:nvSpPr>
              <p:spPr>
                <a:xfrm>
                  <a:off x="8835819" y="2594707"/>
                  <a:ext cx="161448" cy="156267"/>
                </a:xfrm>
                <a:custGeom>
                  <a:avLst/>
                  <a:gdLst>
                    <a:gd name="connsiteX0" fmla="*/ 82286 w 161448"/>
                    <a:gd name="connsiteY0" fmla="*/ 0 h 156267"/>
                    <a:gd name="connsiteX1" fmla="*/ 90125 w 161448"/>
                    <a:gd name="connsiteY1" fmla="*/ 4048 h 156267"/>
                    <a:gd name="connsiteX2" fmla="*/ 91697 w 161448"/>
                    <a:gd name="connsiteY2" fmla="*/ 3238 h 156267"/>
                    <a:gd name="connsiteX3" fmla="*/ 95612 w 161448"/>
                    <a:gd name="connsiteY3" fmla="*/ 6477 h 156267"/>
                    <a:gd name="connsiteX4" fmla="*/ 95612 w 161448"/>
                    <a:gd name="connsiteY4" fmla="*/ 6477 h 156267"/>
                    <a:gd name="connsiteX5" fmla="*/ 110509 w 161448"/>
                    <a:gd name="connsiteY5" fmla="*/ 18621 h 156267"/>
                    <a:gd name="connsiteX6" fmla="*/ 119910 w 161448"/>
                    <a:gd name="connsiteY6" fmla="*/ 27527 h 156267"/>
                    <a:gd name="connsiteX7" fmla="*/ 130883 w 161448"/>
                    <a:gd name="connsiteY7" fmla="*/ 58302 h 156267"/>
                    <a:gd name="connsiteX8" fmla="*/ 134798 w 161448"/>
                    <a:gd name="connsiteY8" fmla="*/ 68828 h 156267"/>
                    <a:gd name="connsiteX9" fmla="*/ 148123 w 161448"/>
                    <a:gd name="connsiteY9" fmla="*/ 97974 h 156267"/>
                    <a:gd name="connsiteX10" fmla="*/ 150476 w 161448"/>
                    <a:gd name="connsiteY10" fmla="*/ 106070 h 156267"/>
                    <a:gd name="connsiteX11" fmla="*/ 161449 w 161448"/>
                    <a:gd name="connsiteY11" fmla="*/ 128740 h 156267"/>
                    <a:gd name="connsiteX12" fmla="*/ 152828 w 161448"/>
                    <a:gd name="connsiteY12" fmla="*/ 131169 h 156267"/>
                    <a:gd name="connsiteX13" fmla="*/ 148904 w 161448"/>
                    <a:gd name="connsiteY13" fmla="*/ 131978 h 156267"/>
                    <a:gd name="connsiteX14" fmla="*/ 143418 w 161448"/>
                    <a:gd name="connsiteY14" fmla="*/ 131978 h 156267"/>
                    <a:gd name="connsiteX15" fmla="*/ 134798 w 161448"/>
                    <a:gd name="connsiteY15" fmla="*/ 134407 h 156267"/>
                    <a:gd name="connsiteX16" fmla="*/ 106585 w 161448"/>
                    <a:gd name="connsiteY16" fmla="*/ 133598 h 156267"/>
                    <a:gd name="connsiteX17" fmla="*/ 98746 w 161448"/>
                    <a:gd name="connsiteY17" fmla="*/ 132788 h 156267"/>
                    <a:gd name="connsiteX18" fmla="*/ 62693 w 161448"/>
                    <a:gd name="connsiteY18" fmla="*/ 146552 h 156267"/>
                    <a:gd name="connsiteX19" fmla="*/ 59560 w 161448"/>
                    <a:gd name="connsiteY19" fmla="*/ 148171 h 156267"/>
                    <a:gd name="connsiteX20" fmla="*/ 42320 w 161448"/>
                    <a:gd name="connsiteY20" fmla="*/ 156267 h 156267"/>
                    <a:gd name="connsiteX21" fmla="*/ 39967 w 161448"/>
                    <a:gd name="connsiteY21" fmla="*/ 146552 h 156267"/>
                    <a:gd name="connsiteX22" fmla="*/ 28994 w 161448"/>
                    <a:gd name="connsiteY22" fmla="*/ 140075 h 156267"/>
                    <a:gd name="connsiteX23" fmla="*/ 32128 w 161448"/>
                    <a:gd name="connsiteY23" fmla="*/ 128740 h 156267"/>
                    <a:gd name="connsiteX24" fmla="*/ 37614 w 161448"/>
                    <a:gd name="connsiteY24" fmla="*/ 112547 h 156267"/>
                    <a:gd name="connsiteX25" fmla="*/ 38395 w 161448"/>
                    <a:gd name="connsiteY25" fmla="*/ 111738 h 156267"/>
                    <a:gd name="connsiteX26" fmla="*/ 24289 w 161448"/>
                    <a:gd name="connsiteY26" fmla="*/ 82591 h 156267"/>
                    <a:gd name="connsiteX27" fmla="*/ 19583 w 161448"/>
                    <a:gd name="connsiteY27" fmla="*/ 73685 h 156267"/>
                    <a:gd name="connsiteX28" fmla="*/ 0 w 161448"/>
                    <a:gd name="connsiteY28" fmla="*/ 34004 h 156267"/>
                    <a:gd name="connsiteX29" fmla="*/ 14887 w 161448"/>
                    <a:gd name="connsiteY29" fmla="*/ 25908 h 156267"/>
                    <a:gd name="connsiteX30" fmla="*/ 38395 w 161448"/>
                    <a:gd name="connsiteY30" fmla="*/ 34004 h 156267"/>
                    <a:gd name="connsiteX31" fmla="*/ 50939 w 161448"/>
                    <a:gd name="connsiteY31" fmla="*/ 37243 h 156267"/>
                    <a:gd name="connsiteX32" fmla="*/ 53292 w 161448"/>
                    <a:gd name="connsiteY32" fmla="*/ 34814 h 156267"/>
                    <a:gd name="connsiteX33" fmla="*/ 66608 w 161448"/>
                    <a:gd name="connsiteY33" fmla="*/ 23479 h 156267"/>
                    <a:gd name="connsiteX34" fmla="*/ 66608 w 161448"/>
                    <a:gd name="connsiteY34" fmla="*/ 23479 h 156267"/>
                    <a:gd name="connsiteX35" fmla="*/ 68961 w 161448"/>
                    <a:gd name="connsiteY35" fmla="*/ 18621 h 156267"/>
                    <a:gd name="connsiteX36" fmla="*/ 72094 w 161448"/>
                    <a:gd name="connsiteY36" fmla="*/ 15383 h 156267"/>
                    <a:gd name="connsiteX37" fmla="*/ 74447 w 161448"/>
                    <a:gd name="connsiteY37" fmla="*/ 14573 h 156267"/>
                    <a:gd name="connsiteX38" fmla="*/ 81505 w 161448"/>
                    <a:gd name="connsiteY38" fmla="*/ 8096 h 156267"/>
                    <a:gd name="connsiteX39" fmla="*/ 82286 w 161448"/>
                    <a:gd name="connsiteY39" fmla="*/ 1619 h 156267"/>
                    <a:gd name="connsiteX40" fmla="*/ 82286 w 161448"/>
                    <a:gd name="connsiteY40" fmla="*/ 810 h 156267"/>
                    <a:gd name="connsiteX41" fmla="*/ 82286 w 161448"/>
                    <a:gd name="connsiteY41" fmla="*/ 810 h 156267"/>
                    <a:gd name="connsiteX42" fmla="*/ 82286 w 161448"/>
                    <a:gd name="connsiteY42" fmla="*/ 0 h 156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61448" h="156267">
                      <a:moveTo>
                        <a:pt x="82286" y="0"/>
                      </a:moveTo>
                      <a:lnTo>
                        <a:pt x="90125" y="4048"/>
                      </a:lnTo>
                      <a:lnTo>
                        <a:pt x="91697" y="3238"/>
                      </a:lnTo>
                      <a:lnTo>
                        <a:pt x="95612" y="6477"/>
                      </a:lnTo>
                      <a:lnTo>
                        <a:pt x="95612" y="6477"/>
                      </a:lnTo>
                      <a:lnTo>
                        <a:pt x="110509" y="18621"/>
                      </a:lnTo>
                      <a:lnTo>
                        <a:pt x="119910" y="27527"/>
                      </a:lnTo>
                      <a:lnTo>
                        <a:pt x="130883" y="58302"/>
                      </a:lnTo>
                      <a:lnTo>
                        <a:pt x="134798" y="68828"/>
                      </a:lnTo>
                      <a:lnTo>
                        <a:pt x="148123" y="97974"/>
                      </a:lnTo>
                      <a:lnTo>
                        <a:pt x="150476" y="106070"/>
                      </a:lnTo>
                      <a:lnTo>
                        <a:pt x="161449" y="128740"/>
                      </a:lnTo>
                      <a:lnTo>
                        <a:pt x="152828" y="131169"/>
                      </a:lnTo>
                      <a:lnTo>
                        <a:pt x="148904" y="131978"/>
                      </a:lnTo>
                      <a:lnTo>
                        <a:pt x="143418" y="131978"/>
                      </a:lnTo>
                      <a:lnTo>
                        <a:pt x="134798" y="134407"/>
                      </a:lnTo>
                      <a:lnTo>
                        <a:pt x="106585" y="133598"/>
                      </a:lnTo>
                      <a:lnTo>
                        <a:pt x="98746" y="132788"/>
                      </a:lnTo>
                      <a:lnTo>
                        <a:pt x="62693" y="146552"/>
                      </a:lnTo>
                      <a:lnTo>
                        <a:pt x="59560" y="148171"/>
                      </a:lnTo>
                      <a:lnTo>
                        <a:pt x="42320" y="156267"/>
                      </a:lnTo>
                      <a:lnTo>
                        <a:pt x="39967" y="146552"/>
                      </a:lnTo>
                      <a:lnTo>
                        <a:pt x="28994" y="140075"/>
                      </a:lnTo>
                      <a:lnTo>
                        <a:pt x="32128" y="128740"/>
                      </a:lnTo>
                      <a:lnTo>
                        <a:pt x="37614" y="112547"/>
                      </a:lnTo>
                      <a:lnTo>
                        <a:pt x="38395" y="111738"/>
                      </a:lnTo>
                      <a:lnTo>
                        <a:pt x="24289" y="82591"/>
                      </a:lnTo>
                      <a:lnTo>
                        <a:pt x="19583" y="73685"/>
                      </a:lnTo>
                      <a:lnTo>
                        <a:pt x="0" y="34004"/>
                      </a:lnTo>
                      <a:lnTo>
                        <a:pt x="14887" y="25908"/>
                      </a:lnTo>
                      <a:lnTo>
                        <a:pt x="38395" y="34004"/>
                      </a:lnTo>
                      <a:lnTo>
                        <a:pt x="50939" y="37243"/>
                      </a:lnTo>
                      <a:lnTo>
                        <a:pt x="53292" y="34814"/>
                      </a:lnTo>
                      <a:lnTo>
                        <a:pt x="66608" y="23479"/>
                      </a:lnTo>
                      <a:lnTo>
                        <a:pt x="66608" y="23479"/>
                      </a:lnTo>
                      <a:lnTo>
                        <a:pt x="68961" y="18621"/>
                      </a:lnTo>
                      <a:lnTo>
                        <a:pt x="72094" y="15383"/>
                      </a:lnTo>
                      <a:lnTo>
                        <a:pt x="74447" y="14573"/>
                      </a:lnTo>
                      <a:lnTo>
                        <a:pt x="81505" y="8096"/>
                      </a:lnTo>
                      <a:lnTo>
                        <a:pt x="82286" y="1619"/>
                      </a:lnTo>
                      <a:lnTo>
                        <a:pt x="82286" y="810"/>
                      </a:lnTo>
                      <a:lnTo>
                        <a:pt x="82286" y="810"/>
                      </a:lnTo>
                      <a:lnTo>
                        <a:pt x="82286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162" name="Agrupar 161">
                  <a:extLst>
                    <a:ext uri="{FF2B5EF4-FFF2-40B4-BE49-F238E27FC236}">
                      <a16:creationId xmlns:a16="http://schemas.microsoft.com/office/drawing/2014/main" id="{54E02DCE-1C18-3552-8707-6FB898F925EF}"/>
                    </a:ext>
                  </a:extLst>
                </p:cNvPr>
                <p:cNvGrpSpPr/>
                <p:nvPr/>
              </p:nvGrpSpPr>
              <p:grpSpPr>
                <a:xfrm>
                  <a:off x="7496403" y="2593087"/>
                  <a:ext cx="2011861" cy="1476051"/>
                  <a:chOff x="7496403" y="2593087"/>
                  <a:chExt cx="2011861" cy="1476051"/>
                </a:xfrm>
                <a:grpFill/>
              </p:grpSpPr>
              <p:grpSp>
                <p:nvGrpSpPr>
                  <p:cNvPr id="163" name="Agrupar 162">
                    <a:extLst>
                      <a:ext uri="{FF2B5EF4-FFF2-40B4-BE49-F238E27FC236}">
                        <a16:creationId xmlns:a16="http://schemas.microsoft.com/office/drawing/2014/main" id="{289666FC-FC8D-2128-9812-DEE9AB75D186}"/>
                      </a:ext>
                    </a:extLst>
                  </p:cNvPr>
                  <p:cNvGrpSpPr/>
                  <p:nvPr/>
                </p:nvGrpSpPr>
                <p:grpSpPr>
                  <a:xfrm>
                    <a:off x="7921971" y="2998738"/>
                    <a:ext cx="1586293" cy="743292"/>
                    <a:chOff x="7921971" y="2998738"/>
                    <a:chExt cx="1586293" cy="743292"/>
                  </a:xfrm>
                  <a:grpFill/>
                </p:grpSpPr>
                <p:sp>
                  <p:nvSpPr>
                    <p:cNvPr id="187" name="Forma Livre: Forma 186">
                      <a:extLst>
                        <a:ext uri="{FF2B5EF4-FFF2-40B4-BE49-F238E27FC236}">
                          <a16:creationId xmlns:a16="http://schemas.microsoft.com/office/drawing/2014/main" id="{E1D4E78D-1E70-CB85-F4F9-097959371E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63431" y="3400341"/>
                      <a:ext cx="199854" cy="188661"/>
                    </a:xfrm>
                    <a:custGeom>
                      <a:avLst/>
                      <a:gdLst>
                        <a:gd name="connsiteX0" fmla="*/ 182604 w 199854"/>
                        <a:gd name="connsiteY0" fmla="*/ 29956 h 188661"/>
                        <a:gd name="connsiteX1" fmla="*/ 182604 w 199854"/>
                        <a:gd name="connsiteY1" fmla="*/ 30766 h 188661"/>
                        <a:gd name="connsiteX2" fmla="*/ 181033 w 199854"/>
                        <a:gd name="connsiteY2" fmla="*/ 33195 h 188661"/>
                        <a:gd name="connsiteX3" fmla="*/ 181033 w 199854"/>
                        <a:gd name="connsiteY3" fmla="*/ 34004 h 188661"/>
                        <a:gd name="connsiteX4" fmla="*/ 180251 w 199854"/>
                        <a:gd name="connsiteY4" fmla="*/ 34814 h 188661"/>
                        <a:gd name="connsiteX5" fmla="*/ 178680 w 199854"/>
                        <a:gd name="connsiteY5" fmla="*/ 34814 h 188661"/>
                        <a:gd name="connsiteX6" fmla="*/ 178680 w 199854"/>
                        <a:gd name="connsiteY6" fmla="*/ 33195 h 188661"/>
                        <a:gd name="connsiteX7" fmla="*/ 174765 w 199854"/>
                        <a:gd name="connsiteY7" fmla="*/ 37243 h 188661"/>
                        <a:gd name="connsiteX8" fmla="*/ 169279 w 199854"/>
                        <a:gd name="connsiteY8" fmla="*/ 39672 h 188661"/>
                        <a:gd name="connsiteX9" fmla="*/ 169279 w 199854"/>
                        <a:gd name="connsiteY9" fmla="*/ 41291 h 188661"/>
                        <a:gd name="connsiteX10" fmla="*/ 167717 w 199854"/>
                        <a:gd name="connsiteY10" fmla="*/ 43720 h 188661"/>
                        <a:gd name="connsiteX11" fmla="*/ 166935 w 199854"/>
                        <a:gd name="connsiteY11" fmla="*/ 42910 h 188661"/>
                        <a:gd name="connsiteX12" fmla="*/ 162230 w 199854"/>
                        <a:gd name="connsiteY12" fmla="*/ 45339 h 188661"/>
                        <a:gd name="connsiteX13" fmla="*/ 159877 w 199854"/>
                        <a:gd name="connsiteY13" fmla="*/ 48578 h 188661"/>
                        <a:gd name="connsiteX14" fmla="*/ 155963 w 199854"/>
                        <a:gd name="connsiteY14" fmla="*/ 51826 h 188661"/>
                        <a:gd name="connsiteX15" fmla="*/ 154391 w 199854"/>
                        <a:gd name="connsiteY15" fmla="*/ 54254 h 188661"/>
                        <a:gd name="connsiteX16" fmla="*/ 154391 w 199854"/>
                        <a:gd name="connsiteY16" fmla="*/ 53445 h 188661"/>
                        <a:gd name="connsiteX17" fmla="*/ 154391 w 199854"/>
                        <a:gd name="connsiteY17" fmla="*/ 55064 h 188661"/>
                        <a:gd name="connsiteX18" fmla="*/ 152038 w 199854"/>
                        <a:gd name="connsiteY18" fmla="*/ 56683 h 188661"/>
                        <a:gd name="connsiteX19" fmla="*/ 150476 w 199854"/>
                        <a:gd name="connsiteY19" fmla="*/ 59112 h 188661"/>
                        <a:gd name="connsiteX20" fmla="*/ 146552 w 199854"/>
                        <a:gd name="connsiteY20" fmla="*/ 62351 h 188661"/>
                        <a:gd name="connsiteX21" fmla="*/ 144199 w 199854"/>
                        <a:gd name="connsiteY21" fmla="*/ 64780 h 188661"/>
                        <a:gd name="connsiteX22" fmla="*/ 140284 w 199854"/>
                        <a:gd name="connsiteY22" fmla="*/ 70447 h 188661"/>
                        <a:gd name="connsiteX23" fmla="*/ 138713 w 199854"/>
                        <a:gd name="connsiteY23" fmla="*/ 72066 h 188661"/>
                        <a:gd name="connsiteX24" fmla="*/ 138713 w 199854"/>
                        <a:gd name="connsiteY24" fmla="*/ 74495 h 188661"/>
                        <a:gd name="connsiteX25" fmla="*/ 140284 w 199854"/>
                        <a:gd name="connsiteY25" fmla="*/ 75305 h 188661"/>
                        <a:gd name="connsiteX26" fmla="*/ 141066 w 199854"/>
                        <a:gd name="connsiteY26" fmla="*/ 75305 h 188661"/>
                        <a:gd name="connsiteX27" fmla="*/ 142637 w 199854"/>
                        <a:gd name="connsiteY27" fmla="*/ 80972 h 188661"/>
                        <a:gd name="connsiteX28" fmla="*/ 144199 w 199854"/>
                        <a:gd name="connsiteY28" fmla="*/ 80162 h 188661"/>
                        <a:gd name="connsiteX29" fmla="*/ 144199 w 199854"/>
                        <a:gd name="connsiteY29" fmla="*/ 81782 h 188661"/>
                        <a:gd name="connsiteX30" fmla="*/ 142637 w 199854"/>
                        <a:gd name="connsiteY30" fmla="*/ 83401 h 188661"/>
                        <a:gd name="connsiteX31" fmla="*/ 141066 w 199854"/>
                        <a:gd name="connsiteY31" fmla="*/ 85020 h 188661"/>
                        <a:gd name="connsiteX32" fmla="*/ 141066 w 199854"/>
                        <a:gd name="connsiteY32" fmla="*/ 85020 h 188661"/>
                        <a:gd name="connsiteX33" fmla="*/ 142637 w 199854"/>
                        <a:gd name="connsiteY33" fmla="*/ 85830 h 188661"/>
                        <a:gd name="connsiteX34" fmla="*/ 146552 w 199854"/>
                        <a:gd name="connsiteY34" fmla="*/ 85830 h 188661"/>
                        <a:gd name="connsiteX35" fmla="*/ 148124 w 199854"/>
                        <a:gd name="connsiteY35" fmla="*/ 85830 h 188661"/>
                        <a:gd name="connsiteX36" fmla="*/ 148124 w 199854"/>
                        <a:gd name="connsiteY36" fmla="*/ 87449 h 188661"/>
                        <a:gd name="connsiteX37" fmla="*/ 146552 w 199854"/>
                        <a:gd name="connsiteY37" fmla="*/ 91497 h 188661"/>
                        <a:gd name="connsiteX38" fmla="*/ 148124 w 199854"/>
                        <a:gd name="connsiteY38" fmla="*/ 90687 h 188661"/>
                        <a:gd name="connsiteX39" fmla="*/ 148124 w 199854"/>
                        <a:gd name="connsiteY39" fmla="*/ 92307 h 188661"/>
                        <a:gd name="connsiteX40" fmla="*/ 148895 w 199854"/>
                        <a:gd name="connsiteY40" fmla="*/ 92307 h 188661"/>
                        <a:gd name="connsiteX41" fmla="*/ 148124 w 199854"/>
                        <a:gd name="connsiteY41" fmla="*/ 93116 h 188661"/>
                        <a:gd name="connsiteX42" fmla="*/ 150467 w 199854"/>
                        <a:gd name="connsiteY42" fmla="*/ 95545 h 188661"/>
                        <a:gd name="connsiteX43" fmla="*/ 153601 w 199854"/>
                        <a:gd name="connsiteY43" fmla="*/ 98784 h 188661"/>
                        <a:gd name="connsiteX44" fmla="*/ 155953 w 199854"/>
                        <a:gd name="connsiteY44" fmla="*/ 102022 h 188661"/>
                        <a:gd name="connsiteX45" fmla="*/ 158306 w 199854"/>
                        <a:gd name="connsiteY45" fmla="*/ 103641 h 188661"/>
                        <a:gd name="connsiteX46" fmla="*/ 161440 w 199854"/>
                        <a:gd name="connsiteY46" fmla="*/ 104451 h 188661"/>
                        <a:gd name="connsiteX47" fmla="*/ 161440 w 199854"/>
                        <a:gd name="connsiteY47" fmla="*/ 106880 h 188661"/>
                        <a:gd name="connsiteX48" fmla="*/ 162220 w 199854"/>
                        <a:gd name="connsiteY48" fmla="*/ 106880 h 188661"/>
                        <a:gd name="connsiteX49" fmla="*/ 123816 w 199854"/>
                        <a:gd name="connsiteY49" fmla="*/ 134407 h 188661"/>
                        <a:gd name="connsiteX50" fmla="*/ 110500 w 199854"/>
                        <a:gd name="connsiteY50" fmla="*/ 144123 h 188661"/>
                        <a:gd name="connsiteX51" fmla="*/ 55636 w 199854"/>
                        <a:gd name="connsiteY51" fmla="*/ 188662 h 188661"/>
                        <a:gd name="connsiteX52" fmla="*/ 54855 w 199854"/>
                        <a:gd name="connsiteY52" fmla="*/ 188662 h 188661"/>
                        <a:gd name="connsiteX53" fmla="*/ 54855 w 199854"/>
                        <a:gd name="connsiteY53" fmla="*/ 188662 h 188661"/>
                        <a:gd name="connsiteX54" fmla="*/ 34471 w 199854"/>
                        <a:gd name="connsiteY54" fmla="*/ 148981 h 188661"/>
                        <a:gd name="connsiteX55" fmla="*/ 22717 w 199854"/>
                        <a:gd name="connsiteY55" fmla="*/ 122263 h 188661"/>
                        <a:gd name="connsiteX56" fmla="*/ 17231 w 199854"/>
                        <a:gd name="connsiteY56" fmla="*/ 111738 h 188661"/>
                        <a:gd name="connsiteX57" fmla="*/ 21155 w 199854"/>
                        <a:gd name="connsiteY57" fmla="*/ 95545 h 188661"/>
                        <a:gd name="connsiteX58" fmla="*/ 21155 w 199854"/>
                        <a:gd name="connsiteY58" fmla="*/ 95545 h 188661"/>
                        <a:gd name="connsiteX59" fmla="*/ 28204 w 199854"/>
                        <a:gd name="connsiteY59" fmla="*/ 63160 h 188661"/>
                        <a:gd name="connsiteX60" fmla="*/ 28204 w 199854"/>
                        <a:gd name="connsiteY60" fmla="*/ 62351 h 188661"/>
                        <a:gd name="connsiteX61" fmla="*/ 28204 w 199854"/>
                        <a:gd name="connsiteY61" fmla="*/ 62351 h 188661"/>
                        <a:gd name="connsiteX62" fmla="*/ 28204 w 199854"/>
                        <a:gd name="connsiteY62" fmla="*/ 60731 h 188661"/>
                        <a:gd name="connsiteX63" fmla="*/ 29776 w 199854"/>
                        <a:gd name="connsiteY63" fmla="*/ 60731 h 188661"/>
                        <a:gd name="connsiteX64" fmla="*/ 29776 w 199854"/>
                        <a:gd name="connsiteY64" fmla="*/ 59922 h 188661"/>
                        <a:gd name="connsiteX65" fmla="*/ 29776 w 199854"/>
                        <a:gd name="connsiteY65" fmla="*/ 59112 h 188661"/>
                        <a:gd name="connsiteX66" fmla="*/ 29776 w 199854"/>
                        <a:gd name="connsiteY66" fmla="*/ 57493 h 188661"/>
                        <a:gd name="connsiteX67" fmla="*/ 28204 w 199854"/>
                        <a:gd name="connsiteY67" fmla="*/ 57493 h 188661"/>
                        <a:gd name="connsiteX68" fmla="*/ 26642 w 199854"/>
                        <a:gd name="connsiteY68" fmla="*/ 58303 h 188661"/>
                        <a:gd name="connsiteX69" fmla="*/ 26642 w 199854"/>
                        <a:gd name="connsiteY69" fmla="*/ 57493 h 188661"/>
                        <a:gd name="connsiteX70" fmla="*/ 26642 w 199854"/>
                        <a:gd name="connsiteY70" fmla="*/ 58303 h 188661"/>
                        <a:gd name="connsiteX71" fmla="*/ 26642 w 199854"/>
                        <a:gd name="connsiteY71" fmla="*/ 56683 h 188661"/>
                        <a:gd name="connsiteX72" fmla="*/ 26642 w 199854"/>
                        <a:gd name="connsiteY72" fmla="*/ 57493 h 188661"/>
                        <a:gd name="connsiteX73" fmla="*/ 28204 w 199854"/>
                        <a:gd name="connsiteY73" fmla="*/ 55064 h 188661"/>
                        <a:gd name="connsiteX74" fmla="*/ 29776 w 199854"/>
                        <a:gd name="connsiteY74" fmla="*/ 52635 h 188661"/>
                        <a:gd name="connsiteX75" fmla="*/ 29776 w 199854"/>
                        <a:gd name="connsiteY75" fmla="*/ 51826 h 188661"/>
                        <a:gd name="connsiteX76" fmla="*/ 30556 w 199854"/>
                        <a:gd name="connsiteY76" fmla="*/ 51826 h 188661"/>
                        <a:gd name="connsiteX77" fmla="*/ 30556 w 199854"/>
                        <a:gd name="connsiteY77" fmla="*/ 51016 h 188661"/>
                        <a:gd name="connsiteX78" fmla="*/ 30556 w 199854"/>
                        <a:gd name="connsiteY78" fmla="*/ 50206 h 188661"/>
                        <a:gd name="connsiteX79" fmla="*/ 30556 w 199854"/>
                        <a:gd name="connsiteY79" fmla="*/ 48578 h 188661"/>
                        <a:gd name="connsiteX80" fmla="*/ 30556 w 199854"/>
                        <a:gd name="connsiteY80" fmla="*/ 47768 h 188661"/>
                        <a:gd name="connsiteX81" fmla="*/ 29776 w 199854"/>
                        <a:gd name="connsiteY81" fmla="*/ 46958 h 188661"/>
                        <a:gd name="connsiteX82" fmla="*/ 28204 w 199854"/>
                        <a:gd name="connsiteY82" fmla="*/ 46958 h 188661"/>
                        <a:gd name="connsiteX83" fmla="*/ 25070 w 199854"/>
                        <a:gd name="connsiteY83" fmla="*/ 43720 h 188661"/>
                        <a:gd name="connsiteX84" fmla="*/ 25070 w 199854"/>
                        <a:gd name="connsiteY84" fmla="*/ 44529 h 188661"/>
                        <a:gd name="connsiteX85" fmla="*/ 24289 w 199854"/>
                        <a:gd name="connsiteY85" fmla="*/ 45339 h 188661"/>
                        <a:gd name="connsiteX86" fmla="*/ 24289 w 199854"/>
                        <a:gd name="connsiteY86" fmla="*/ 46149 h 188661"/>
                        <a:gd name="connsiteX87" fmla="*/ 22727 w 199854"/>
                        <a:gd name="connsiteY87" fmla="*/ 45339 h 188661"/>
                        <a:gd name="connsiteX88" fmla="*/ 20374 w 199854"/>
                        <a:gd name="connsiteY88" fmla="*/ 44529 h 188661"/>
                        <a:gd name="connsiteX89" fmla="*/ 18802 w 199854"/>
                        <a:gd name="connsiteY89" fmla="*/ 44529 h 188661"/>
                        <a:gd name="connsiteX90" fmla="*/ 17241 w 199854"/>
                        <a:gd name="connsiteY90" fmla="*/ 43720 h 188661"/>
                        <a:gd name="connsiteX91" fmla="*/ 16459 w 199854"/>
                        <a:gd name="connsiteY91" fmla="*/ 42910 h 188661"/>
                        <a:gd name="connsiteX92" fmla="*/ 14888 w 199854"/>
                        <a:gd name="connsiteY92" fmla="*/ 41291 h 188661"/>
                        <a:gd name="connsiteX93" fmla="*/ 14888 w 199854"/>
                        <a:gd name="connsiteY93" fmla="*/ 38862 h 188661"/>
                        <a:gd name="connsiteX94" fmla="*/ 14888 w 199854"/>
                        <a:gd name="connsiteY94" fmla="*/ 38862 h 188661"/>
                        <a:gd name="connsiteX95" fmla="*/ 11754 w 199854"/>
                        <a:gd name="connsiteY95" fmla="*/ 38052 h 188661"/>
                        <a:gd name="connsiteX96" fmla="*/ 9401 w 199854"/>
                        <a:gd name="connsiteY96" fmla="*/ 37243 h 188661"/>
                        <a:gd name="connsiteX97" fmla="*/ 7830 w 199854"/>
                        <a:gd name="connsiteY97" fmla="*/ 36433 h 188661"/>
                        <a:gd name="connsiteX98" fmla="*/ 7830 w 199854"/>
                        <a:gd name="connsiteY98" fmla="*/ 34814 h 188661"/>
                        <a:gd name="connsiteX99" fmla="*/ 7830 w 199854"/>
                        <a:gd name="connsiteY99" fmla="*/ 33195 h 188661"/>
                        <a:gd name="connsiteX100" fmla="*/ 7830 w 199854"/>
                        <a:gd name="connsiteY100" fmla="*/ 33195 h 188661"/>
                        <a:gd name="connsiteX101" fmla="*/ 7830 w 199854"/>
                        <a:gd name="connsiteY101" fmla="*/ 32385 h 188661"/>
                        <a:gd name="connsiteX102" fmla="*/ 5487 w 199854"/>
                        <a:gd name="connsiteY102" fmla="*/ 29956 h 188661"/>
                        <a:gd name="connsiteX103" fmla="*/ 5487 w 199854"/>
                        <a:gd name="connsiteY103" fmla="*/ 27527 h 188661"/>
                        <a:gd name="connsiteX104" fmla="*/ 3915 w 199854"/>
                        <a:gd name="connsiteY104" fmla="*/ 27527 h 188661"/>
                        <a:gd name="connsiteX105" fmla="*/ 3915 w 199854"/>
                        <a:gd name="connsiteY105" fmla="*/ 27527 h 188661"/>
                        <a:gd name="connsiteX106" fmla="*/ 3915 w 199854"/>
                        <a:gd name="connsiteY106" fmla="*/ 29146 h 188661"/>
                        <a:gd name="connsiteX107" fmla="*/ 2343 w 199854"/>
                        <a:gd name="connsiteY107" fmla="*/ 29956 h 188661"/>
                        <a:gd name="connsiteX108" fmla="*/ 2343 w 199854"/>
                        <a:gd name="connsiteY108" fmla="*/ 29146 h 188661"/>
                        <a:gd name="connsiteX109" fmla="*/ 2343 w 199854"/>
                        <a:gd name="connsiteY109" fmla="*/ 27527 h 188661"/>
                        <a:gd name="connsiteX110" fmla="*/ 0 w 199854"/>
                        <a:gd name="connsiteY110" fmla="*/ 26718 h 188661"/>
                        <a:gd name="connsiteX111" fmla="*/ 1562 w 199854"/>
                        <a:gd name="connsiteY111" fmla="*/ 26718 h 188661"/>
                        <a:gd name="connsiteX112" fmla="*/ 57208 w 199854"/>
                        <a:gd name="connsiteY112" fmla="*/ 36433 h 188661"/>
                        <a:gd name="connsiteX113" fmla="*/ 91697 w 199854"/>
                        <a:gd name="connsiteY113" fmla="*/ 31575 h 188661"/>
                        <a:gd name="connsiteX114" fmla="*/ 150476 w 199854"/>
                        <a:gd name="connsiteY114" fmla="*/ 14573 h 188661"/>
                        <a:gd name="connsiteX115" fmla="*/ 197501 w 199854"/>
                        <a:gd name="connsiteY115" fmla="*/ 0 h 188661"/>
                        <a:gd name="connsiteX116" fmla="*/ 199854 w 199854"/>
                        <a:gd name="connsiteY116" fmla="*/ 5667 h 188661"/>
                        <a:gd name="connsiteX117" fmla="*/ 199854 w 199854"/>
                        <a:gd name="connsiteY117" fmla="*/ 7287 h 188661"/>
                        <a:gd name="connsiteX118" fmla="*/ 195929 w 199854"/>
                        <a:gd name="connsiteY118" fmla="*/ 10525 h 188661"/>
                        <a:gd name="connsiteX119" fmla="*/ 194367 w 199854"/>
                        <a:gd name="connsiteY119" fmla="*/ 9716 h 188661"/>
                        <a:gd name="connsiteX120" fmla="*/ 192015 w 199854"/>
                        <a:gd name="connsiteY120" fmla="*/ 10525 h 188661"/>
                        <a:gd name="connsiteX121" fmla="*/ 188090 w 199854"/>
                        <a:gd name="connsiteY121" fmla="*/ 17002 h 188661"/>
                        <a:gd name="connsiteX122" fmla="*/ 186528 w 199854"/>
                        <a:gd name="connsiteY122" fmla="*/ 19431 h 188661"/>
                        <a:gd name="connsiteX123" fmla="*/ 184957 w 199854"/>
                        <a:gd name="connsiteY123" fmla="*/ 20241 h 188661"/>
                        <a:gd name="connsiteX124" fmla="*/ 184176 w 199854"/>
                        <a:gd name="connsiteY124" fmla="*/ 24289 h 188661"/>
                        <a:gd name="connsiteX125" fmla="*/ 184176 w 199854"/>
                        <a:gd name="connsiteY125" fmla="*/ 24289 h 188661"/>
                        <a:gd name="connsiteX126" fmla="*/ 184176 w 199854"/>
                        <a:gd name="connsiteY126" fmla="*/ 25908 h 188661"/>
                        <a:gd name="connsiteX127" fmla="*/ 182614 w 199854"/>
                        <a:gd name="connsiteY127" fmla="*/ 26718 h 188661"/>
                        <a:gd name="connsiteX128" fmla="*/ 182614 w 199854"/>
                        <a:gd name="connsiteY128" fmla="*/ 29956 h 188661"/>
                        <a:gd name="connsiteX129" fmla="*/ 182614 w 199854"/>
                        <a:gd name="connsiteY129" fmla="*/ 29956 h 1886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</a:cxnLst>
                      <a:rect l="l" t="t" r="r" b="b"/>
                      <a:pathLst>
                        <a:path w="199854" h="188661">
                          <a:moveTo>
                            <a:pt x="182604" y="29956"/>
                          </a:moveTo>
                          <a:lnTo>
                            <a:pt x="182604" y="30766"/>
                          </a:lnTo>
                          <a:lnTo>
                            <a:pt x="181033" y="33195"/>
                          </a:lnTo>
                          <a:lnTo>
                            <a:pt x="181033" y="34004"/>
                          </a:lnTo>
                          <a:lnTo>
                            <a:pt x="180251" y="34814"/>
                          </a:lnTo>
                          <a:lnTo>
                            <a:pt x="178680" y="34814"/>
                          </a:lnTo>
                          <a:lnTo>
                            <a:pt x="178680" y="33195"/>
                          </a:lnTo>
                          <a:lnTo>
                            <a:pt x="174765" y="37243"/>
                          </a:lnTo>
                          <a:lnTo>
                            <a:pt x="169279" y="39672"/>
                          </a:lnTo>
                          <a:lnTo>
                            <a:pt x="169279" y="41291"/>
                          </a:lnTo>
                          <a:lnTo>
                            <a:pt x="167717" y="43720"/>
                          </a:lnTo>
                          <a:lnTo>
                            <a:pt x="166935" y="42910"/>
                          </a:lnTo>
                          <a:lnTo>
                            <a:pt x="162230" y="45339"/>
                          </a:lnTo>
                          <a:lnTo>
                            <a:pt x="159877" y="48578"/>
                          </a:lnTo>
                          <a:lnTo>
                            <a:pt x="155963" y="51826"/>
                          </a:lnTo>
                          <a:lnTo>
                            <a:pt x="154391" y="54254"/>
                          </a:lnTo>
                          <a:lnTo>
                            <a:pt x="154391" y="53445"/>
                          </a:lnTo>
                          <a:lnTo>
                            <a:pt x="154391" y="55064"/>
                          </a:lnTo>
                          <a:lnTo>
                            <a:pt x="152038" y="56683"/>
                          </a:lnTo>
                          <a:lnTo>
                            <a:pt x="150476" y="59112"/>
                          </a:lnTo>
                          <a:lnTo>
                            <a:pt x="146552" y="62351"/>
                          </a:lnTo>
                          <a:lnTo>
                            <a:pt x="144199" y="64780"/>
                          </a:lnTo>
                          <a:lnTo>
                            <a:pt x="140284" y="70447"/>
                          </a:lnTo>
                          <a:lnTo>
                            <a:pt x="138713" y="72066"/>
                          </a:lnTo>
                          <a:lnTo>
                            <a:pt x="138713" y="74495"/>
                          </a:lnTo>
                          <a:lnTo>
                            <a:pt x="140284" y="75305"/>
                          </a:lnTo>
                          <a:lnTo>
                            <a:pt x="141066" y="75305"/>
                          </a:lnTo>
                          <a:lnTo>
                            <a:pt x="142637" y="80972"/>
                          </a:lnTo>
                          <a:lnTo>
                            <a:pt x="144199" y="80162"/>
                          </a:lnTo>
                          <a:lnTo>
                            <a:pt x="144199" y="81782"/>
                          </a:lnTo>
                          <a:lnTo>
                            <a:pt x="142637" y="83401"/>
                          </a:lnTo>
                          <a:lnTo>
                            <a:pt x="141066" y="85020"/>
                          </a:lnTo>
                          <a:lnTo>
                            <a:pt x="141066" y="85020"/>
                          </a:lnTo>
                          <a:lnTo>
                            <a:pt x="142637" y="85830"/>
                          </a:lnTo>
                          <a:lnTo>
                            <a:pt x="146552" y="85830"/>
                          </a:lnTo>
                          <a:lnTo>
                            <a:pt x="148124" y="85830"/>
                          </a:lnTo>
                          <a:lnTo>
                            <a:pt x="148124" y="87449"/>
                          </a:lnTo>
                          <a:lnTo>
                            <a:pt x="146552" y="91497"/>
                          </a:lnTo>
                          <a:lnTo>
                            <a:pt x="148124" y="90687"/>
                          </a:lnTo>
                          <a:lnTo>
                            <a:pt x="148124" y="92307"/>
                          </a:lnTo>
                          <a:lnTo>
                            <a:pt x="148895" y="92307"/>
                          </a:lnTo>
                          <a:lnTo>
                            <a:pt x="148124" y="93116"/>
                          </a:lnTo>
                          <a:lnTo>
                            <a:pt x="150467" y="95545"/>
                          </a:lnTo>
                          <a:lnTo>
                            <a:pt x="153601" y="98784"/>
                          </a:lnTo>
                          <a:lnTo>
                            <a:pt x="155953" y="102022"/>
                          </a:lnTo>
                          <a:lnTo>
                            <a:pt x="158306" y="103641"/>
                          </a:lnTo>
                          <a:lnTo>
                            <a:pt x="161440" y="104451"/>
                          </a:lnTo>
                          <a:lnTo>
                            <a:pt x="161440" y="106880"/>
                          </a:lnTo>
                          <a:lnTo>
                            <a:pt x="162220" y="106880"/>
                          </a:lnTo>
                          <a:lnTo>
                            <a:pt x="123816" y="134407"/>
                          </a:lnTo>
                          <a:lnTo>
                            <a:pt x="110500" y="144123"/>
                          </a:lnTo>
                          <a:lnTo>
                            <a:pt x="55636" y="188662"/>
                          </a:lnTo>
                          <a:lnTo>
                            <a:pt x="54855" y="188662"/>
                          </a:lnTo>
                          <a:lnTo>
                            <a:pt x="54855" y="188662"/>
                          </a:lnTo>
                          <a:lnTo>
                            <a:pt x="34471" y="148981"/>
                          </a:lnTo>
                          <a:lnTo>
                            <a:pt x="22717" y="122263"/>
                          </a:lnTo>
                          <a:lnTo>
                            <a:pt x="17231" y="111738"/>
                          </a:lnTo>
                          <a:lnTo>
                            <a:pt x="21155" y="95545"/>
                          </a:lnTo>
                          <a:lnTo>
                            <a:pt x="21155" y="95545"/>
                          </a:lnTo>
                          <a:lnTo>
                            <a:pt x="28204" y="63160"/>
                          </a:lnTo>
                          <a:lnTo>
                            <a:pt x="28204" y="62351"/>
                          </a:lnTo>
                          <a:lnTo>
                            <a:pt x="28204" y="62351"/>
                          </a:lnTo>
                          <a:lnTo>
                            <a:pt x="28204" y="60731"/>
                          </a:lnTo>
                          <a:lnTo>
                            <a:pt x="29776" y="60731"/>
                          </a:lnTo>
                          <a:lnTo>
                            <a:pt x="29776" y="59922"/>
                          </a:lnTo>
                          <a:lnTo>
                            <a:pt x="29776" y="59112"/>
                          </a:lnTo>
                          <a:lnTo>
                            <a:pt x="29776" y="57493"/>
                          </a:lnTo>
                          <a:lnTo>
                            <a:pt x="28204" y="57493"/>
                          </a:lnTo>
                          <a:lnTo>
                            <a:pt x="26642" y="58303"/>
                          </a:lnTo>
                          <a:lnTo>
                            <a:pt x="26642" y="57493"/>
                          </a:lnTo>
                          <a:lnTo>
                            <a:pt x="26642" y="58303"/>
                          </a:lnTo>
                          <a:lnTo>
                            <a:pt x="26642" y="56683"/>
                          </a:lnTo>
                          <a:lnTo>
                            <a:pt x="26642" y="57493"/>
                          </a:lnTo>
                          <a:lnTo>
                            <a:pt x="28204" y="55064"/>
                          </a:lnTo>
                          <a:lnTo>
                            <a:pt x="29776" y="52635"/>
                          </a:lnTo>
                          <a:lnTo>
                            <a:pt x="29776" y="51826"/>
                          </a:lnTo>
                          <a:lnTo>
                            <a:pt x="30556" y="51826"/>
                          </a:lnTo>
                          <a:lnTo>
                            <a:pt x="30556" y="51016"/>
                          </a:lnTo>
                          <a:lnTo>
                            <a:pt x="30556" y="50206"/>
                          </a:lnTo>
                          <a:lnTo>
                            <a:pt x="30556" y="48578"/>
                          </a:lnTo>
                          <a:lnTo>
                            <a:pt x="30556" y="47768"/>
                          </a:lnTo>
                          <a:lnTo>
                            <a:pt x="29776" y="46958"/>
                          </a:lnTo>
                          <a:lnTo>
                            <a:pt x="28204" y="46958"/>
                          </a:lnTo>
                          <a:lnTo>
                            <a:pt x="25070" y="43720"/>
                          </a:lnTo>
                          <a:lnTo>
                            <a:pt x="25070" y="44529"/>
                          </a:lnTo>
                          <a:lnTo>
                            <a:pt x="24289" y="45339"/>
                          </a:lnTo>
                          <a:lnTo>
                            <a:pt x="24289" y="46149"/>
                          </a:lnTo>
                          <a:lnTo>
                            <a:pt x="22727" y="45339"/>
                          </a:lnTo>
                          <a:lnTo>
                            <a:pt x="20374" y="44529"/>
                          </a:lnTo>
                          <a:lnTo>
                            <a:pt x="18802" y="44529"/>
                          </a:lnTo>
                          <a:lnTo>
                            <a:pt x="17241" y="43720"/>
                          </a:lnTo>
                          <a:lnTo>
                            <a:pt x="16459" y="42910"/>
                          </a:lnTo>
                          <a:lnTo>
                            <a:pt x="14888" y="41291"/>
                          </a:lnTo>
                          <a:lnTo>
                            <a:pt x="14888" y="38862"/>
                          </a:lnTo>
                          <a:lnTo>
                            <a:pt x="14888" y="38862"/>
                          </a:lnTo>
                          <a:lnTo>
                            <a:pt x="11754" y="38052"/>
                          </a:lnTo>
                          <a:lnTo>
                            <a:pt x="9401" y="37243"/>
                          </a:lnTo>
                          <a:lnTo>
                            <a:pt x="7830" y="36433"/>
                          </a:lnTo>
                          <a:lnTo>
                            <a:pt x="7830" y="34814"/>
                          </a:lnTo>
                          <a:lnTo>
                            <a:pt x="7830" y="33195"/>
                          </a:lnTo>
                          <a:lnTo>
                            <a:pt x="7830" y="33195"/>
                          </a:lnTo>
                          <a:lnTo>
                            <a:pt x="7830" y="32385"/>
                          </a:lnTo>
                          <a:lnTo>
                            <a:pt x="5487" y="29956"/>
                          </a:lnTo>
                          <a:lnTo>
                            <a:pt x="5487" y="27527"/>
                          </a:lnTo>
                          <a:lnTo>
                            <a:pt x="3915" y="27527"/>
                          </a:lnTo>
                          <a:lnTo>
                            <a:pt x="3915" y="27527"/>
                          </a:lnTo>
                          <a:lnTo>
                            <a:pt x="3915" y="29146"/>
                          </a:lnTo>
                          <a:lnTo>
                            <a:pt x="2343" y="29956"/>
                          </a:lnTo>
                          <a:lnTo>
                            <a:pt x="2343" y="29146"/>
                          </a:lnTo>
                          <a:lnTo>
                            <a:pt x="2343" y="27527"/>
                          </a:lnTo>
                          <a:lnTo>
                            <a:pt x="0" y="26718"/>
                          </a:lnTo>
                          <a:lnTo>
                            <a:pt x="1562" y="26718"/>
                          </a:lnTo>
                          <a:lnTo>
                            <a:pt x="57208" y="36433"/>
                          </a:lnTo>
                          <a:lnTo>
                            <a:pt x="91697" y="31575"/>
                          </a:lnTo>
                          <a:lnTo>
                            <a:pt x="150476" y="14573"/>
                          </a:lnTo>
                          <a:lnTo>
                            <a:pt x="197501" y="0"/>
                          </a:lnTo>
                          <a:lnTo>
                            <a:pt x="199854" y="5667"/>
                          </a:lnTo>
                          <a:lnTo>
                            <a:pt x="199854" y="7287"/>
                          </a:lnTo>
                          <a:lnTo>
                            <a:pt x="195929" y="10525"/>
                          </a:lnTo>
                          <a:lnTo>
                            <a:pt x="194367" y="9716"/>
                          </a:lnTo>
                          <a:lnTo>
                            <a:pt x="192015" y="10525"/>
                          </a:lnTo>
                          <a:lnTo>
                            <a:pt x="188090" y="17002"/>
                          </a:lnTo>
                          <a:lnTo>
                            <a:pt x="186528" y="19431"/>
                          </a:lnTo>
                          <a:lnTo>
                            <a:pt x="184957" y="20241"/>
                          </a:lnTo>
                          <a:lnTo>
                            <a:pt x="184176" y="24289"/>
                          </a:lnTo>
                          <a:lnTo>
                            <a:pt x="184176" y="24289"/>
                          </a:lnTo>
                          <a:lnTo>
                            <a:pt x="184176" y="25908"/>
                          </a:lnTo>
                          <a:lnTo>
                            <a:pt x="182614" y="26718"/>
                          </a:lnTo>
                          <a:lnTo>
                            <a:pt x="182614" y="29956"/>
                          </a:lnTo>
                          <a:lnTo>
                            <a:pt x="182614" y="29956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8" name="Forma Livre: Forma 187">
                      <a:extLst>
                        <a:ext uri="{FF2B5EF4-FFF2-40B4-BE49-F238E27FC236}">
                          <a16:creationId xmlns:a16="http://schemas.microsoft.com/office/drawing/2014/main" id="{32F94885-5335-39A1-C823-E17C82D236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64813" y="3060279"/>
                      <a:ext cx="387953" cy="387838"/>
                    </a:xfrm>
                    <a:custGeom>
                      <a:avLst/>
                      <a:gdLst>
                        <a:gd name="connsiteX0" fmla="*/ 387953 w 387953"/>
                        <a:gd name="connsiteY0" fmla="*/ 0 h 387838"/>
                        <a:gd name="connsiteX1" fmla="*/ 351901 w 387953"/>
                        <a:gd name="connsiteY1" fmla="*/ 96345 h 387838"/>
                        <a:gd name="connsiteX2" fmla="*/ 353473 w 387953"/>
                        <a:gd name="connsiteY2" fmla="*/ 106061 h 387838"/>
                        <a:gd name="connsiteX3" fmla="*/ 354253 w 387953"/>
                        <a:gd name="connsiteY3" fmla="*/ 136027 h 387838"/>
                        <a:gd name="connsiteX4" fmla="*/ 340137 w 387953"/>
                        <a:gd name="connsiteY4" fmla="*/ 144932 h 387838"/>
                        <a:gd name="connsiteX5" fmla="*/ 315058 w 387953"/>
                        <a:gd name="connsiteY5" fmla="*/ 148171 h 387838"/>
                        <a:gd name="connsiteX6" fmla="*/ 286845 w 387953"/>
                        <a:gd name="connsiteY6" fmla="*/ 161125 h 387838"/>
                        <a:gd name="connsiteX7" fmla="*/ 285283 w 387953"/>
                        <a:gd name="connsiteY7" fmla="*/ 160315 h 387838"/>
                        <a:gd name="connsiteX8" fmla="*/ 279797 w 387953"/>
                        <a:gd name="connsiteY8" fmla="*/ 163554 h 387838"/>
                        <a:gd name="connsiteX9" fmla="*/ 270386 w 387953"/>
                        <a:gd name="connsiteY9" fmla="*/ 157886 h 387838"/>
                        <a:gd name="connsiteX10" fmla="*/ 270386 w 387953"/>
                        <a:gd name="connsiteY10" fmla="*/ 191891 h 387838"/>
                        <a:gd name="connsiteX11" fmla="*/ 254718 w 387953"/>
                        <a:gd name="connsiteY11" fmla="*/ 212941 h 387838"/>
                        <a:gd name="connsiteX12" fmla="*/ 246879 w 387953"/>
                        <a:gd name="connsiteY12" fmla="*/ 225895 h 387838"/>
                        <a:gd name="connsiteX13" fmla="*/ 235905 w 387953"/>
                        <a:gd name="connsiteY13" fmla="*/ 233182 h 387838"/>
                        <a:gd name="connsiteX14" fmla="*/ 225714 w 387953"/>
                        <a:gd name="connsiteY14" fmla="*/ 254241 h 387838"/>
                        <a:gd name="connsiteX15" fmla="*/ 217094 w 387953"/>
                        <a:gd name="connsiteY15" fmla="*/ 256670 h 387838"/>
                        <a:gd name="connsiteX16" fmla="*/ 193586 w 387953"/>
                        <a:gd name="connsiteY16" fmla="*/ 267195 h 387838"/>
                        <a:gd name="connsiteX17" fmla="*/ 195148 w 387953"/>
                        <a:gd name="connsiteY17" fmla="*/ 280149 h 387838"/>
                        <a:gd name="connsiteX18" fmla="*/ 202987 w 387953"/>
                        <a:gd name="connsiteY18" fmla="*/ 288246 h 387838"/>
                        <a:gd name="connsiteX19" fmla="*/ 182613 w 387953"/>
                        <a:gd name="connsiteY19" fmla="*/ 306057 h 387838"/>
                        <a:gd name="connsiteX20" fmla="*/ 172421 w 387953"/>
                        <a:gd name="connsiteY20" fmla="*/ 310105 h 387838"/>
                        <a:gd name="connsiteX21" fmla="*/ 159877 w 387953"/>
                        <a:gd name="connsiteY21" fmla="*/ 327108 h 387838"/>
                        <a:gd name="connsiteX22" fmla="*/ 155962 w 387953"/>
                        <a:gd name="connsiteY22" fmla="*/ 335204 h 387838"/>
                        <a:gd name="connsiteX23" fmla="*/ 157534 w 387953"/>
                        <a:gd name="connsiteY23" fmla="*/ 348967 h 387838"/>
                        <a:gd name="connsiteX24" fmla="*/ 163020 w 387953"/>
                        <a:gd name="connsiteY24" fmla="*/ 358683 h 387838"/>
                        <a:gd name="connsiteX25" fmla="*/ 161448 w 387953"/>
                        <a:gd name="connsiteY25" fmla="*/ 365160 h 387838"/>
                        <a:gd name="connsiteX26" fmla="*/ 144208 w 387953"/>
                        <a:gd name="connsiteY26" fmla="*/ 387839 h 387838"/>
                        <a:gd name="connsiteX27" fmla="*/ 132455 w 387953"/>
                        <a:gd name="connsiteY27" fmla="*/ 382972 h 387838"/>
                        <a:gd name="connsiteX28" fmla="*/ 126968 w 387953"/>
                        <a:gd name="connsiteY28" fmla="*/ 371637 h 387838"/>
                        <a:gd name="connsiteX29" fmla="*/ 113642 w 387953"/>
                        <a:gd name="connsiteY29" fmla="*/ 368398 h 387838"/>
                        <a:gd name="connsiteX30" fmla="*/ 104232 w 387953"/>
                        <a:gd name="connsiteY30" fmla="*/ 368398 h 387838"/>
                        <a:gd name="connsiteX31" fmla="*/ 105803 w 387953"/>
                        <a:gd name="connsiteY31" fmla="*/ 378114 h 387838"/>
                        <a:gd name="connsiteX32" fmla="*/ 90916 w 387953"/>
                        <a:gd name="connsiteY32" fmla="*/ 374066 h 387838"/>
                        <a:gd name="connsiteX33" fmla="*/ 83858 w 387953"/>
                        <a:gd name="connsiteY33" fmla="*/ 373256 h 387838"/>
                        <a:gd name="connsiteX34" fmla="*/ 69752 w 387953"/>
                        <a:gd name="connsiteY34" fmla="*/ 380543 h 387838"/>
                        <a:gd name="connsiteX35" fmla="*/ 66617 w 387953"/>
                        <a:gd name="connsiteY35" fmla="*/ 378114 h 387838"/>
                        <a:gd name="connsiteX36" fmla="*/ 60350 w 387953"/>
                        <a:gd name="connsiteY36" fmla="*/ 376495 h 387838"/>
                        <a:gd name="connsiteX37" fmla="*/ 49377 w 387953"/>
                        <a:gd name="connsiteY37" fmla="*/ 382162 h 387838"/>
                        <a:gd name="connsiteX38" fmla="*/ 33699 w 387953"/>
                        <a:gd name="connsiteY38" fmla="*/ 387020 h 387838"/>
                        <a:gd name="connsiteX39" fmla="*/ 25860 w 387953"/>
                        <a:gd name="connsiteY39" fmla="*/ 385401 h 387838"/>
                        <a:gd name="connsiteX40" fmla="*/ 24298 w 387953"/>
                        <a:gd name="connsiteY40" fmla="*/ 381352 h 387838"/>
                        <a:gd name="connsiteX41" fmla="*/ 22727 w 387953"/>
                        <a:gd name="connsiteY41" fmla="*/ 371637 h 387838"/>
                        <a:gd name="connsiteX42" fmla="*/ 0 w 387953"/>
                        <a:gd name="connsiteY42" fmla="*/ 359493 h 387838"/>
                        <a:gd name="connsiteX43" fmla="*/ 3915 w 387953"/>
                        <a:gd name="connsiteY43" fmla="*/ 350587 h 387838"/>
                        <a:gd name="connsiteX44" fmla="*/ 41538 w 387953"/>
                        <a:gd name="connsiteY44" fmla="*/ 340062 h 387838"/>
                        <a:gd name="connsiteX45" fmla="*/ 57207 w 387953"/>
                        <a:gd name="connsiteY45" fmla="*/ 310915 h 387838"/>
                        <a:gd name="connsiteX46" fmla="*/ 68189 w 387953"/>
                        <a:gd name="connsiteY46" fmla="*/ 297961 h 387838"/>
                        <a:gd name="connsiteX47" fmla="*/ 72104 w 387953"/>
                        <a:gd name="connsiteY47" fmla="*/ 293913 h 387838"/>
                        <a:gd name="connsiteX48" fmla="*/ 90916 w 387953"/>
                        <a:gd name="connsiteY48" fmla="*/ 274482 h 387838"/>
                        <a:gd name="connsiteX49" fmla="*/ 92478 w 387953"/>
                        <a:gd name="connsiteY49" fmla="*/ 268005 h 387838"/>
                        <a:gd name="connsiteX50" fmla="*/ 86992 w 387953"/>
                        <a:gd name="connsiteY50" fmla="*/ 262337 h 387838"/>
                        <a:gd name="connsiteX51" fmla="*/ 83858 w 387953"/>
                        <a:gd name="connsiteY51" fmla="*/ 252612 h 387838"/>
                        <a:gd name="connsiteX52" fmla="*/ 79153 w 387953"/>
                        <a:gd name="connsiteY52" fmla="*/ 249374 h 387838"/>
                        <a:gd name="connsiteX53" fmla="*/ 92478 w 387953"/>
                        <a:gd name="connsiteY53" fmla="*/ 234801 h 387838"/>
                        <a:gd name="connsiteX54" fmla="*/ 90916 w 387953"/>
                        <a:gd name="connsiteY54" fmla="*/ 229133 h 387838"/>
                        <a:gd name="connsiteX55" fmla="*/ 85430 w 387953"/>
                        <a:gd name="connsiteY55" fmla="*/ 212131 h 387838"/>
                        <a:gd name="connsiteX56" fmla="*/ 68189 w 387953"/>
                        <a:gd name="connsiteY56" fmla="*/ 170840 h 387838"/>
                        <a:gd name="connsiteX57" fmla="*/ 62693 w 387953"/>
                        <a:gd name="connsiteY57" fmla="*/ 158696 h 387838"/>
                        <a:gd name="connsiteX58" fmla="*/ 57207 w 387953"/>
                        <a:gd name="connsiteY58" fmla="*/ 145742 h 387838"/>
                        <a:gd name="connsiteX59" fmla="*/ 56436 w 387953"/>
                        <a:gd name="connsiteY59" fmla="*/ 141694 h 387838"/>
                        <a:gd name="connsiteX60" fmla="*/ 43891 w 387953"/>
                        <a:gd name="connsiteY60" fmla="*/ 117396 h 387838"/>
                        <a:gd name="connsiteX61" fmla="*/ 41538 w 387953"/>
                        <a:gd name="connsiteY61" fmla="*/ 102822 h 387838"/>
                        <a:gd name="connsiteX62" fmla="*/ 43891 w 387953"/>
                        <a:gd name="connsiteY62" fmla="*/ 94726 h 387838"/>
                        <a:gd name="connsiteX63" fmla="*/ 45463 w 387953"/>
                        <a:gd name="connsiteY63" fmla="*/ 93107 h 387838"/>
                        <a:gd name="connsiteX64" fmla="*/ 64265 w 387953"/>
                        <a:gd name="connsiteY64" fmla="*/ 80153 h 387838"/>
                        <a:gd name="connsiteX65" fmla="*/ 72104 w 387953"/>
                        <a:gd name="connsiteY65" fmla="*/ 85011 h 387838"/>
                        <a:gd name="connsiteX66" fmla="*/ 89345 w 387953"/>
                        <a:gd name="connsiteY66" fmla="*/ 79343 h 387838"/>
                        <a:gd name="connsiteX67" fmla="*/ 98755 w 387953"/>
                        <a:gd name="connsiteY67" fmla="*/ 67199 h 387838"/>
                        <a:gd name="connsiteX68" fmla="*/ 97184 w 387953"/>
                        <a:gd name="connsiteY68" fmla="*/ 59912 h 387838"/>
                        <a:gd name="connsiteX69" fmla="*/ 102670 w 387953"/>
                        <a:gd name="connsiteY69" fmla="*/ 57483 h 387838"/>
                        <a:gd name="connsiteX70" fmla="*/ 98755 w 387953"/>
                        <a:gd name="connsiteY70" fmla="*/ 46149 h 387838"/>
                        <a:gd name="connsiteX71" fmla="*/ 105803 w 387953"/>
                        <a:gd name="connsiteY71" fmla="*/ 30766 h 387838"/>
                        <a:gd name="connsiteX72" fmla="*/ 104241 w 387953"/>
                        <a:gd name="connsiteY72" fmla="*/ 27527 h 387838"/>
                        <a:gd name="connsiteX73" fmla="*/ 114424 w 387953"/>
                        <a:gd name="connsiteY73" fmla="*/ 13764 h 387838"/>
                        <a:gd name="connsiteX74" fmla="*/ 132455 w 387953"/>
                        <a:gd name="connsiteY74" fmla="*/ 12144 h 387838"/>
                        <a:gd name="connsiteX75" fmla="*/ 170859 w 387953"/>
                        <a:gd name="connsiteY75" fmla="*/ 12144 h 387838"/>
                        <a:gd name="connsiteX76" fmla="*/ 270396 w 387953"/>
                        <a:gd name="connsiteY76" fmla="*/ 5667 h 387838"/>
                        <a:gd name="connsiteX77" fmla="*/ 270396 w 387953"/>
                        <a:gd name="connsiteY77" fmla="*/ 6477 h 387838"/>
                        <a:gd name="connsiteX78" fmla="*/ 318982 w 387953"/>
                        <a:gd name="connsiteY78" fmla="*/ 3238 h 387838"/>
                        <a:gd name="connsiteX79" fmla="*/ 349548 w 387953"/>
                        <a:gd name="connsiteY79" fmla="*/ 2429 h 387838"/>
                        <a:gd name="connsiteX80" fmla="*/ 362874 w 387953"/>
                        <a:gd name="connsiteY80" fmla="*/ 810 h 387838"/>
                        <a:gd name="connsiteX81" fmla="*/ 387953 w 387953"/>
                        <a:gd name="connsiteY81" fmla="*/ 0 h 387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</a:cxnLst>
                      <a:rect l="l" t="t" r="r" b="b"/>
                      <a:pathLst>
                        <a:path w="387953" h="387838">
                          <a:moveTo>
                            <a:pt x="387953" y="0"/>
                          </a:moveTo>
                          <a:lnTo>
                            <a:pt x="351901" y="96345"/>
                          </a:lnTo>
                          <a:lnTo>
                            <a:pt x="353473" y="106061"/>
                          </a:lnTo>
                          <a:lnTo>
                            <a:pt x="354253" y="136027"/>
                          </a:lnTo>
                          <a:lnTo>
                            <a:pt x="340137" y="144932"/>
                          </a:lnTo>
                          <a:lnTo>
                            <a:pt x="315058" y="148171"/>
                          </a:lnTo>
                          <a:lnTo>
                            <a:pt x="286845" y="161125"/>
                          </a:lnTo>
                          <a:lnTo>
                            <a:pt x="285283" y="160315"/>
                          </a:lnTo>
                          <a:lnTo>
                            <a:pt x="279797" y="163554"/>
                          </a:lnTo>
                          <a:lnTo>
                            <a:pt x="270386" y="157886"/>
                          </a:lnTo>
                          <a:lnTo>
                            <a:pt x="270386" y="191891"/>
                          </a:lnTo>
                          <a:lnTo>
                            <a:pt x="254718" y="212941"/>
                          </a:lnTo>
                          <a:lnTo>
                            <a:pt x="246879" y="225895"/>
                          </a:lnTo>
                          <a:lnTo>
                            <a:pt x="235905" y="233182"/>
                          </a:lnTo>
                          <a:lnTo>
                            <a:pt x="225714" y="254241"/>
                          </a:lnTo>
                          <a:lnTo>
                            <a:pt x="217094" y="256670"/>
                          </a:lnTo>
                          <a:lnTo>
                            <a:pt x="193586" y="267195"/>
                          </a:lnTo>
                          <a:lnTo>
                            <a:pt x="195148" y="280149"/>
                          </a:lnTo>
                          <a:lnTo>
                            <a:pt x="202987" y="288246"/>
                          </a:lnTo>
                          <a:lnTo>
                            <a:pt x="182613" y="306057"/>
                          </a:lnTo>
                          <a:lnTo>
                            <a:pt x="172421" y="310105"/>
                          </a:lnTo>
                          <a:lnTo>
                            <a:pt x="159877" y="327108"/>
                          </a:lnTo>
                          <a:lnTo>
                            <a:pt x="155962" y="335204"/>
                          </a:lnTo>
                          <a:lnTo>
                            <a:pt x="157534" y="348967"/>
                          </a:lnTo>
                          <a:lnTo>
                            <a:pt x="163020" y="358683"/>
                          </a:lnTo>
                          <a:lnTo>
                            <a:pt x="161448" y="365160"/>
                          </a:lnTo>
                          <a:lnTo>
                            <a:pt x="144208" y="387839"/>
                          </a:lnTo>
                          <a:lnTo>
                            <a:pt x="132455" y="382972"/>
                          </a:lnTo>
                          <a:lnTo>
                            <a:pt x="126968" y="371637"/>
                          </a:lnTo>
                          <a:lnTo>
                            <a:pt x="113642" y="368398"/>
                          </a:lnTo>
                          <a:lnTo>
                            <a:pt x="104232" y="368398"/>
                          </a:lnTo>
                          <a:lnTo>
                            <a:pt x="105803" y="378114"/>
                          </a:lnTo>
                          <a:lnTo>
                            <a:pt x="90916" y="374066"/>
                          </a:lnTo>
                          <a:lnTo>
                            <a:pt x="83858" y="373256"/>
                          </a:lnTo>
                          <a:lnTo>
                            <a:pt x="69752" y="380543"/>
                          </a:lnTo>
                          <a:lnTo>
                            <a:pt x="66617" y="378114"/>
                          </a:lnTo>
                          <a:lnTo>
                            <a:pt x="60350" y="376495"/>
                          </a:lnTo>
                          <a:lnTo>
                            <a:pt x="49377" y="382162"/>
                          </a:lnTo>
                          <a:lnTo>
                            <a:pt x="33699" y="387020"/>
                          </a:lnTo>
                          <a:lnTo>
                            <a:pt x="25860" y="385401"/>
                          </a:lnTo>
                          <a:lnTo>
                            <a:pt x="24298" y="381352"/>
                          </a:lnTo>
                          <a:lnTo>
                            <a:pt x="22727" y="371637"/>
                          </a:lnTo>
                          <a:lnTo>
                            <a:pt x="0" y="359493"/>
                          </a:lnTo>
                          <a:lnTo>
                            <a:pt x="3915" y="350587"/>
                          </a:lnTo>
                          <a:lnTo>
                            <a:pt x="41538" y="340062"/>
                          </a:lnTo>
                          <a:lnTo>
                            <a:pt x="57207" y="310915"/>
                          </a:lnTo>
                          <a:lnTo>
                            <a:pt x="68189" y="297961"/>
                          </a:lnTo>
                          <a:lnTo>
                            <a:pt x="72104" y="293913"/>
                          </a:lnTo>
                          <a:lnTo>
                            <a:pt x="90916" y="274482"/>
                          </a:lnTo>
                          <a:lnTo>
                            <a:pt x="92478" y="268005"/>
                          </a:lnTo>
                          <a:lnTo>
                            <a:pt x="86992" y="262337"/>
                          </a:lnTo>
                          <a:lnTo>
                            <a:pt x="83858" y="252612"/>
                          </a:lnTo>
                          <a:lnTo>
                            <a:pt x="79153" y="249374"/>
                          </a:lnTo>
                          <a:lnTo>
                            <a:pt x="92478" y="234801"/>
                          </a:lnTo>
                          <a:lnTo>
                            <a:pt x="90916" y="229133"/>
                          </a:lnTo>
                          <a:lnTo>
                            <a:pt x="85430" y="212131"/>
                          </a:lnTo>
                          <a:lnTo>
                            <a:pt x="68189" y="170840"/>
                          </a:lnTo>
                          <a:lnTo>
                            <a:pt x="62693" y="158696"/>
                          </a:lnTo>
                          <a:lnTo>
                            <a:pt x="57207" y="145742"/>
                          </a:lnTo>
                          <a:lnTo>
                            <a:pt x="56436" y="141694"/>
                          </a:lnTo>
                          <a:lnTo>
                            <a:pt x="43891" y="117396"/>
                          </a:lnTo>
                          <a:lnTo>
                            <a:pt x="41538" y="102822"/>
                          </a:lnTo>
                          <a:lnTo>
                            <a:pt x="43891" y="94726"/>
                          </a:lnTo>
                          <a:lnTo>
                            <a:pt x="45463" y="93107"/>
                          </a:lnTo>
                          <a:lnTo>
                            <a:pt x="64265" y="80153"/>
                          </a:lnTo>
                          <a:lnTo>
                            <a:pt x="72104" y="85011"/>
                          </a:lnTo>
                          <a:lnTo>
                            <a:pt x="89345" y="79343"/>
                          </a:lnTo>
                          <a:lnTo>
                            <a:pt x="98755" y="67199"/>
                          </a:lnTo>
                          <a:lnTo>
                            <a:pt x="97184" y="59912"/>
                          </a:lnTo>
                          <a:lnTo>
                            <a:pt x="102670" y="57483"/>
                          </a:lnTo>
                          <a:lnTo>
                            <a:pt x="98755" y="46149"/>
                          </a:lnTo>
                          <a:lnTo>
                            <a:pt x="105803" y="30766"/>
                          </a:lnTo>
                          <a:lnTo>
                            <a:pt x="104241" y="27527"/>
                          </a:lnTo>
                          <a:lnTo>
                            <a:pt x="114424" y="13764"/>
                          </a:lnTo>
                          <a:lnTo>
                            <a:pt x="132455" y="12144"/>
                          </a:lnTo>
                          <a:lnTo>
                            <a:pt x="170859" y="12144"/>
                          </a:lnTo>
                          <a:lnTo>
                            <a:pt x="270396" y="5667"/>
                          </a:lnTo>
                          <a:lnTo>
                            <a:pt x="270396" y="6477"/>
                          </a:lnTo>
                          <a:lnTo>
                            <a:pt x="318982" y="3238"/>
                          </a:lnTo>
                          <a:lnTo>
                            <a:pt x="349548" y="2429"/>
                          </a:lnTo>
                          <a:lnTo>
                            <a:pt x="362874" y="810"/>
                          </a:lnTo>
                          <a:lnTo>
                            <a:pt x="387953" y="0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9" name="Forma Livre: Forma 188">
                      <a:extLst>
                        <a:ext uri="{FF2B5EF4-FFF2-40B4-BE49-F238E27FC236}">
                          <a16:creationId xmlns:a16="http://schemas.microsoft.com/office/drawing/2014/main" id="{F4581174-64CF-4D2B-A9F9-9DA16A01AF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75341" y="3427058"/>
                      <a:ext cx="394972" cy="314972"/>
                    </a:xfrm>
                    <a:custGeom>
                      <a:avLst/>
                      <a:gdLst>
                        <a:gd name="connsiteX0" fmla="*/ 190433 w 394972"/>
                        <a:gd name="connsiteY0" fmla="*/ 2429 h 314972"/>
                        <a:gd name="connsiteX1" fmla="*/ 190433 w 394972"/>
                        <a:gd name="connsiteY1" fmla="*/ 3238 h 314972"/>
                        <a:gd name="connsiteX2" fmla="*/ 191995 w 394972"/>
                        <a:gd name="connsiteY2" fmla="*/ 2429 h 314972"/>
                        <a:gd name="connsiteX3" fmla="*/ 191995 w 394972"/>
                        <a:gd name="connsiteY3" fmla="*/ 810 h 314972"/>
                        <a:gd name="connsiteX4" fmla="*/ 191995 w 394972"/>
                        <a:gd name="connsiteY4" fmla="*/ 810 h 314972"/>
                        <a:gd name="connsiteX5" fmla="*/ 193567 w 394972"/>
                        <a:gd name="connsiteY5" fmla="*/ 810 h 314972"/>
                        <a:gd name="connsiteX6" fmla="*/ 193567 w 394972"/>
                        <a:gd name="connsiteY6" fmla="*/ 3238 h 314972"/>
                        <a:gd name="connsiteX7" fmla="*/ 195919 w 394972"/>
                        <a:gd name="connsiteY7" fmla="*/ 5667 h 314972"/>
                        <a:gd name="connsiteX8" fmla="*/ 195919 w 394972"/>
                        <a:gd name="connsiteY8" fmla="*/ 6477 h 314972"/>
                        <a:gd name="connsiteX9" fmla="*/ 195919 w 394972"/>
                        <a:gd name="connsiteY9" fmla="*/ 6477 h 314972"/>
                        <a:gd name="connsiteX10" fmla="*/ 195919 w 394972"/>
                        <a:gd name="connsiteY10" fmla="*/ 8096 h 314972"/>
                        <a:gd name="connsiteX11" fmla="*/ 195919 w 394972"/>
                        <a:gd name="connsiteY11" fmla="*/ 9715 h 314972"/>
                        <a:gd name="connsiteX12" fmla="*/ 197482 w 394972"/>
                        <a:gd name="connsiteY12" fmla="*/ 10525 h 314972"/>
                        <a:gd name="connsiteX13" fmla="*/ 199834 w 394972"/>
                        <a:gd name="connsiteY13" fmla="*/ 11335 h 314972"/>
                        <a:gd name="connsiteX14" fmla="*/ 202968 w 394972"/>
                        <a:gd name="connsiteY14" fmla="*/ 12144 h 314972"/>
                        <a:gd name="connsiteX15" fmla="*/ 202968 w 394972"/>
                        <a:gd name="connsiteY15" fmla="*/ 12144 h 314972"/>
                        <a:gd name="connsiteX16" fmla="*/ 202968 w 394972"/>
                        <a:gd name="connsiteY16" fmla="*/ 14573 h 314972"/>
                        <a:gd name="connsiteX17" fmla="*/ 204540 w 394972"/>
                        <a:gd name="connsiteY17" fmla="*/ 16192 h 314972"/>
                        <a:gd name="connsiteX18" fmla="*/ 205321 w 394972"/>
                        <a:gd name="connsiteY18" fmla="*/ 17002 h 314972"/>
                        <a:gd name="connsiteX19" fmla="*/ 206883 w 394972"/>
                        <a:gd name="connsiteY19" fmla="*/ 17812 h 314972"/>
                        <a:gd name="connsiteX20" fmla="*/ 208454 w 394972"/>
                        <a:gd name="connsiteY20" fmla="*/ 17812 h 314972"/>
                        <a:gd name="connsiteX21" fmla="*/ 210807 w 394972"/>
                        <a:gd name="connsiteY21" fmla="*/ 18621 h 314972"/>
                        <a:gd name="connsiteX22" fmla="*/ 212369 w 394972"/>
                        <a:gd name="connsiteY22" fmla="*/ 19431 h 314972"/>
                        <a:gd name="connsiteX23" fmla="*/ 212369 w 394972"/>
                        <a:gd name="connsiteY23" fmla="*/ 18621 h 314972"/>
                        <a:gd name="connsiteX24" fmla="*/ 213150 w 394972"/>
                        <a:gd name="connsiteY24" fmla="*/ 17812 h 314972"/>
                        <a:gd name="connsiteX25" fmla="*/ 213150 w 394972"/>
                        <a:gd name="connsiteY25" fmla="*/ 17002 h 314972"/>
                        <a:gd name="connsiteX26" fmla="*/ 216284 w 394972"/>
                        <a:gd name="connsiteY26" fmla="*/ 20241 h 314972"/>
                        <a:gd name="connsiteX27" fmla="*/ 217855 w 394972"/>
                        <a:gd name="connsiteY27" fmla="*/ 20241 h 314972"/>
                        <a:gd name="connsiteX28" fmla="*/ 218637 w 394972"/>
                        <a:gd name="connsiteY28" fmla="*/ 21050 h 314972"/>
                        <a:gd name="connsiteX29" fmla="*/ 218637 w 394972"/>
                        <a:gd name="connsiteY29" fmla="*/ 21860 h 314972"/>
                        <a:gd name="connsiteX30" fmla="*/ 218637 w 394972"/>
                        <a:gd name="connsiteY30" fmla="*/ 23479 h 314972"/>
                        <a:gd name="connsiteX31" fmla="*/ 218637 w 394972"/>
                        <a:gd name="connsiteY31" fmla="*/ 24289 h 314972"/>
                        <a:gd name="connsiteX32" fmla="*/ 218637 w 394972"/>
                        <a:gd name="connsiteY32" fmla="*/ 25098 h 314972"/>
                        <a:gd name="connsiteX33" fmla="*/ 217855 w 394972"/>
                        <a:gd name="connsiteY33" fmla="*/ 25098 h 314972"/>
                        <a:gd name="connsiteX34" fmla="*/ 217855 w 394972"/>
                        <a:gd name="connsiteY34" fmla="*/ 25908 h 314972"/>
                        <a:gd name="connsiteX35" fmla="*/ 216284 w 394972"/>
                        <a:gd name="connsiteY35" fmla="*/ 28337 h 314972"/>
                        <a:gd name="connsiteX36" fmla="*/ 214722 w 394972"/>
                        <a:gd name="connsiteY36" fmla="*/ 30775 h 314972"/>
                        <a:gd name="connsiteX37" fmla="*/ 214722 w 394972"/>
                        <a:gd name="connsiteY37" fmla="*/ 29966 h 314972"/>
                        <a:gd name="connsiteX38" fmla="*/ 214722 w 394972"/>
                        <a:gd name="connsiteY38" fmla="*/ 31585 h 314972"/>
                        <a:gd name="connsiteX39" fmla="*/ 214722 w 394972"/>
                        <a:gd name="connsiteY39" fmla="*/ 30775 h 314972"/>
                        <a:gd name="connsiteX40" fmla="*/ 214722 w 394972"/>
                        <a:gd name="connsiteY40" fmla="*/ 31585 h 314972"/>
                        <a:gd name="connsiteX41" fmla="*/ 216284 w 394972"/>
                        <a:gd name="connsiteY41" fmla="*/ 30775 h 314972"/>
                        <a:gd name="connsiteX42" fmla="*/ 217855 w 394972"/>
                        <a:gd name="connsiteY42" fmla="*/ 30775 h 314972"/>
                        <a:gd name="connsiteX43" fmla="*/ 217855 w 394972"/>
                        <a:gd name="connsiteY43" fmla="*/ 32395 h 314972"/>
                        <a:gd name="connsiteX44" fmla="*/ 217855 w 394972"/>
                        <a:gd name="connsiteY44" fmla="*/ 33204 h 314972"/>
                        <a:gd name="connsiteX45" fmla="*/ 217855 w 394972"/>
                        <a:gd name="connsiteY45" fmla="*/ 34014 h 314972"/>
                        <a:gd name="connsiteX46" fmla="*/ 216284 w 394972"/>
                        <a:gd name="connsiteY46" fmla="*/ 34014 h 314972"/>
                        <a:gd name="connsiteX47" fmla="*/ 216284 w 394972"/>
                        <a:gd name="connsiteY47" fmla="*/ 35633 h 314972"/>
                        <a:gd name="connsiteX48" fmla="*/ 216284 w 394972"/>
                        <a:gd name="connsiteY48" fmla="*/ 35633 h 314972"/>
                        <a:gd name="connsiteX49" fmla="*/ 216284 w 394972"/>
                        <a:gd name="connsiteY49" fmla="*/ 36443 h 314972"/>
                        <a:gd name="connsiteX50" fmla="*/ 209235 w 394972"/>
                        <a:gd name="connsiteY50" fmla="*/ 68828 h 314972"/>
                        <a:gd name="connsiteX51" fmla="*/ 209235 w 394972"/>
                        <a:gd name="connsiteY51" fmla="*/ 68828 h 314972"/>
                        <a:gd name="connsiteX52" fmla="*/ 205321 w 394972"/>
                        <a:gd name="connsiteY52" fmla="*/ 85020 h 314972"/>
                        <a:gd name="connsiteX53" fmla="*/ 210798 w 394972"/>
                        <a:gd name="connsiteY53" fmla="*/ 95545 h 314972"/>
                        <a:gd name="connsiteX54" fmla="*/ 222561 w 394972"/>
                        <a:gd name="connsiteY54" fmla="*/ 122263 h 314972"/>
                        <a:gd name="connsiteX55" fmla="*/ 242935 w 394972"/>
                        <a:gd name="connsiteY55" fmla="*/ 161944 h 314972"/>
                        <a:gd name="connsiteX56" fmla="*/ 242935 w 394972"/>
                        <a:gd name="connsiteY56" fmla="*/ 161944 h 314972"/>
                        <a:gd name="connsiteX57" fmla="*/ 243716 w 394972"/>
                        <a:gd name="connsiteY57" fmla="*/ 161944 h 314972"/>
                        <a:gd name="connsiteX58" fmla="*/ 298580 w 394972"/>
                        <a:gd name="connsiteY58" fmla="*/ 117405 h 314972"/>
                        <a:gd name="connsiteX59" fmla="*/ 311905 w 394972"/>
                        <a:gd name="connsiteY59" fmla="*/ 107690 h 314972"/>
                        <a:gd name="connsiteX60" fmla="*/ 350301 w 394972"/>
                        <a:gd name="connsiteY60" fmla="*/ 80162 h 314972"/>
                        <a:gd name="connsiteX61" fmla="*/ 364417 w 394972"/>
                        <a:gd name="connsiteY61" fmla="*/ 59922 h 314972"/>
                        <a:gd name="connsiteX62" fmla="*/ 365198 w 394972"/>
                        <a:gd name="connsiteY62" fmla="*/ 63160 h 314972"/>
                        <a:gd name="connsiteX63" fmla="*/ 368332 w 394972"/>
                        <a:gd name="connsiteY63" fmla="*/ 63970 h 314972"/>
                        <a:gd name="connsiteX64" fmla="*/ 368332 w 394972"/>
                        <a:gd name="connsiteY64" fmla="*/ 67208 h 314972"/>
                        <a:gd name="connsiteX65" fmla="*/ 372246 w 394972"/>
                        <a:gd name="connsiteY65" fmla="*/ 68018 h 314972"/>
                        <a:gd name="connsiteX66" fmla="*/ 372246 w 394972"/>
                        <a:gd name="connsiteY66" fmla="*/ 69637 h 314972"/>
                        <a:gd name="connsiteX67" fmla="*/ 374599 w 394972"/>
                        <a:gd name="connsiteY67" fmla="*/ 72066 h 314972"/>
                        <a:gd name="connsiteX68" fmla="*/ 374599 w 394972"/>
                        <a:gd name="connsiteY68" fmla="*/ 72066 h 314972"/>
                        <a:gd name="connsiteX69" fmla="*/ 377733 w 394972"/>
                        <a:gd name="connsiteY69" fmla="*/ 75305 h 314972"/>
                        <a:gd name="connsiteX70" fmla="*/ 378514 w 394972"/>
                        <a:gd name="connsiteY70" fmla="*/ 73685 h 314972"/>
                        <a:gd name="connsiteX71" fmla="*/ 378514 w 394972"/>
                        <a:gd name="connsiteY71" fmla="*/ 76114 h 314972"/>
                        <a:gd name="connsiteX72" fmla="*/ 381648 w 394972"/>
                        <a:gd name="connsiteY72" fmla="*/ 77733 h 314972"/>
                        <a:gd name="connsiteX73" fmla="*/ 381648 w 394972"/>
                        <a:gd name="connsiteY73" fmla="*/ 80162 h 314972"/>
                        <a:gd name="connsiteX74" fmla="*/ 380086 w 394972"/>
                        <a:gd name="connsiteY74" fmla="*/ 80972 h 314972"/>
                        <a:gd name="connsiteX75" fmla="*/ 380086 w 394972"/>
                        <a:gd name="connsiteY75" fmla="*/ 82591 h 314972"/>
                        <a:gd name="connsiteX76" fmla="*/ 381648 w 394972"/>
                        <a:gd name="connsiteY76" fmla="*/ 83401 h 314972"/>
                        <a:gd name="connsiteX77" fmla="*/ 384000 w 394972"/>
                        <a:gd name="connsiteY77" fmla="*/ 85020 h 314972"/>
                        <a:gd name="connsiteX78" fmla="*/ 384000 w 394972"/>
                        <a:gd name="connsiteY78" fmla="*/ 85020 h 314972"/>
                        <a:gd name="connsiteX79" fmla="*/ 384000 w 394972"/>
                        <a:gd name="connsiteY79" fmla="*/ 85020 h 314972"/>
                        <a:gd name="connsiteX80" fmla="*/ 382428 w 394972"/>
                        <a:gd name="connsiteY80" fmla="*/ 85830 h 314972"/>
                        <a:gd name="connsiteX81" fmla="*/ 381657 w 394972"/>
                        <a:gd name="connsiteY81" fmla="*/ 86639 h 314972"/>
                        <a:gd name="connsiteX82" fmla="*/ 380086 w 394972"/>
                        <a:gd name="connsiteY82" fmla="*/ 85830 h 314972"/>
                        <a:gd name="connsiteX83" fmla="*/ 380086 w 394972"/>
                        <a:gd name="connsiteY83" fmla="*/ 85830 h 314972"/>
                        <a:gd name="connsiteX84" fmla="*/ 377733 w 394972"/>
                        <a:gd name="connsiteY84" fmla="*/ 85830 h 314972"/>
                        <a:gd name="connsiteX85" fmla="*/ 377733 w 394972"/>
                        <a:gd name="connsiteY85" fmla="*/ 87449 h 314972"/>
                        <a:gd name="connsiteX86" fmla="*/ 376171 w 394972"/>
                        <a:gd name="connsiteY86" fmla="*/ 87449 h 314972"/>
                        <a:gd name="connsiteX87" fmla="*/ 376171 w 394972"/>
                        <a:gd name="connsiteY87" fmla="*/ 89878 h 314972"/>
                        <a:gd name="connsiteX88" fmla="*/ 372246 w 394972"/>
                        <a:gd name="connsiteY88" fmla="*/ 89878 h 314972"/>
                        <a:gd name="connsiteX89" fmla="*/ 372246 w 394972"/>
                        <a:gd name="connsiteY89" fmla="*/ 89068 h 314972"/>
                        <a:gd name="connsiteX90" fmla="*/ 369112 w 394972"/>
                        <a:gd name="connsiteY90" fmla="*/ 89878 h 314972"/>
                        <a:gd name="connsiteX91" fmla="*/ 369112 w 394972"/>
                        <a:gd name="connsiteY91" fmla="*/ 91497 h 314972"/>
                        <a:gd name="connsiteX92" fmla="*/ 368332 w 394972"/>
                        <a:gd name="connsiteY92" fmla="*/ 93926 h 314972"/>
                        <a:gd name="connsiteX93" fmla="*/ 366760 w 394972"/>
                        <a:gd name="connsiteY93" fmla="*/ 93116 h 314972"/>
                        <a:gd name="connsiteX94" fmla="*/ 366760 w 394972"/>
                        <a:gd name="connsiteY94" fmla="*/ 93926 h 314972"/>
                        <a:gd name="connsiteX95" fmla="*/ 366760 w 394972"/>
                        <a:gd name="connsiteY95" fmla="*/ 95545 h 314972"/>
                        <a:gd name="connsiteX96" fmla="*/ 368332 w 394972"/>
                        <a:gd name="connsiteY96" fmla="*/ 95545 h 314972"/>
                        <a:gd name="connsiteX97" fmla="*/ 366760 w 394972"/>
                        <a:gd name="connsiteY97" fmla="*/ 99593 h 314972"/>
                        <a:gd name="connsiteX98" fmla="*/ 368332 w 394972"/>
                        <a:gd name="connsiteY98" fmla="*/ 98784 h 314972"/>
                        <a:gd name="connsiteX99" fmla="*/ 369112 w 394972"/>
                        <a:gd name="connsiteY99" fmla="*/ 99593 h 314972"/>
                        <a:gd name="connsiteX100" fmla="*/ 369112 w 394972"/>
                        <a:gd name="connsiteY100" fmla="*/ 100403 h 314972"/>
                        <a:gd name="connsiteX101" fmla="*/ 368332 w 394972"/>
                        <a:gd name="connsiteY101" fmla="*/ 102832 h 314972"/>
                        <a:gd name="connsiteX102" fmla="*/ 368332 w 394972"/>
                        <a:gd name="connsiteY102" fmla="*/ 105261 h 314972"/>
                        <a:gd name="connsiteX103" fmla="*/ 368332 w 394972"/>
                        <a:gd name="connsiteY103" fmla="*/ 106880 h 314972"/>
                        <a:gd name="connsiteX104" fmla="*/ 368332 w 394972"/>
                        <a:gd name="connsiteY104" fmla="*/ 108499 h 314972"/>
                        <a:gd name="connsiteX105" fmla="*/ 370684 w 394972"/>
                        <a:gd name="connsiteY105" fmla="*/ 110118 h 314972"/>
                        <a:gd name="connsiteX106" fmla="*/ 373037 w 394972"/>
                        <a:gd name="connsiteY106" fmla="*/ 109309 h 314972"/>
                        <a:gd name="connsiteX107" fmla="*/ 374599 w 394972"/>
                        <a:gd name="connsiteY107" fmla="*/ 109309 h 314972"/>
                        <a:gd name="connsiteX108" fmla="*/ 376171 w 394972"/>
                        <a:gd name="connsiteY108" fmla="*/ 108499 h 314972"/>
                        <a:gd name="connsiteX109" fmla="*/ 376171 w 394972"/>
                        <a:gd name="connsiteY109" fmla="*/ 108499 h 314972"/>
                        <a:gd name="connsiteX110" fmla="*/ 377733 w 394972"/>
                        <a:gd name="connsiteY110" fmla="*/ 110118 h 314972"/>
                        <a:gd name="connsiteX111" fmla="*/ 378514 w 394972"/>
                        <a:gd name="connsiteY111" fmla="*/ 110118 h 314972"/>
                        <a:gd name="connsiteX112" fmla="*/ 380086 w 394972"/>
                        <a:gd name="connsiteY112" fmla="*/ 112547 h 314972"/>
                        <a:gd name="connsiteX113" fmla="*/ 380086 w 394972"/>
                        <a:gd name="connsiteY113" fmla="*/ 114167 h 314972"/>
                        <a:gd name="connsiteX114" fmla="*/ 380086 w 394972"/>
                        <a:gd name="connsiteY114" fmla="*/ 114976 h 314972"/>
                        <a:gd name="connsiteX115" fmla="*/ 381657 w 394972"/>
                        <a:gd name="connsiteY115" fmla="*/ 115786 h 314972"/>
                        <a:gd name="connsiteX116" fmla="*/ 384000 w 394972"/>
                        <a:gd name="connsiteY116" fmla="*/ 114167 h 314972"/>
                        <a:gd name="connsiteX117" fmla="*/ 386353 w 394972"/>
                        <a:gd name="connsiteY117" fmla="*/ 114976 h 314972"/>
                        <a:gd name="connsiteX118" fmla="*/ 389487 w 394972"/>
                        <a:gd name="connsiteY118" fmla="*/ 112547 h 314972"/>
                        <a:gd name="connsiteX119" fmla="*/ 389487 w 394972"/>
                        <a:gd name="connsiteY119" fmla="*/ 113357 h 314972"/>
                        <a:gd name="connsiteX120" fmla="*/ 389487 w 394972"/>
                        <a:gd name="connsiteY120" fmla="*/ 114976 h 314972"/>
                        <a:gd name="connsiteX121" fmla="*/ 389487 w 394972"/>
                        <a:gd name="connsiteY121" fmla="*/ 114976 h 314972"/>
                        <a:gd name="connsiteX122" fmla="*/ 391058 w 394972"/>
                        <a:gd name="connsiteY122" fmla="*/ 116596 h 314972"/>
                        <a:gd name="connsiteX123" fmla="*/ 391058 w 394972"/>
                        <a:gd name="connsiteY123" fmla="*/ 117405 h 314972"/>
                        <a:gd name="connsiteX124" fmla="*/ 391058 w 394972"/>
                        <a:gd name="connsiteY124" fmla="*/ 119024 h 314972"/>
                        <a:gd name="connsiteX125" fmla="*/ 391058 w 394972"/>
                        <a:gd name="connsiteY125" fmla="*/ 118215 h 314972"/>
                        <a:gd name="connsiteX126" fmla="*/ 389487 w 394972"/>
                        <a:gd name="connsiteY126" fmla="*/ 120644 h 314972"/>
                        <a:gd name="connsiteX127" fmla="*/ 387925 w 394972"/>
                        <a:gd name="connsiteY127" fmla="*/ 122263 h 314972"/>
                        <a:gd name="connsiteX128" fmla="*/ 387925 w 394972"/>
                        <a:gd name="connsiteY128" fmla="*/ 125501 h 314972"/>
                        <a:gd name="connsiteX129" fmla="*/ 386353 w 394972"/>
                        <a:gd name="connsiteY129" fmla="*/ 127121 h 314972"/>
                        <a:gd name="connsiteX130" fmla="*/ 386353 w 394972"/>
                        <a:gd name="connsiteY130" fmla="*/ 127930 h 314972"/>
                        <a:gd name="connsiteX131" fmla="*/ 386353 w 394972"/>
                        <a:gd name="connsiteY131" fmla="*/ 131978 h 314972"/>
                        <a:gd name="connsiteX132" fmla="*/ 387925 w 394972"/>
                        <a:gd name="connsiteY132" fmla="*/ 132788 h 314972"/>
                        <a:gd name="connsiteX133" fmla="*/ 387925 w 394972"/>
                        <a:gd name="connsiteY133" fmla="*/ 132788 h 314972"/>
                        <a:gd name="connsiteX134" fmla="*/ 387925 w 394972"/>
                        <a:gd name="connsiteY134" fmla="*/ 135217 h 314972"/>
                        <a:gd name="connsiteX135" fmla="*/ 387925 w 394972"/>
                        <a:gd name="connsiteY135" fmla="*/ 135217 h 314972"/>
                        <a:gd name="connsiteX136" fmla="*/ 387925 w 394972"/>
                        <a:gd name="connsiteY136" fmla="*/ 136836 h 314972"/>
                        <a:gd name="connsiteX137" fmla="*/ 386353 w 394972"/>
                        <a:gd name="connsiteY137" fmla="*/ 136836 h 314972"/>
                        <a:gd name="connsiteX138" fmla="*/ 386353 w 394972"/>
                        <a:gd name="connsiteY138" fmla="*/ 136836 h 314972"/>
                        <a:gd name="connsiteX139" fmla="*/ 385572 w 394972"/>
                        <a:gd name="connsiteY139" fmla="*/ 137646 h 314972"/>
                        <a:gd name="connsiteX140" fmla="*/ 384010 w 394972"/>
                        <a:gd name="connsiteY140" fmla="*/ 138455 h 314972"/>
                        <a:gd name="connsiteX141" fmla="*/ 384010 w 394972"/>
                        <a:gd name="connsiteY141" fmla="*/ 140884 h 314972"/>
                        <a:gd name="connsiteX142" fmla="*/ 382438 w 394972"/>
                        <a:gd name="connsiteY142" fmla="*/ 140075 h 314972"/>
                        <a:gd name="connsiteX143" fmla="*/ 380086 w 394972"/>
                        <a:gd name="connsiteY143" fmla="*/ 140075 h 314972"/>
                        <a:gd name="connsiteX144" fmla="*/ 380086 w 394972"/>
                        <a:gd name="connsiteY144" fmla="*/ 138455 h 314972"/>
                        <a:gd name="connsiteX145" fmla="*/ 380086 w 394972"/>
                        <a:gd name="connsiteY145" fmla="*/ 140884 h 314972"/>
                        <a:gd name="connsiteX146" fmla="*/ 380086 w 394972"/>
                        <a:gd name="connsiteY146" fmla="*/ 140075 h 314972"/>
                        <a:gd name="connsiteX147" fmla="*/ 378523 w 394972"/>
                        <a:gd name="connsiteY147" fmla="*/ 142504 h 314972"/>
                        <a:gd name="connsiteX148" fmla="*/ 378523 w 394972"/>
                        <a:gd name="connsiteY148" fmla="*/ 143313 h 314972"/>
                        <a:gd name="connsiteX149" fmla="*/ 377742 w 394972"/>
                        <a:gd name="connsiteY149" fmla="*/ 143313 h 314972"/>
                        <a:gd name="connsiteX150" fmla="*/ 376171 w 394972"/>
                        <a:gd name="connsiteY150" fmla="*/ 145742 h 314972"/>
                        <a:gd name="connsiteX151" fmla="*/ 376171 w 394972"/>
                        <a:gd name="connsiteY151" fmla="*/ 146552 h 314972"/>
                        <a:gd name="connsiteX152" fmla="*/ 376171 w 394972"/>
                        <a:gd name="connsiteY152" fmla="*/ 146552 h 314972"/>
                        <a:gd name="connsiteX153" fmla="*/ 377742 w 394972"/>
                        <a:gd name="connsiteY153" fmla="*/ 148980 h 314972"/>
                        <a:gd name="connsiteX154" fmla="*/ 378523 w 394972"/>
                        <a:gd name="connsiteY154" fmla="*/ 148980 h 314972"/>
                        <a:gd name="connsiteX155" fmla="*/ 380086 w 394972"/>
                        <a:gd name="connsiteY155" fmla="*/ 148980 h 314972"/>
                        <a:gd name="connsiteX156" fmla="*/ 381657 w 394972"/>
                        <a:gd name="connsiteY156" fmla="*/ 148171 h 314972"/>
                        <a:gd name="connsiteX157" fmla="*/ 381657 w 394972"/>
                        <a:gd name="connsiteY157" fmla="*/ 148980 h 314972"/>
                        <a:gd name="connsiteX158" fmla="*/ 382438 w 394972"/>
                        <a:gd name="connsiteY158" fmla="*/ 148980 h 314972"/>
                        <a:gd name="connsiteX159" fmla="*/ 384000 w 394972"/>
                        <a:gd name="connsiteY159" fmla="*/ 148980 h 314972"/>
                        <a:gd name="connsiteX160" fmla="*/ 385572 w 394972"/>
                        <a:gd name="connsiteY160" fmla="*/ 149790 h 314972"/>
                        <a:gd name="connsiteX161" fmla="*/ 385572 w 394972"/>
                        <a:gd name="connsiteY161" fmla="*/ 150600 h 314972"/>
                        <a:gd name="connsiteX162" fmla="*/ 386353 w 394972"/>
                        <a:gd name="connsiteY162" fmla="*/ 150600 h 314972"/>
                        <a:gd name="connsiteX163" fmla="*/ 389487 w 394972"/>
                        <a:gd name="connsiteY163" fmla="*/ 149790 h 314972"/>
                        <a:gd name="connsiteX164" fmla="*/ 391058 w 394972"/>
                        <a:gd name="connsiteY164" fmla="*/ 149790 h 314972"/>
                        <a:gd name="connsiteX165" fmla="*/ 393411 w 394972"/>
                        <a:gd name="connsiteY165" fmla="*/ 148980 h 314972"/>
                        <a:gd name="connsiteX166" fmla="*/ 393411 w 394972"/>
                        <a:gd name="connsiteY166" fmla="*/ 152219 h 314972"/>
                        <a:gd name="connsiteX167" fmla="*/ 393411 w 394972"/>
                        <a:gd name="connsiteY167" fmla="*/ 152219 h 314972"/>
                        <a:gd name="connsiteX168" fmla="*/ 393411 w 394972"/>
                        <a:gd name="connsiteY168" fmla="*/ 154648 h 314972"/>
                        <a:gd name="connsiteX169" fmla="*/ 393411 w 394972"/>
                        <a:gd name="connsiteY169" fmla="*/ 155458 h 314972"/>
                        <a:gd name="connsiteX170" fmla="*/ 394973 w 394972"/>
                        <a:gd name="connsiteY170" fmla="*/ 158696 h 314972"/>
                        <a:gd name="connsiteX171" fmla="*/ 394973 w 394972"/>
                        <a:gd name="connsiteY171" fmla="*/ 158696 h 314972"/>
                        <a:gd name="connsiteX172" fmla="*/ 394973 w 394972"/>
                        <a:gd name="connsiteY172" fmla="*/ 159506 h 314972"/>
                        <a:gd name="connsiteX173" fmla="*/ 393411 w 394972"/>
                        <a:gd name="connsiteY173" fmla="*/ 160315 h 314972"/>
                        <a:gd name="connsiteX174" fmla="*/ 391839 w 394972"/>
                        <a:gd name="connsiteY174" fmla="*/ 159506 h 314972"/>
                        <a:gd name="connsiteX175" fmla="*/ 391058 w 394972"/>
                        <a:gd name="connsiteY175" fmla="*/ 159506 h 314972"/>
                        <a:gd name="connsiteX176" fmla="*/ 389487 w 394972"/>
                        <a:gd name="connsiteY176" fmla="*/ 159506 h 314972"/>
                        <a:gd name="connsiteX177" fmla="*/ 387925 w 394972"/>
                        <a:gd name="connsiteY177" fmla="*/ 158696 h 314972"/>
                        <a:gd name="connsiteX178" fmla="*/ 387925 w 394972"/>
                        <a:gd name="connsiteY178" fmla="*/ 160315 h 314972"/>
                        <a:gd name="connsiteX179" fmla="*/ 386353 w 394972"/>
                        <a:gd name="connsiteY179" fmla="*/ 159506 h 314972"/>
                        <a:gd name="connsiteX180" fmla="*/ 385572 w 394972"/>
                        <a:gd name="connsiteY180" fmla="*/ 159506 h 314972"/>
                        <a:gd name="connsiteX181" fmla="*/ 382438 w 394972"/>
                        <a:gd name="connsiteY181" fmla="*/ 161934 h 314972"/>
                        <a:gd name="connsiteX182" fmla="*/ 380086 w 394972"/>
                        <a:gd name="connsiteY182" fmla="*/ 163554 h 314972"/>
                        <a:gd name="connsiteX183" fmla="*/ 374599 w 394972"/>
                        <a:gd name="connsiteY183" fmla="*/ 166792 h 314972"/>
                        <a:gd name="connsiteX184" fmla="*/ 373037 w 394972"/>
                        <a:gd name="connsiteY184" fmla="*/ 169221 h 314972"/>
                        <a:gd name="connsiteX185" fmla="*/ 369112 w 394972"/>
                        <a:gd name="connsiteY185" fmla="*/ 170031 h 314972"/>
                        <a:gd name="connsiteX186" fmla="*/ 365198 w 394972"/>
                        <a:gd name="connsiteY186" fmla="*/ 173269 h 314972"/>
                        <a:gd name="connsiteX187" fmla="*/ 364417 w 394972"/>
                        <a:gd name="connsiteY187" fmla="*/ 174888 h 314972"/>
                        <a:gd name="connsiteX188" fmla="*/ 361283 w 394972"/>
                        <a:gd name="connsiteY188" fmla="*/ 174888 h 314972"/>
                        <a:gd name="connsiteX189" fmla="*/ 357359 w 394972"/>
                        <a:gd name="connsiteY189" fmla="*/ 176508 h 314972"/>
                        <a:gd name="connsiteX190" fmla="*/ 355006 w 394972"/>
                        <a:gd name="connsiteY190" fmla="*/ 178946 h 314972"/>
                        <a:gd name="connsiteX191" fmla="*/ 355006 w 394972"/>
                        <a:gd name="connsiteY191" fmla="*/ 181375 h 314972"/>
                        <a:gd name="connsiteX192" fmla="*/ 353444 w 394972"/>
                        <a:gd name="connsiteY192" fmla="*/ 182994 h 314972"/>
                        <a:gd name="connsiteX193" fmla="*/ 353444 w 394972"/>
                        <a:gd name="connsiteY193" fmla="*/ 182994 h 314972"/>
                        <a:gd name="connsiteX194" fmla="*/ 351872 w 394972"/>
                        <a:gd name="connsiteY194" fmla="*/ 183804 h 314972"/>
                        <a:gd name="connsiteX195" fmla="*/ 350310 w 394972"/>
                        <a:gd name="connsiteY195" fmla="*/ 184613 h 314972"/>
                        <a:gd name="connsiteX196" fmla="*/ 349529 w 394972"/>
                        <a:gd name="connsiteY196" fmla="*/ 187042 h 314972"/>
                        <a:gd name="connsiteX197" fmla="*/ 344043 w 394972"/>
                        <a:gd name="connsiteY197" fmla="*/ 187852 h 314972"/>
                        <a:gd name="connsiteX198" fmla="*/ 342471 w 394972"/>
                        <a:gd name="connsiteY198" fmla="*/ 189471 h 314972"/>
                        <a:gd name="connsiteX199" fmla="*/ 336204 w 394972"/>
                        <a:gd name="connsiteY199" fmla="*/ 193519 h 314972"/>
                        <a:gd name="connsiteX200" fmla="*/ 333070 w 394972"/>
                        <a:gd name="connsiteY200" fmla="*/ 198377 h 314972"/>
                        <a:gd name="connsiteX201" fmla="*/ 333070 w 394972"/>
                        <a:gd name="connsiteY201" fmla="*/ 199187 h 314972"/>
                        <a:gd name="connsiteX202" fmla="*/ 336204 w 394972"/>
                        <a:gd name="connsiteY202" fmla="*/ 198377 h 314972"/>
                        <a:gd name="connsiteX203" fmla="*/ 336204 w 394972"/>
                        <a:gd name="connsiteY203" fmla="*/ 199996 h 314972"/>
                        <a:gd name="connsiteX204" fmla="*/ 334632 w 394972"/>
                        <a:gd name="connsiteY204" fmla="*/ 202425 h 314972"/>
                        <a:gd name="connsiteX205" fmla="*/ 333070 w 394972"/>
                        <a:gd name="connsiteY205" fmla="*/ 201616 h 314972"/>
                        <a:gd name="connsiteX206" fmla="*/ 329146 w 394972"/>
                        <a:gd name="connsiteY206" fmla="*/ 204045 h 314972"/>
                        <a:gd name="connsiteX207" fmla="*/ 325231 w 394972"/>
                        <a:gd name="connsiteY207" fmla="*/ 203235 h 314972"/>
                        <a:gd name="connsiteX208" fmla="*/ 322878 w 394972"/>
                        <a:gd name="connsiteY208" fmla="*/ 204045 h 314972"/>
                        <a:gd name="connsiteX209" fmla="*/ 319744 w 394972"/>
                        <a:gd name="connsiteY209" fmla="*/ 208093 h 314972"/>
                        <a:gd name="connsiteX210" fmla="*/ 313477 w 394972"/>
                        <a:gd name="connsiteY210" fmla="*/ 212141 h 314972"/>
                        <a:gd name="connsiteX211" fmla="*/ 311125 w 394972"/>
                        <a:gd name="connsiteY211" fmla="*/ 213760 h 314972"/>
                        <a:gd name="connsiteX212" fmla="*/ 309553 w 394972"/>
                        <a:gd name="connsiteY212" fmla="*/ 212950 h 314972"/>
                        <a:gd name="connsiteX213" fmla="*/ 307991 w 394972"/>
                        <a:gd name="connsiteY213" fmla="*/ 218618 h 314972"/>
                        <a:gd name="connsiteX214" fmla="*/ 306419 w 394972"/>
                        <a:gd name="connsiteY214" fmla="*/ 218618 h 314972"/>
                        <a:gd name="connsiteX215" fmla="*/ 304066 w 394972"/>
                        <a:gd name="connsiteY215" fmla="*/ 220237 h 314972"/>
                        <a:gd name="connsiteX216" fmla="*/ 301714 w 394972"/>
                        <a:gd name="connsiteY216" fmla="*/ 218618 h 314972"/>
                        <a:gd name="connsiteX217" fmla="*/ 298580 w 394972"/>
                        <a:gd name="connsiteY217" fmla="*/ 218618 h 314972"/>
                        <a:gd name="connsiteX218" fmla="*/ 298580 w 394972"/>
                        <a:gd name="connsiteY218" fmla="*/ 219427 h 314972"/>
                        <a:gd name="connsiteX219" fmla="*/ 298580 w 394972"/>
                        <a:gd name="connsiteY219" fmla="*/ 225095 h 314972"/>
                        <a:gd name="connsiteX220" fmla="*/ 297018 w 394972"/>
                        <a:gd name="connsiteY220" fmla="*/ 227524 h 314972"/>
                        <a:gd name="connsiteX221" fmla="*/ 296237 w 394972"/>
                        <a:gd name="connsiteY221" fmla="*/ 228333 h 314972"/>
                        <a:gd name="connsiteX222" fmla="*/ 294665 w 394972"/>
                        <a:gd name="connsiteY222" fmla="*/ 229143 h 314972"/>
                        <a:gd name="connsiteX223" fmla="*/ 294665 w 394972"/>
                        <a:gd name="connsiteY223" fmla="*/ 232381 h 314972"/>
                        <a:gd name="connsiteX224" fmla="*/ 293103 w 394972"/>
                        <a:gd name="connsiteY224" fmla="*/ 234001 h 314972"/>
                        <a:gd name="connsiteX225" fmla="*/ 290750 w 394972"/>
                        <a:gd name="connsiteY225" fmla="*/ 234001 h 314972"/>
                        <a:gd name="connsiteX226" fmla="*/ 288398 w 394972"/>
                        <a:gd name="connsiteY226" fmla="*/ 234810 h 314972"/>
                        <a:gd name="connsiteX227" fmla="*/ 284483 w 394972"/>
                        <a:gd name="connsiteY227" fmla="*/ 239668 h 314972"/>
                        <a:gd name="connsiteX228" fmla="*/ 278996 w 394972"/>
                        <a:gd name="connsiteY228" fmla="*/ 242907 h 314972"/>
                        <a:gd name="connsiteX229" fmla="*/ 277425 w 394972"/>
                        <a:gd name="connsiteY229" fmla="*/ 242907 h 314972"/>
                        <a:gd name="connsiteX230" fmla="*/ 275072 w 394972"/>
                        <a:gd name="connsiteY230" fmla="*/ 246955 h 314972"/>
                        <a:gd name="connsiteX231" fmla="*/ 271939 w 394972"/>
                        <a:gd name="connsiteY231" fmla="*/ 246955 h 314972"/>
                        <a:gd name="connsiteX232" fmla="*/ 271157 w 394972"/>
                        <a:gd name="connsiteY232" fmla="*/ 247764 h 314972"/>
                        <a:gd name="connsiteX233" fmla="*/ 268024 w 394972"/>
                        <a:gd name="connsiteY233" fmla="*/ 249383 h 314972"/>
                        <a:gd name="connsiteX234" fmla="*/ 268024 w 394972"/>
                        <a:gd name="connsiteY234" fmla="*/ 253432 h 314972"/>
                        <a:gd name="connsiteX235" fmla="*/ 266452 w 394972"/>
                        <a:gd name="connsiteY235" fmla="*/ 255051 h 314972"/>
                        <a:gd name="connsiteX236" fmla="*/ 262537 w 394972"/>
                        <a:gd name="connsiteY236" fmla="*/ 251003 h 314972"/>
                        <a:gd name="connsiteX237" fmla="*/ 262537 w 394972"/>
                        <a:gd name="connsiteY237" fmla="*/ 249383 h 314972"/>
                        <a:gd name="connsiteX238" fmla="*/ 262537 w 394972"/>
                        <a:gd name="connsiteY238" fmla="*/ 244526 h 314972"/>
                        <a:gd name="connsiteX239" fmla="*/ 262537 w 394972"/>
                        <a:gd name="connsiteY239" fmla="*/ 225904 h 314972"/>
                        <a:gd name="connsiteX240" fmla="*/ 248431 w 394972"/>
                        <a:gd name="connsiteY240" fmla="*/ 229953 h 314972"/>
                        <a:gd name="connsiteX241" fmla="*/ 231191 w 394972"/>
                        <a:gd name="connsiteY241" fmla="*/ 233191 h 314972"/>
                        <a:gd name="connsiteX242" fmla="*/ 191995 w 394972"/>
                        <a:gd name="connsiteY242" fmla="*/ 242097 h 314972"/>
                        <a:gd name="connsiteX243" fmla="*/ 186518 w 394972"/>
                        <a:gd name="connsiteY243" fmla="*/ 243716 h 314972"/>
                        <a:gd name="connsiteX244" fmla="*/ 186518 w 394972"/>
                        <a:gd name="connsiteY244" fmla="*/ 248574 h 314972"/>
                        <a:gd name="connsiteX245" fmla="*/ 185728 w 394972"/>
                        <a:gd name="connsiteY245" fmla="*/ 248574 h 314972"/>
                        <a:gd name="connsiteX246" fmla="*/ 184166 w 394972"/>
                        <a:gd name="connsiteY246" fmla="*/ 250193 h 314972"/>
                        <a:gd name="connsiteX247" fmla="*/ 185728 w 394972"/>
                        <a:gd name="connsiteY247" fmla="*/ 251003 h 314972"/>
                        <a:gd name="connsiteX248" fmla="*/ 185728 w 394972"/>
                        <a:gd name="connsiteY248" fmla="*/ 253432 h 314972"/>
                        <a:gd name="connsiteX249" fmla="*/ 186518 w 394972"/>
                        <a:gd name="connsiteY249" fmla="*/ 254241 h 314972"/>
                        <a:gd name="connsiteX250" fmla="*/ 185728 w 394972"/>
                        <a:gd name="connsiteY250" fmla="*/ 255861 h 314972"/>
                        <a:gd name="connsiteX251" fmla="*/ 186518 w 394972"/>
                        <a:gd name="connsiteY251" fmla="*/ 259099 h 314972"/>
                        <a:gd name="connsiteX252" fmla="*/ 185728 w 394972"/>
                        <a:gd name="connsiteY252" fmla="*/ 258289 h 314972"/>
                        <a:gd name="connsiteX253" fmla="*/ 185728 w 394972"/>
                        <a:gd name="connsiteY253" fmla="*/ 260718 h 314972"/>
                        <a:gd name="connsiteX254" fmla="*/ 186518 w 394972"/>
                        <a:gd name="connsiteY254" fmla="*/ 260718 h 314972"/>
                        <a:gd name="connsiteX255" fmla="*/ 185728 w 394972"/>
                        <a:gd name="connsiteY255" fmla="*/ 261528 h 314972"/>
                        <a:gd name="connsiteX256" fmla="*/ 184166 w 394972"/>
                        <a:gd name="connsiteY256" fmla="*/ 263147 h 314972"/>
                        <a:gd name="connsiteX257" fmla="*/ 184166 w 394972"/>
                        <a:gd name="connsiteY257" fmla="*/ 262337 h 314972"/>
                        <a:gd name="connsiteX258" fmla="*/ 182594 w 394972"/>
                        <a:gd name="connsiteY258" fmla="*/ 264766 h 314972"/>
                        <a:gd name="connsiteX259" fmla="*/ 184166 w 394972"/>
                        <a:gd name="connsiteY259" fmla="*/ 264766 h 314972"/>
                        <a:gd name="connsiteX260" fmla="*/ 186518 w 394972"/>
                        <a:gd name="connsiteY260" fmla="*/ 268005 h 314972"/>
                        <a:gd name="connsiteX261" fmla="*/ 186518 w 394972"/>
                        <a:gd name="connsiteY261" fmla="*/ 269624 h 314972"/>
                        <a:gd name="connsiteX262" fmla="*/ 186518 w 394972"/>
                        <a:gd name="connsiteY262" fmla="*/ 271243 h 314972"/>
                        <a:gd name="connsiteX263" fmla="*/ 185738 w 394972"/>
                        <a:gd name="connsiteY263" fmla="*/ 272863 h 314972"/>
                        <a:gd name="connsiteX264" fmla="*/ 185738 w 394972"/>
                        <a:gd name="connsiteY264" fmla="*/ 273672 h 314972"/>
                        <a:gd name="connsiteX265" fmla="*/ 184166 w 394972"/>
                        <a:gd name="connsiteY265" fmla="*/ 276101 h 314972"/>
                        <a:gd name="connsiteX266" fmla="*/ 184166 w 394972"/>
                        <a:gd name="connsiteY266" fmla="*/ 275291 h 314972"/>
                        <a:gd name="connsiteX267" fmla="*/ 185738 w 394972"/>
                        <a:gd name="connsiteY267" fmla="*/ 276101 h 314972"/>
                        <a:gd name="connsiteX268" fmla="*/ 185738 w 394972"/>
                        <a:gd name="connsiteY268" fmla="*/ 277720 h 314972"/>
                        <a:gd name="connsiteX269" fmla="*/ 184166 w 394972"/>
                        <a:gd name="connsiteY269" fmla="*/ 276911 h 314972"/>
                        <a:gd name="connsiteX270" fmla="*/ 184166 w 394972"/>
                        <a:gd name="connsiteY270" fmla="*/ 277720 h 314972"/>
                        <a:gd name="connsiteX271" fmla="*/ 185738 w 394972"/>
                        <a:gd name="connsiteY271" fmla="*/ 278530 h 314972"/>
                        <a:gd name="connsiteX272" fmla="*/ 188090 w 394972"/>
                        <a:gd name="connsiteY272" fmla="*/ 284197 h 314972"/>
                        <a:gd name="connsiteX273" fmla="*/ 188090 w 394972"/>
                        <a:gd name="connsiteY273" fmla="*/ 286626 h 314972"/>
                        <a:gd name="connsiteX274" fmla="*/ 190433 w 394972"/>
                        <a:gd name="connsiteY274" fmla="*/ 289055 h 314972"/>
                        <a:gd name="connsiteX275" fmla="*/ 195919 w 394972"/>
                        <a:gd name="connsiteY275" fmla="*/ 295532 h 314972"/>
                        <a:gd name="connsiteX276" fmla="*/ 195919 w 394972"/>
                        <a:gd name="connsiteY276" fmla="*/ 297151 h 314972"/>
                        <a:gd name="connsiteX277" fmla="*/ 195919 w 394972"/>
                        <a:gd name="connsiteY277" fmla="*/ 297151 h 314972"/>
                        <a:gd name="connsiteX278" fmla="*/ 195919 w 394972"/>
                        <a:gd name="connsiteY278" fmla="*/ 298771 h 314972"/>
                        <a:gd name="connsiteX279" fmla="*/ 195148 w 394972"/>
                        <a:gd name="connsiteY279" fmla="*/ 297961 h 314972"/>
                        <a:gd name="connsiteX280" fmla="*/ 195148 w 394972"/>
                        <a:gd name="connsiteY280" fmla="*/ 300390 h 314972"/>
                        <a:gd name="connsiteX281" fmla="*/ 193577 w 394972"/>
                        <a:gd name="connsiteY281" fmla="*/ 299580 h 314972"/>
                        <a:gd name="connsiteX282" fmla="*/ 193577 w 394972"/>
                        <a:gd name="connsiteY282" fmla="*/ 301200 h 314972"/>
                        <a:gd name="connsiteX283" fmla="*/ 193577 w 394972"/>
                        <a:gd name="connsiteY283" fmla="*/ 301200 h 314972"/>
                        <a:gd name="connsiteX284" fmla="*/ 193577 w 394972"/>
                        <a:gd name="connsiteY284" fmla="*/ 300390 h 314972"/>
                        <a:gd name="connsiteX285" fmla="*/ 193577 w 394972"/>
                        <a:gd name="connsiteY285" fmla="*/ 301200 h 314972"/>
                        <a:gd name="connsiteX286" fmla="*/ 193577 w 394972"/>
                        <a:gd name="connsiteY286" fmla="*/ 302009 h 314972"/>
                        <a:gd name="connsiteX287" fmla="*/ 192005 w 394972"/>
                        <a:gd name="connsiteY287" fmla="*/ 304438 h 314972"/>
                        <a:gd name="connsiteX288" fmla="*/ 195148 w 394972"/>
                        <a:gd name="connsiteY288" fmla="*/ 304438 h 314972"/>
                        <a:gd name="connsiteX289" fmla="*/ 195919 w 394972"/>
                        <a:gd name="connsiteY289" fmla="*/ 306057 h 314972"/>
                        <a:gd name="connsiteX290" fmla="*/ 199844 w 394972"/>
                        <a:gd name="connsiteY290" fmla="*/ 307677 h 314972"/>
                        <a:gd name="connsiteX291" fmla="*/ 199844 w 394972"/>
                        <a:gd name="connsiteY291" fmla="*/ 310915 h 314972"/>
                        <a:gd name="connsiteX292" fmla="*/ 193577 w 394972"/>
                        <a:gd name="connsiteY292" fmla="*/ 311725 h 314972"/>
                        <a:gd name="connsiteX293" fmla="*/ 192005 w 394972"/>
                        <a:gd name="connsiteY293" fmla="*/ 313344 h 314972"/>
                        <a:gd name="connsiteX294" fmla="*/ 185738 w 394972"/>
                        <a:gd name="connsiteY294" fmla="*/ 314963 h 314972"/>
                        <a:gd name="connsiteX295" fmla="*/ 184166 w 394972"/>
                        <a:gd name="connsiteY295" fmla="*/ 313344 h 314972"/>
                        <a:gd name="connsiteX296" fmla="*/ 181813 w 394972"/>
                        <a:gd name="connsiteY296" fmla="*/ 310105 h 314972"/>
                        <a:gd name="connsiteX297" fmla="*/ 180251 w 394972"/>
                        <a:gd name="connsiteY297" fmla="*/ 310105 h 314972"/>
                        <a:gd name="connsiteX298" fmla="*/ 178679 w 394972"/>
                        <a:gd name="connsiteY298" fmla="*/ 306867 h 314972"/>
                        <a:gd name="connsiteX299" fmla="*/ 177898 w 394972"/>
                        <a:gd name="connsiteY299" fmla="*/ 305248 h 314972"/>
                        <a:gd name="connsiteX300" fmla="*/ 174764 w 394972"/>
                        <a:gd name="connsiteY300" fmla="*/ 300390 h 314972"/>
                        <a:gd name="connsiteX301" fmla="*/ 176336 w 394972"/>
                        <a:gd name="connsiteY301" fmla="*/ 299580 h 314972"/>
                        <a:gd name="connsiteX302" fmla="*/ 174764 w 394972"/>
                        <a:gd name="connsiteY302" fmla="*/ 297151 h 314972"/>
                        <a:gd name="connsiteX303" fmla="*/ 173202 w 394972"/>
                        <a:gd name="connsiteY303" fmla="*/ 297151 h 314972"/>
                        <a:gd name="connsiteX304" fmla="*/ 173202 w 394972"/>
                        <a:gd name="connsiteY304" fmla="*/ 295532 h 314972"/>
                        <a:gd name="connsiteX305" fmla="*/ 169278 w 394972"/>
                        <a:gd name="connsiteY305" fmla="*/ 292294 h 314972"/>
                        <a:gd name="connsiteX306" fmla="*/ 168497 w 394972"/>
                        <a:gd name="connsiteY306" fmla="*/ 292294 h 314972"/>
                        <a:gd name="connsiteX307" fmla="*/ 166935 w 394972"/>
                        <a:gd name="connsiteY307" fmla="*/ 288246 h 314972"/>
                        <a:gd name="connsiteX308" fmla="*/ 165363 w 394972"/>
                        <a:gd name="connsiteY308" fmla="*/ 287436 h 314972"/>
                        <a:gd name="connsiteX309" fmla="*/ 161448 w 394972"/>
                        <a:gd name="connsiteY309" fmla="*/ 287436 h 314972"/>
                        <a:gd name="connsiteX310" fmla="*/ 159096 w 394972"/>
                        <a:gd name="connsiteY310" fmla="*/ 288246 h 314972"/>
                        <a:gd name="connsiteX311" fmla="*/ 157524 w 394972"/>
                        <a:gd name="connsiteY311" fmla="*/ 287436 h 314972"/>
                        <a:gd name="connsiteX312" fmla="*/ 155171 w 394972"/>
                        <a:gd name="connsiteY312" fmla="*/ 287436 h 314972"/>
                        <a:gd name="connsiteX313" fmla="*/ 153609 w 394972"/>
                        <a:gd name="connsiteY313" fmla="*/ 286626 h 314972"/>
                        <a:gd name="connsiteX314" fmla="*/ 150476 w 394972"/>
                        <a:gd name="connsiteY314" fmla="*/ 287436 h 314972"/>
                        <a:gd name="connsiteX315" fmla="*/ 150476 w 394972"/>
                        <a:gd name="connsiteY315" fmla="*/ 289055 h 314972"/>
                        <a:gd name="connsiteX316" fmla="*/ 150476 w 394972"/>
                        <a:gd name="connsiteY316" fmla="*/ 290674 h 314972"/>
                        <a:gd name="connsiteX317" fmla="*/ 152038 w 394972"/>
                        <a:gd name="connsiteY317" fmla="*/ 294723 h 314972"/>
                        <a:gd name="connsiteX318" fmla="*/ 153609 w 394972"/>
                        <a:gd name="connsiteY318" fmla="*/ 295532 h 314972"/>
                        <a:gd name="connsiteX319" fmla="*/ 155171 w 394972"/>
                        <a:gd name="connsiteY319" fmla="*/ 296342 h 314972"/>
                        <a:gd name="connsiteX320" fmla="*/ 155953 w 394972"/>
                        <a:gd name="connsiteY320" fmla="*/ 296342 h 314972"/>
                        <a:gd name="connsiteX321" fmla="*/ 157524 w 394972"/>
                        <a:gd name="connsiteY321" fmla="*/ 298771 h 314972"/>
                        <a:gd name="connsiteX322" fmla="*/ 155953 w 394972"/>
                        <a:gd name="connsiteY322" fmla="*/ 298771 h 314972"/>
                        <a:gd name="connsiteX323" fmla="*/ 155953 w 394972"/>
                        <a:gd name="connsiteY323" fmla="*/ 300390 h 314972"/>
                        <a:gd name="connsiteX324" fmla="*/ 155953 w 394972"/>
                        <a:gd name="connsiteY324" fmla="*/ 299580 h 314972"/>
                        <a:gd name="connsiteX325" fmla="*/ 153600 w 394972"/>
                        <a:gd name="connsiteY325" fmla="*/ 302819 h 314972"/>
                        <a:gd name="connsiteX326" fmla="*/ 152038 w 394972"/>
                        <a:gd name="connsiteY326" fmla="*/ 304438 h 314972"/>
                        <a:gd name="connsiteX327" fmla="*/ 149685 w 394972"/>
                        <a:gd name="connsiteY327" fmla="*/ 306057 h 314972"/>
                        <a:gd name="connsiteX328" fmla="*/ 146552 w 394972"/>
                        <a:gd name="connsiteY328" fmla="*/ 306867 h 314972"/>
                        <a:gd name="connsiteX329" fmla="*/ 144199 w 394972"/>
                        <a:gd name="connsiteY329" fmla="*/ 306867 h 314972"/>
                        <a:gd name="connsiteX330" fmla="*/ 142637 w 394972"/>
                        <a:gd name="connsiteY330" fmla="*/ 305248 h 314972"/>
                        <a:gd name="connsiteX331" fmla="*/ 141856 w 394972"/>
                        <a:gd name="connsiteY331" fmla="*/ 303628 h 314972"/>
                        <a:gd name="connsiteX332" fmla="*/ 140284 w 394972"/>
                        <a:gd name="connsiteY332" fmla="*/ 302009 h 314972"/>
                        <a:gd name="connsiteX333" fmla="*/ 129311 w 394972"/>
                        <a:gd name="connsiteY333" fmla="*/ 302819 h 314972"/>
                        <a:gd name="connsiteX334" fmla="*/ 125396 w 394972"/>
                        <a:gd name="connsiteY334" fmla="*/ 302009 h 314972"/>
                        <a:gd name="connsiteX335" fmla="*/ 124616 w 394972"/>
                        <a:gd name="connsiteY335" fmla="*/ 300390 h 314972"/>
                        <a:gd name="connsiteX336" fmla="*/ 123044 w 394972"/>
                        <a:gd name="connsiteY336" fmla="*/ 297961 h 314972"/>
                        <a:gd name="connsiteX337" fmla="*/ 121482 w 394972"/>
                        <a:gd name="connsiteY337" fmla="*/ 297961 h 314972"/>
                        <a:gd name="connsiteX338" fmla="*/ 121482 w 394972"/>
                        <a:gd name="connsiteY338" fmla="*/ 297151 h 314972"/>
                        <a:gd name="connsiteX339" fmla="*/ 119129 w 394972"/>
                        <a:gd name="connsiteY339" fmla="*/ 295532 h 314972"/>
                        <a:gd name="connsiteX340" fmla="*/ 117557 w 394972"/>
                        <a:gd name="connsiteY340" fmla="*/ 294723 h 314972"/>
                        <a:gd name="connsiteX341" fmla="*/ 115205 w 394972"/>
                        <a:gd name="connsiteY341" fmla="*/ 293103 h 314972"/>
                        <a:gd name="connsiteX342" fmla="*/ 112071 w 394972"/>
                        <a:gd name="connsiteY342" fmla="*/ 291484 h 314972"/>
                        <a:gd name="connsiteX343" fmla="*/ 112071 w 394972"/>
                        <a:gd name="connsiteY343" fmla="*/ 290674 h 314972"/>
                        <a:gd name="connsiteX344" fmla="*/ 110509 w 394972"/>
                        <a:gd name="connsiteY344" fmla="*/ 293103 h 314972"/>
                        <a:gd name="connsiteX345" fmla="*/ 110509 w 394972"/>
                        <a:gd name="connsiteY345" fmla="*/ 295532 h 314972"/>
                        <a:gd name="connsiteX346" fmla="*/ 109728 w 394972"/>
                        <a:gd name="connsiteY346" fmla="*/ 298771 h 314972"/>
                        <a:gd name="connsiteX347" fmla="*/ 108156 w 394972"/>
                        <a:gd name="connsiteY347" fmla="*/ 299580 h 314972"/>
                        <a:gd name="connsiteX348" fmla="*/ 104241 w 394972"/>
                        <a:gd name="connsiteY348" fmla="*/ 305248 h 314972"/>
                        <a:gd name="connsiteX349" fmla="*/ 102670 w 394972"/>
                        <a:gd name="connsiteY349" fmla="*/ 306867 h 314972"/>
                        <a:gd name="connsiteX350" fmla="*/ 100317 w 394972"/>
                        <a:gd name="connsiteY350" fmla="*/ 306867 h 314972"/>
                        <a:gd name="connsiteX351" fmla="*/ 98755 w 394972"/>
                        <a:gd name="connsiteY351" fmla="*/ 306867 h 314972"/>
                        <a:gd name="connsiteX352" fmla="*/ 93269 w 394972"/>
                        <a:gd name="connsiteY352" fmla="*/ 307677 h 314972"/>
                        <a:gd name="connsiteX353" fmla="*/ 90916 w 394972"/>
                        <a:gd name="connsiteY353" fmla="*/ 309296 h 314972"/>
                        <a:gd name="connsiteX354" fmla="*/ 88563 w 394972"/>
                        <a:gd name="connsiteY354" fmla="*/ 313344 h 314972"/>
                        <a:gd name="connsiteX355" fmla="*/ 88563 w 394972"/>
                        <a:gd name="connsiteY355" fmla="*/ 314154 h 314972"/>
                        <a:gd name="connsiteX356" fmla="*/ 86992 w 394972"/>
                        <a:gd name="connsiteY356" fmla="*/ 314963 h 314972"/>
                        <a:gd name="connsiteX357" fmla="*/ 85430 w 394972"/>
                        <a:gd name="connsiteY357" fmla="*/ 314963 h 314972"/>
                        <a:gd name="connsiteX358" fmla="*/ 83077 w 394972"/>
                        <a:gd name="connsiteY358" fmla="*/ 312534 h 314972"/>
                        <a:gd name="connsiteX359" fmla="*/ 81505 w 394972"/>
                        <a:gd name="connsiteY359" fmla="*/ 310915 h 314972"/>
                        <a:gd name="connsiteX360" fmla="*/ 81505 w 394972"/>
                        <a:gd name="connsiteY360" fmla="*/ 307677 h 314972"/>
                        <a:gd name="connsiteX361" fmla="*/ 83077 w 394972"/>
                        <a:gd name="connsiteY361" fmla="*/ 306867 h 314972"/>
                        <a:gd name="connsiteX362" fmla="*/ 79162 w 394972"/>
                        <a:gd name="connsiteY362" fmla="*/ 303628 h 314972"/>
                        <a:gd name="connsiteX363" fmla="*/ 77591 w 394972"/>
                        <a:gd name="connsiteY363" fmla="*/ 301200 h 314972"/>
                        <a:gd name="connsiteX364" fmla="*/ 77591 w 394972"/>
                        <a:gd name="connsiteY364" fmla="*/ 302819 h 314972"/>
                        <a:gd name="connsiteX365" fmla="*/ 75238 w 394972"/>
                        <a:gd name="connsiteY365" fmla="*/ 306057 h 314972"/>
                        <a:gd name="connsiteX366" fmla="*/ 73676 w 394972"/>
                        <a:gd name="connsiteY366" fmla="*/ 307677 h 314972"/>
                        <a:gd name="connsiteX367" fmla="*/ 72104 w 394972"/>
                        <a:gd name="connsiteY367" fmla="*/ 310915 h 314972"/>
                        <a:gd name="connsiteX368" fmla="*/ 69752 w 394972"/>
                        <a:gd name="connsiteY368" fmla="*/ 312534 h 314972"/>
                        <a:gd name="connsiteX369" fmla="*/ 66617 w 394972"/>
                        <a:gd name="connsiteY369" fmla="*/ 311725 h 314972"/>
                        <a:gd name="connsiteX370" fmla="*/ 61913 w 394972"/>
                        <a:gd name="connsiteY370" fmla="*/ 314973 h 314972"/>
                        <a:gd name="connsiteX371" fmla="*/ 60350 w 394972"/>
                        <a:gd name="connsiteY371" fmla="*/ 314163 h 314972"/>
                        <a:gd name="connsiteX372" fmla="*/ 60350 w 394972"/>
                        <a:gd name="connsiteY372" fmla="*/ 313353 h 314972"/>
                        <a:gd name="connsiteX373" fmla="*/ 58778 w 394972"/>
                        <a:gd name="connsiteY373" fmla="*/ 310105 h 314972"/>
                        <a:gd name="connsiteX374" fmla="*/ 57216 w 394972"/>
                        <a:gd name="connsiteY374" fmla="*/ 309296 h 314972"/>
                        <a:gd name="connsiteX375" fmla="*/ 53292 w 394972"/>
                        <a:gd name="connsiteY375" fmla="*/ 308486 h 314972"/>
                        <a:gd name="connsiteX376" fmla="*/ 50939 w 394972"/>
                        <a:gd name="connsiteY376" fmla="*/ 308486 h 314972"/>
                        <a:gd name="connsiteX377" fmla="*/ 49377 w 394972"/>
                        <a:gd name="connsiteY377" fmla="*/ 308486 h 314972"/>
                        <a:gd name="connsiteX378" fmla="*/ 47024 w 394972"/>
                        <a:gd name="connsiteY378" fmla="*/ 307677 h 314972"/>
                        <a:gd name="connsiteX379" fmla="*/ 45453 w 394972"/>
                        <a:gd name="connsiteY379" fmla="*/ 306057 h 314972"/>
                        <a:gd name="connsiteX380" fmla="*/ 45453 w 394972"/>
                        <a:gd name="connsiteY380" fmla="*/ 302819 h 314972"/>
                        <a:gd name="connsiteX381" fmla="*/ 43100 w 394972"/>
                        <a:gd name="connsiteY381" fmla="*/ 299580 h 314972"/>
                        <a:gd name="connsiteX382" fmla="*/ 39967 w 394972"/>
                        <a:gd name="connsiteY382" fmla="*/ 296342 h 314972"/>
                        <a:gd name="connsiteX383" fmla="*/ 39967 w 394972"/>
                        <a:gd name="connsiteY383" fmla="*/ 294723 h 314972"/>
                        <a:gd name="connsiteX384" fmla="*/ 37623 w 394972"/>
                        <a:gd name="connsiteY384" fmla="*/ 293913 h 314972"/>
                        <a:gd name="connsiteX385" fmla="*/ 36052 w 394972"/>
                        <a:gd name="connsiteY385" fmla="*/ 293913 h 314972"/>
                        <a:gd name="connsiteX386" fmla="*/ 35271 w 394972"/>
                        <a:gd name="connsiteY386" fmla="*/ 294723 h 314972"/>
                        <a:gd name="connsiteX387" fmla="*/ 33699 w 394972"/>
                        <a:gd name="connsiteY387" fmla="*/ 294723 h 314972"/>
                        <a:gd name="connsiteX388" fmla="*/ 45462 w 394972"/>
                        <a:gd name="connsiteY388" fmla="*/ 258289 h 314972"/>
                        <a:gd name="connsiteX389" fmla="*/ 50949 w 394972"/>
                        <a:gd name="connsiteY389" fmla="*/ 242097 h 314972"/>
                        <a:gd name="connsiteX390" fmla="*/ 48596 w 394972"/>
                        <a:gd name="connsiteY390" fmla="*/ 240478 h 314972"/>
                        <a:gd name="connsiteX391" fmla="*/ 47024 w 394972"/>
                        <a:gd name="connsiteY391" fmla="*/ 245335 h 314972"/>
                        <a:gd name="connsiteX392" fmla="*/ 44672 w 394972"/>
                        <a:gd name="connsiteY392" fmla="*/ 247764 h 314972"/>
                        <a:gd name="connsiteX393" fmla="*/ 41538 w 394972"/>
                        <a:gd name="connsiteY393" fmla="*/ 248574 h 314972"/>
                        <a:gd name="connsiteX394" fmla="*/ 39185 w 394972"/>
                        <a:gd name="connsiteY394" fmla="*/ 251003 h 314972"/>
                        <a:gd name="connsiteX395" fmla="*/ 33699 w 394972"/>
                        <a:gd name="connsiteY395" fmla="*/ 248574 h 314972"/>
                        <a:gd name="connsiteX396" fmla="*/ 32137 w 394972"/>
                        <a:gd name="connsiteY396" fmla="*/ 246145 h 314972"/>
                        <a:gd name="connsiteX397" fmla="*/ 22727 w 394972"/>
                        <a:gd name="connsiteY397" fmla="*/ 212141 h 314972"/>
                        <a:gd name="connsiteX398" fmla="*/ 22727 w 394972"/>
                        <a:gd name="connsiteY398" fmla="*/ 209712 h 314972"/>
                        <a:gd name="connsiteX399" fmla="*/ 21955 w 394972"/>
                        <a:gd name="connsiteY399" fmla="*/ 206473 h 314972"/>
                        <a:gd name="connsiteX400" fmla="*/ 22727 w 394972"/>
                        <a:gd name="connsiteY400" fmla="*/ 196758 h 314972"/>
                        <a:gd name="connsiteX401" fmla="*/ 24298 w 394972"/>
                        <a:gd name="connsiteY401" fmla="*/ 195139 h 314972"/>
                        <a:gd name="connsiteX402" fmla="*/ 22727 w 394972"/>
                        <a:gd name="connsiteY402" fmla="*/ 192710 h 314972"/>
                        <a:gd name="connsiteX403" fmla="*/ 25870 w 394972"/>
                        <a:gd name="connsiteY403" fmla="*/ 188662 h 314972"/>
                        <a:gd name="connsiteX404" fmla="*/ 26651 w 394972"/>
                        <a:gd name="connsiteY404" fmla="*/ 182994 h 314972"/>
                        <a:gd name="connsiteX405" fmla="*/ 28213 w 394972"/>
                        <a:gd name="connsiteY405" fmla="*/ 178946 h 314972"/>
                        <a:gd name="connsiteX406" fmla="*/ 28213 w 394972"/>
                        <a:gd name="connsiteY406" fmla="*/ 177327 h 314972"/>
                        <a:gd name="connsiteX407" fmla="*/ 25860 w 394972"/>
                        <a:gd name="connsiteY407" fmla="*/ 174898 h 314972"/>
                        <a:gd name="connsiteX408" fmla="*/ 24298 w 394972"/>
                        <a:gd name="connsiteY408" fmla="*/ 171650 h 314972"/>
                        <a:gd name="connsiteX409" fmla="*/ 24298 w 394972"/>
                        <a:gd name="connsiteY409" fmla="*/ 170031 h 314972"/>
                        <a:gd name="connsiteX410" fmla="*/ 21945 w 394972"/>
                        <a:gd name="connsiteY410" fmla="*/ 168412 h 314972"/>
                        <a:gd name="connsiteX411" fmla="*/ 20374 w 394972"/>
                        <a:gd name="connsiteY411" fmla="*/ 167602 h 314972"/>
                        <a:gd name="connsiteX412" fmla="*/ 20374 w 394972"/>
                        <a:gd name="connsiteY412" fmla="*/ 164363 h 314972"/>
                        <a:gd name="connsiteX413" fmla="*/ 20374 w 394972"/>
                        <a:gd name="connsiteY413" fmla="*/ 165983 h 314972"/>
                        <a:gd name="connsiteX414" fmla="*/ 16459 w 394972"/>
                        <a:gd name="connsiteY414" fmla="*/ 163554 h 314972"/>
                        <a:gd name="connsiteX415" fmla="*/ 16459 w 394972"/>
                        <a:gd name="connsiteY415" fmla="*/ 162744 h 314972"/>
                        <a:gd name="connsiteX416" fmla="*/ 13325 w 394972"/>
                        <a:gd name="connsiteY416" fmla="*/ 161934 h 314972"/>
                        <a:gd name="connsiteX417" fmla="*/ 12544 w 394972"/>
                        <a:gd name="connsiteY417" fmla="*/ 161125 h 314972"/>
                        <a:gd name="connsiteX418" fmla="*/ 10973 w 394972"/>
                        <a:gd name="connsiteY418" fmla="*/ 159506 h 314972"/>
                        <a:gd name="connsiteX419" fmla="*/ 8620 w 394972"/>
                        <a:gd name="connsiteY419" fmla="*/ 159506 h 314972"/>
                        <a:gd name="connsiteX420" fmla="*/ 7058 w 394972"/>
                        <a:gd name="connsiteY420" fmla="*/ 158696 h 314972"/>
                        <a:gd name="connsiteX421" fmla="*/ 5486 w 394972"/>
                        <a:gd name="connsiteY421" fmla="*/ 157886 h 314972"/>
                        <a:gd name="connsiteX422" fmla="*/ 3924 w 394972"/>
                        <a:gd name="connsiteY422" fmla="*/ 157077 h 314972"/>
                        <a:gd name="connsiteX423" fmla="*/ 0 w 394972"/>
                        <a:gd name="connsiteY423" fmla="*/ 153029 h 314972"/>
                        <a:gd name="connsiteX424" fmla="*/ 1571 w 394972"/>
                        <a:gd name="connsiteY424" fmla="*/ 147361 h 314972"/>
                        <a:gd name="connsiteX425" fmla="*/ 7058 w 394972"/>
                        <a:gd name="connsiteY425" fmla="*/ 140884 h 314972"/>
                        <a:gd name="connsiteX426" fmla="*/ 8620 w 394972"/>
                        <a:gd name="connsiteY426" fmla="*/ 137646 h 314972"/>
                        <a:gd name="connsiteX427" fmla="*/ 13325 w 394972"/>
                        <a:gd name="connsiteY427" fmla="*/ 136026 h 314972"/>
                        <a:gd name="connsiteX428" fmla="*/ 14897 w 394972"/>
                        <a:gd name="connsiteY428" fmla="*/ 128740 h 314972"/>
                        <a:gd name="connsiteX429" fmla="*/ 16459 w 394972"/>
                        <a:gd name="connsiteY429" fmla="*/ 126311 h 314972"/>
                        <a:gd name="connsiteX430" fmla="*/ 18812 w 394972"/>
                        <a:gd name="connsiteY430" fmla="*/ 123882 h 314972"/>
                        <a:gd name="connsiteX431" fmla="*/ 22727 w 394972"/>
                        <a:gd name="connsiteY431" fmla="*/ 123882 h 314972"/>
                        <a:gd name="connsiteX432" fmla="*/ 25870 w 394972"/>
                        <a:gd name="connsiteY432" fmla="*/ 127930 h 314972"/>
                        <a:gd name="connsiteX433" fmla="*/ 30566 w 394972"/>
                        <a:gd name="connsiteY433" fmla="*/ 130359 h 314972"/>
                        <a:gd name="connsiteX434" fmla="*/ 33699 w 394972"/>
                        <a:gd name="connsiteY434" fmla="*/ 128740 h 314972"/>
                        <a:gd name="connsiteX435" fmla="*/ 37623 w 394972"/>
                        <a:gd name="connsiteY435" fmla="*/ 133598 h 314972"/>
                        <a:gd name="connsiteX436" fmla="*/ 39976 w 394972"/>
                        <a:gd name="connsiteY436" fmla="*/ 133598 h 314972"/>
                        <a:gd name="connsiteX437" fmla="*/ 47024 w 394972"/>
                        <a:gd name="connsiteY437" fmla="*/ 131169 h 314972"/>
                        <a:gd name="connsiteX438" fmla="*/ 54864 w 394972"/>
                        <a:gd name="connsiteY438" fmla="*/ 129550 h 314972"/>
                        <a:gd name="connsiteX439" fmla="*/ 56436 w 394972"/>
                        <a:gd name="connsiteY439" fmla="*/ 128740 h 314972"/>
                        <a:gd name="connsiteX440" fmla="*/ 58778 w 394972"/>
                        <a:gd name="connsiteY440" fmla="*/ 127121 h 314972"/>
                        <a:gd name="connsiteX441" fmla="*/ 62703 w 394972"/>
                        <a:gd name="connsiteY441" fmla="*/ 127121 h 314972"/>
                        <a:gd name="connsiteX442" fmla="*/ 66617 w 394972"/>
                        <a:gd name="connsiteY442" fmla="*/ 129550 h 314972"/>
                        <a:gd name="connsiteX443" fmla="*/ 71323 w 394972"/>
                        <a:gd name="connsiteY443" fmla="*/ 127121 h 314972"/>
                        <a:gd name="connsiteX444" fmla="*/ 76029 w 394972"/>
                        <a:gd name="connsiteY444" fmla="*/ 120644 h 314972"/>
                        <a:gd name="connsiteX445" fmla="*/ 85430 w 394972"/>
                        <a:gd name="connsiteY445" fmla="*/ 111738 h 314972"/>
                        <a:gd name="connsiteX446" fmla="*/ 87782 w 394972"/>
                        <a:gd name="connsiteY446" fmla="*/ 113357 h 314972"/>
                        <a:gd name="connsiteX447" fmla="*/ 96402 w 394972"/>
                        <a:gd name="connsiteY447" fmla="*/ 112547 h 314972"/>
                        <a:gd name="connsiteX448" fmla="*/ 96402 w 394972"/>
                        <a:gd name="connsiteY448" fmla="*/ 112547 h 314972"/>
                        <a:gd name="connsiteX449" fmla="*/ 98755 w 394972"/>
                        <a:gd name="connsiteY449" fmla="*/ 111738 h 314972"/>
                        <a:gd name="connsiteX450" fmla="*/ 101889 w 394972"/>
                        <a:gd name="connsiteY450" fmla="*/ 103641 h 314972"/>
                        <a:gd name="connsiteX451" fmla="*/ 98755 w 394972"/>
                        <a:gd name="connsiteY451" fmla="*/ 97974 h 314972"/>
                        <a:gd name="connsiteX452" fmla="*/ 100317 w 394972"/>
                        <a:gd name="connsiteY452" fmla="*/ 97164 h 314972"/>
                        <a:gd name="connsiteX453" fmla="*/ 102670 w 394972"/>
                        <a:gd name="connsiteY453" fmla="*/ 97164 h 314972"/>
                        <a:gd name="connsiteX454" fmla="*/ 110509 w 394972"/>
                        <a:gd name="connsiteY454" fmla="*/ 95545 h 314972"/>
                        <a:gd name="connsiteX455" fmla="*/ 129321 w 394972"/>
                        <a:gd name="connsiteY455" fmla="*/ 91497 h 314972"/>
                        <a:gd name="connsiteX456" fmla="*/ 126968 w 394972"/>
                        <a:gd name="connsiteY456" fmla="*/ 85830 h 314972"/>
                        <a:gd name="connsiteX457" fmla="*/ 108156 w 394972"/>
                        <a:gd name="connsiteY457" fmla="*/ 58303 h 314972"/>
                        <a:gd name="connsiteX458" fmla="*/ 106594 w 394972"/>
                        <a:gd name="connsiteY458" fmla="*/ 55874 h 314972"/>
                        <a:gd name="connsiteX459" fmla="*/ 106594 w 394972"/>
                        <a:gd name="connsiteY459" fmla="*/ 53445 h 314972"/>
                        <a:gd name="connsiteX460" fmla="*/ 112080 w 394972"/>
                        <a:gd name="connsiteY460" fmla="*/ 51016 h 314972"/>
                        <a:gd name="connsiteX461" fmla="*/ 113642 w 394972"/>
                        <a:gd name="connsiteY461" fmla="*/ 47777 h 314972"/>
                        <a:gd name="connsiteX462" fmla="*/ 115995 w 394972"/>
                        <a:gd name="connsiteY462" fmla="*/ 42920 h 314972"/>
                        <a:gd name="connsiteX463" fmla="*/ 109728 w 394972"/>
                        <a:gd name="connsiteY463" fmla="*/ 5667 h 314972"/>
                        <a:gd name="connsiteX464" fmla="*/ 109728 w 394972"/>
                        <a:gd name="connsiteY464" fmla="*/ 7287 h 314972"/>
                        <a:gd name="connsiteX465" fmla="*/ 113642 w 394972"/>
                        <a:gd name="connsiteY465" fmla="*/ 6477 h 314972"/>
                        <a:gd name="connsiteX466" fmla="*/ 153619 w 394972"/>
                        <a:gd name="connsiteY466" fmla="*/ 18621 h 314972"/>
                        <a:gd name="connsiteX467" fmla="*/ 153619 w 394972"/>
                        <a:gd name="connsiteY467" fmla="*/ 21050 h 314972"/>
                        <a:gd name="connsiteX468" fmla="*/ 153619 w 394972"/>
                        <a:gd name="connsiteY468" fmla="*/ 21860 h 314972"/>
                        <a:gd name="connsiteX469" fmla="*/ 159105 w 394972"/>
                        <a:gd name="connsiteY469" fmla="*/ 25098 h 314972"/>
                        <a:gd name="connsiteX470" fmla="*/ 188100 w 394972"/>
                        <a:gd name="connsiteY470" fmla="*/ 0 h 314972"/>
                        <a:gd name="connsiteX471" fmla="*/ 190452 w 394972"/>
                        <a:gd name="connsiteY471" fmla="*/ 810 h 314972"/>
                        <a:gd name="connsiteX472" fmla="*/ 190452 w 394972"/>
                        <a:gd name="connsiteY472" fmla="*/ 2429 h 3149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  <a:cxn ang="0">
                          <a:pos x="connsiteX150" y="connsiteY150"/>
                        </a:cxn>
                        <a:cxn ang="0">
                          <a:pos x="connsiteX151" y="connsiteY151"/>
                        </a:cxn>
                        <a:cxn ang="0">
                          <a:pos x="connsiteX152" y="connsiteY152"/>
                        </a:cxn>
                        <a:cxn ang="0">
                          <a:pos x="connsiteX153" y="connsiteY153"/>
                        </a:cxn>
                        <a:cxn ang="0">
                          <a:pos x="connsiteX154" y="connsiteY154"/>
                        </a:cxn>
                        <a:cxn ang="0">
                          <a:pos x="connsiteX155" y="connsiteY155"/>
                        </a:cxn>
                        <a:cxn ang="0">
                          <a:pos x="connsiteX156" y="connsiteY156"/>
                        </a:cxn>
                        <a:cxn ang="0">
                          <a:pos x="connsiteX157" y="connsiteY157"/>
                        </a:cxn>
                        <a:cxn ang="0">
                          <a:pos x="connsiteX158" y="connsiteY158"/>
                        </a:cxn>
                        <a:cxn ang="0">
                          <a:pos x="connsiteX159" y="connsiteY159"/>
                        </a:cxn>
                        <a:cxn ang="0">
                          <a:pos x="connsiteX160" y="connsiteY160"/>
                        </a:cxn>
                        <a:cxn ang="0">
                          <a:pos x="connsiteX161" y="connsiteY161"/>
                        </a:cxn>
                        <a:cxn ang="0">
                          <a:pos x="connsiteX162" y="connsiteY162"/>
                        </a:cxn>
                        <a:cxn ang="0">
                          <a:pos x="connsiteX163" y="connsiteY163"/>
                        </a:cxn>
                        <a:cxn ang="0">
                          <a:pos x="connsiteX164" y="connsiteY164"/>
                        </a:cxn>
                        <a:cxn ang="0">
                          <a:pos x="connsiteX165" y="connsiteY165"/>
                        </a:cxn>
                        <a:cxn ang="0">
                          <a:pos x="connsiteX166" y="connsiteY166"/>
                        </a:cxn>
                        <a:cxn ang="0">
                          <a:pos x="connsiteX167" y="connsiteY167"/>
                        </a:cxn>
                        <a:cxn ang="0">
                          <a:pos x="connsiteX168" y="connsiteY168"/>
                        </a:cxn>
                        <a:cxn ang="0">
                          <a:pos x="connsiteX169" y="connsiteY169"/>
                        </a:cxn>
                        <a:cxn ang="0">
                          <a:pos x="connsiteX170" y="connsiteY170"/>
                        </a:cxn>
                        <a:cxn ang="0">
                          <a:pos x="connsiteX171" y="connsiteY171"/>
                        </a:cxn>
                        <a:cxn ang="0">
                          <a:pos x="connsiteX172" y="connsiteY172"/>
                        </a:cxn>
                        <a:cxn ang="0">
                          <a:pos x="connsiteX173" y="connsiteY173"/>
                        </a:cxn>
                        <a:cxn ang="0">
                          <a:pos x="connsiteX174" y="connsiteY174"/>
                        </a:cxn>
                        <a:cxn ang="0">
                          <a:pos x="connsiteX175" y="connsiteY175"/>
                        </a:cxn>
                        <a:cxn ang="0">
                          <a:pos x="connsiteX176" y="connsiteY176"/>
                        </a:cxn>
                        <a:cxn ang="0">
                          <a:pos x="connsiteX177" y="connsiteY177"/>
                        </a:cxn>
                        <a:cxn ang="0">
                          <a:pos x="connsiteX178" y="connsiteY178"/>
                        </a:cxn>
                        <a:cxn ang="0">
                          <a:pos x="connsiteX179" y="connsiteY179"/>
                        </a:cxn>
                        <a:cxn ang="0">
                          <a:pos x="connsiteX180" y="connsiteY180"/>
                        </a:cxn>
                        <a:cxn ang="0">
                          <a:pos x="connsiteX181" y="connsiteY181"/>
                        </a:cxn>
                        <a:cxn ang="0">
                          <a:pos x="connsiteX182" y="connsiteY182"/>
                        </a:cxn>
                        <a:cxn ang="0">
                          <a:pos x="connsiteX183" y="connsiteY183"/>
                        </a:cxn>
                        <a:cxn ang="0">
                          <a:pos x="connsiteX184" y="connsiteY184"/>
                        </a:cxn>
                        <a:cxn ang="0">
                          <a:pos x="connsiteX185" y="connsiteY185"/>
                        </a:cxn>
                        <a:cxn ang="0">
                          <a:pos x="connsiteX186" y="connsiteY186"/>
                        </a:cxn>
                        <a:cxn ang="0">
                          <a:pos x="connsiteX187" y="connsiteY187"/>
                        </a:cxn>
                        <a:cxn ang="0">
                          <a:pos x="connsiteX188" y="connsiteY188"/>
                        </a:cxn>
                        <a:cxn ang="0">
                          <a:pos x="connsiteX189" y="connsiteY189"/>
                        </a:cxn>
                        <a:cxn ang="0">
                          <a:pos x="connsiteX190" y="connsiteY190"/>
                        </a:cxn>
                        <a:cxn ang="0">
                          <a:pos x="connsiteX191" y="connsiteY191"/>
                        </a:cxn>
                        <a:cxn ang="0">
                          <a:pos x="connsiteX192" y="connsiteY192"/>
                        </a:cxn>
                        <a:cxn ang="0">
                          <a:pos x="connsiteX193" y="connsiteY193"/>
                        </a:cxn>
                        <a:cxn ang="0">
                          <a:pos x="connsiteX194" y="connsiteY194"/>
                        </a:cxn>
                        <a:cxn ang="0">
                          <a:pos x="connsiteX195" y="connsiteY195"/>
                        </a:cxn>
                        <a:cxn ang="0">
                          <a:pos x="connsiteX196" y="connsiteY196"/>
                        </a:cxn>
                        <a:cxn ang="0">
                          <a:pos x="connsiteX197" y="connsiteY197"/>
                        </a:cxn>
                        <a:cxn ang="0">
                          <a:pos x="connsiteX198" y="connsiteY198"/>
                        </a:cxn>
                        <a:cxn ang="0">
                          <a:pos x="connsiteX199" y="connsiteY199"/>
                        </a:cxn>
                        <a:cxn ang="0">
                          <a:pos x="connsiteX200" y="connsiteY200"/>
                        </a:cxn>
                        <a:cxn ang="0">
                          <a:pos x="connsiteX201" y="connsiteY201"/>
                        </a:cxn>
                        <a:cxn ang="0">
                          <a:pos x="connsiteX202" y="connsiteY202"/>
                        </a:cxn>
                        <a:cxn ang="0">
                          <a:pos x="connsiteX203" y="connsiteY203"/>
                        </a:cxn>
                        <a:cxn ang="0">
                          <a:pos x="connsiteX204" y="connsiteY204"/>
                        </a:cxn>
                        <a:cxn ang="0">
                          <a:pos x="connsiteX205" y="connsiteY205"/>
                        </a:cxn>
                        <a:cxn ang="0">
                          <a:pos x="connsiteX206" y="connsiteY206"/>
                        </a:cxn>
                        <a:cxn ang="0">
                          <a:pos x="connsiteX207" y="connsiteY207"/>
                        </a:cxn>
                        <a:cxn ang="0">
                          <a:pos x="connsiteX208" y="connsiteY208"/>
                        </a:cxn>
                        <a:cxn ang="0">
                          <a:pos x="connsiteX209" y="connsiteY209"/>
                        </a:cxn>
                        <a:cxn ang="0">
                          <a:pos x="connsiteX210" y="connsiteY210"/>
                        </a:cxn>
                        <a:cxn ang="0">
                          <a:pos x="connsiteX211" y="connsiteY211"/>
                        </a:cxn>
                        <a:cxn ang="0">
                          <a:pos x="connsiteX212" y="connsiteY212"/>
                        </a:cxn>
                        <a:cxn ang="0">
                          <a:pos x="connsiteX213" y="connsiteY213"/>
                        </a:cxn>
                        <a:cxn ang="0">
                          <a:pos x="connsiteX214" y="connsiteY214"/>
                        </a:cxn>
                        <a:cxn ang="0">
                          <a:pos x="connsiteX215" y="connsiteY215"/>
                        </a:cxn>
                        <a:cxn ang="0">
                          <a:pos x="connsiteX216" y="connsiteY216"/>
                        </a:cxn>
                        <a:cxn ang="0">
                          <a:pos x="connsiteX217" y="connsiteY217"/>
                        </a:cxn>
                        <a:cxn ang="0">
                          <a:pos x="connsiteX218" y="connsiteY218"/>
                        </a:cxn>
                        <a:cxn ang="0">
                          <a:pos x="connsiteX219" y="connsiteY219"/>
                        </a:cxn>
                        <a:cxn ang="0">
                          <a:pos x="connsiteX220" y="connsiteY220"/>
                        </a:cxn>
                        <a:cxn ang="0">
                          <a:pos x="connsiteX221" y="connsiteY221"/>
                        </a:cxn>
                        <a:cxn ang="0">
                          <a:pos x="connsiteX222" y="connsiteY222"/>
                        </a:cxn>
                        <a:cxn ang="0">
                          <a:pos x="connsiteX223" y="connsiteY223"/>
                        </a:cxn>
                        <a:cxn ang="0">
                          <a:pos x="connsiteX224" y="connsiteY224"/>
                        </a:cxn>
                        <a:cxn ang="0">
                          <a:pos x="connsiteX225" y="connsiteY225"/>
                        </a:cxn>
                        <a:cxn ang="0">
                          <a:pos x="connsiteX226" y="connsiteY226"/>
                        </a:cxn>
                        <a:cxn ang="0">
                          <a:pos x="connsiteX227" y="connsiteY227"/>
                        </a:cxn>
                        <a:cxn ang="0">
                          <a:pos x="connsiteX228" y="connsiteY228"/>
                        </a:cxn>
                        <a:cxn ang="0">
                          <a:pos x="connsiteX229" y="connsiteY229"/>
                        </a:cxn>
                        <a:cxn ang="0">
                          <a:pos x="connsiteX230" y="connsiteY230"/>
                        </a:cxn>
                        <a:cxn ang="0">
                          <a:pos x="connsiteX231" y="connsiteY231"/>
                        </a:cxn>
                        <a:cxn ang="0">
                          <a:pos x="connsiteX232" y="connsiteY232"/>
                        </a:cxn>
                        <a:cxn ang="0">
                          <a:pos x="connsiteX233" y="connsiteY233"/>
                        </a:cxn>
                        <a:cxn ang="0">
                          <a:pos x="connsiteX234" y="connsiteY234"/>
                        </a:cxn>
                        <a:cxn ang="0">
                          <a:pos x="connsiteX235" y="connsiteY235"/>
                        </a:cxn>
                        <a:cxn ang="0">
                          <a:pos x="connsiteX236" y="connsiteY236"/>
                        </a:cxn>
                        <a:cxn ang="0">
                          <a:pos x="connsiteX237" y="connsiteY237"/>
                        </a:cxn>
                        <a:cxn ang="0">
                          <a:pos x="connsiteX238" y="connsiteY238"/>
                        </a:cxn>
                        <a:cxn ang="0">
                          <a:pos x="connsiteX239" y="connsiteY239"/>
                        </a:cxn>
                        <a:cxn ang="0">
                          <a:pos x="connsiteX240" y="connsiteY240"/>
                        </a:cxn>
                        <a:cxn ang="0">
                          <a:pos x="connsiteX241" y="connsiteY241"/>
                        </a:cxn>
                        <a:cxn ang="0">
                          <a:pos x="connsiteX242" y="connsiteY242"/>
                        </a:cxn>
                        <a:cxn ang="0">
                          <a:pos x="connsiteX243" y="connsiteY243"/>
                        </a:cxn>
                        <a:cxn ang="0">
                          <a:pos x="connsiteX244" y="connsiteY244"/>
                        </a:cxn>
                        <a:cxn ang="0">
                          <a:pos x="connsiteX245" y="connsiteY245"/>
                        </a:cxn>
                        <a:cxn ang="0">
                          <a:pos x="connsiteX246" y="connsiteY246"/>
                        </a:cxn>
                        <a:cxn ang="0">
                          <a:pos x="connsiteX247" y="connsiteY247"/>
                        </a:cxn>
                        <a:cxn ang="0">
                          <a:pos x="connsiteX248" y="connsiteY248"/>
                        </a:cxn>
                        <a:cxn ang="0">
                          <a:pos x="connsiteX249" y="connsiteY249"/>
                        </a:cxn>
                        <a:cxn ang="0">
                          <a:pos x="connsiteX250" y="connsiteY250"/>
                        </a:cxn>
                        <a:cxn ang="0">
                          <a:pos x="connsiteX251" y="connsiteY251"/>
                        </a:cxn>
                        <a:cxn ang="0">
                          <a:pos x="connsiteX252" y="connsiteY252"/>
                        </a:cxn>
                        <a:cxn ang="0">
                          <a:pos x="connsiteX253" y="connsiteY253"/>
                        </a:cxn>
                        <a:cxn ang="0">
                          <a:pos x="connsiteX254" y="connsiteY254"/>
                        </a:cxn>
                        <a:cxn ang="0">
                          <a:pos x="connsiteX255" y="connsiteY255"/>
                        </a:cxn>
                        <a:cxn ang="0">
                          <a:pos x="connsiteX256" y="connsiteY256"/>
                        </a:cxn>
                        <a:cxn ang="0">
                          <a:pos x="connsiteX257" y="connsiteY257"/>
                        </a:cxn>
                        <a:cxn ang="0">
                          <a:pos x="connsiteX258" y="connsiteY258"/>
                        </a:cxn>
                        <a:cxn ang="0">
                          <a:pos x="connsiteX259" y="connsiteY259"/>
                        </a:cxn>
                        <a:cxn ang="0">
                          <a:pos x="connsiteX260" y="connsiteY260"/>
                        </a:cxn>
                        <a:cxn ang="0">
                          <a:pos x="connsiteX261" y="connsiteY261"/>
                        </a:cxn>
                        <a:cxn ang="0">
                          <a:pos x="connsiteX262" y="connsiteY262"/>
                        </a:cxn>
                        <a:cxn ang="0">
                          <a:pos x="connsiteX263" y="connsiteY263"/>
                        </a:cxn>
                        <a:cxn ang="0">
                          <a:pos x="connsiteX264" y="connsiteY264"/>
                        </a:cxn>
                        <a:cxn ang="0">
                          <a:pos x="connsiteX265" y="connsiteY265"/>
                        </a:cxn>
                        <a:cxn ang="0">
                          <a:pos x="connsiteX266" y="connsiteY266"/>
                        </a:cxn>
                        <a:cxn ang="0">
                          <a:pos x="connsiteX267" y="connsiteY267"/>
                        </a:cxn>
                        <a:cxn ang="0">
                          <a:pos x="connsiteX268" y="connsiteY268"/>
                        </a:cxn>
                        <a:cxn ang="0">
                          <a:pos x="connsiteX269" y="connsiteY269"/>
                        </a:cxn>
                        <a:cxn ang="0">
                          <a:pos x="connsiteX270" y="connsiteY270"/>
                        </a:cxn>
                        <a:cxn ang="0">
                          <a:pos x="connsiteX271" y="connsiteY271"/>
                        </a:cxn>
                        <a:cxn ang="0">
                          <a:pos x="connsiteX272" y="connsiteY272"/>
                        </a:cxn>
                        <a:cxn ang="0">
                          <a:pos x="connsiteX273" y="connsiteY273"/>
                        </a:cxn>
                        <a:cxn ang="0">
                          <a:pos x="connsiteX274" y="connsiteY274"/>
                        </a:cxn>
                        <a:cxn ang="0">
                          <a:pos x="connsiteX275" y="connsiteY275"/>
                        </a:cxn>
                        <a:cxn ang="0">
                          <a:pos x="connsiteX276" y="connsiteY276"/>
                        </a:cxn>
                        <a:cxn ang="0">
                          <a:pos x="connsiteX277" y="connsiteY277"/>
                        </a:cxn>
                        <a:cxn ang="0">
                          <a:pos x="connsiteX278" y="connsiteY278"/>
                        </a:cxn>
                        <a:cxn ang="0">
                          <a:pos x="connsiteX279" y="connsiteY279"/>
                        </a:cxn>
                        <a:cxn ang="0">
                          <a:pos x="connsiteX280" y="connsiteY280"/>
                        </a:cxn>
                        <a:cxn ang="0">
                          <a:pos x="connsiteX281" y="connsiteY281"/>
                        </a:cxn>
                        <a:cxn ang="0">
                          <a:pos x="connsiteX282" y="connsiteY282"/>
                        </a:cxn>
                        <a:cxn ang="0">
                          <a:pos x="connsiteX283" y="connsiteY283"/>
                        </a:cxn>
                        <a:cxn ang="0">
                          <a:pos x="connsiteX284" y="connsiteY284"/>
                        </a:cxn>
                        <a:cxn ang="0">
                          <a:pos x="connsiteX285" y="connsiteY285"/>
                        </a:cxn>
                        <a:cxn ang="0">
                          <a:pos x="connsiteX286" y="connsiteY286"/>
                        </a:cxn>
                        <a:cxn ang="0">
                          <a:pos x="connsiteX287" y="connsiteY287"/>
                        </a:cxn>
                        <a:cxn ang="0">
                          <a:pos x="connsiteX288" y="connsiteY288"/>
                        </a:cxn>
                        <a:cxn ang="0">
                          <a:pos x="connsiteX289" y="connsiteY289"/>
                        </a:cxn>
                        <a:cxn ang="0">
                          <a:pos x="connsiteX290" y="connsiteY290"/>
                        </a:cxn>
                        <a:cxn ang="0">
                          <a:pos x="connsiteX291" y="connsiteY291"/>
                        </a:cxn>
                        <a:cxn ang="0">
                          <a:pos x="connsiteX292" y="connsiteY292"/>
                        </a:cxn>
                        <a:cxn ang="0">
                          <a:pos x="connsiteX293" y="connsiteY293"/>
                        </a:cxn>
                        <a:cxn ang="0">
                          <a:pos x="connsiteX294" y="connsiteY294"/>
                        </a:cxn>
                        <a:cxn ang="0">
                          <a:pos x="connsiteX295" y="connsiteY295"/>
                        </a:cxn>
                        <a:cxn ang="0">
                          <a:pos x="connsiteX296" y="connsiteY296"/>
                        </a:cxn>
                        <a:cxn ang="0">
                          <a:pos x="connsiteX297" y="connsiteY297"/>
                        </a:cxn>
                        <a:cxn ang="0">
                          <a:pos x="connsiteX298" y="connsiteY298"/>
                        </a:cxn>
                        <a:cxn ang="0">
                          <a:pos x="connsiteX299" y="connsiteY299"/>
                        </a:cxn>
                        <a:cxn ang="0">
                          <a:pos x="connsiteX300" y="connsiteY300"/>
                        </a:cxn>
                        <a:cxn ang="0">
                          <a:pos x="connsiteX301" y="connsiteY301"/>
                        </a:cxn>
                        <a:cxn ang="0">
                          <a:pos x="connsiteX302" y="connsiteY302"/>
                        </a:cxn>
                        <a:cxn ang="0">
                          <a:pos x="connsiteX303" y="connsiteY303"/>
                        </a:cxn>
                        <a:cxn ang="0">
                          <a:pos x="connsiteX304" y="connsiteY304"/>
                        </a:cxn>
                        <a:cxn ang="0">
                          <a:pos x="connsiteX305" y="connsiteY305"/>
                        </a:cxn>
                        <a:cxn ang="0">
                          <a:pos x="connsiteX306" y="connsiteY306"/>
                        </a:cxn>
                        <a:cxn ang="0">
                          <a:pos x="connsiteX307" y="connsiteY307"/>
                        </a:cxn>
                        <a:cxn ang="0">
                          <a:pos x="connsiteX308" y="connsiteY308"/>
                        </a:cxn>
                        <a:cxn ang="0">
                          <a:pos x="connsiteX309" y="connsiteY309"/>
                        </a:cxn>
                        <a:cxn ang="0">
                          <a:pos x="connsiteX310" y="connsiteY310"/>
                        </a:cxn>
                        <a:cxn ang="0">
                          <a:pos x="connsiteX311" y="connsiteY311"/>
                        </a:cxn>
                        <a:cxn ang="0">
                          <a:pos x="connsiteX312" y="connsiteY312"/>
                        </a:cxn>
                        <a:cxn ang="0">
                          <a:pos x="connsiteX313" y="connsiteY313"/>
                        </a:cxn>
                        <a:cxn ang="0">
                          <a:pos x="connsiteX314" y="connsiteY314"/>
                        </a:cxn>
                        <a:cxn ang="0">
                          <a:pos x="connsiteX315" y="connsiteY315"/>
                        </a:cxn>
                        <a:cxn ang="0">
                          <a:pos x="connsiteX316" y="connsiteY316"/>
                        </a:cxn>
                        <a:cxn ang="0">
                          <a:pos x="connsiteX317" y="connsiteY317"/>
                        </a:cxn>
                        <a:cxn ang="0">
                          <a:pos x="connsiteX318" y="connsiteY318"/>
                        </a:cxn>
                        <a:cxn ang="0">
                          <a:pos x="connsiteX319" y="connsiteY319"/>
                        </a:cxn>
                        <a:cxn ang="0">
                          <a:pos x="connsiteX320" y="connsiteY320"/>
                        </a:cxn>
                        <a:cxn ang="0">
                          <a:pos x="connsiteX321" y="connsiteY321"/>
                        </a:cxn>
                        <a:cxn ang="0">
                          <a:pos x="connsiteX322" y="connsiteY322"/>
                        </a:cxn>
                        <a:cxn ang="0">
                          <a:pos x="connsiteX323" y="connsiteY323"/>
                        </a:cxn>
                        <a:cxn ang="0">
                          <a:pos x="connsiteX324" y="connsiteY324"/>
                        </a:cxn>
                        <a:cxn ang="0">
                          <a:pos x="connsiteX325" y="connsiteY325"/>
                        </a:cxn>
                        <a:cxn ang="0">
                          <a:pos x="connsiteX326" y="connsiteY326"/>
                        </a:cxn>
                        <a:cxn ang="0">
                          <a:pos x="connsiteX327" y="connsiteY327"/>
                        </a:cxn>
                        <a:cxn ang="0">
                          <a:pos x="connsiteX328" y="connsiteY328"/>
                        </a:cxn>
                        <a:cxn ang="0">
                          <a:pos x="connsiteX329" y="connsiteY329"/>
                        </a:cxn>
                        <a:cxn ang="0">
                          <a:pos x="connsiteX330" y="connsiteY330"/>
                        </a:cxn>
                        <a:cxn ang="0">
                          <a:pos x="connsiteX331" y="connsiteY331"/>
                        </a:cxn>
                        <a:cxn ang="0">
                          <a:pos x="connsiteX332" y="connsiteY332"/>
                        </a:cxn>
                        <a:cxn ang="0">
                          <a:pos x="connsiteX333" y="connsiteY333"/>
                        </a:cxn>
                        <a:cxn ang="0">
                          <a:pos x="connsiteX334" y="connsiteY334"/>
                        </a:cxn>
                        <a:cxn ang="0">
                          <a:pos x="connsiteX335" y="connsiteY335"/>
                        </a:cxn>
                        <a:cxn ang="0">
                          <a:pos x="connsiteX336" y="connsiteY336"/>
                        </a:cxn>
                        <a:cxn ang="0">
                          <a:pos x="connsiteX337" y="connsiteY337"/>
                        </a:cxn>
                        <a:cxn ang="0">
                          <a:pos x="connsiteX338" y="connsiteY338"/>
                        </a:cxn>
                        <a:cxn ang="0">
                          <a:pos x="connsiteX339" y="connsiteY339"/>
                        </a:cxn>
                        <a:cxn ang="0">
                          <a:pos x="connsiteX340" y="connsiteY340"/>
                        </a:cxn>
                        <a:cxn ang="0">
                          <a:pos x="connsiteX341" y="connsiteY341"/>
                        </a:cxn>
                        <a:cxn ang="0">
                          <a:pos x="connsiteX342" y="connsiteY342"/>
                        </a:cxn>
                        <a:cxn ang="0">
                          <a:pos x="connsiteX343" y="connsiteY343"/>
                        </a:cxn>
                        <a:cxn ang="0">
                          <a:pos x="connsiteX344" y="connsiteY344"/>
                        </a:cxn>
                        <a:cxn ang="0">
                          <a:pos x="connsiteX345" y="connsiteY345"/>
                        </a:cxn>
                        <a:cxn ang="0">
                          <a:pos x="connsiteX346" y="connsiteY346"/>
                        </a:cxn>
                        <a:cxn ang="0">
                          <a:pos x="connsiteX347" y="connsiteY347"/>
                        </a:cxn>
                        <a:cxn ang="0">
                          <a:pos x="connsiteX348" y="connsiteY348"/>
                        </a:cxn>
                        <a:cxn ang="0">
                          <a:pos x="connsiteX349" y="connsiteY349"/>
                        </a:cxn>
                        <a:cxn ang="0">
                          <a:pos x="connsiteX350" y="connsiteY350"/>
                        </a:cxn>
                        <a:cxn ang="0">
                          <a:pos x="connsiteX351" y="connsiteY351"/>
                        </a:cxn>
                        <a:cxn ang="0">
                          <a:pos x="connsiteX352" y="connsiteY352"/>
                        </a:cxn>
                        <a:cxn ang="0">
                          <a:pos x="connsiteX353" y="connsiteY353"/>
                        </a:cxn>
                        <a:cxn ang="0">
                          <a:pos x="connsiteX354" y="connsiteY354"/>
                        </a:cxn>
                        <a:cxn ang="0">
                          <a:pos x="connsiteX355" y="connsiteY355"/>
                        </a:cxn>
                        <a:cxn ang="0">
                          <a:pos x="connsiteX356" y="connsiteY356"/>
                        </a:cxn>
                        <a:cxn ang="0">
                          <a:pos x="connsiteX357" y="connsiteY357"/>
                        </a:cxn>
                        <a:cxn ang="0">
                          <a:pos x="connsiteX358" y="connsiteY358"/>
                        </a:cxn>
                        <a:cxn ang="0">
                          <a:pos x="connsiteX359" y="connsiteY359"/>
                        </a:cxn>
                        <a:cxn ang="0">
                          <a:pos x="connsiteX360" y="connsiteY360"/>
                        </a:cxn>
                        <a:cxn ang="0">
                          <a:pos x="connsiteX361" y="connsiteY361"/>
                        </a:cxn>
                        <a:cxn ang="0">
                          <a:pos x="connsiteX362" y="connsiteY362"/>
                        </a:cxn>
                        <a:cxn ang="0">
                          <a:pos x="connsiteX363" y="connsiteY363"/>
                        </a:cxn>
                        <a:cxn ang="0">
                          <a:pos x="connsiteX364" y="connsiteY364"/>
                        </a:cxn>
                        <a:cxn ang="0">
                          <a:pos x="connsiteX365" y="connsiteY365"/>
                        </a:cxn>
                        <a:cxn ang="0">
                          <a:pos x="connsiteX366" y="connsiteY366"/>
                        </a:cxn>
                        <a:cxn ang="0">
                          <a:pos x="connsiteX367" y="connsiteY367"/>
                        </a:cxn>
                        <a:cxn ang="0">
                          <a:pos x="connsiteX368" y="connsiteY368"/>
                        </a:cxn>
                        <a:cxn ang="0">
                          <a:pos x="connsiteX369" y="connsiteY369"/>
                        </a:cxn>
                        <a:cxn ang="0">
                          <a:pos x="connsiteX370" y="connsiteY370"/>
                        </a:cxn>
                        <a:cxn ang="0">
                          <a:pos x="connsiteX371" y="connsiteY371"/>
                        </a:cxn>
                        <a:cxn ang="0">
                          <a:pos x="connsiteX372" y="connsiteY372"/>
                        </a:cxn>
                        <a:cxn ang="0">
                          <a:pos x="connsiteX373" y="connsiteY373"/>
                        </a:cxn>
                        <a:cxn ang="0">
                          <a:pos x="connsiteX374" y="connsiteY374"/>
                        </a:cxn>
                        <a:cxn ang="0">
                          <a:pos x="connsiteX375" y="connsiteY375"/>
                        </a:cxn>
                        <a:cxn ang="0">
                          <a:pos x="connsiteX376" y="connsiteY376"/>
                        </a:cxn>
                        <a:cxn ang="0">
                          <a:pos x="connsiteX377" y="connsiteY377"/>
                        </a:cxn>
                        <a:cxn ang="0">
                          <a:pos x="connsiteX378" y="connsiteY378"/>
                        </a:cxn>
                        <a:cxn ang="0">
                          <a:pos x="connsiteX379" y="connsiteY379"/>
                        </a:cxn>
                        <a:cxn ang="0">
                          <a:pos x="connsiteX380" y="connsiteY380"/>
                        </a:cxn>
                        <a:cxn ang="0">
                          <a:pos x="connsiteX381" y="connsiteY381"/>
                        </a:cxn>
                        <a:cxn ang="0">
                          <a:pos x="connsiteX382" y="connsiteY382"/>
                        </a:cxn>
                        <a:cxn ang="0">
                          <a:pos x="connsiteX383" y="connsiteY383"/>
                        </a:cxn>
                        <a:cxn ang="0">
                          <a:pos x="connsiteX384" y="connsiteY384"/>
                        </a:cxn>
                        <a:cxn ang="0">
                          <a:pos x="connsiteX385" y="connsiteY385"/>
                        </a:cxn>
                        <a:cxn ang="0">
                          <a:pos x="connsiteX386" y="connsiteY386"/>
                        </a:cxn>
                        <a:cxn ang="0">
                          <a:pos x="connsiteX387" y="connsiteY387"/>
                        </a:cxn>
                        <a:cxn ang="0">
                          <a:pos x="connsiteX388" y="connsiteY388"/>
                        </a:cxn>
                        <a:cxn ang="0">
                          <a:pos x="connsiteX389" y="connsiteY389"/>
                        </a:cxn>
                        <a:cxn ang="0">
                          <a:pos x="connsiteX390" y="connsiteY390"/>
                        </a:cxn>
                        <a:cxn ang="0">
                          <a:pos x="connsiteX391" y="connsiteY391"/>
                        </a:cxn>
                        <a:cxn ang="0">
                          <a:pos x="connsiteX392" y="connsiteY392"/>
                        </a:cxn>
                        <a:cxn ang="0">
                          <a:pos x="connsiteX393" y="connsiteY393"/>
                        </a:cxn>
                        <a:cxn ang="0">
                          <a:pos x="connsiteX394" y="connsiteY394"/>
                        </a:cxn>
                        <a:cxn ang="0">
                          <a:pos x="connsiteX395" y="connsiteY395"/>
                        </a:cxn>
                        <a:cxn ang="0">
                          <a:pos x="connsiteX396" y="connsiteY396"/>
                        </a:cxn>
                        <a:cxn ang="0">
                          <a:pos x="connsiteX397" y="connsiteY397"/>
                        </a:cxn>
                        <a:cxn ang="0">
                          <a:pos x="connsiteX398" y="connsiteY398"/>
                        </a:cxn>
                        <a:cxn ang="0">
                          <a:pos x="connsiteX399" y="connsiteY399"/>
                        </a:cxn>
                        <a:cxn ang="0">
                          <a:pos x="connsiteX400" y="connsiteY400"/>
                        </a:cxn>
                        <a:cxn ang="0">
                          <a:pos x="connsiteX401" y="connsiteY401"/>
                        </a:cxn>
                        <a:cxn ang="0">
                          <a:pos x="connsiteX402" y="connsiteY402"/>
                        </a:cxn>
                        <a:cxn ang="0">
                          <a:pos x="connsiteX403" y="connsiteY403"/>
                        </a:cxn>
                        <a:cxn ang="0">
                          <a:pos x="connsiteX404" y="connsiteY404"/>
                        </a:cxn>
                        <a:cxn ang="0">
                          <a:pos x="connsiteX405" y="connsiteY405"/>
                        </a:cxn>
                        <a:cxn ang="0">
                          <a:pos x="connsiteX406" y="connsiteY406"/>
                        </a:cxn>
                        <a:cxn ang="0">
                          <a:pos x="connsiteX407" y="connsiteY407"/>
                        </a:cxn>
                        <a:cxn ang="0">
                          <a:pos x="connsiteX408" y="connsiteY408"/>
                        </a:cxn>
                        <a:cxn ang="0">
                          <a:pos x="connsiteX409" y="connsiteY409"/>
                        </a:cxn>
                        <a:cxn ang="0">
                          <a:pos x="connsiteX410" y="connsiteY410"/>
                        </a:cxn>
                        <a:cxn ang="0">
                          <a:pos x="connsiteX411" y="connsiteY411"/>
                        </a:cxn>
                        <a:cxn ang="0">
                          <a:pos x="connsiteX412" y="connsiteY412"/>
                        </a:cxn>
                        <a:cxn ang="0">
                          <a:pos x="connsiteX413" y="connsiteY413"/>
                        </a:cxn>
                        <a:cxn ang="0">
                          <a:pos x="connsiteX414" y="connsiteY414"/>
                        </a:cxn>
                        <a:cxn ang="0">
                          <a:pos x="connsiteX415" y="connsiteY415"/>
                        </a:cxn>
                        <a:cxn ang="0">
                          <a:pos x="connsiteX416" y="connsiteY416"/>
                        </a:cxn>
                        <a:cxn ang="0">
                          <a:pos x="connsiteX417" y="connsiteY417"/>
                        </a:cxn>
                        <a:cxn ang="0">
                          <a:pos x="connsiteX418" y="connsiteY418"/>
                        </a:cxn>
                        <a:cxn ang="0">
                          <a:pos x="connsiteX419" y="connsiteY419"/>
                        </a:cxn>
                        <a:cxn ang="0">
                          <a:pos x="connsiteX420" y="connsiteY420"/>
                        </a:cxn>
                        <a:cxn ang="0">
                          <a:pos x="connsiteX421" y="connsiteY421"/>
                        </a:cxn>
                        <a:cxn ang="0">
                          <a:pos x="connsiteX422" y="connsiteY422"/>
                        </a:cxn>
                        <a:cxn ang="0">
                          <a:pos x="connsiteX423" y="connsiteY423"/>
                        </a:cxn>
                        <a:cxn ang="0">
                          <a:pos x="connsiteX424" y="connsiteY424"/>
                        </a:cxn>
                        <a:cxn ang="0">
                          <a:pos x="connsiteX425" y="connsiteY425"/>
                        </a:cxn>
                        <a:cxn ang="0">
                          <a:pos x="connsiteX426" y="connsiteY426"/>
                        </a:cxn>
                        <a:cxn ang="0">
                          <a:pos x="connsiteX427" y="connsiteY427"/>
                        </a:cxn>
                        <a:cxn ang="0">
                          <a:pos x="connsiteX428" y="connsiteY428"/>
                        </a:cxn>
                        <a:cxn ang="0">
                          <a:pos x="connsiteX429" y="connsiteY429"/>
                        </a:cxn>
                        <a:cxn ang="0">
                          <a:pos x="connsiteX430" y="connsiteY430"/>
                        </a:cxn>
                        <a:cxn ang="0">
                          <a:pos x="connsiteX431" y="connsiteY431"/>
                        </a:cxn>
                        <a:cxn ang="0">
                          <a:pos x="connsiteX432" y="connsiteY432"/>
                        </a:cxn>
                        <a:cxn ang="0">
                          <a:pos x="connsiteX433" y="connsiteY433"/>
                        </a:cxn>
                        <a:cxn ang="0">
                          <a:pos x="connsiteX434" y="connsiteY434"/>
                        </a:cxn>
                        <a:cxn ang="0">
                          <a:pos x="connsiteX435" y="connsiteY435"/>
                        </a:cxn>
                        <a:cxn ang="0">
                          <a:pos x="connsiteX436" y="connsiteY436"/>
                        </a:cxn>
                        <a:cxn ang="0">
                          <a:pos x="connsiteX437" y="connsiteY437"/>
                        </a:cxn>
                        <a:cxn ang="0">
                          <a:pos x="connsiteX438" y="connsiteY438"/>
                        </a:cxn>
                        <a:cxn ang="0">
                          <a:pos x="connsiteX439" y="connsiteY439"/>
                        </a:cxn>
                        <a:cxn ang="0">
                          <a:pos x="connsiteX440" y="connsiteY440"/>
                        </a:cxn>
                        <a:cxn ang="0">
                          <a:pos x="connsiteX441" y="connsiteY441"/>
                        </a:cxn>
                        <a:cxn ang="0">
                          <a:pos x="connsiteX442" y="connsiteY442"/>
                        </a:cxn>
                        <a:cxn ang="0">
                          <a:pos x="connsiteX443" y="connsiteY443"/>
                        </a:cxn>
                        <a:cxn ang="0">
                          <a:pos x="connsiteX444" y="connsiteY444"/>
                        </a:cxn>
                        <a:cxn ang="0">
                          <a:pos x="connsiteX445" y="connsiteY445"/>
                        </a:cxn>
                        <a:cxn ang="0">
                          <a:pos x="connsiteX446" y="connsiteY446"/>
                        </a:cxn>
                        <a:cxn ang="0">
                          <a:pos x="connsiteX447" y="connsiteY447"/>
                        </a:cxn>
                        <a:cxn ang="0">
                          <a:pos x="connsiteX448" y="connsiteY448"/>
                        </a:cxn>
                        <a:cxn ang="0">
                          <a:pos x="connsiteX449" y="connsiteY449"/>
                        </a:cxn>
                        <a:cxn ang="0">
                          <a:pos x="connsiteX450" y="connsiteY450"/>
                        </a:cxn>
                        <a:cxn ang="0">
                          <a:pos x="connsiteX451" y="connsiteY451"/>
                        </a:cxn>
                        <a:cxn ang="0">
                          <a:pos x="connsiteX452" y="connsiteY452"/>
                        </a:cxn>
                        <a:cxn ang="0">
                          <a:pos x="connsiteX453" y="connsiteY453"/>
                        </a:cxn>
                        <a:cxn ang="0">
                          <a:pos x="connsiteX454" y="connsiteY454"/>
                        </a:cxn>
                        <a:cxn ang="0">
                          <a:pos x="connsiteX455" y="connsiteY455"/>
                        </a:cxn>
                        <a:cxn ang="0">
                          <a:pos x="connsiteX456" y="connsiteY456"/>
                        </a:cxn>
                        <a:cxn ang="0">
                          <a:pos x="connsiteX457" y="connsiteY457"/>
                        </a:cxn>
                        <a:cxn ang="0">
                          <a:pos x="connsiteX458" y="connsiteY458"/>
                        </a:cxn>
                        <a:cxn ang="0">
                          <a:pos x="connsiteX459" y="connsiteY459"/>
                        </a:cxn>
                        <a:cxn ang="0">
                          <a:pos x="connsiteX460" y="connsiteY460"/>
                        </a:cxn>
                        <a:cxn ang="0">
                          <a:pos x="connsiteX461" y="connsiteY461"/>
                        </a:cxn>
                        <a:cxn ang="0">
                          <a:pos x="connsiteX462" y="connsiteY462"/>
                        </a:cxn>
                        <a:cxn ang="0">
                          <a:pos x="connsiteX463" y="connsiteY463"/>
                        </a:cxn>
                        <a:cxn ang="0">
                          <a:pos x="connsiteX464" y="connsiteY464"/>
                        </a:cxn>
                        <a:cxn ang="0">
                          <a:pos x="connsiteX465" y="connsiteY465"/>
                        </a:cxn>
                        <a:cxn ang="0">
                          <a:pos x="connsiteX466" y="connsiteY466"/>
                        </a:cxn>
                        <a:cxn ang="0">
                          <a:pos x="connsiteX467" y="connsiteY467"/>
                        </a:cxn>
                        <a:cxn ang="0">
                          <a:pos x="connsiteX468" y="connsiteY468"/>
                        </a:cxn>
                        <a:cxn ang="0">
                          <a:pos x="connsiteX469" y="connsiteY469"/>
                        </a:cxn>
                        <a:cxn ang="0">
                          <a:pos x="connsiteX470" y="connsiteY470"/>
                        </a:cxn>
                        <a:cxn ang="0">
                          <a:pos x="connsiteX471" y="connsiteY471"/>
                        </a:cxn>
                        <a:cxn ang="0">
                          <a:pos x="connsiteX472" y="connsiteY472"/>
                        </a:cxn>
                      </a:cxnLst>
                      <a:rect l="l" t="t" r="r" b="b"/>
                      <a:pathLst>
                        <a:path w="394972" h="314972">
                          <a:moveTo>
                            <a:pt x="190433" y="2429"/>
                          </a:moveTo>
                          <a:lnTo>
                            <a:pt x="190433" y="3238"/>
                          </a:lnTo>
                          <a:lnTo>
                            <a:pt x="191995" y="2429"/>
                          </a:lnTo>
                          <a:lnTo>
                            <a:pt x="191995" y="810"/>
                          </a:lnTo>
                          <a:lnTo>
                            <a:pt x="191995" y="810"/>
                          </a:lnTo>
                          <a:lnTo>
                            <a:pt x="193567" y="810"/>
                          </a:lnTo>
                          <a:lnTo>
                            <a:pt x="193567" y="3238"/>
                          </a:lnTo>
                          <a:lnTo>
                            <a:pt x="195919" y="5667"/>
                          </a:lnTo>
                          <a:lnTo>
                            <a:pt x="195919" y="6477"/>
                          </a:lnTo>
                          <a:lnTo>
                            <a:pt x="195919" y="6477"/>
                          </a:lnTo>
                          <a:lnTo>
                            <a:pt x="195919" y="8096"/>
                          </a:lnTo>
                          <a:lnTo>
                            <a:pt x="195919" y="9715"/>
                          </a:lnTo>
                          <a:lnTo>
                            <a:pt x="197482" y="10525"/>
                          </a:lnTo>
                          <a:lnTo>
                            <a:pt x="199834" y="11335"/>
                          </a:lnTo>
                          <a:lnTo>
                            <a:pt x="202968" y="12144"/>
                          </a:lnTo>
                          <a:lnTo>
                            <a:pt x="202968" y="12144"/>
                          </a:lnTo>
                          <a:lnTo>
                            <a:pt x="202968" y="14573"/>
                          </a:lnTo>
                          <a:lnTo>
                            <a:pt x="204540" y="16192"/>
                          </a:lnTo>
                          <a:lnTo>
                            <a:pt x="205321" y="17002"/>
                          </a:lnTo>
                          <a:lnTo>
                            <a:pt x="206883" y="17812"/>
                          </a:lnTo>
                          <a:lnTo>
                            <a:pt x="208454" y="17812"/>
                          </a:lnTo>
                          <a:lnTo>
                            <a:pt x="210807" y="18621"/>
                          </a:lnTo>
                          <a:lnTo>
                            <a:pt x="212369" y="19431"/>
                          </a:lnTo>
                          <a:lnTo>
                            <a:pt x="212369" y="18621"/>
                          </a:lnTo>
                          <a:lnTo>
                            <a:pt x="213150" y="17812"/>
                          </a:lnTo>
                          <a:lnTo>
                            <a:pt x="213150" y="17002"/>
                          </a:lnTo>
                          <a:lnTo>
                            <a:pt x="216284" y="20241"/>
                          </a:lnTo>
                          <a:lnTo>
                            <a:pt x="217855" y="20241"/>
                          </a:lnTo>
                          <a:lnTo>
                            <a:pt x="218637" y="21050"/>
                          </a:lnTo>
                          <a:lnTo>
                            <a:pt x="218637" y="21860"/>
                          </a:lnTo>
                          <a:lnTo>
                            <a:pt x="218637" y="23479"/>
                          </a:lnTo>
                          <a:lnTo>
                            <a:pt x="218637" y="24289"/>
                          </a:lnTo>
                          <a:lnTo>
                            <a:pt x="218637" y="25098"/>
                          </a:lnTo>
                          <a:lnTo>
                            <a:pt x="217855" y="25098"/>
                          </a:lnTo>
                          <a:lnTo>
                            <a:pt x="217855" y="25908"/>
                          </a:lnTo>
                          <a:lnTo>
                            <a:pt x="216284" y="28337"/>
                          </a:lnTo>
                          <a:lnTo>
                            <a:pt x="214722" y="30775"/>
                          </a:lnTo>
                          <a:lnTo>
                            <a:pt x="214722" y="29966"/>
                          </a:lnTo>
                          <a:lnTo>
                            <a:pt x="214722" y="31585"/>
                          </a:lnTo>
                          <a:lnTo>
                            <a:pt x="214722" y="30775"/>
                          </a:lnTo>
                          <a:lnTo>
                            <a:pt x="214722" y="31585"/>
                          </a:lnTo>
                          <a:lnTo>
                            <a:pt x="216284" y="30775"/>
                          </a:lnTo>
                          <a:lnTo>
                            <a:pt x="217855" y="30775"/>
                          </a:lnTo>
                          <a:lnTo>
                            <a:pt x="217855" y="32395"/>
                          </a:lnTo>
                          <a:lnTo>
                            <a:pt x="217855" y="33204"/>
                          </a:lnTo>
                          <a:lnTo>
                            <a:pt x="217855" y="34014"/>
                          </a:lnTo>
                          <a:lnTo>
                            <a:pt x="216284" y="34014"/>
                          </a:lnTo>
                          <a:lnTo>
                            <a:pt x="216284" y="35633"/>
                          </a:lnTo>
                          <a:lnTo>
                            <a:pt x="216284" y="35633"/>
                          </a:lnTo>
                          <a:lnTo>
                            <a:pt x="216284" y="36443"/>
                          </a:lnTo>
                          <a:lnTo>
                            <a:pt x="209235" y="68828"/>
                          </a:lnTo>
                          <a:lnTo>
                            <a:pt x="209235" y="68828"/>
                          </a:lnTo>
                          <a:lnTo>
                            <a:pt x="205321" y="85020"/>
                          </a:lnTo>
                          <a:lnTo>
                            <a:pt x="210798" y="95545"/>
                          </a:lnTo>
                          <a:lnTo>
                            <a:pt x="222561" y="122263"/>
                          </a:lnTo>
                          <a:lnTo>
                            <a:pt x="242935" y="161944"/>
                          </a:lnTo>
                          <a:lnTo>
                            <a:pt x="242935" y="161944"/>
                          </a:lnTo>
                          <a:lnTo>
                            <a:pt x="243716" y="161944"/>
                          </a:lnTo>
                          <a:lnTo>
                            <a:pt x="298580" y="117405"/>
                          </a:lnTo>
                          <a:lnTo>
                            <a:pt x="311905" y="107690"/>
                          </a:lnTo>
                          <a:lnTo>
                            <a:pt x="350301" y="80162"/>
                          </a:lnTo>
                          <a:lnTo>
                            <a:pt x="364417" y="59922"/>
                          </a:lnTo>
                          <a:lnTo>
                            <a:pt x="365198" y="63160"/>
                          </a:lnTo>
                          <a:lnTo>
                            <a:pt x="368332" y="63970"/>
                          </a:lnTo>
                          <a:lnTo>
                            <a:pt x="368332" y="67208"/>
                          </a:lnTo>
                          <a:lnTo>
                            <a:pt x="372246" y="68018"/>
                          </a:lnTo>
                          <a:lnTo>
                            <a:pt x="372246" y="69637"/>
                          </a:lnTo>
                          <a:lnTo>
                            <a:pt x="374599" y="72066"/>
                          </a:lnTo>
                          <a:lnTo>
                            <a:pt x="374599" y="72066"/>
                          </a:lnTo>
                          <a:lnTo>
                            <a:pt x="377733" y="75305"/>
                          </a:lnTo>
                          <a:lnTo>
                            <a:pt x="378514" y="73685"/>
                          </a:lnTo>
                          <a:lnTo>
                            <a:pt x="378514" y="76114"/>
                          </a:lnTo>
                          <a:lnTo>
                            <a:pt x="381648" y="77733"/>
                          </a:lnTo>
                          <a:lnTo>
                            <a:pt x="381648" y="80162"/>
                          </a:lnTo>
                          <a:lnTo>
                            <a:pt x="380086" y="80972"/>
                          </a:lnTo>
                          <a:lnTo>
                            <a:pt x="380086" y="82591"/>
                          </a:lnTo>
                          <a:lnTo>
                            <a:pt x="381648" y="83401"/>
                          </a:lnTo>
                          <a:lnTo>
                            <a:pt x="384000" y="85020"/>
                          </a:lnTo>
                          <a:lnTo>
                            <a:pt x="384000" y="85020"/>
                          </a:lnTo>
                          <a:lnTo>
                            <a:pt x="384000" y="85020"/>
                          </a:lnTo>
                          <a:lnTo>
                            <a:pt x="382428" y="85830"/>
                          </a:lnTo>
                          <a:lnTo>
                            <a:pt x="381657" y="86639"/>
                          </a:lnTo>
                          <a:lnTo>
                            <a:pt x="380086" y="85830"/>
                          </a:lnTo>
                          <a:lnTo>
                            <a:pt x="380086" y="85830"/>
                          </a:lnTo>
                          <a:lnTo>
                            <a:pt x="377733" y="85830"/>
                          </a:lnTo>
                          <a:lnTo>
                            <a:pt x="377733" y="87449"/>
                          </a:lnTo>
                          <a:lnTo>
                            <a:pt x="376171" y="87449"/>
                          </a:lnTo>
                          <a:lnTo>
                            <a:pt x="376171" y="89878"/>
                          </a:lnTo>
                          <a:lnTo>
                            <a:pt x="372246" y="89878"/>
                          </a:lnTo>
                          <a:lnTo>
                            <a:pt x="372246" y="89068"/>
                          </a:lnTo>
                          <a:lnTo>
                            <a:pt x="369112" y="89878"/>
                          </a:lnTo>
                          <a:lnTo>
                            <a:pt x="369112" y="91497"/>
                          </a:lnTo>
                          <a:lnTo>
                            <a:pt x="368332" y="93926"/>
                          </a:lnTo>
                          <a:lnTo>
                            <a:pt x="366760" y="93116"/>
                          </a:lnTo>
                          <a:lnTo>
                            <a:pt x="366760" y="93926"/>
                          </a:lnTo>
                          <a:lnTo>
                            <a:pt x="366760" y="95545"/>
                          </a:lnTo>
                          <a:lnTo>
                            <a:pt x="368332" y="95545"/>
                          </a:lnTo>
                          <a:lnTo>
                            <a:pt x="366760" y="99593"/>
                          </a:lnTo>
                          <a:lnTo>
                            <a:pt x="368332" y="98784"/>
                          </a:lnTo>
                          <a:lnTo>
                            <a:pt x="369112" y="99593"/>
                          </a:lnTo>
                          <a:lnTo>
                            <a:pt x="369112" y="100403"/>
                          </a:lnTo>
                          <a:lnTo>
                            <a:pt x="368332" y="102832"/>
                          </a:lnTo>
                          <a:lnTo>
                            <a:pt x="368332" y="105261"/>
                          </a:lnTo>
                          <a:lnTo>
                            <a:pt x="368332" y="106880"/>
                          </a:lnTo>
                          <a:lnTo>
                            <a:pt x="368332" y="108499"/>
                          </a:lnTo>
                          <a:lnTo>
                            <a:pt x="370684" y="110118"/>
                          </a:lnTo>
                          <a:lnTo>
                            <a:pt x="373037" y="109309"/>
                          </a:lnTo>
                          <a:lnTo>
                            <a:pt x="374599" y="109309"/>
                          </a:lnTo>
                          <a:lnTo>
                            <a:pt x="376171" y="108499"/>
                          </a:lnTo>
                          <a:lnTo>
                            <a:pt x="376171" y="108499"/>
                          </a:lnTo>
                          <a:lnTo>
                            <a:pt x="377733" y="110118"/>
                          </a:lnTo>
                          <a:lnTo>
                            <a:pt x="378514" y="110118"/>
                          </a:lnTo>
                          <a:lnTo>
                            <a:pt x="380086" y="112547"/>
                          </a:lnTo>
                          <a:lnTo>
                            <a:pt x="380086" y="114167"/>
                          </a:lnTo>
                          <a:lnTo>
                            <a:pt x="380086" y="114976"/>
                          </a:lnTo>
                          <a:lnTo>
                            <a:pt x="381657" y="115786"/>
                          </a:lnTo>
                          <a:lnTo>
                            <a:pt x="384000" y="114167"/>
                          </a:lnTo>
                          <a:lnTo>
                            <a:pt x="386353" y="114976"/>
                          </a:lnTo>
                          <a:lnTo>
                            <a:pt x="389487" y="112547"/>
                          </a:lnTo>
                          <a:lnTo>
                            <a:pt x="389487" y="113357"/>
                          </a:lnTo>
                          <a:lnTo>
                            <a:pt x="389487" y="114976"/>
                          </a:lnTo>
                          <a:lnTo>
                            <a:pt x="389487" y="114976"/>
                          </a:lnTo>
                          <a:lnTo>
                            <a:pt x="391058" y="116596"/>
                          </a:lnTo>
                          <a:lnTo>
                            <a:pt x="391058" y="117405"/>
                          </a:lnTo>
                          <a:lnTo>
                            <a:pt x="391058" y="119024"/>
                          </a:lnTo>
                          <a:lnTo>
                            <a:pt x="391058" y="118215"/>
                          </a:lnTo>
                          <a:lnTo>
                            <a:pt x="389487" y="120644"/>
                          </a:lnTo>
                          <a:lnTo>
                            <a:pt x="387925" y="122263"/>
                          </a:lnTo>
                          <a:lnTo>
                            <a:pt x="387925" y="125501"/>
                          </a:lnTo>
                          <a:lnTo>
                            <a:pt x="386353" y="127121"/>
                          </a:lnTo>
                          <a:lnTo>
                            <a:pt x="386353" y="127930"/>
                          </a:lnTo>
                          <a:lnTo>
                            <a:pt x="386353" y="131978"/>
                          </a:lnTo>
                          <a:lnTo>
                            <a:pt x="387925" y="132788"/>
                          </a:lnTo>
                          <a:lnTo>
                            <a:pt x="387925" y="132788"/>
                          </a:lnTo>
                          <a:lnTo>
                            <a:pt x="387925" y="135217"/>
                          </a:lnTo>
                          <a:lnTo>
                            <a:pt x="387925" y="135217"/>
                          </a:lnTo>
                          <a:lnTo>
                            <a:pt x="387925" y="136836"/>
                          </a:lnTo>
                          <a:lnTo>
                            <a:pt x="386353" y="136836"/>
                          </a:lnTo>
                          <a:lnTo>
                            <a:pt x="386353" y="136836"/>
                          </a:lnTo>
                          <a:lnTo>
                            <a:pt x="385572" y="137646"/>
                          </a:lnTo>
                          <a:lnTo>
                            <a:pt x="384010" y="138455"/>
                          </a:lnTo>
                          <a:lnTo>
                            <a:pt x="384010" y="140884"/>
                          </a:lnTo>
                          <a:lnTo>
                            <a:pt x="382438" y="140075"/>
                          </a:lnTo>
                          <a:lnTo>
                            <a:pt x="380086" y="140075"/>
                          </a:lnTo>
                          <a:lnTo>
                            <a:pt x="380086" y="138455"/>
                          </a:lnTo>
                          <a:lnTo>
                            <a:pt x="380086" y="140884"/>
                          </a:lnTo>
                          <a:lnTo>
                            <a:pt x="380086" y="140075"/>
                          </a:lnTo>
                          <a:lnTo>
                            <a:pt x="378523" y="142504"/>
                          </a:lnTo>
                          <a:lnTo>
                            <a:pt x="378523" y="143313"/>
                          </a:lnTo>
                          <a:lnTo>
                            <a:pt x="377742" y="143313"/>
                          </a:lnTo>
                          <a:lnTo>
                            <a:pt x="376171" y="145742"/>
                          </a:lnTo>
                          <a:lnTo>
                            <a:pt x="376171" y="146552"/>
                          </a:lnTo>
                          <a:lnTo>
                            <a:pt x="376171" y="146552"/>
                          </a:lnTo>
                          <a:lnTo>
                            <a:pt x="377742" y="148980"/>
                          </a:lnTo>
                          <a:lnTo>
                            <a:pt x="378523" y="148980"/>
                          </a:lnTo>
                          <a:lnTo>
                            <a:pt x="380086" y="148980"/>
                          </a:lnTo>
                          <a:lnTo>
                            <a:pt x="381657" y="148171"/>
                          </a:lnTo>
                          <a:lnTo>
                            <a:pt x="381657" y="148980"/>
                          </a:lnTo>
                          <a:lnTo>
                            <a:pt x="382438" y="148980"/>
                          </a:lnTo>
                          <a:lnTo>
                            <a:pt x="384000" y="148980"/>
                          </a:lnTo>
                          <a:lnTo>
                            <a:pt x="385572" y="149790"/>
                          </a:lnTo>
                          <a:lnTo>
                            <a:pt x="385572" y="150600"/>
                          </a:lnTo>
                          <a:lnTo>
                            <a:pt x="386353" y="150600"/>
                          </a:lnTo>
                          <a:lnTo>
                            <a:pt x="389487" y="149790"/>
                          </a:lnTo>
                          <a:lnTo>
                            <a:pt x="391058" y="149790"/>
                          </a:lnTo>
                          <a:lnTo>
                            <a:pt x="393411" y="148980"/>
                          </a:lnTo>
                          <a:lnTo>
                            <a:pt x="393411" y="152219"/>
                          </a:lnTo>
                          <a:lnTo>
                            <a:pt x="393411" y="152219"/>
                          </a:lnTo>
                          <a:lnTo>
                            <a:pt x="393411" y="154648"/>
                          </a:lnTo>
                          <a:lnTo>
                            <a:pt x="393411" y="155458"/>
                          </a:lnTo>
                          <a:lnTo>
                            <a:pt x="394973" y="158696"/>
                          </a:lnTo>
                          <a:lnTo>
                            <a:pt x="394973" y="158696"/>
                          </a:lnTo>
                          <a:lnTo>
                            <a:pt x="394973" y="159506"/>
                          </a:lnTo>
                          <a:lnTo>
                            <a:pt x="393411" y="160315"/>
                          </a:lnTo>
                          <a:lnTo>
                            <a:pt x="391839" y="159506"/>
                          </a:lnTo>
                          <a:lnTo>
                            <a:pt x="391058" y="159506"/>
                          </a:lnTo>
                          <a:lnTo>
                            <a:pt x="389487" y="159506"/>
                          </a:lnTo>
                          <a:lnTo>
                            <a:pt x="387925" y="158696"/>
                          </a:lnTo>
                          <a:lnTo>
                            <a:pt x="387925" y="160315"/>
                          </a:lnTo>
                          <a:lnTo>
                            <a:pt x="386353" y="159506"/>
                          </a:lnTo>
                          <a:lnTo>
                            <a:pt x="385572" y="159506"/>
                          </a:lnTo>
                          <a:lnTo>
                            <a:pt x="382438" y="161934"/>
                          </a:lnTo>
                          <a:lnTo>
                            <a:pt x="380086" y="163554"/>
                          </a:lnTo>
                          <a:lnTo>
                            <a:pt x="374599" y="166792"/>
                          </a:lnTo>
                          <a:lnTo>
                            <a:pt x="373037" y="169221"/>
                          </a:lnTo>
                          <a:lnTo>
                            <a:pt x="369112" y="170031"/>
                          </a:lnTo>
                          <a:lnTo>
                            <a:pt x="365198" y="173269"/>
                          </a:lnTo>
                          <a:lnTo>
                            <a:pt x="364417" y="174888"/>
                          </a:lnTo>
                          <a:lnTo>
                            <a:pt x="361283" y="174888"/>
                          </a:lnTo>
                          <a:lnTo>
                            <a:pt x="357359" y="176508"/>
                          </a:lnTo>
                          <a:lnTo>
                            <a:pt x="355006" y="178946"/>
                          </a:lnTo>
                          <a:lnTo>
                            <a:pt x="355006" y="181375"/>
                          </a:lnTo>
                          <a:lnTo>
                            <a:pt x="353444" y="182994"/>
                          </a:lnTo>
                          <a:lnTo>
                            <a:pt x="353444" y="182994"/>
                          </a:lnTo>
                          <a:lnTo>
                            <a:pt x="351872" y="183804"/>
                          </a:lnTo>
                          <a:lnTo>
                            <a:pt x="350310" y="184613"/>
                          </a:lnTo>
                          <a:lnTo>
                            <a:pt x="349529" y="187042"/>
                          </a:lnTo>
                          <a:lnTo>
                            <a:pt x="344043" y="187852"/>
                          </a:lnTo>
                          <a:lnTo>
                            <a:pt x="342471" y="189471"/>
                          </a:lnTo>
                          <a:lnTo>
                            <a:pt x="336204" y="193519"/>
                          </a:lnTo>
                          <a:lnTo>
                            <a:pt x="333070" y="198377"/>
                          </a:lnTo>
                          <a:lnTo>
                            <a:pt x="333070" y="199187"/>
                          </a:lnTo>
                          <a:lnTo>
                            <a:pt x="336204" y="198377"/>
                          </a:lnTo>
                          <a:lnTo>
                            <a:pt x="336204" y="199996"/>
                          </a:lnTo>
                          <a:lnTo>
                            <a:pt x="334632" y="202425"/>
                          </a:lnTo>
                          <a:lnTo>
                            <a:pt x="333070" y="201616"/>
                          </a:lnTo>
                          <a:lnTo>
                            <a:pt x="329146" y="204045"/>
                          </a:lnTo>
                          <a:lnTo>
                            <a:pt x="325231" y="203235"/>
                          </a:lnTo>
                          <a:lnTo>
                            <a:pt x="322878" y="204045"/>
                          </a:lnTo>
                          <a:lnTo>
                            <a:pt x="319744" y="208093"/>
                          </a:lnTo>
                          <a:lnTo>
                            <a:pt x="313477" y="212141"/>
                          </a:lnTo>
                          <a:lnTo>
                            <a:pt x="311125" y="213760"/>
                          </a:lnTo>
                          <a:lnTo>
                            <a:pt x="309553" y="212950"/>
                          </a:lnTo>
                          <a:lnTo>
                            <a:pt x="307991" y="218618"/>
                          </a:lnTo>
                          <a:lnTo>
                            <a:pt x="306419" y="218618"/>
                          </a:lnTo>
                          <a:lnTo>
                            <a:pt x="304066" y="220237"/>
                          </a:lnTo>
                          <a:lnTo>
                            <a:pt x="301714" y="218618"/>
                          </a:lnTo>
                          <a:lnTo>
                            <a:pt x="298580" y="218618"/>
                          </a:lnTo>
                          <a:lnTo>
                            <a:pt x="298580" y="219427"/>
                          </a:lnTo>
                          <a:lnTo>
                            <a:pt x="298580" y="225095"/>
                          </a:lnTo>
                          <a:lnTo>
                            <a:pt x="297018" y="227524"/>
                          </a:lnTo>
                          <a:lnTo>
                            <a:pt x="296237" y="228333"/>
                          </a:lnTo>
                          <a:lnTo>
                            <a:pt x="294665" y="229143"/>
                          </a:lnTo>
                          <a:lnTo>
                            <a:pt x="294665" y="232381"/>
                          </a:lnTo>
                          <a:lnTo>
                            <a:pt x="293103" y="234001"/>
                          </a:lnTo>
                          <a:lnTo>
                            <a:pt x="290750" y="234001"/>
                          </a:lnTo>
                          <a:lnTo>
                            <a:pt x="288398" y="234810"/>
                          </a:lnTo>
                          <a:lnTo>
                            <a:pt x="284483" y="239668"/>
                          </a:lnTo>
                          <a:lnTo>
                            <a:pt x="278996" y="242907"/>
                          </a:lnTo>
                          <a:lnTo>
                            <a:pt x="277425" y="242907"/>
                          </a:lnTo>
                          <a:lnTo>
                            <a:pt x="275072" y="246955"/>
                          </a:lnTo>
                          <a:lnTo>
                            <a:pt x="271939" y="246955"/>
                          </a:lnTo>
                          <a:lnTo>
                            <a:pt x="271157" y="247764"/>
                          </a:lnTo>
                          <a:lnTo>
                            <a:pt x="268024" y="249383"/>
                          </a:lnTo>
                          <a:lnTo>
                            <a:pt x="268024" y="253432"/>
                          </a:lnTo>
                          <a:lnTo>
                            <a:pt x="266452" y="255051"/>
                          </a:lnTo>
                          <a:lnTo>
                            <a:pt x="262537" y="251003"/>
                          </a:lnTo>
                          <a:lnTo>
                            <a:pt x="262537" y="249383"/>
                          </a:lnTo>
                          <a:lnTo>
                            <a:pt x="262537" y="244526"/>
                          </a:lnTo>
                          <a:lnTo>
                            <a:pt x="262537" y="225904"/>
                          </a:lnTo>
                          <a:lnTo>
                            <a:pt x="248431" y="229953"/>
                          </a:lnTo>
                          <a:lnTo>
                            <a:pt x="231191" y="233191"/>
                          </a:lnTo>
                          <a:lnTo>
                            <a:pt x="191995" y="242097"/>
                          </a:lnTo>
                          <a:lnTo>
                            <a:pt x="186518" y="243716"/>
                          </a:lnTo>
                          <a:lnTo>
                            <a:pt x="186518" y="248574"/>
                          </a:lnTo>
                          <a:lnTo>
                            <a:pt x="185728" y="248574"/>
                          </a:lnTo>
                          <a:lnTo>
                            <a:pt x="184166" y="250193"/>
                          </a:lnTo>
                          <a:lnTo>
                            <a:pt x="185728" y="251003"/>
                          </a:lnTo>
                          <a:lnTo>
                            <a:pt x="185728" y="253432"/>
                          </a:lnTo>
                          <a:lnTo>
                            <a:pt x="186518" y="254241"/>
                          </a:lnTo>
                          <a:lnTo>
                            <a:pt x="185728" y="255861"/>
                          </a:lnTo>
                          <a:lnTo>
                            <a:pt x="186518" y="259099"/>
                          </a:lnTo>
                          <a:lnTo>
                            <a:pt x="185728" y="258289"/>
                          </a:lnTo>
                          <a:lnTo>
                            <a:pt x="185728" y="260718"/>
                          </a:lnTo>
                          <a:lnTo>
                            <a:pt x="186518" y="260718"/>
                          </a:lnTo>
                          <a:lnTo>
                            <a:pt x="185728" y="261528"/>
                          </a:lnTo>
                          <a:lnTo>
                            <a:pt x="184166" y="263147"/>
                          </a:lnTo>
                          <a:lnTo>
                            <a:pt x="184166" y="262337"/>
                          </a:lnTo>
                          <a:lnTo>
                            <a:pt x="182594" y="264766"/>
                          </a:lnTo>
                          <a:lnTo>
                            <a:pt x="184166" y="264766"/>
                          </a:lnTo>
                          <a:lnTo>
                            <a:pt x="186518" y="268005"/>
                          </a:lnTo>
                          <a:lnTo>
                            <a:pt x="186518" y="269624"/>
                          </a:lnTo>
                          <a:lnTo>
                            <a:pt x="186518" y="271243"/>
                          </a:lnTo>
                          <a:lnTo>
                            <a:pt x="185738" y="272863"/>
                          </a:lnTo>
                          <a:lnTo>
                            <a:pt x="185738" y="273672"/>
                          </a:lnTo>
                          <a:lnTo>
                            <a:pt x="184166" y="276101"/>
                          </a:lnTo>
                          <a:lnTo>
                            <a:pt x="184166" y="275291"/>
                          </a:lnTo>
                          <a:lnTo>
                            <a:pt x="185738" y="276101"/>
                          </a:lnTo>
                          <a:lnTo>
                            <a:pt x="185738" y="277720"/>
                          </a:lnTo>
                          <a:lnTo>
                            <a:pt x="184166" y="276911"/>
                          </a:lnTo>
                          <a:lnTo>
                            <a:pt x="184166" y="277720"/>
                          </a:lnTo>
                          <a:lnTo>
                            <a:pt x="185738" y="278530"/>
                          </a:lnTo>
                          <a:lnTo>
                            <a:pt x="188090" y="284197"/>
                          </a:lnTo>
                          <a:lnTo>
                            <a:pt x="188090" y="286626"/>
                          </a:lnTo>
                          <a:lnTo>
                            <a:pt x="190433" y="289055"/>
                          </a:lnTo>
                          <a:lnTo>
                            <a:pt x="195919" y="295532"/>
                          </a:lnTo>
                          <a:lnTo>
                            <a:pt x="195919" y="297151"/>
                          </a:lnTo>
                          <a:lnTo>
                            <a:pt x="195919" y="297151"/>
                          </a:lnTo>
                          <a:lnTo>
                            <a:pt x="195919" y="298771"/>
                          </a:lnTo>
                          <a:lnTo>
                            <a:pt x="195148" y="297961"/>
                          </a:lnTo>
                          <a:lnTo>
                            <a:pt x="195148" y="300390"/>
                          </a:lnTo>
                          <a:lnTo>
                            <a:pt x="193577" y="299580"/>
                          </a:lnTo>
                          <a:lnTo>
                            <a:pt x="193577" y="301200"/>
                          </a:lnTo>
                          <a:lnTo>
                            <a:pt x="193577" y="301200"/>
                          </a:lnTo>
                          <a:lnTo>
                            <a:pt x="193577" y="300390"/>
                          </a:lnTo>
                          <a:lnTo>
                            <a:pt x="193577" y="301200"/>
                          </a:lnTo>
                          <a:lnTo>
                            <a:pt x="193577" y="302009"/>
                          </a:lnTo>
                          <a:lnTo>
                            <a:pt x="192005" y="304438"/>
                          </a:lnTo>
                          <a:lnTo>
                            <a:pt x="195148" y="304438"/>
                          </a:lnTo>
                          <a:lnTo>
                            <a:pt x="195919" y="306057"/>
                          </a:lnTo>
                          <a:lnTo>
                            <a:pt x="199844" y="307677"/>
                          </a:lnTo>
                          <a:lnTo>
                            <a:pt x="199844" y="310915"/>
                          </a:lnTo>
                          <a:lnTo>
                            <a:pt x="193577" y="311725"/>
                          </a:lnTo>
                          <a:lnTo>
                            <a:pt x="192005" y="313344"/>
                          </a:lnTo>
                          <a:lnTo>
                            <a:pt x="185738" y="314963"/>
                          </a:lnTo>
                          <a:lnTo>
                            <a:pt x="184166" y="313344"/>
                          </a:lnTo>
                          <a:lnTo>
                            <a:pt x="181813" y="310105"/>
                          </a:lnTo>
                          <a:lnTo>
                            <a:pt x="180251" y="310105"/>
                          </a:lnTo>
                          <a:lnTo>
                            <a:pt x="178679" y="306867"/>
                          </a:lnTo>
                          <a:lnTo>
                            <a:pt x="177898" y="305248"/>
                          </a:lnTo>
                          <a:lnTo>
                            <a:pt x="174764" y="300390"/>
                          </a:lnTo>
                          <a:lnTo>
                            <a:pt x="176336" y="299580"/>
                          </a:lnTo>
                          <a:lnTo>
                            <a:pt x="174764" y="297151"/>
                          </a:lnTo>
                          <a:lnTo>
                            <a:pt x="173202" y="297151"/>
                          </a:lnTo>
                          <a:lnTo>
                            <a:pt x="173202" y="295532"/>
                          </a:lnTo>
                          <a:lnTo>
                            <a:pt x="169278" y="292294"/>
                          </a:lnTo>
                          <a:lnTo>
                            <a:pt x="168497" y="292294"/>
                          </a:lnTo>
                          <a:lnTo>
                            <a:pt x="166935" y="288246"/>
                          </a:lnTo>
                          <a:lnTo>
                            <a:pt x="165363" y="287436"/>
                          </a:lnTo>
                          <a:lnTo>
                            <a:pt x="161448" y="287436"/>
                          </a:lnTo>
                          <a:lnTo>
                            <a:pt x="159096" y="288246"/>
                          </a:lnTo>
                          <a:lnTo>
                            <a:pt x="157524" y="287436"/>
                          </a:lnTo>
                          <a:lnTo>
                            <a:pt x="155171" y="287436"/>
                          </a:lnTo>
                          <a:lnTo>
                            <a:pt x="153609" y="286626"/>
                          </a:lnTo>
                          <a:lnTo>
                            <a:pt x="150476" y="287436"/>
                          </a:lnTo>
                          <a:lnTo>
                            <a:pt x="150476" y="289055"/>
                          </a:lnTo>
                          <a:lnTo>
                            <a:pt x="150476" y="290674"/>
                          </a:lnTo>
                          <a:lnTo>
                            <a:pt x="152038" y="294723"/>
                          </a:lnTo>
                          <a:lnTo>
                            <a:pt x="153609" y="295532"/>
                          </a:lnTo>
                          <a:lnTo>
                            <a:pt x="155171" y="296342"/>
                          </a:lnTo>
                          <a:lnTo>
                            <a:pt x="155953" y="296342"/>
                          </a:lnTo>
                          <a:lnTo>
                            <a:pt x="157524" y="298771"/>
                          </a:lnTo>
                          <a:lnTo>
                            <a:pt x="155953" y="298771"/>
                          </a:lnTo>
                          <a:lnTo>
                            <a:pt x="155953" y="300390"/>
                          </a:lnTo>
                          <a:lnTo>
                            <a:pt x="155953" y="299580"/>
                          </a:lnTo>
                          <a:lnTo>
                            <a:pt x="153600" y="302819"/>
                          </a:lnTo>
                          <a:lnTo>
                            <a:pt x="152038" y="304438"/>
                          </a:lnTo>
                          <a:lnTo>
                            <a:pt x="149685" y="306057"/>
                          </a:lnTo>
                          <a:lnTo>
                            <a:pt x="146552" y="306867"/>
                          </a:lnTo>
                          <a:lnTo>
                            <a:pt x="144199" y="306867"/>
                          </a:lnTo>
                          <a:lnTo>
                            <a:pt x="142637" y="305248"/>
                          </a:lnTo>
                          <a:lnTo>
                            <a:pt x="141856" y="303628"/>
                          </a:lnTo>
                          <a:lnTo>
                            <a:pt x="140284" y="302009"/>
                          </a:lnTo>
                          <a:lnTo>
                            <a:pt x="129311" y="302819"/>
                          </a:lnTo>
                          <a:lnTo>
                            <a:pt x="125396" y="302009"/>
                          </a:lnTo>
                          <a:lnTo>
                            <a:pt x="124616" y="300390"/>
                          </a:lnTo>
                          <a:lnTo>
                            <a:pt x="123044" y="297961"/>
                          </a:lnTo>
                          <a:lnTo>
                            <a:pt x="121482" y="297961"/>
                          </a:lnTo>
                          <a:lnTo>
                            <a:pt x="121482" y="297151"/>
                          </a:lnTo>
                          <a:lnTo>
                            <a:pt x="119129" y="295532"/>
                          </a:lnTo>
                          <a:lnTo>
                            <a:pt x="117557" y="294723"/>
                          </a:lnTo>
                          <a:lnTo>
                            <a:pt x="115205" y="293103"/>
                          </a:lnTo>
                          <a:lnTo>
                            <a:pt x="112071" y="291484"/>
                          </a:lnTo>
                          <a:lnTo>
                            <a:pt x="112071" y="290674"/>
                          </a:lnTo>
                          <a:lnTo>
                            <a:pt x="110509" y="293103"/>
                          </a:lnTo>
                          <a:lnTo>
                            <a:pt x="110509" y="295532"/>
                          </a:lnTo>
                          <a:lnTo>
                            <a:pt x="109728" y="298771"/>
                          </a:lnTo>
                          <a:lnTo>
                            <a:pt x="108156" y="299580"/>
                          </a:lnTo>
                          <a:lnTo>
                            <a:pt x="104241" y="305248"/>
                          </a:lnTo>
                          <a:lnTo>
                            <a:pt x="102670" y="306867"/>
                          </a:lnTo>
                          <a:lnTo>
                            <a:pt x="100317" y="306867"/>
                          </a:lnTo>
                          <a:lnTo>
                            <a:pt x="98755" y="306867"/>
                          </a:lnTo>
                          <a:lnTo>
                            <a:pt x="93269" y="307677"/>
                          </a:lnTo>
                          <a:lnTo>
                            <a:pt x="90916" y="309296"/>
                          </a:lnTo>
                          <a:lnTo>
                            <a:pt x="88563" y="313344"/>
                          </a:lnTo>
                          <a:lnTo>
                            <a:pt x="88563" y="314154"/>
                          </a:lnTo>
                          <a:lnTo>
                            <a:pt x="86992" y="314963"/>
                          </a:lnTo>
                          <a:lnTo>
                            <a:pt x="85430" y="314963"/>
                          </a:lnTo>
                          <a:lnTo>
                            <a:pt x="83077" y="312534"/>
                          </a:lnTo>
                          <a:lnTo>
                            <a:pt x="81505" y="310915"/>
                          </a:lnTo>
                          <a:lnTo>
                            <a:pt x="81505" y="307677"/>
                          </a:lnTo>
                          <a:lnTo>
                            <a:pt x="83077" y="306867"/>
                          </a:lnTo>
                          <a:lnTo>
                            <a:pt x="79162" y="303628"/>
                          </a:lnTo>
                          <a:lnTo>
                            <a:pt x="77591" y="301200"/>
                          </a:lnTo>
                          <a:lnTo>
                            <a:pt x="77591" y="302819"/>
                          </a:lnTo>
                          <a:lnTo>
                            <a:pt x="75238" y="306057"/>
                          </a:lnTo>
                          <a:lnTo>
                            <a:pt x="73676" y="307677"/>
                          </a:lnTo>
                          <a:lnTo>
                            <a:pt x="72104" y="310915"/>
                          </a:lnTo>
                          <a:lnTo>
                            <a:pt x="69752" y="312534"/>
                          </a:lnTo>
                          <a:lnTo>
                            <a:pt x="66617" y="311725"/>
                          </a:lnTo>
                          <a:lnTo>
                            <a:pt x="61913" y="314973"/>
                          </a:lnTo>
                          <a:lnTo>
                            <a:pt x="60350" y="314163"/>
                          </a:lnTo>
                          <a:lnTo>
                            <a:pt x="60350" y="313353"/>
                          </a:lnTo>
                          <a:lnTo>
                            <a:pt x="58778" y="310105"/>
                          </a:lnTo>
                          <a:lnTo>
                            <a:pt x="57216" y="309296"/>
                          </a:lnTo>
                          <a:lnTo>
                            <a:pt x="53292" y="308486"/>
                          </a:lnTo>
                          <a:lnTo>
                            <a:pt x="50939" y="308486"/>
                          </a:lnTo>
                          <a:lnTo>
                            <a:pt x="49377" y="308486"/>
                          </a:lnTo>
                          <a:lnTo>
                            <a:pt x="47024" y="307677"/>
                          </a:lnTo>
                          <a:lnTo>
                            <a:pt x="45453" y="306057"/>
                          </a:lnTo>
                          <a:lnTo>
                            <a:pt x="45453" y="302819"/>
                          </a:lnTo>
                          <a:lnTo>
                            <a:pt x="43100" y="299580"/>
                          </a:lnTo>
                          <a:lnTo>
                            <a:pt x="39967" y="296342"/>
                          </a:lnTo>
                          <a:lnTo>
                            <a:pt x="39967" y="294723"/>
                          </a:lnTo>
                          <a:lnTo>
                            <a:pt x="37623" y="293913"/>
                          </a:lnTo>
                          <a:lnTo>
                            <a:pt x="36052" y="293913"/>
                          </a:lnTo>
                          <a:lnTo>
                            <a:pt x="35271" y="294723"/>
                          </a:lnTo>
                          <a:lnTo>
                            <a:pt x="33699" y="294723"/>
                          </a:lnTo>
                          <a:lnTo>
                            <a:pt x="45462" y="258289"/>
                          </a:lnTo>
                          <a:lnTo>
                            <a:pt x="50949" y="242097"/>
                          </a:lnTo>
                          <a:lnTo>
                            <a:pt x="48596" y="240478"/>
                          </a:lnTo>
                          <a:lnTo>
                            <a:pt x="47024" y="245335"/>
                          </a:lnTo>
                          <a:lnTo>
                            <a:pt x="44672" y="247764"/>
                          </a:lnTo>
                          <a:lnTo>
                            <a:pt x="41538" y="248574"/>
                          </a:lnTo>
                          <a:lnTo>
                            <a:pt x="39185" y="251003"/>
                          </a:lnTo>
                          <a:lnTo>
                            <a:pt x="33699" y="248574"/>
                          </a:lnTo>
                          <a:lnTo>
                            <a:pt x="32137" y="246145"/>
                          </a:lnTo>
                          <a:lnTo>
                            <a:pt x="22727" y="212141"/>
                          </a:lnTo>
                          <a:lnTo>
                            <a:pt x="22727" y="209712"/>
                          </a:lnTo>
                          <a:lnTo>
                            <a:pt x="21955" y="206473"/>
                          </a:lnTo>
                          <a:lnTo>
                            <a:pt x="22727" y="196758"/>
                          </a:lnTo>
                          <a:lnTo>
                            <a:pt x="24298" y="195139"/>
                          </a:lnTo>
                          <a:lnTo>
                            <a:pt x="22727" y="192710"/>
                          </a:lnTo>
                          <a:lnTo>
                            <a:pt x="25870" y="188662"/>
                          </a:lnTo>
                          <a:lnTo>
                            <a:pt x="26651" y="182994"/>
                          </a:lnTo>
                          <a:lnTo>
                            <a:pt x="28213" y="178946"/>
                          </a:lnTo>
                          <a:lnTo>
                            <a:pt x="28213" y="177327"/>
                          </a:lnTo>
                          <a:lnTo>
                            <a:pt x="25860" y="174898"/>
                          </a:lnTo>
                          <a:lnTo>
                            <a:pt x="24298" y="171650"/>
                          </a:lnTo>
                          <a:lnTo>
                            <a:pt x="24298" y="170031"/>
                          </a:lnTo>
                          <a:lnTo>
                            <a:pt x="21945" y="168412"/>
                          </a:lnTo>
                          <a:lnTo>
                            <a:pt x="20374" y="167602"/>
                          </a:lnTo>
                          <a:lnTo>
                            <a:pt x="20374" y="164363"/>
                          </a:lnTo>
                          <a:lnTo>
                            <a:pt x="20374" y="165983"/>
                          </a:lnTo>
                          <a:lnTo>
                            <a:pt x="16459" y="163554"/>
                          </a:lnTo>
                          <a:lnTo>
                            <a:pt x="16459" y="162744"/>
                          </a:lnTo>
                          <a:lnTo>
                            <a:pt x="13325" y="161934"/>
                          </a:lnTo>
                          <a:lnTo>
                            <a:pt x="12544" y="161125"/>
                          </a:lnTo>
                          <a:lnTo>
                            <a:pt x="10973" y="159506"/>
                          </a:lnTo>
                          <a:lnTo>
                            <a:pt x="8620" y="159506"/>
                          </a:lnTo>
                          <a:lnTo>
                            <a:pt x="7058" y="158696"/>
                          </a:lnTo>
                          <a:lnTo>
                            <a:pt x="5486" y="157886"/>
                          </a:lnTo>
                          <a:lnTo>
                            <a:pt x="3924" y="157077"/>
                          </a:lnTo>
                          <a:lnTo>
                            <a:pt x="0" y="153029"/>
                          </a:lnTo>
                          <a:lnTo>
                            <a:pt x="1571" y="147361"/>
                          </a:lnTo>
                          <a:lnTo>
                            <a:pt x="7058" y="140884"/>
                          </a:lnTo>
                          <a:lnTo>
                            <a:pt x="8620" y="137646"/>
                          </a:lnTo>
                          <a:lnTo>
                            <a:pt x="13325" y="136026"/>
                          </a:lnTo>
                          <a:lnTo>
                            <a:pt x="14897" y="128740"/>
                          </a:lnTo>
                          <a:lnTo>
                            <a:pt x="16459" y="126311"/>
                          </a:lnTo>
                          <a:lnTo>
                            <a:pt x="18812" y="123882"/>
                          </a:lnTo>
                          <a:lnTo>
                            <a:pt x="22727" y="123882"/>
                          </a:lnTo>
                          <a:lnTo>
                            <a:pt x="25870" y="127930"/>
                          </a:lnTo>
                          <a:lnTo>
                            <a:pt x="30566" y="130359"/>
                          </a:lnTo>
                          <a:lnTo>
                            <a:pt x="33699" y="128740"/>
                          </a:lnTo>
                          <a:lnTo>
                            <a:pt x="37623" y="133598"/>
                          </a:lnTo>
                          <a:lnTo>
                            <a:pt x="39976" y="133598"/>
                          </a:lnTo>
                          <a:lnTo>
                            <a:pt x="47024" y="131169"/>
                          </a:lnTo>
                          <a:lnTo>
                            <a:pt x="54864" y="129550"/>
                          </a:lnTo>
                          <a:lnTo>
                            <a:pt x="56436" y="128740"/>
                          </a:lnTo>
                          <a:lnTo>
                            <a:pt x="58778" y="127121"/>
                          </a:lnTo>
                          <a:lnTo>
                            <a:pt x="62703" y="127121"/>
                          </a:lnTo>
                          <a:lnTo>
                            <a:pt x="66617" y="129550"/>
                          </a:lnTo>
                          <a:lnTo>
                            <a:pt x="71323" y="127121"/>
                          </a:lnTo>
                          <a:lnTo>
                            <a:pt x="76029" y="120644"/>
                          </a:lnTo>
                          <a:lnTo>
                            <a:pt x="85430" y="111738"/>
                          </a:lnTo>
                          <a:lnTo>
                            <a:pt x="87782" y="113357"/>
                          </a:lnTo>
                          <a:lnTo>
                            <a:pt x="96402" y="112547"/>
                          </a:lnTo>
                          <a:lnTo>
                            <a:pt x="96402" y="112547"/>
                          </a:lnTo>
                          <a:lnTo>
                            <a:pt x="98755" y="111738"/>
                          </a:lnTo>
                          <a:lnTo>
                            <a:pt x="101889" y="103641"/>
                          </a:lnTo>
                          <a:lnTo>
                            <a:pt x="98755" y="97974"/>
                          </a:lnTo>
                          <a:lnTo>
                            <a:pt x="100317" y="97164"/>
                          </a:lnTo>
                          <a:lnTo>
                            <a:pt x="102670" y="97164"/>
                          </a:lnTo>
                          <a:lnTo>
                            <a:pt x="110509" y="95545"/>
                          </a:lnTo>
                          <a:lnTo>
                            <a:pt x="129321" y="91497"/>
                          </a:lnTo>
                          <a:lnTo>
                            <a:pt x="126968" y="85830"/>
                          </a:lnTo>
                          <a:lnTo>
                            <a:pt x="108156" y="58303"/>
                          </a:lnTo>
                          <a:lnTo>
                            <a:pt x="106594" y="55874"/>
                          </a:lnTo>
                          <a:lnTo>
                            <a:pt x="106594" y="53445"/>
                          </a:lnTo>
                          <a:lnTo>
                            <a:pt x="112080" y="51016"/>
                          </a:lnTo>
                          <a:lnTo>
                            <a:pt x="113642" y="47777"/>
                          </a:lnTo>
                          <a:lnTo>
                            <a:pt x="115995" y="42920"/>
                          </a:lnTo>
                          <a:lnTo>
                            <a:pt x="109728" y="5667"/>
                          </a:lnTo>
                          <a:lnTo>
                            <a:pt x="109728" y="7287"/>
                          </a:lnTo>
                          <a:lnTo>
                            <a:pt x="113642" y="6477"/>
                          </a:lnTo>
                          <a:lnTo>
                            <a:pt x="153619" y="18621"/>
                          </a:lnTo>
                          <a:lnTo>
                            <a:pt x="153619" y="21050"/>
                          </a:lnTo>
                          <a:lnTo>
                            <a:pt x="153619" y="21860"/>
                          </a:lnTo>
                          <a:lnTo>
                            <a:pt x="159105" y="25098"/>
                          </a:lnTo>
                          <a:lnTo>
                            <a:pt x="188100" y="0"/>
                          </a:lnTo>
                          <a:lnTo>
                            <a:pt x="190452" y="810"/>
                          </a:lnTo>
                          <a:lnTo>
                            <a:pt x="190452" y="2429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90" name="Forma Livre: Forma 189">
                      <a:extLst>
                        <a:ext uri="{FF2B5EF4-FFF2-40B4-BE49-F238E27FC236}">
                          <a16:creationId xmlns:a16="http://schemas.microsoft.com/office/drawing/2014/main" id="{1DB80339-F2A4-DEF0-DD73-CE00B34F0F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20775" y="3316949"/>
                      <a:ext cx="109718" cy="129539"/>
                    </a:xfrm>
                    <a:custGeom>
                      <a:avLst/>
                      <a:gdLst>
                        <a:gd name="connsiteX0" fmla="*/ 97184 w 109718"/>
                        <a:gd name="connsiteY0" fmla="*/ 98774 h 129539"/>
                        <a:gd name="connsiteX1" fmla="*/ 94841 w 109718"/>
                        <a:gd name="connsiteY1" fmla="*/ 105251 h 129539"/>
                        <a:gd name="connsiteX2" fmla="*/ 96403 w 109718"/>
                        <a:gd name="connsiteY2" fmla="*/ 110109 h 129539"/>
                        <a:gd name="connsiteX3" fmla="*/ 96403 w 109718"/>
                        <a:gd name="connsiteY3" fmla="*/ 110109 h 129539"/>
                        <a:gd name="connsiteX4" fmla="*/ 97184 w 109718"/>
                        <a:gd name="connsiteY4" fmla="*/ 110109 h 129539"/>
                        <a:gd name="connsiteX5" fmla="*/ 98756 w 109718"/>
                        <a:gd name="connsiteY5" fmla="*/ 111728 h 129539"/>
                        <a:gd name="connsiteX6" fmla="*/ 101108 w 109718"/>
                        <a:gd name="connsiteY6" fmla="*/ 112538 h 129539"/>
                        <a:gd name="connsiteX7" fmla="*/ 102670 w 109718"/>
                        <a:gd name="connsiteY7" fmla="*/ 112538 h 129539"/>
                        <a:gd name="connsiteX8" fmla="*/ 102670 w 109718"/>
                        <a:gd name="connsiteY8" fmla="*/ 113347 h 129539"/>
                        <a:gd name="connsiteX9" fmla="*/ 104242 w 109718"/>
                        <a:gd name="connsiteY9" fmla="*/ 114967 h 129539"/>
                        <a:gd name="connsiteX10" fmla="*/ 105023 w 109718"/>
                        <a:gd name="connsiteY10" fmla="*/ 115776 h 129539"/>
                        <a:gd name="connsiteX11" fmla="*/ 105023 w 109718"/>
                        <a:gd name="connsiteY11" fmla="*/ 117396 h 129539"/>
                        <a:gd name="connsiteX12" fmla="*/ 105023 w 109718"/>
                        <a:gd name="connsiteY12" fmla="*/ 116586 h 129539"/>
                        <a:gd name="connsiteX13" fmla="*/ 106585 w 109718"/>
                        <a:gd name="connsiteY13" fmla="*/ 116586 h 129539"/>
                        <a:gd name="connsiteX14" fmla="*/ 106585 w 109718"/>
                        <a:gd name="connsiteY14" fmla="*/ 116586 h 129539"/>
                        <a:gd name="connsiteX15" fmla="*/ 106585 w 109718"/>
                        <a:gd name="connsiteY15" fmla="*/ 117396 h 129539"/>
                        <a:gd name="connsiteX16" fmla="*/ 106585 w 109718"/>
                        <a:gd name="connsiteY16" fmla="*/ 117396 h 129539"/>
                        <a:gd name="connsiteX17" fmla="*/ 106585 w 109718"/>
                        <a:gd name="connsiteY17" fmla="*/ 118205 h 129539"/>
                        <a:gd name="connsiteX18" fmla="*/ 108157 w 109718"/>
                        <a:gd name="connsiteY18" fmla="*/ 119015 h 129539"/>
                        <a:gd name="connsiteX19" fmla="*/ 109719 w 109718"/>
                        <a:gd name="connsiteY19" fmla="*/ 118205 h 129539"/>
                        <a:gd name="connsiteX20" fmla="*/ 109719 w 109718"/>
                        <a:gd name="connsiteY20" fmla="*/ 119015 h 129539"/>
                        <a:gd name="connsiteX21" fmla="*/ 109719 w 109718"/>
                        <a:gd name="connsiteY21" fmla="*/ 119824 h 129539"/>
                        <a:gd name="connsiteX22" fmla="*/ 109719 w 109718"/>
                        <a:gd name="connsiteY22" fmla="*/ 119824 h 129539"/>
                        <a:gd name="connsiteX23" fmla="*/ 109719 w 109718"/>
                        <a:gd name="connsiteY23" fmla="*/ 125492 h 129539"/>
                        <a:gd name="connsiteX24" fmla="*/ 109719 w 109718"/>
                        <a:gd name="connsiteY24" fmla="*/ 124682 h 129539"/>
                        <a:gd name="connsiteX25" fmla="*/ 108157 w 109718"/>
                        <a:gd name="connsiteY25" fmla="*/ 129540 h 129539"/>
                        <a:gd name="connsiteX26" fmla="*/ 108157 w 109718"/>
                        <a:gd name="connsiteY26" fmla="*/ 129540 h 129539"/>
                        <a:gd name="connsiteX27" fmla="*/ 108157 w 109718"/>
                        <a:gd name="connsiteY27" fmla="*/ 129540 h 129539"/>
                        <a:gd name="connsiteX28" fmla="*/ 108157 w 109718"/>
                        <a:gd name="connsiteY28" fmla="*/ 128730 h 129539"/>
                        <a:gd name="connsiteX29" fmla="*/ 68180 w 109718"/>
                        <a:gd name="connsiteY29" fmla="*/ 116586 h 129539"/>
                        <a:gd name="connsiteX30" fmla="*/ 64265 w 109718"/>
                        <a:gd name="connsiteY30" fmla="*/ 117396 h 129539"/>
                        <a:gd name="connsiteX31" fmla="*/ 64265 w 109718"/>
                        <a:gd name="connsiteY31" fmla="*/ 115776 h 129539"/>
                        <a:gd name="connsiteX32" fmla="*/ 64265 w 109718"/>
                        <a:gd name="connsiteY32" fmla="*/ 114967 h 129539"/>
                        <a:gd name="connsiteX33" fmla="*/ 43101 w 109718"/>
                        <a:gd name="connsiteY33" fmla="*/ 114967 h 129539"/>
                        <a:gd name="connsiteX34" fmla="*/ 43101 w 109718"/>
                        <a:gd name="connsiteY34" fmla="*/ 113347 h 129539"/>
                        <a:gd name="connsiteX35" fmla="*/ 43101 w 109718"/>
                        <a:gd name="connsiteY35" fmla="*/ 114157 h 129539"/>
                        <a:gd name="connsiteX36" fmla="*/ 43101 w 109718"/>
                        <a:gd name="connsiteY36" fmla="*/ 106061 h 129539"/>
                        <a:gd name="connsiteX37" fmla="*/ 43101 w 109718"/>
                        <a:gd name="connsiteY37" fmla="*/ 104442 h 129539"/>
                        <a:gd name="connsiteX38" fmla="*/ 5486 w 109718"/>
                        <a:gd name="connsiteY38" fmla="*/ 108490 h 129539"/>
                        <a:gd name="connsiteX39" fmla="*/ 7048 w 109718"/>
                        <a:gd name="connsiteY39" fmla="*/ 102013 h 129539"/>
                        <a:gd name="connsiteX40" fmla="*/ 1562 w 109718"/>
                        <a:gd name="connsiteY40" fmla="*/ 92297 h 129539"/>
                        <a:gd name="connsiteX41" fmla="*/ 0 w 109718"/>
                        <a:gd name="connsiteY41" fmla="*/ 78534 h 129539"/>
                        <a:gd name="connsiteX42" fmla="*/ 3915 w 109718"/>
                        <a:gd name="connsiteY42" fmla="*/ 70437 h 129539"/>
                        <a:gd name="connsiteX43" fmla="*/ 16459 w 109718"/>
                        <a:gd name="connsiteY43" fmla="*/ 53435 h 129539"/>
                        <a:gd name="connsiteX44" fmla="*/ 26651 w 109718"/>
                        <a:gd name="connsiteY44" fmla="*/ 49387 h 129539"/>
                        <a:gd name="connsiteX45" fmla="*/ 47025 w 109718"/>
                        <a:gd name="connsiteY45" fmla="*/ 31575 h 129539"/>
                        <a:gd name="connsiteX46" fmla="*/ 39186 w 109718"/>
                        <a:gd name="connsiteY46" fmla="*/ 23479 h 129539"/>
                        <a:gd name="connsiteX47" fmla="*/ 37615 w 109718"/>
                        <a:gd name="connsiteY47" fmla="*/ 10525 h 129539"/>
                        <a:gd name="connsiteX48" fmla="*/ 61132 w 109718"/>
                        <a:gd name="connsiteY48" fmla="*/ 0 h 129539"/>
                        <a:gd name="connsiteX49" fmla="*/ 91697 w 109718"/>
                        <a:gd name="connsiteY49" fmla="*/ 21860 h 129539"/>
                        <a:gd name="connsiteX50" fmla="*/ 100318 w 109718"/>
                        <a:gd name="connsiteY50" fmla="*/ 32385 h 129539"/>
                        <a:gd name="connsiteX51" fmla="*/ 91697 w 109718"/>
                        <a:gd name="connsiteY51" fmla="*/ 44529 h 129539"/>
                        <a:gd name="connsiteX52" fmla="*/ 93259 w 109718"/>
                        <a:gd name="connsiteY52" fmla="*/ 58293 h 129539"/>
                        <a:gd name="connsiteX53" fmla="*/ 86992 w 109718"/>
                        <a:gd name="connsiteY53" fmla="*/ 68818 h 129539"/>
                        <a:gd name="connsiteX54" fmla="*/ 97184 w 109718"/>
                        <a:gd name="connsiteY54" fmla="*/ 98774 h 1295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</a:cxnLst>
                      <a:rect l="l" t="t" r="r" b="b"/>
                      <a:pathLst>
                        <a:path w="109718" h="129539">
                          <a:moveTo>
                            <a:pt x="97184" y="98774"/>
                          </a:moveTo>
                          <a:lnTo>
                            <a:pt x="94841" y="105251"/>
                          </a:lnTo>
                          <a:lnTo>
                            <a:pt x="96403" y="110109"/>
                          </a:lnTo>
                          <a:lnTo>
                            <a:pt x="96403" y="110109"/>
                          </a:lnTo>
                          <a:lnTo>
                            <a:pt x="97184" y="110109"/>
                          </a:lnTo>
                          <a:lnTo>
                            <a:pt x="98756" y="111728"/>
                          </a:lnTo>
                          <a:lnTo>
                            <a:pt x="101108" y="112538"/>
                          </a:lnTo>
                          <a:lnTo>
                            <a:pt x="102670" y="112538"/>
                          </a:lnTo>
                          <a:lnTo>
                            <a:pt x="102670" y="113347"/>
                          </a:lnTo>
                          <a:lnTo>
                            <a:pt x="104242" y="114967"/>
                          </a:lnTo>
                          <a:lnTo>
                            <a:pt x="105023" y="115776"/>
                          </a:lnTo>
                          <a:lnTo>
                            <a:pt x="105023" y="117396"/>
                          </a:lnTo>
                          <a:lnTo>
                            <a:pt x="105023" y="116586"/>
                          </a:lnTo>
                          <a:lnTo>
                            <a:pt x="106585" y="116586"/>
                          </a:lnTo>
                          <a:lnTo>
                            <a:pt x="106585" y="116586"/>
                          </a:lnTo>
                          <a:lnTo>
                            <a:pt x="106585" y="117396"/>
                          </a:lnTo>
                          <a:lnTo>
                            <a:pt x="106585" y="117396"/>
                          </a:lnTo>
                          <a:lnTo>
                            <a:pt x="106585" y="118205"/>
                          </a:lnTo>
                          <a:lnTo>
                            <a:pt x="108157" y="119015"/>
                          </a:lnTo>
                          <a:lnTo>
                            <a:pt x="109719" y="118205"/>
                          </a:lnTo>
                          <a:lnTo>
                            <a:pt x="109719" y="119015"/>
                          </a:lnTo>
                          <a:lnTo>
                            <a:pt x="109719" y="119824"/>
                          </a:lnTo>
                          <a:lnTo>
                            <a:pt x="109719" y="119824"/>
                          </a:lnTo>
                          <a:lnTo>
                            <a:pt x="109719" y="125492"/>
                          </a:lnTo>
                          <a:lnTo>
                            <a:pt x="109719" y="124682"/>
                          </a:lnTo>
                          <a:lnTo>
                            <a:pt x="108157" y="129540"/>
                          </a:lnTo>
                          <a:lnTo>
                            <a:pt x="108157" y="129540"/>
                          </a:lnTo>
                          <a:lnTo>
                            <a:pt x="108157" y="129540"/>
                          </a:lnTo>
                          <a:lnTo>
                            <a:pt x="108157" y="128730"/>
                          </a:lnTo>
                          <a:lnTo>
                            <a:pt x="68180" y="116586"/>
                          </a:lnTo>
                          <a:lnTo>
                            <a:pt x="64265" y="117396"/>
                          </a:lnTo>
                          <a:lnTo>
                            <a:pt x="64265" y="115776"/>
                          </a:lnTo>
                          <a:lnTo>
                            <a:pt x="64265" y="114967"/>
                          </a:lnTo>
                          <a:lnTo>
                            <a:pt x="43101" y="114967"/>
                          </a:lnTo>
                          <a:lnTo>
                            <a:pt x="43101" y="113347"/>
                          </a:lnTo>
                          <a:lnTo>
                            <a:pt x="43101" y="114157"/>
                          </a:lnTo>
                          <a:lnTo>
                            <a:pt x="43101" y="106061"/>
                          </a:lnTo>
                          <a:lnTo>
                            <a:pt x="43101" y="104442"/>
                          </a:lnTo>
                          <a:lnTo>
                            <a:pt x="5486" y="108490"/>
                          </a:lnTo>
                          <a:lnTo>
                            <a:pt x="7048" y="102013"/>
                          </a:lnTo>
                          <a:lnTo>
                            <a:pt x="1562" y="92297"/>
                          </a:lnTo>
                          <a:lnTo>
                            <a:pt x="0" y="78534"/>
                          </a:lnTo>
                          <a:lnTo>
                            <a:pt x="3915" y="70437"/>
                          </a:lnTo>
                          <a:lnTo>
                            <a:pt x="16459" y="53435"/>
                          </a:lnTo>
                          <a:lnTo>
                            <a:pt x="26651" y="49387"/>
                          </a:lnTo>
                          <a:lnTo>
                            <a:pt x="47025" y="31575"/>
                          </a:lnTo>
                          <a:lnTo>
                            <a:pt x="39186" y="23479"/>
                          </a:lnTo>
                          <a:lnTo>
                            <a:pt x="37615" y="10525"/>
                          </a:lnTo>
                          <a:lnTo>
                            <a:pt x="61132" y="0"/>
                          </a:lnTo>
                          <a:lnTo>
                            <a:pt x="91697" y="21860"/>
                          </a:lnTo>
                          <a:lnTo>
                            <a:pt x="100318" y="32385"/>
                          </a:lnTo>
                          <a:lnTo>
                            <a:pt x="91697" y="44529"/>
                          </a:lnTo>
                          <a:lnTo>
                            <a:pt x="93259" y="58293"/>
                          </a:lnTo>
                          <a:lnTo>
                            <a:pt x="86992" y="68818"/>
                          </a:lnTo>
                          <a:lnTo>
                            <a:pt x="97184" y="98774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91" name="Forma Livre: Forma 190">
                      <a:extLst>
                        <a:ext uri="{FF2B5EF4-FFF2-40B4-BE49-F238E27FC236}">
                          <a16:creationId xmlns:a16="http://schemas.microsoft.com/office/drawing/2014/main" id="{8CD39672-CB84-4CE8-2124-572E5CC719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6714" y="2998738"/>
                      <a:ext cx="291550" cy="433987"/>
                    </a:xfrm>
                    <a:custGeom>
                      <a:avLst/>
                      <a:gdLst>
                        <a:gd name="connsiteX0" fmla="*/ 231990 w 291550"/>
                        <a:gd name="connsiteY0" fmla="*/ 197568 h 433987"/>
                        <a:gd name="connsiteX1" fmla="*/ 222580 w 291550"/>
                        <a:gd name="connsiteY1" fmla="*/ 200806 h 433987"/>
                        <a:gd name="connsiteX2" fmla="*/ 211607 w 291550"/>
                        <a:gd name="connsiteY2" fmla="*/ 200806 h 433987"/>
                        <a:gd name="connsiteX3" fmla="*/ 195939 w 291550"/>
                        <a:gd name="connsiteY3" fmla="*/ 223475 h 433987"/>
                        <a:gd name="connsiteX4" fmla="*/ 198282 w 291550"/>
                        <a:gd name="connsiteY4" fmla="*/ 238049 h 433987"/>
                        <a:gd name="connsiteX5" fmla="*/ 207693 w 291550"/>
                        <a:gd name="connsiteY5" fmla="*/ 280959 h 433987"/>
                        <a:gd name="connsiteX6" fmla="*/ 210826 w 291550"/>
                        <a:gd name="connsiteY6" fmla="*/ 288246 h 433987"/>
                        <a:gd name="connsiteX7" fmla="*/ 210826 w 291550"/>
                        <a:gd name="connsiteY7" fmla="*/ 292294 h 433987"/>
                        <a:gd name="connsiteX8" fmla="*/ 214741 w 291550"/>
                        <a:gd name="connsiteY8" fmla="*/ 306057 h 433987"/>
                        <a:gd name="connsiteX9" fmla="*/ 220227 w 291550"/>
                        <a:gd name="connsiteY9" fmla="*/ 332784 h 433987"/>
                        <a:gd name="connsiteX10" fmla="*/ 203778 w 291550"/>
                        <a:gd name="connsiteY10" fmla="*/ 349787 h 433987"/>
                        <a:gd name="connsiteX11" fmla="*/ 199854 w 291550"/>
                        <a:gd name="connsiteY11" fmla="*/ 345739 h 433987"/>
                        <a:gd name="connsiteX12" fmla="*/ 201425 w 291550"/>
                        <a:gd name="connsiteY12" fmla="*/ 329546 h 433987"/>
                        <a:gd name="connsiteX13" fmla="*/ 180261 w 291550"/>
                        <a:gd name="connsiteY13" fmla="*/ 330356 h 433987"/>
                        <a:gd name="connsiteX14" fmla="*/ 176346 w 291550"/>
                        <a:gd name="connsiteY14" fmla="*/ 327117 h 433987"/>
                        <a:gd name="connsiteX15" fmla="*/ 170859 w 291550"/>
                        <a:gd name="connsiteY15" fmla="*/ 333594 h 433987"/>
                        <a:gd name="connsiteX16" fmla="*/ 171640 w 291550"/>
                        <a:gd name="connsiteY16" fmla="*/ 352215 h 433987"/>
                        <a:gd name="connsiteX17" fmla="*/ 171640 w 291550"/>
                        <a:gd name="connsiteY17" fmla="*/ 353025 h 433987"/>
                        <a:gd name="connsiteX18" fmla="*/ 142637 w 291550"/>
                        <a:gd name="connsiteY18" fmla="*/ 366789 h 433987"/>
                        <a:gd name="connsiteX19" fmla="*/ 133235 w 291550"/>
                        <a:gd name="connsiteY19" fmla="*/ 371646 h 433987"/>
                        <a:gd name="connsiteX20" fmla="*/ 133235 w 291550"/>
                        <a:gd name="connsiteY20" fmla="*/ 371646 h 433987"/>
                        <a:gd name="connsiteX21" fmla="*/ 126959 w 291550"/>
                        <a:gd name="connsiteY21" fmla="*/ 390268 h 433987"/>
                        <a:gd name="connsiteX22" fmla="*/ 146561 w 291550"/>
                        <a:gd name="connsiteY22" fmla="*/ 386220 h 433987"/>
                        <a:gd name="connsiteX23" fmla="*/ 146561 w 291550"/>
                        <a:gd name="connsiteY23" fmla="*/ 385410 h 433987"/>
                        <a:gd name="connsiteX24" fmla="*/ 146561 w 291550"/>
                        <a:gd name="connsiteY24" fmla="*/ 386220 h 433987"/>
                        <a:gd name="connsiteX25" fmla="*/ 146561 w 291550"/>
                        <a:gd name="connsiteY25" fmla="*/ 386220 h 433987"/>
                        <a:gd name="connsiteX26" fmla="*/ 144208 w 291550"/>
                        <a:gd name="connsiteY26" fmla="*/ 402412 h 433987"/>
                        <a:gd name="connsiteX27" fmla="*/ 144208 w 291550"/>
                        <a:gd name="connsiteY27" fmla="*/ 401603 h 433987"/>
                        <a:gd name="connsiteX28" fmla="*/ 131664 w 291550"/>
                        <a:gd name="connsiteY28" fmla="*/ 405651 h 433987"/>
                        <a:gd name="connsiteX29" fmla="*/ 97184 w 291550"/>
                        <a:gd name="connsiteY29" fmla="*/ 415366 h 433987"/>
                        <a:gd name="connsiteX30" fmla="*/ 38405 w 291550"/>
                        <a:gd name="connsiteY30" fmla="*/ 433988 h 433987"/>
                        <a:gd name="connsiteX31" fmla="*/ 38405 w 291550"/>
                        <a:gd name="connsiteY31" fmla="*/ 433988 h 433987"/>
                        <a:gd name="connsiteX32" fmla="*/ 38405 w 291550"/>
                        <a:gd name="connsiteY32" fmla="*/ 433178 h 433987"/>
                        <a:gd name="connsiteX33" fmla="*/ 57207 w 291550"/>
                        <a:gd name="connsiteY33" fmla="*/ 395126 h 433987"/>
                        <a:gd name="connsiteX34" fmla="*/ 58778 w 291550"/>
                        <a:gd name="connsiteY34" fmla="*/ 394316 h 433987"/>
                        <a:gd name="connsiteX35" fmla="*/ 58778 w 291550"/>
                        <a:gd name="connsiteY35" fmla="*/ 392697 h 433987"/>
                        <a:gd name="connsiteX36" fmla="*/ 58778 w 291550"/>
                        <a:gd name="connsiteY36" fmla="*/ 393506 h 433987"/>
                        <a:gd name="connsiteX37" fmla="*/ 61131 w 291550"/>
                        <a:gd name="connsiteY37" fmla="*/ 387029 h 433987"/>
                        <a:gd name="connsiteX38" fmla="*/ 58778 w 291550"/>
                        <a:gd name="connsiteY38" fmla="*/ 382981 h 433987"/>
                        <a:gd name="connsiteX39" fmla="*/ 47806 w 291550"/>
                        <a:gd name="connsiteY39" fmla="*/ 365169 h 433987"/>
                        <a:gd name="connsiteX40" fmla="*/ 43100 w 291550"/>
                        <a:gd name="connsiteY40" fmla="*/ 355454 h 433987"/>
                        <a:gd name="connsiteX41" fmla="*/ 10973 w 291550"/>
                        <a:gd name="connsiteY41" fmla="*/ 302009 h 433987"/>
                        <a:gd name="connsiteX42" fmla="*/ 10973 w 291550"/>
                        <a:gd name="connsiteY42" fmla="*/ 301200 h 433987"/>
                        <a:gd name="connsiteX43" fmla="*/ 9401 w 291550"/>
                        <a:gd name="connsiteY43" fmla="*/ 283388 h 433987"/>
                        <a:gd name="connsiteX44" fmla="*/ 7839 w 291550"/>
                        <a:gd name="connsiteY44" fmla="*/ 266386 h 433987"/>
                        <a:gd name="connsiteX45" fmla="*/ 5486 w 291550"/>
                        <a:gd name="connsiteY45" fmla="*/ 235620 h 433987"/>
                        <a:gd name="connsiteX46" fmla="*/ 2352 w 291550"/>
                        <a:gd name="connsiteY46" fmla="*/ 197568 h 433987"/>
                        <a:gd name="connsiteX47" fmla="*/ 1571 w 291550"/>
                        <a:gd name="connsiteY47" fmla="*/ 167602 h 433987"/>
                        <a:gd name="connsiteX48" fmla="*/ 0 w 291550"/>
                        <a:gd name="connsiteY48" fmla="*/ 157886 h 433987"/>
                        <a:gd name="connsiteX49" fmla="*/ 36052 w 291550"/>
                        <a:gd name="connsiteY49" fmla="*/ 61541 h 433987"/>
                        <a:gd name="connsiteX50" fmla="*/ 43891 w 291550"/>
                        <a:gd name="connsiteY50" fmla="*/ 55874 h 433987"/>
                        <a:gd name="connsiteX51" fmla="*/ 98755 w 291550"/>
                        <a:gd name="connsiteY51" fmla="*/ 25908 h 433987"/>
                        <a:gd name="connsiteX52" fmla="*/ 98755 w 291550"/>
                        <a:gd name="connsiteY52" fmla="*/ 25908 h 433987"/>
                        <a:gd name="connsiteX53" fmla="*/ 133235 w 291550"/>
                        <a:gd name="connsiteY53" fmla="*/ 17812 h 433987"/>
                        <a:gd name="connsiteX54" fmla="*/ 140294 w 291550"/>
                        <a:gd name="connsiteY54" fmla="*/ 16192 h 433987"/>
                        <a:gd name="connsiteX55" fmla="*/ 198282 w 291550"/>
                        <a:gd name="connsiteY55" fmla="*/ 0 h 433987"/>
                        <a:gd name="connsiteX56" fmla="*/ 198282 w 291550"/>
                        <a:gd name="connsiteY56" fmla="*/ 810 h 433987"/>
                        <a:gd name="connsiteX57" fmla="*/ 260204 w 291550"/>
                        <a:gd name="connsiteY57" fmla="*/ 46158 h 433987"/>
                        <a:gd name="connsiteX58" fmla="*/ 237477 w 291550"/>
                        <a:gd name="connsiteY58" fmla="*/ 62351 h 433987"/>
                        <a:gd name="connsiteX59" fmla="*/ 279797 w 291550"/>
                        <a:gd name="connsiteY59" fmla="*/ 86639 h 433987"/>
                        <a:gd name="connsiteX60" fmla="*/ 281359 w 291550"/>
                        <a:gd name="connsiteY60" fmla="*/ 88259 h 433987"/>
                        <a:gd name="connsiteX61" fmla="*/ 291550 w 291550"/>
                        <a:gd name="connsiteY61" fmla="*/ 92307 h 433987"/>
                        <a:gd name="connsiteX62" fmla="*/ 285283 w 291550"/>
                        <a:gd name="connsiteY62" fmla="*/ 127930 h 433987"/>
                        <a:gd name="connsiteX63" fmla="*/ 283711 w 291550"/>
                        <a:gd name="connsiteY63" fmla="*/ 127930 h 433987"/>
                        <a:gd name="connsiteX64" fmla="*/ 279797 w 291550"/>
                        <a:gd name="connsiteY64" fmla="*/ 146552 h 433987"/>
                        <a:gd name="connsiteX65" fmla="*/ 277444 w 291550"/>
                        <a:gd name="connsiteY65" fmla="*/ 151409 h 433987"/>
                        <a:gd name="connsiteX66" fmla="*/ 268824 w 291550"/>
                        <a:gd name="connsiteY66" fmla="*/ 157077 h 433987"/>
                        <a:gd name="connsiteX67" fmla="*/ 251583 w 291550"/>
                        <a:gd name="connsiteY67" fmla="*/ 157886 h 433987"/>
                        <a:gd name="connsiteX68" fmla="*/ 222580 w 291550"/>
                        <a:gd name="connsiteY68" fmla="*/ 168412 h 433987"/>
                        <a:gd name="connsiteX69" fmla="*/ 221018 w 291550"/>
                        <a:gd name="connsiteY69" fmla="*/ 177317 h 433987"/>
                        <a:gd name="connsiteX70" fmla="*/ 231990 w 291550"/>
                        <a:gd name="connsiteY70" fmla="*/ 190281 h 433987"/>
                        <a:gd name="connsiteX71" fmla="*/ 231990 w 291550"/>
                        <a:gd name="connsiteY71" fmla="*/ 197568 h 4339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</a:cxnLst>
                      <a:rect l="l" t="t" r="r" b="b"/>
                      <a:pathLst>
                        <a:path w="291550" h="433987">
                          <a:moveTo>
                            <a:pt x="231990" y="197568"/>
                          </a:moveTo>
                          <a:lnTo>
                            <a:pt x="222580" y="200806"/>
                          </a:lnTo>
                          <a:lnTo>
                            <a:pt x="211607" y="200806"/>
                          </a:lnTo>
                          <a:lnTo>
                            <a:pt x="195939" y="223475"/>
                          </a:lnTo>
                          <a:lnTo>
                            <a:pt x="198282" y="238049"/>
                          </a:lnTo>
                          <a:lnTo>
                            <a:pt x="207693" y="280959"/>
                          </a:lnTo>
                          <a:lnTo>
                            <a:pt x="210826" y="288246"/>
                          </a:lnTo>
                          <a:lnTo>
                            <a:pt x="210826" y="292294"/>
                          </a:lnTo>
                          <a:lnTo>
                            <a:pt x="214741" y="306057"/>
                          </a:lnTo>
                          <a:lnTo>
                            <a:pt x="220227" y="332784"/>
                          </a:lnTo>
                          <a:lnTo>
                            <a:pt x="203778" y="349787"/>
                          </a:lnTo>
                          <a:lnTo>
                            <a:pt x="199854" y="345739"/>
                          </a:lnTo>
                          <a:lnTo>
                            <a:pt x="201425" y="329546"/>
                          </a:lnTo>
                          <a:lnTo>
                            <a:pt x="180261" y="330356"/>
                          </a:lnTo>
                          <a:lnTo>
                            <a:pt x="176346" y="327117"/>
                          </a:lnTo>
                          <a:lnTo>
                            <a:pt x="170859" y="333594"/>
                          </a:lnTo>
                          <a:lnTo>
                            <a:pt x="171640" y="352215"/>
                          </a:lnTo>
                          <a:lnTo>
                            <a:pt x="171640" y="353025"/>
                          </a:lnTo>
                          <a:lnTo>
                            <a:pt x="142637" y="366789"/>
                          </a:lnTo>
                          <a:lnTo>
                            <a:pt x="133235" y="371646"/>
                          </a:lnTo>
                          <a:lnTo>
                            <a:pt x="133235" y="371646"/>
                          </a:lnTo>
                          <a:lnTo>
                            <a:pt x="126959" y="390268"/>
                          </a:lnTo>
                          <a:lnTo>
                            <a:pt x="146561" y="386220"/>
                          </a:lnTo>
                          <a:lnTo>
                            <a:pt x="146561" y="385410"/>
                          </a:lnTo>
                          <a:lnTo>
                            <a:pt x="146561" y="386220"/>
                          </a:lnTo>
                          <a:lnTo>
                            <a:pt x="146561" y="386220"/>
                          </a:lnTo>
                          <a:lnTo>
                            <a:pt x="144208" y="402412"/>
                          </a:lnTo>
                          <a:lnTo>
                            <a:pt x="144208" y="401603"/>
                          </a:lnTo>
                          <a:lnTo>
                            <a:pt x="131664" y="405651"/>
                          </a:lnTo>
                          <a:lnTo>
                            <a:pt x="97184" y="415366"/>
                          </a:lnTo>
                          <a:lnTo>
                            <a:pt x="38405" y="433988"/>
                          </a:lnTo>
                          <a:lnTo>
                            <a:pt x="38405" y="433988"/>
                          </a:lnTo>
                          <a:lnTo>
                            <a:pt x="38405" y="433178"/>
                          </a:lnTo>
                          <a:lnTo>
                            <a:pt x="57207" y="395126"/>
                          </a:lnTo>
                          <a:lnTo>
                            <a:pt x="58778" y="394316"/>
                          </a:lnTo>
                          <a:lnTo>
                            <a:pt x="58778" y="392697"/>
                          </a:lnTo>
                          <a:lnTo>
                            <a:pt x="58778" y="393506"/>
                          </a:lnTo>
                          <a:lnTo>
                            <a:pt x="61131" y="387029"/>
                          </a:lnTo>
                          <a:lnTo>
                            <a:pt x="58778" y="382981"/>
                          </a:lnTo>
                          <a:lnTo>
                            <a:pt x="47806" y="365169"/>
                          </a:lnTo>
                          <a:lnTo>
                            <a:pt x="43100" y="355454"/>
                          </a:lnTo>
                          <a:lnTo>
                            <a:pt x="10973" y="302009"/>
                          </a:lnTo>
                          <a:lnTo>
                            <a:pt x="10973" y="301200"/>
                          </a:lnTo>
                          <a:lnTo>
                            <a:pt x="9401" y="283388"/>
                          </a:lnTo>
                          <a:lnTo>
                            <a:pt x="7839" y="266386"/>
                          </a:lnTo>
                          <a:lnTo>
                            <a:pt x="5486" y="235620"/>
                          </a:lnTo>
                          <a:lnTo>
                            <a:pt x="2352" y="197568"/>
                          </a:lnTo>
                          <a:lnTo>
                            <a:pt x="1571" y="167602"/>
                          </a:lnTo>
                          <a:lnTo>
                            <a:pt x="0" y="157886"/>
                          </a:lnTo>
                          <a:lnTo>
                            <a:pt x="36052" y="61541"/>
                          </a:lnTo>
                          <a:lnTo>
                            <a:pt x="43891" y="55874"/>
                          </a:lnTo>
                          <a:lnTo>
                            <a:pt x="98755" y="25908"/>
                          </a:lnTo>
                          <a:lnTo>
                            <a:pt x="98755" y="25908"/>
                          </a:lnTo>
                          <a:lnTo>
                            <a:pt x="133235" y="17812"/>
                          </a:lnTo>
                          <a:lnTo>
                            <a:pt x="140294" y="16192"/>
                          </a:lnTo>
                          <a:lnTo>
                            <a:pt x="198282" y="0"/>
                          </a:lnTo>
                          <a:lnTo>
                            <a:pt x="198282" y="810"/>
                          </a:lnTo>
                          <a:lnTo>
                            <a:pt x="260204" y="46158"/>
                          </a:lnTo>
                          <a:lnTo>
                            <a:pt x="237477" y="62351"/>
                          </a:lnTo>
                          <a:lnTo>
                            <a:pt x="279797" y="86639"/>
                          </a:lnTo>
                          <a:lnTo>
                            <a:pt x="281359" y="88259"/>
                          </a:lnTo>
                          <a:lnTo>
                            <a:pt x="291550" y="92307"/>
                          </a:lnTo>
                          <a:lnTo>
                            <a:pt x="285283" y="127930"/>
                          </a:lnTo>
                          <a:lnTo>
                            <a:pt x="283711" y="127930"/>
                          </a:lnTo>
                          <a:lnTo>
                            <a:pt x="279797" y="146552"/>
                          </a:lnTo>
                          <a:lnTo>
                            <a:pt x="277444" y="151409"/>
                          </a:lnTo>
                          <a:lnTo>
                            <a:pt x="268824" y="157077"/>
                          </a:lnTo>
                          <a:lnTo>
                            <a:pt x="251583" y="157886"/>
                          </a:lnTo>
                          <a:lnTo>
                            <a:pt x="222580" y="168412"/>
                          </a:lnTo>
                          <a:lnTo>
                            <a:pt x="221018" y="177317"/>
                          </a:lnTo>
                          <a:lnTo>
                            <a:pt x="231990" y="190281"/>
                          </a:lnTo>
                          <a:lnTo>
                            <a:pt x="231990" y="197568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92" name="Forma Livre: Forma 191">
                      <a:extLst>
                        <a:ext uri="{FF2B5EF4-FFF2-40B4-BE49-F238E27FC236}">
                          <a16:creationId xmlns:a16="http://schemas.microsoft.com/office/drawing/2014/main" id="{6ECA5D2C-E3B6-E11E-417C-BF8E96EF31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81916" y="3196306"/>
                      <a:ext cx="195929" cy="255860"/>
                    </a:xfrm>
                    <a:custGeom>
                      <a:avLst/>
                      <a:gdLst>
                        <a:gd name="connsiteX0" fmla="*/ 137150 w 195929"/>
                        <a:gd name="connsiteY0" fmla="*/ 0 h 255860"/>
                        <a:gd name="connsiteX1" fmla="*/ 140284 w 195929"/>
                        <a:gd name="connsiteY1" fmla="*/ 38052 h 255860"/>
                        <a:gd name="connsiteX2" fmla="*/ 142637 w 195929"/>
                        <a:gd name="connsiteY2" fmla="*/ 68818 h 255860"/>
                        <a:gd name="connsiteX3" fmla="*/ 144199 w 195929"/>
                        <a:gd name="connsiteY3" fmla="*/ 85820 h 255860"/>
                        <a:gd name="connsiteX4" fmla="*/ 145771 w 195929"/>
                        <a:gd name="connsiteY4" fmla="*/ 103632 h 255860"/>
                        <a:gd name="connsiteX5" fmla="*/ 145771 w 195929"/>
                        <a:gd name="connsiteY5" fmla="*/ 104442 h 255860"/>
                        <a:gd name="connsiteX6" fmla="*/ 177908 w 195929"/>
                        <a:gd name="connsiteY6" fmla="*/ 157886 h 255860"/>
                        <a:gd name="connsiteX7" fmla="*/ 182604 w 195929"/>
                        <a:gd name="connsiteY7" fmla="*/ 167602 h 255860"/>
                        <a:gd name="connsiteX8" fmla="*/ 193577 w 195929"/>
                        <a:gd name="connsiteY8" fmla="*/ 185414 h 255860"/>
                        <a:gd name="connsiteX9" fmla="*/ 195929 w 195929"/>
                        <a:gd name="connsiteY9" fmla="*/ 189462 h 255860"/>
                        <a:gd name="connsiteX10" fmla="*/ 193577 w 195929"/>
                        <a:gd name="connsiteY10" fmla="*/ 195939 h 255860"/>
                        <a:gd name="connsiteX11" fmla="*/ 192014 w 195929"/>
                        <a:gd name="connsiteY11" fmla="*/ 197558 h 255860"/>
                        <a:gd name="connsiteX12" fmla="*/ 173203 w 195929"/>
                        <a:gd name="connsiteY12" fmla="*/ 236420 h 255860"/>
                        <a:gd name="connsiteX13" fmla="*/ 138712 w 195929"/>
                        <a:gd name="connsiteY13" fmla="*/ 240468 h 255860"/>
                        <a:gd name="connsiteX14" fmla="*/ 138712 w 195929"/>
                        <a:gd name="connsiteY14" fmla="*/ 240468 h 255860"/>
                        <a:gd name="connsiteX15" fmla="*/ 138712 w 195929"/>
                        <a:gd name="connsiteY15" fmla="*/ 240468 h 255860"/>
                        <a:gd name="connsiteX16" fmla="*/ 83068 w 195929"/>
                        <a:gd name="connsiteY16" fmla="*/ 230753 h 255860"/>
                        <a:gd name="connsiteX17" fmla="*/ 52502 w 195929"/>
                        <a:gd name="connsiteY17" fmla="*/ 255861 h 255860"/>
                        <a:gd name="connsiteX18" fmla="*/ 52502 w 195929"/>
                        <a:gd name="connsiteY18" fmla="*/ 255861 h 255860"/>
                        <a:gd name="connsiteX19" fmla="*/ 52502 w 195929"/>
                        <a:gd name="connsiteY19" fmla="*/ 255861 h 255860"/>
                        <a:gd name="connsiteX20" fmla="*/ 47016 w 195929"/>
                        <a:gd name="connsiteY20" fmla="*/ 252612 h 255860"/>
                        <a:gd name="connsiteX21" fmla="*/ 47016 w 195929"/>
                        <a:gd name="connsiteY21" fmla="*/ 251803 h 255860"/>
                        <a:gd name="connsiteX22" fmla="*/ 47016 w 195929"/>
                        <a:gd name="connsiteY22" fmla="*/ 249374 h 255860"/>
                        <a:gd name="connsiteX23" fmla="*/ 47016 w 195929"/>
                        <a:gd name="connsiteY23" fmla="*/ 250184 h 255860"/>
                        <a:gd name="connsiteX24" fmla="*/ 48587 w 195929"/>
                        <a:gd name="connsiteY24" fmla="*/ 245326 h 255860"/>
                        <a:gd name="connsiteX25" fmla="*/ 48587 w 195929"/>
                        <a:gd name="connsiteY25" fmla="*/ 245326 h 255860"/>
                        <a:gd name="connsiteX26" fmla="*/ 45454 w 195929"/>
                        <a:gd name="connsiteY26" fmla="*/ 246135 h 255860"/>
                        <a:gd name="connsiteX27" fmla="*/ 45454 w 195929"/>
                        <a:gd name="connsiteY27" fmla="*/ 245326 h 255860"/>
                        <a:gd name="connsiteX28" fmla="*/ 45454 w 195929"/>
                        <a:gd name="connsiteY28" fmla="*/ 244516 h 255860"/>
                        <a:gd name="connsiteX29" fmla="*/ 47016 w 195929"/>
                        <a:gd name="connsiteY29" fmla="*/ 242897 h 255860"/>
                        <a:gd name="connsiteX30" fmla="*/ 45454 w 195929"/>
                        <a:gd name="connsiteY30" fmla="*/ 241278 h 255860"/>
                        <a:gd name="connsiteX31" fmla="*/ 48587 w 195929"/>
                        <a:gd name="connsiteY31" fmla="*/ 239658 h 255860"/>
                        <a:gd name="connsiteX32" fmla="*/ 48587 w 195929"/>
                        <a:gd name="connsiteY32" fmla="*/ 239658 h 255860"/>
                        <a:gd name="connsiteX33" fmla="*/ 48587 w 195929"/>
                        <a:gd name="connsiteY33" fmla="*/ 240468 h 255860"/>
                        <a:gd name="connsiteX34" fmla="*/ 45454 w 195929"/>
                        <a:gd name="connsiteY34" fmla="*/ 238849 h 255860"/>
                        <a:gd name="connsiteX35" fmla="*/ 45454 w 195929"/>
                        <a:gd name="connsiteY35" fmla="*/ 238849 h 255860"/>
                        <a:gd name="connsiteX36" fmla="*/ 45454 w 195929"/>
                        <a:gd name="connsiteY36" fmla="*/ 238039 h 255860"/>
                        <a:gd name="connsiteX37" fmla="*/ 45454 w 195929"/>
                        <a:gd name="connsiteY37" fmla="*/ 238039 h 255860"/>
                        <a:gd name="connsiteX38" fmla="*/ 35262 w 195929"/>
                        <a:gd name="connsiteY38" fmla="*/ 230753 h 255860"/>
                        <a:gd name="connsiteX39" fmla="*/ 35262 w 195929"/>
                        <a:gd name="connsiteY39" fmla="*/ 230753 h 255860"/>
                        <a:gd name="connsiteX40" fmla="*/ 33700 w 195929"/>
                        <a:gd name="connsiteY40" fmla="*/ 231562 h 255860"/>
                        <a:gd name="connsiteX41" fmla="*/ 33700 w 195929"/>
                        <a:gd name="connsiteY41" fmla="*/ 227514 h 255860"/>
                        <a:gd name="connsiteX42" fmla="*/ 33700 w 195929"/>
                        <a:gd name="connsiteY42" fmla="*/ 225895 h 255860"/>
                        <a:gd name="connsiteX43" fmla="*/ 33700 w 195929"/>
                        <a:gd name="connsiteY43" fmla="*/ 225895 h 255860"/>
                        <a:gd name="connsiteX44" fmla="*/ 36043 w 195929"/>
                        <a:gd name="connsiteY44" fmla="*/ 219418 h 255860"/>
                        <a:gd name="connsiteX45" fmla="*/ 36043 w 195929"/>
                        <a:gd name="connsiteY45" fmla="*/ 219418 h 255860"/>
                        <a:gd name="connsiteX46" fmla="*/ 35262 w 195929"/>
                        <a:gd name="connsiteY46" fmla="*/ 216989 h 255860"/>
                        <a:gd name="connsiteX47" fmla="*/ 35262 w 195929"/>
                        <a:gd name="connsiteY47" fmla="*/ 216989 h 255860"/>
                        <a:gd name="connsiteX48" fmla="*/ 32128 w 195929"/>
                        <a:gd name="connsiteY48" fmla="*/ 206464 h 255860"/>
                        <a:gd name="connsiteX49" fmla="*/ 30566 w 195929"/>
                        <a:gd name="connsiteY49" fmla="*/ 204035 h 255860"/>
                        <a:gd name="connsiteX50" fmla="*/ 30566 w 195929"/>
                        <a:gd name="connsiteY50" fmla="*/ 203225 h 255860"/>
                        <a:gd name="connsiteX51" fmla="*/ 26641 w 195929"/>
                        <a:gd name="connsiteY51" fmla="*/ 193510 h 255860"/>
                        <a:gd name="connsiteX52" fmla="*/ 25861 w 195929"/>
                        <a:gd name="connsiteY52" fmla="*/ 191891 h 255860"/>
                        <a:gd name="connsiteX53" fmla="*/ 25861 w 195929"/>
                        <a:gd name="connsiteY53" fmla="*/ 188652 h 255860"/>
                        <a:gd name="connsiteX54" fmla="*/ 26641 w 195929"/>
                        <a:gd name="connsiteY54" fmla="*/ 187842 h 255860"/>
                        <a:gd name="connsiteX55" fmla="*/ 28213 w 195929"/>
                        <a:gd name="connsiteY55" fmla="*/ 185414 h 255860"/>
                        <a:gd name="connsiteX56" fmla="*/ 30566 w 195929"/>
                        <a:gd name="connsiteY56" fmla="*/ 182985 h 255860"/>
                        <a:gd name="connsiteX57" fmla="*/ 32128 w 195929"/>
                        <a:gd name="connsiteY57" fmla="*/ 179746 h 255860"/>
                        <a:gd name="connsiteX58" fmla="*/ 32128 w 195929"/>
                        <a:gd name="connsiteY58" fmla="*/ 178127 h 255860"/>
                        <a:gd name="connsiteX59" fmla="*/ 32128 w 195929"/>
                        <a:gd name="connsiteY59" fmla="*/ 175698 h 255860"/>
                        <a:gd name="connsiteX60" fmla="*/ 30566 w 195929"/>
                        <a:gd name="connsiteY60" fmla="*/ 165173 h 255860"/>
                        <a:gd name="connsiteX61" fmla="*/ 30566 w 195929"/>
                        <a:gd name="connsiteY61" fmla="*/ 165983 h 255860"/>
                        <a:gd name="connsiteX62" fmla="*/ 39186 w 195929"/>
                        <a:gd name="connsiteY62" fmla="*/ 153029 h 255860"/>
                        <a:gd name="connsiteX63" fmla="*/ 39186 w 195929"/>
                        <a:gd name="connsiteY63" fmla="*/ 153029 h 255860"/>
                        <a:gd name="connsiteX64" fmla="*/ 39186 w 195929"/>
                        <a:gd name="connsiteY64" fmla="*/ 153838 h 255860"/>
                        <a:gd name="connsiteX65" fmla="*/ 39186 w 195929"/>
                        <a:gd name="connsiteY65" fmla="*/ 153029 h 255860"/>
                        <a:gd name="connsiteX66" fmla="*/ 30566 w 195929"/>
                        <a:gd name="connsiteY66" fmla="*/ 142504 h 255860"/>
                        <a:gd name="connsiteX67" fmla="*/ 0 w 195929"/>
                        <a:gd name="connsiteY67" fmla="*/ 120644 h 255860"/>
                        <a:gd name="connsiteX68" fmla="*/ 8620 w 195929"/>
                        <a:gd name="connsiteY68" fmla="*/ 118215 h 255860"/>
                        <a:gd name="connsiteX69" fmla="*/ 18802 w 195929"/>
                        <a:gd name="connsiteY69" fmla="*/ 97155 h 255860"/>
                        <a:gd name="connsiteX70" fmla="*/ 29785 w 195929"/>
                        <a:gd name="connsiteY70" fmla="*/ 89868 h 255860"/>
                        <a:gd name="connsiteX71" fmla="*/ 37615 w 195929"/>
                        <a:gd name="connsiteY71" fmla="*/ 76914 h 255860"/>
                        <a:gd name="connsiteX72" fmla="*/ 53293 w 195929"/>
                        <a:gd name="connsiteY72" fmla="*/ 55864 h 255860"/>
                        <a:gd name="connsiteX73" fmla="*/ 53293 w 195929"/>
                        <a:gd name="connsiteY73" fmla="*/ 21860 h 255860"/>
                        <a:gd name="connsiteX74" fmla="*/ 62694 w 195929"/>
                        <a:gd name="connsiteY74" fmla="*/ 27527 h 255860"/>
                        <a:gd name="connsiteX75" fmla="*/ 68180 w 195929"/>
                        <a:gd name="connsiteY75" fmla="*/ 24289 h 255860"/>
                        <a:gd name="connsiteX76" fmla="*/ 69752 w 195929"/>
                        <a:gd name="connsiteY76" fmla="*/ 25098 h 255860"/>
                        <a:gd name="connsiteX77" fmla="*/ 97965 w 195929"/>
                        <a:gd name="connsiteY77" fmla="*/ 12144 h 255860"/>
                        <a:gd name="connsiteX78" fmla="*/ 123044 w 195929"/>
                        <a:gd name="connsiteY78" fmla="*/ 8906 h 255860"/>
                        <a:gd name="connsiteX79" fmla="*/ 137150 w 195929"/>
                        <a:gd name="connsiteY79" fmla="*/ 0 h 2558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</a:cxnLst>
                      <a:rect l="l" t="t" r="r" b="b"/>
                      <a:pathLst>
                        <a:path w="195929" h="255860">
                          <a:moveTo>
                            <a:pt x="137150" y="0"/>
                          </a:moveTo>
                          <a:lnTo>
                            <a:pt x="140284" y="38052"/>
                          </a:lnTo>
                          <a:lnTo>
                            <a:pt x="142637" y="68818"/>
                          </a:lnTo>
                          <a:lnTo>
                            <a:pt x="144199" y="85820"/>
                          </a:lnTo>
                          <a:lnTo>
                            <a:pt x="145771" y="103632"/>
                          </a:lnTo>
                          <a:lnTo>
                            <a:pt x="145771" y="104442"/>
                          </a:lnTo>
                          <a:lnTo>
                            <a:pt x="177908" y="157886"/>
                          </a:lnTo>
                          <a:lnTo>
                            <a:pt x="182604" y="167602"/>
                          </a:lnTo>
                          <a:lnTo>
                            <a:pt x="193577" y="185414"/>
                          </a:lnTo>
                          <a:lnTo>
                            <a:pt x="195929" y="189462"/>
                          </a:lnTo>
                          <a:lnTo>
                            <a:pt x="193577" y="195939"/>
                          </a:lnTo>
                          <a:lnTo>
                            <a:pt x="192014" y="197558"/>
                          </a:lnTo>
                          <a:lnTo>
                            <a:pt x="173203" y="236420"/>
                          </a:lnTo>
                          <a:lnTo>
                            <a:pt x="138712" y="240468"/>
                          </a:lnTo>
                          <a:lnTo>
                            <a:pt x="138712" y="240468"/>
                          </a:lnTo>
                          <a:lnTo>
                            <a:pt x="138712" y="240468"/>
                          </a:lnTo>
                          <a:lnTo>
                            <a:pt x="83068" y="230753"/>
                          </a:lnTo>
                          <a:lnTo>
                            <a:pt x="52502" y="255861"/>
                          </a:lnTo>
                          <a:lnTo>
                            <a:pt x="52502" y="255861"/>
                          </a:lnTo>
                          <a:lnTo>
                            <a:pt x="52502" y="255861"/>
                          </a:lnTo>
                          <a:lnTo>
                            <a:pt x="47016" y="252612"/>
                          </a:lnTo>
                          <a:lnTo>
                            <a:pt x="47016" y="251803"/>
                          </a:lnTo>
                          <a:lnTo>
                            <a:pt x="47016" y="249374"/>
                          </a:lnTo>
                          <a:lnTo>
                            <a:pt x="47016" y="250184"/>
                          </a:lnTo>
                          <a:lnTo>
                            <a:pt x="48587" y="245326"/>
                          </a:lnTo>
                          <a:lnTo>
                            <a:pt x="48587" y="245326"/>
                          </a:lnTo>
                          <a:lnTo>
                            <a:pt x="45454" y="246135"/>
                          </a:lnTo>
                          <a:lnTo>
                            <a:pt x="45454" y="245326"/>
                          </a:lnTo>
                          <a:lnTo>
                            <a:pt x="45454" y="244516"/>
                          </a:lnTo>
                          <a:lnTo>
                            <a:pt x="47016" y="242897"/>
                          </a:lnTo>
                          <a:lnTo>
                            <a:pt x="45454" y="241278"/>
                          </a:lnTo>
                          <a:lnTo>
                            <a:pt x="48587" y="239658"/>
                          </a:lnTo>
                          <a:lnTo>
                            <a:pt x="48587" y="239658"/>
                          </a:lnTo>
                          <a:lnTo>
                            <a:pt x="48587" y="240468"/>
                          </a:lnTo>
                          <a:lnTo>
                            <a:pt x="45454" y="238849"/>
                          </a:lnTo>
                          <a:lnTo>
                            <a:pt x="45454" y="238849"/>
                          </a:lnTo>
                          <a:lnTo>
                            <a:pt x="45454" y="238039"/>
                          </a:lnTo>
                          <a:lnTo>
                            <a:pt x="45454" y="238039"/>
                          </a:lnTo>
                          <a:lnTo>
                            <a:pt x="35262" y="230753"/>
                          </a:lnTo>
                          <a:lnTo>
                            <a:pt x="35262" y="230753"/>
                          </a:lnTo>
                          <a:lnTo>
                            <a:pt x="33700" y="231562"/>
                          </a:lnTo>
                          <a:lnTo>
                            <a:pt x="33700" y="227514"/>
                          </a:lnTo>
                          <a:lnTo>
                            <a:pt x="33700" y="225895"/>
                          </a:lnTo>
                          <a:lnTo>
                            <a:pt x="33700" y="225895"/>
                          </a:lnTo>
                          <a:lnTo>
                            <a:pt x="36043" y="219418"/>
                          </a:lnTo>
                          <a:lnTo>
                            <a:pt x="36043" y="219418"/>
                          </a:lnTo>
                          <a:lnTo>
                            <a:pt x="35262" y="216989"/>
                          </a:lnTo>
                          <a:lnTo>
                            <a:pt x="35262" y="216989"/>
                          </a:lnTo>
                          <a:lnTo>
                            <a:pt x="32128" y="206464"/>
                          </a:lnTo>
                          <a:lnTo>
                            <a:pt x="30566" y="204035"/>
                          </a:lnTo>
                          <a:lnTo>
                            <a:pt x="30566" y="203225"/>
                          </a:lnTo>
                          <a:lnTo>
                            <a:pt x="26641" y="193510"/>
                          </a:lnTo>
                          <a:lnTo>
                            <a:pt x="25861" y="191891"/>
                          </a:lnTo>
                          <a:lnTo>
                            <a:pt x="25861" y="188652"/>
                          </a:lnTo>
                          <a:lnTo>
                            <a:pt x="26641" y="187842"/>
                          </a:lnTo>
                          <a:lnTo>
                            <a:pt x="28213" y="185414"/>
                          </a:lnTo>
                          <a:lnTo>
                            <a:pt x="30566" y="182985"/>
                          </a:lnTo>
                          <a:lnTo>
                            <a:pt x="32128" y="179746"/>
                          </a:lnTo>
                          <a:lnTo>
                            <a:pt x="32128" y="178127"/>
                          </a:lnTo>
                          <a:lnTo>
                            <a:pt x="32128" y="175698"/>
                          </a:lnTo>
                          <a:lnTo>
                            <a:pt x="30566" y="165173"/>
                          </a:lnTo>
                          <a:lnTo>
                            <a:pt x="30566" y="165983"/>
                          </a:lnTo>
                          <a:lnTo>
                            <a:pt x="39186" y="153029"/>
                          </a:lnTo>
                          <a:lnTo>
                            <a:pt x="39186" y="153029"/>
                          </a:lnTo>
                          <a:lnTo>
                            <a:pt x="39186" y="153838"/>
                          </a:lnTo>
                          <a:lnTo>
                            <a:pt x="39186" y="153029"/>
                          </a:lnTo>
                          <a:lnTo>
                            <a:pt x="30566" y="142504"/>
                          </a:lnTo>
                          <a:lnTo>
                            <a:pt x="0" y="120644"/>
                          </a:lnTo>
                          <a:lnTo>
                            <a:pt x="8620" y="118215"/>
                          </a:lnTo>
                          <a:lnTo>
                            <a:pt x="18802" y="97155"/>
                          </a:lnTo>
                          <a:lnTo>
                            <a:pt x="29785" y="89868"/>
                          </a:lnTo>
                          <a:lnTo>
                            <a:pt x="37615" y="76914"/>
                          </a:lnTo>
                          <a:lnTo>
                            <a:pt x="53293" y="55864"/>
                          </a:lnTo>
                          <a:lnTo>
                            <a:pt x="53293" y="21860"/>
                          </a:lnTo>
                          <a:lnTo>
                            <a:pt x="62694" y="27527"/>
                          </a:lnTo>
                          <a:lnTo>
                            <a:pt x="68180" y="24289"/>
                          </a:lnTo>
                          <a:lnTo>
                            <a:pt x="69752" y="25098"/>
                          </a:lnTo>
                          <a:lnTo>
                            <a:pt x="97965" y="12144"/>
                          </a:lnTo>
                          <a:lnTo>
                            <a:pt x="123044" y="8906"/>
                          </a:lnTo>
                          <a:lnTo>
                            <a:pt x="137150" y="0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93" name="Forma Livre: Forma 192">
                      <a:extLst>
                        <a:ext uri="{FF2B5EF4-FFF2-40B4-BE49-F238E27FC236}">
                          <a16:creationId xmlns:a16="http://schemas.microsoft.com/office/drawing/2014/main" id="{A5793636-8439-DD2A-229F-7DB8D77E5D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21971" y="3235167"/>
                      <a:ext cx="192805" cy="374075"/>
                    </a:xfrm>
                    <a:custGeom>
                      <a:avLst/>
                      <a:gdLst>
                        <a:gd name="connsiteX0" fmla="*/ 160668 w 192805"/>
                        <a:gd name="connsiteY0" fmla="*/ 0 h 374075"/>
                        <a:gd name="connsiteX1" fmla="*/ 171641 w 192805"/>
                        <a:gd name="connsiteY1" fmla="*/ 7287 h 374075"/>
                        <a:gd name="connsiteX2" fmla="*/ 179480 w 192805"/>
                        <a:gd name="connsiteY2" fmla="*/ 1619 h 374075"/>
                        <a:gd name="connsiteX3" fmla="*/ 188881 w 192805"/>
                        <a:gd name="connsiteY3" fmla="*/ 20241 h 374075"/>
                        <a:gd name="connsiteX4" fmla="*/ 188881 w 192805"/>
                        <a:gd name="connsiteY4" fmla="*/ 21050 h 374075"/>
                        <a:gd name="connsiteX5" fmla="*/ 192024 w 192805"/>
                        <a:gd name="connsiteY5" fmla="*/ 28337 h 374075"/>
                        <a:gd name="connsiteX6" fmla="*/ 173993 w 192805"/>
                        <a:gd name="connsiteY6" fmla="*/ 55054 h 374075"/>
                        <a:gd name="connsiteX7" fmla="*/ 179480 w 192805"/>
                        <a:gd name="connsiteY7" fmla="*/ 56674 h 374075"/>
                        <a:gd name="connsiteX8" fmla="*/ 181051 w 192805"/>
                        <a:gd name="connsiteY8" fmla="*/ 67199 h 374075"/>
                        <a:gd name="connsiteX9" fmla="*/ 173993 w 192805"/>
                        <a:gd name="connsiteY9" fmla="*/ 69628 h 374075"/>
                        <a:gd name="connsiteX10" fmla="*/ 173993 w 192805"/>
                        <a:gd name="connsiteY10" fmla="*/ 79343 h 374075"/>
                        <a:gd name="connsiteX11" fmla="*/ 144999 w 192805"/>
                        <a:gd name="connsiteY11" fmla="*/ 91497 h 374075"/>
                        <a:gd name="connsiteX12" fmla="*/ 138722 w 192805"/>
                        <a:gd name="connsiteY12" fmla="*/ 99593 h 374075"/>
                        <a:gd name="connsiteX13" fmla="*/ 156753 w 192805"/>
                        <a:gd name="connsiteY13" fmla="*/ 123882 h 374075"/>
                        <a:gd name="connsiteX14" fmla="*/ 171641 w 192805"/>
                        <a:gd name="connsiteY14" fmla="*/ 128740 h 374075"/>
                        <a:gd name="connsiteX15" fmla="*/ 179480 w 192805"/>
                        <a:gd name="connsiteY15" fmla="*/ 125502 h 374075"/>
                        <a:gd name="connsiteX16" fmla="*/ 181051 w 192805"/>
                        <a:gd name="connsiteY16" fmla="*/ 116596 h 374075"/>
                        <a:gd name="connsiteX17" fmla="*/ 192805 w 192805"/>
                        <a:gd name="connsiteY17" fmla="*/ 114167 h 374075"/>
                        <a:gd name="connsiteX18" fmla="*/ 186537 w 192805"/>
                        <a:gd name="connsiteY18" fmla="*/ 168412 h 374075"/>
                        <a:gd name="connsiteX19" fmla="*/ 186537 w 192805"/>
                        <a:gd name="connsiteY19" fmla="*/ 170031 h 374075"/>
                        <a:gd name="connsiteX20" fmla="*/ 182613 w 192805"/>
                        <a:gd name="connsiteY20" fmla="*/ 208893 h 374075"/>
                        <a:gd name="connsiteX21" fmla="*/ 158315 w 192805"/>
                        <a:gd name="connsiteY21" fmla="*/ 235620 h 374075"/>
                        <a:gd name="connsiteX22" fmla="*/ 154400 w 192805"/>
                        <a:gd name="connsiteY22" fmla="*/ 238859 h 374075"/>
                        <a:gd name="connsiteX23" fmla="*/ 155772 w 192805"/>
                        <a:gd name="connsiteY23" fmla="*/ 257785 h 374075"/>
                        <a:gd name="connsiteX24" fmla="*/ 155991 w 192805"/>
                        <a:gd name="connsiteY24" fmla="*/ 272853 h 374075"/>
                        <a:gd name="connsiteX25" fmla="*/ 157543 w 192805"/>
                        <a:gd name="connsiteY25" fmla="*/ 315516 h 374075"/>
                        <a:gd name="connsiteX26" fmla="*/ 126187 w 192805"/>
                        <a:gd name="connsiteY26" fmla="*/ 342490 h 374075"/>
                        <a:gd name="connsiteX27" fmla="*/ 122263 w 192805"/>
                        <a:gd name="connsiteY27" fmla="*/ 374075 h 374075"/>
                        <a:gd name="connsiteX28" fmla="*/ 115995 w 192805"/>
                        <a:gd name="connsiteY28" fmla="*/ 369218 h 374075"/>
                        <a:gd name="connsiteX29" fmla="*/ 87782 w 192805"/>
                        <a:gd name="connsiteY29" fmla="*/ 343300 h 374075"/>
                        <a:gd name="connsiteX30" fmla="*/ 62703 w 192805"/>
                        <a:gd name="connsiteY30" fmla="*/ 320631 h 374075"/>
                        <a:gd name="connsiteX31" fmla="*/ 61132 w 192805"/>
                        <a:gd name="connsiteY31" fmla="*/ 318202 h 374075"/>
                        <a:gd name="connsiteX32" fmla="*/ 51731 w 192805"/>
                        <a:gd name="connsiteY32" fmla="*/ 295532 h 374075"/>
                        <a:gd name="connsiteX33" fmla="*/ 36843 w 192805"/>
                        <a:gd name="connsiteY33" fmla="*/ 258289 h 374075"/>
                        <a:gd name="connsiteX34" fmla="*/ 13325 w 192805"/>
                        <a:gd name="connsiteY34" fmla="*/ 191081 h 374075"/>
                        <a:gd name="connsiteX35" fmla="*/ 0 w 192805"/>
                        <a:gd name="connsiteY35" fmla="*/ 157886 h 374075"/>
                        <a:gd name="connsiteX36" fmla="*/ 0 w 192805"/>
                        <a:gd name="connsiteY36" fmla="*/ 157077 h 374075"/>
                        <a:gd name="connsiteX37" fmla="*/ 27432 w 192805"/>
                        <a:gd name="connsiteY37" fmla="*/ 121453 h 374075"/>
                        <a:gd name="connsiteX38" fmla="*/ 50159 w 192805"/>
                        <a:gd name="connsiteY38" fmla="*/ 102022 h 374075"/>
                        <a:gd name="connsiteX39" fmla="*/ 91697 w 192805"/>
                        <a:gd name="connsiteY39" fmla="*/ 72866 h 374075"/>
                        <a:gd name="connsiteX40" fmla="*/ 91697 w 192805"/>
                        <a:gd name="connsiteY40" fmla="*/ 59103 h 374075"/>
                        <a:gd name="connsiteX41" fmla="*/ 125396 w 192805"/>
                        <a:gd name="connsiteY41" fmla="*/ 29147 h 374075"/>
                        <a:gd name="connsiteX42" fmla="*/ 115995 w 192805"/>
                        <a:gd name="connsiteY42" fmla="*/ 22670 h 374075"/>
                        <a:gd name="connsiteX43" fmla="*/ 115995 w 192805"/>
                        <a:gd name="connsiteY43" fmla="*/ 11335 h 374075"/>
                        <a:gd name="connsiteX44" fmla="*/ 131673 w 192805"/>
                        <a:gd name="connsiteY44" fmla="*/ 11335 h 374075"/>
                        <a:gd name="connsiteX45" fmla="*/ 135588 w 192805"/>
                        <a:gd name="connsiteY45" fmla="*/ 21050 h 374075"/>
                        <a:gd name="connsiteX46" fmla="*/ 139513 w 192805"/>
                        <a:gd name="connsiteY46" fmla="*/ 20241 h 374075"/>
                        <a:gd name="connsiteX47" fmla="*/ 150486 w 192805"/>
                        <a:gd name="connsiteY47" fmla="*/ 810 h 374075"/>
                        <a:gd name="connsiteX48" fmla="*/ 160668 w 192805"/>
                        <a:gd name="connsiteY48" fmla="*/ 0 h 374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</a:cxnLst>
                      <a:rect l="l" t="t" r="r" b="b"/>
                      <a:pathLst>
                        <a:path w="192805" h="374075">
                          <a:moveTo>
                            <a:pt x="160668" y="0"/>
                          </a:moveTo>
                          <a:lnTo>
                            <a:pt x="171641" y="7287"/>
                          </a:lnTo>
                          <a:lnTo>
                            <a:pt x="179480" y="1619"/>
                          </a:lnTo>
                          <a:lnTo>
                            <a:pt x="188881" y="20241"/>
                          </a:lnTo>
                          <a:lnTo>
                            <a:pt x="188881" y="21050"/>
                          </a:lnTo>
                          <a:lnTo>
                            <a:pt x="192024" y="28337"/>
                          </a:lnTo>
                          <a:lnTo>
                            <a:pt x="173993" y="55054"/>
                          </a:lnTo>
                          <a:lnTo>
                            <a:pt x="179480" y="56674"/>
                          </a:lnTo>
                          <a:lnTo>
                            <a:pt x="181051" y="67199"/>
                          </a:lnTo>
                          <a:lnTo>
                            <a:pt x="173993" y="69628"/>
                          </a:lnTo>
                          <a:lnTo>
                            <a:pt x="173993" y="79343"/>
                          </a:lnTo>
                          <a:lnTo>
                            <a:pt x="144999" y="91497"/>
                          </a:lnTo>
                          <a:lnTo>
                            <a:pt x="138722" y="99593"/>
                          </a:lnTo>
                          <a:lnTo>
                            <a:pt x="156753" y="123882"/>
                          </a:lnTo>
                          <a:lnTo>
                            <a:pt x="171641" y="128740"/>
                          </a:lnTo>
                          <a:lnTo>
                            <a:pt x="179480" y="125502"/>
                          </a:lnTo>
                          <a:lnTo>
                            <a:pt x="181051" y="116596"/>
                          </a:lnTo>
                          <a:lnTo>
                            <a:pt x="192805" y="114167"/>
                          </a:lnTo>
                          <a:lnTo>
                            <a:pt x="186537" y="168412"/>
                          </a:lnTo>
                          <a:lnTo>
                            <a:pt x="186537" y="170031"/>
                          </a:lnTo>
                          <a:lnTo>
                            <a:pt x="182613" y="208893"/>
                          </a:lnTo>
                          <a:lnTo>
                            <a:pt x="158315" y="235620"/>
                          </a:lnTo>
                          <a:lnTo>
                            <a:pt x="154400" y="238859"/>
                          </a:lnTo>
                          <a:lnTo>
                            <a:pt x="155772" y="257785"/>
                          </a:lnTo>
                          <a:lnTo>
                            <a:pt x="155991" y="272853"/>
                          </a:lnTo>
                          <a:lnTo>
                            <a:pt x="157543" y="315516"/>
                          </a:lnTo>
                          <a:lnTo>
                            <a:pt x="126187" y="342490"/>
                          </a:lnTo>
                          <a:lnTo>
                            <a:pt x="122263" y="374075"/>
                          </a:lnTo>
                          <a:lnTo>
                            <a:pt x="115995" y="369218"/>
                          </a:lnTo>
                          <a:lnTo>
                            <a:pt x="87782" y="343300"/>
                          </a:lnTo>
                          <a:lnTo>
                            <a:pt x="62703" y="320631"/>
                          </a:lnTo>
                          <a:lnTo>
                            <a:pt x="61132" y="318202"/>
                          </a:lnTo>
                          <a:lnTo>
                            <a:pt x="51731" y="295532"/>
                          </a:lnTo>
                          <a:lnTo>
                            <a:pt x="36843" y="258289"/>
                          </a:lnTo>
                          <a:lnTo>
                            <a:pt x="13325" y="191081"/>
                          </a:lnTo>
                          <a:lnTo>
                            <a:pt x="0" y="157886"/>
                          </a:lnTo>
                          <a:lnTo>
                            <a:pt x="0" y="157077"/>
                          </a:lnTo>
                          <a:lnTo>
                            <a:pt x="27432" y="121453"/>
                          </a:lnTo>
                          <a:lnTo>
                            <a:pt x="50159" y="102022"/>
                          </a:lnTo>
                          <a:lnTo>
                            <a:pt x="91697" y="72866"/>
                          </a:lnTo>
                          <a:lnTo>
                            <a:pt x="91697" y="59103"/>
                          </a:lnTo>
                          <a:lnTo>
                            <a:pt x="125396" y="29147"/>
                          </a:lnTo>
                          <a:lnTo>
                            <a:pt x="115995" y="22670"/>
                          </a:lnTo>
                          <a:lnTo>
                            <a:pt x="115995" y="11335"/>
                          </a:lnTo>
                          <a:lnTo>
                            <a:pt x="131673" y="11335"/>
                          </a:lnTo>
                          <a:lnTo>
                            <a:pt x="135588" y="21050"/>
                          </a:lnTo>
                          <a:lnTo>
                            <a:pt x="139513" y="20241"/>
                          </a:lnTo>
                          <a:lnTo>
                            <a:pt x="150486" y="810"/>
                          </a:lnTo>
                          <a:lnTo>
                            <a:pt x="160668" y="0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94" name="Forma Livre: Forma 193">
                      <a:extLst>
                        <a:ext uri="{FF2B5EF4-FFF2-40B4-BE49-F238E27FC236}">
                          <a16:creationId xmlns:a16="http://schemas.microsoft.com/office/drawing/2014/main" id="{5827CECA-DF32-8EB9-1C19-ED870A849A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50999" y="3175246"/>
                      <a:ext cx="226494" cy="412127"/>
                    </a:xfrm>
                    <a:custGeom>
                      <a:avLst/>
                      <a:gdLst>
                        <a:gd name="connsiteX0" fmla="*/ 156743 w 226494"/>
                        <a:gd name="connsiteY0" fmla="*/ 11344 h 412127"/>
                        <a:gd name="connsiteX1" fmla="*/ 169288 w 226494"/>
                        <a:gd name="connsiteY1" fmla="*/ 23489 h 412127"/>
                        <a:gd name="connsiteX2" fmla="*/ 177127 w 226494"/>
                        <a:gd name="connsiteY2" fmla="*/ 31585 h 412127"/>
                        <a:gd name="connsiteX3" fmla="*/ 199854 w 226494"/>
                        <a:gd name="connsiteY3" fmla="*/ 55874 h 412127"/>
                        <a:gd name="connsiteX4" fmla="*/ 200634 w 226494"/>
                        <a:gd name="connsiteY4" fmla="*/ 62351 h 412127"/>
                        <a:gd name="connsiteX5" fmla="*/ 210045 w 226494"/>
                        <a:gd name="connsiteY5" fmla="*/ 67208 h 412127"/>
                        <a:gd name="connsiteX6" fmla="*/ 211607 w 226494"/>
                        <a:gd name="connsiteY6" fmla="*/ 91497 h 412127"/>
                        <a:gd name="connsiteX7" fmla="*/ 211607 w 226494"/>
                        <a:gd name="connsiteY7" fmla="*/ 93116 h 412127"/>
                        <a:gd name="connsiteX8" fmla="*/ 217874 w 226494"/>
                        <a:gd name="connsiteY8" fmla="*/ 153848 h 412127"/>
                        <a:gd name="connsiteX9" fmla="*/ 217874 w 226494"/>
                        <a:gd name="connsiteY9" fmla="*/ 156277 h 412127"/>
                        <a:gd name="connsiteX10" fmla="*/ 222580 w 226494"/>
                        <a:gd name="connsiteY10" fmla="*/ 190281 h 412127"/>
                        <a:gd name="connsiteX11" fmla="*/ 222580 w 226494"/>
                        <a:gd name="connsiteY11" fmla="*/ 195139 h 412127"/>
                        <a:gd name="connsiteX12" fmla="*/ 224933 w 226494"/>
                        <a:gd name="connsiteY12" fmla="*/ 213760 h 412127"/>
                        <a:gd name="connsiteX13" fmla="*/ 226495 w 226494"/>
                        <a:gd name="connsiteY13" fmla="*/ 259909 h 412127"/>
                        <a:gd name="connsiteX14" fmla="*/ 226495 w 226494"/>
                        <a:gd name="connsiteY14" fmla="*/ 261528 h 412127"/>
                        <a:gd name="connsiteX15" fmla="*/ 224933 w 226494"/>
                        <a:gd name="connsiteY15" fmla="*/ 268815 h 412127"/>
                        <a:gd name="connsiteX16" fmla="*/ 213960 w 226494"/>
                        <a:gd name="connsiteY16" fmla="*/ 280968 h 412127"/>
                        <a:gd name="connsiteX17" fmla="*/ 215522 w 226494"/>
                        <a:gd name="connsiteY17" fmla="*/ 293113 h 412127"/>
                        <a:gd name="connsiteX18" fmla="*/ 207693 w 226494"/>
                        <a:gd name="connsiteY18" fmla="*/ 291494 h 412127"/>
                        <a:gd name="connsiteX19" fmla="*/ 203768 w 226494"/>
                        <a:gd name="connsiteY19" fmla="*/ 285017 h 412127"/>
                        <a:gd name="connsiteX20" fmla="*/ 207693 w 226494"/>
                        <a:gd name="connsiteY20" fmla="*/ 264767 h 412127"/>
                        <a:gd name="connsiteX21" fmla="*/ 195148 w 226494"/>
                        <a:gd name="connsiteY21" fmla="*/ 266386 h 412127"/>
                        <a:gd name="connsiteX22" fmla="*/ 190443 w 226494"/>
                        <a:gd name="connsiteY22" fmla="*/ 267195 h 412127"/>
                        <a:gd name="connsiteX23" fmla="*/ 177908 w 226494"/>
                        <a:gd name="connsiteY23" fmla="*/ 269624 h 412127"/>
                        <a:gd name="connsiteX24" fmla="*/ 173202 w 226494"/>
                        <a:gd name="connsiteY24" fmla="*/ 275292 h 412127"/>
                        <a:gd name="connsiteX25" fmla="*/ 159877 w 226494"/>
                        <a:gd name="connsiteY25" fmla="*/ 286636 h 412127"/>
                        <a:gd name="connsiteX26" fmla="*/ 151257 w 226494"/>
                        <a:gd name="connsiteY26" fmla="*/ 294732 h 412127"/>
                        <a:gd name="connsiteX27" fmla="*/ 134017 w 226494"/>
                        <a:gd name="connsiteY27" fmla="*/ 294732 h 412127"/>
                        <a:gd name="connsiteX28" fmla="*/ 134017 w 226494"/>
                        <a:gd name="connsiteY28" fmla="*/ 303638 h 412127"/>
                        <a:gd name="connsiteX29" fmla="*/ 130102 w 226494"/>
                        <a:gd name="connsiteY29" fmla="*/ 331165 h 412127"/>
                        <a:gd name="connsiteX30" fmla="*/ 124616 w 226494"/>
                        <a:gd name="connsiteY30" fmla="*/ 336023 h 412127"/>
                        <a:gd name="connsiteX31" fmla="*/ 118339 w 226494"/>
                        <a:gd name="connsiteY31" fmla="*/ 339262 h 412127"/>
                        <a:gd name="connsiteX32" fmla="*/ 110509 w 226494"/>
                        <a:gd name="connsiteY32" fmla="*/ 344929 h 412127"/>
                        <a:gd name="connsiteX33" fmla="*/ 66618 w 226494"/>
                        <a:gd name="connsiteY33" fmla="*/ 376504 h 412127"/>
                        <a:gd name="connsiteX34" fmla="*/ 61131 w 226494"/>
                        <a:gd name="connsiteY34" fmla="*/ 380552 h 412127"/>
                        <a:gd name="connsiteX35" fmla="*/ 21155 w 226494"/>
                        <a:gd name="connsiteY35" fmla="*/ 411318 h 412127"/>
                        <a:gd name="connsiteX36" fmla="*/ 19593 w 226494"/>
                        <a:gd name="connsiteY36" fmla="*/ 412128 h 412127"/>
                        <a:gd name="connsiteX37" fmla="*/ 15668 w 226494"/>
                        <a:gd name="connsiteY37" fmla="*/ 390268 h 412127"/>
                        <a:gd name="connsiteX38" fmla="*/ 14107 w 226494"/>
                        <a:gd name="connsiteY38" fmla="*/ 382172 h 412127"/>
                        <a:gd name="connsiteX39" fmla="*/ 10182 w 226494"/>
                        <a:gd name="connsiteY39" fmla="*/ 365979 h 412127"/>
                        <a:gd name="connsiteX40" fmla="*/ 26641 w 226494"/>
                        <a:gd name="connsiteY40" fmla="*/ 364360 h 412127"/>
                        <a:gd name="connsiteX41" fmla="*/ 18021 w 226494"/>
                        <a:gd name="connsiteY41" fmla="*/ 353835 h 412127"/>
                        <a:gd name="connsiteX42" fmla="*/ 21946 w 226494"/>
                        <a:gd name="connsiteY42" fmla="*/ 336023 h 412127"/>
                        <a:gd name="connsiteX43" fmla="*/ 14107 w 226494"/>
                        <a:gd name="connsiteY43" fmla="*/ 324688 h 412127"/>
                        <a:gd name="connsiteX44" fmla="*/ 19593 w 226494"/>
                        <a:gd name="connsiteY44" fmla="*/ 318211 h 412127"/>
                        <a:gd name="connsiteX45" fmla="*/ 0 w 226494"/>
                        <a:gd name="connsiteY45" fmla="*/ 293922 h 412127"/>
                        <a:gd name="connsiteX46" fmla="*/ 14107 w 226494"/>
                        <a:gd name="connsiteY46" fmla="*/ 254241 h 412127"/>
                        <a:gd name="connsiteX47" fmla="*/ 18021 w 226494"/>
                        <a:gd name="connsiteY47" fmla="*/ 251003 h 412127"/>
                        <a:gd name="connsiteX48" fmla="*/ 23508 w 226494"/>
                        <a:gd name="connsiteY48" fmla="*/ 247764 h 412127"/>
                        <a:gd name="connsiteX49" fmla="*/ 25079 w 226494"/>
                        <a:gd name="connsiteY49" fmla="*/ 238049 h 412127"/>
                        <a:gd name="connsiteX50" fmla="*/ 31347 w 226494"/>
                        <a:gd name="connsiteY50" fmla="*/ 226714 h 412127"/>
                        <a:gd name="connsiteX51" fmla="*/ 25079 w 226494"/>
                        <a:gd name="connsiteY51" fmla="*/ 214570 h 412127"/>
                        <a:gd name="connsiteX52" fmla="*/ 28994 w 226494"/>
                        <a:gd name="connsiteY52" fmla="*/ 207283 h 412127"/>
                        <a:gd name="connsiteX53" fmla="*/ 18021 w 226494"/>
                        <a:gd name="connsiteY53" fmla="*/ 194329 h 412127"/>
                        <a:gd name="connsiteX54" fmla="*/ 18021 w 226494"/>
                        <a:gd name="connsiteY54" fmla="*/ 195139 h 412127"/>
                        <a:gd name="connsiteX55" fmla="*/ 17240 w 226494"/>
                        <a:gd name="connsiteY55" fmla="*/ 187852 h 412127"/>
                        <a:gd name="connsiteX56" fmla="*/ 23517 w 226494"/>
                        <a:gd name="connsiteY56" fmla="*/ 179756 h 412127"/>
                        <a:gd name="connsiteX57" fmla="*/ 21164 w 226494"/>
                        <a:gd name="connsiteY57" fmla="*/ 174089 h 412127"/>
                        <a:gd name="connsiteX58" fmla="*/ 23517 w 226494"/>
                        <a:gd name="connsiteY58" fmla="*/ 172469 h 412127"/>
                        <a:gd name="connsiteX59" fmla="*/ 11754 w 226494"/>
                        <a:gd name="connsiteY59" fmla="*/ 171660 h 412127"/>
                        <a:gd name="connsiteX60" fmla="*/ 4706 w 226494"/>
                        <a:gd name="connsiteY60" fmla="*/ 134407 h 412127"/>
                        <a:gd name="connsiteX61" fmla="*/ 27432 w 226494"/>
                        <a:gd name="connsiteY61" fmla="*/ 126311 h 412127"/>
                        <a:gd name="connsiteX62" fmla="*/ 29003 w 226494"/>
                        <a:gd name="connsiteY62" fmla="*/ 113357 h 412127"/>
                        <a:gd name="connsiteX63" fmla="*/ 62703 w 226494"/>
                        <a:gd name="connsiteY63" fmla="*/ 95545 h 412127"/>
                        <a:gd name="connsiteX64" fmla="*/ 63484 w 226494"/>
                        <a:gd name="connsiteY64" fmla="*/ 94736 h 412127"/>
                        <a:gd name="connsiteX65" fmla="*/ 51721 w 226494"/>
                        <a:gd name="connsiteY65" fmla="*/ 67208 h 412127"/>
                        <a:gd name="connsiteX66" fmla="*/ 93259 w 226494"/>
                        <a:gd name="connsiteY66" fmla="*/ 39681 h 412127"/>
                        <a:gd name="connsiteX67" fmla="*/ 120691 w 226494"/>
                        <a:gd name="connsiteY67" fmla="*/ 7296 h 412127"/>
                        <a:gd name="connsiteX68" fmla="*/ 137941 w 226494"/>
                        <a:gd name="connsiteY68" fmla="*/ 12154 h 412127"/>
                        <a:gd name="connsiteX69" fmla="*/ 146561 w 226494"/>
                        <a:gd name="connsiteY69" fmla="*/ 0 h 412127"/>
                        <a:gd name="connsiteX70" fmla="*/ 156743 w 226494"/>
                        <a:gd name="connsiteY70" fmla="*/ 11344 h 4121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</a:cxnLst>
                      <a:rect l="l" t="t" r="r" b="b"/>
                      <a:pathLst>
                        <a:path w="226494" h="412127">
                          <a:moveTo>
                            <a:pt x="156743" y="11344"/>
                          </a:moveTo>
                          <a:lnTo>
                            <a:pt x="169288" y="23489"/>
                          </a:lnTo>
                          <a:lnTo>
                            <a:pt x="177127" y="31585"/>
                          </a:lnTo>
                          <a:lnTo>
                            <a:pt x="199854" y="55874"/>
                          </a:lnTo>
                          <a:lnTo>
                            <a:pt x="200634" y="62351"/>
                          </a:lnTo>
                          <a:lnTo>
                            <a:pt x="210045" y="67208"/>
                          </a:lnTo>
                          <a:lnTo>
                            <a:pt x="211607" y="91497"/>
                          </a:lnTo>
                          <a:lnTo>
                            <a:pt x="211607" y="93116"/>
                          </a:lnTo>
                          <a:lnTo>
                            <a:pt x="217874" y="153848"/>
                          </a:lnTo>
                          <a:lnTo>
                            <a:pt x="217874" y="156277"/>
                          </a:lnTo>
                          <a:lnTo>
                            <a:pt x="222580" y="190281"/>
                          </a:lnTo>
                          <a:lnTo>
                            <a:pt x="222580" y="195139"/>
                          </a:lnTo>
                          <a:lnTo>
                            <a:pt x="224933" y="213760"/>
                          </a:lnTo>
                          <a:lnTo>
                            <a:pt x="226495" y="259909"/>
                          </a:lnTo>
                          <a:lnTo>
                            <a:pt x="226495" y="261528"/>
                          </a:lnTo>
                          <a:lnTo>
                            <a:pt x="224933" y="268815"/>
                          </a:lnTo>
                          <a:lnTo>
                            <a:pt x="213960" y="280968"/>
                          </a:lnTo>
                          <a:lnTo>
                            <a:pt x="215522" y="293113"/>
                          </a:lnTo>
                          <a:lnTo>
                            <a:pt x="207693" y="291494"/>
                          </a:lnTo>
                          <a:lnTo>
                            <a:pt x="203768" y="285017"/>
                          </a:lnTo>
                          <a:lnTo>
                            <a:pt x="207693" y="264767"/>
                          </a:lnTo>
                          <a:lnTo>
                            <a:pt x="195148" y="266386"/>
                          </a:lnTo>
                          <a:lnTo>
                            <a:pt x="190443" y="267195"/>
                          </a:lnTo>
                          <a:lnTo>
                            <a:pt x="177908" y="269624"/>
                          </a:lnTo>
                          <a:lnTo>
                            <a:pt x="173202" y="275292"/>
                          </a:lnTo>
                          <a:lnTo>
                            <a:pt x="159877" y="286636"/>
                          </a:lnTo>
                          <a:lnTo>
                            <a:pt x="151257" y="294732"/>
                          </a:lnTo>
                          <a:lnTo>
                            <a:pt x="134017" y="294732"/>
                          </a:lnTo>
                          <a:lnTo>
                            <a:pt x="134017" y="303638"/>
                          </a:lnTo>
                          <a:lnTo>
                            <a:pt x="130102" y="331165"/>
                          </a:lnTo>
                          <a:lnTo>
                            <a:pt x="124616" y="336023"/>
                          </a:lnTo>
                          <a:lnTo>
                            <a:pt x="118339" y="339262"/>
                          </a:lnTo>
                          <a:lnTo>
                            <a:pt x="110509" y="344929"/>
                          </a:lnTo>
                          <a:lnTo>
                            <a:pt x="66618" y="376504"/>
                          </a:lnTo>
                          <a:lnTo>
                            <a:pt x="61131" y="380552"/>
                          </a:lnTo>
                          <a:lnTo>
                            <a:pt x="21155" y="411318"/>
                          </a:lnTo>
                          <a:lnTo>
                            <a:pt x="19593" y="412128"/>
                          </a:lnTo>
                          <a:lnTo>
                            <a:pt x="15668" y="390268"/>
                          </a:lnTo>
                          <a:lnTo>
                            <a:pt x="14107" y="382172"/>
                          </a:lnTo>
                          <a:lnTo>
                            <a:pt x="10182" y="365979"/>
                          </a:lnTo>
                          <a:lnTo>
                            <a:pt x="26641" y="364360"/>
                          </a:lnTo>
                          <a:lnTo>
                            <a:pt x="18021" y="353835"/>
                          </a:lnTo>
                          <a:lnTo>
                            <a:pt x="21946" y="336023"/>
                          </a:lnTo>
                          <a:lnTo>
                            <a:pt x="14107" y="324688"/>
                          </a:lnTo>
                          <a:lnTo>
                            <a:pt x="19593" y="318211"/>
                          </a:lnTo>
                          <a:lnTo>
                            <a:pt x="0" y="293922"/>
                          </a:lnTo>
                          <a:lnTo>
                            <a:pt x="14107" y="254241"/>
                          </a:lnTo>
                          <a:lnTo>
                            <a:pt x="18021" y="251003"/>
                          </a:lnTo>
                          <a:lnTo>
                            <a:pt x="23508" y="247764"/>
                          </a:lnTo>
                          <a:lnTo>
                            <a:pt x="25079" y="238049"/>
                          </a:lnTo>
                          <a:lnTo>
                            <a:pt x="31347" y="226714"/>
                          </a:lnTo>
                          <a:lnTo>
                            <a:pt x="25079" y="214570"/>
                          </a:lnTo>
                          <a:lnTo>
                            <a:pt x="28994" y="207283"/>
                          </a:lnTo>
                          <a:lnTo>
                            <a:pt x="18021" y="194329"/>
                          </a:lnTo>
                          <a:lnTo>
                            <a:pt x="18021" y="195139"/>
                          </a:lnTo>
                          <a:lnTo>
                            <a:pt x="17240" y="187852"/>
                          </a:lnTo>
                          <a:lnTo>
                            <a:pt x="23517" y="179756"/>
                          </a:lnTo>
                          <a:lnTo>
                            <a:pt x="21164" y="174089"/>
                          </a:lnTo>
                          <a:lnTo>
                            <a:pt x="23517" y="172469"/>
                          </a:lnTo>
                          <a:lnTo>
                            <a:pt x="11754" y="171660"/>
                          </a:lnTo>
                          <a:lnTo>
                            <a:pt x="4706" y="134407"/>
                          </a:lnTo>
                          <a:lnTo>
                            <a:pt x="27432" y="126311"/>
                          </a:lnTo>
                          <a:lnTo>
                            <a:pt x="29003" y="113357"/>
                          </a:lnTo>
                          <a:lnTo>
                            <a:pt x="62703" y="95545"/>
                          </a:lnTo>
                          <a:lnTo>
                            <a:pt x="63484" y="94736"/>
                          </a:lnTo>
                          <a:lnTo>
                            <a:pt x="51721" y="67208"/>
                          </a:lnTo>
                          <a:lnTo>
                            <a:pt x="93259" y="39681"/>
                          </a:lnTo>
                          <a:lnTo>
                            <a:pt x="120691" y="7296"/>
                          </a:lnTo>
                          <a:lnTo>
                            <a:pt x="137941" y="12154"/>
                          </a:lnTo>
                          <a:lnTo>
                            <a:pt x="146561" y="0"/>
                          </a:lnTo>
                          <a:lnTo>
                            <a:pt x="156743" y="11344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95" name="Forma Livre: Forma 194">
                      <a:extLst>
                        <a:ext uri="{FF2B5EF4-FFF2-40B4-BE49-F238E27FC236}">
                          <a16:creationId xmlns:a16="http://schemas.microsoft.com/office/drawing/2014/main" id="{DD19D868-A49B-B848-77F4-B9BD75D3D0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78578" y="3227071"/>
                      <a:ext cx="235905" cy="314153"/>
                    </a:xfrm>
                    <a:custGeom>
                      <a:avLst/>
                      <a:gdLst>
                        <a:gd name="connsiteX0" fmla="*/ 177127 w 235905"/>
                        <a:gd name="connsiteY0" fmla="*/ 82582 h 314153"/>
                        <a:gd name="connsiteX1" fmla="*/ 184175 w 235905"/>
                        <a:gd name="connsiteY1" fmla="*/ 119834 h 314153"/>
                        <a:gd name="connsiteX2" fmla="*/ 195939 w 235905"/>
                        <a:gd name="connsiteY2" fmla="*/ 120644 h 314153"/>
                        <a:gd name="connsiteX3" fmla="*/ 193586 w 235905"/>
                        <a:gd name="connsiteY3" fmla="*/ 122263 h 314153"/>
                        <a:gd name="connsiteX4" fmla="*/ 195939 w 235905"/>
                        <a:gd name="connsiteY4" fmla="*/ 127930 h 314153"/>
                        <a:gd name="connsiteX5" fmla="*/ 189662 w 235905"/>
                        <a:gd name="connsiteY5" fmla="*/ 136026 h 314153"/>
                        <a:gd name="connsiteX6" fmla="*/ 190442 w 235905"/>
                        <a:gd name="connsiteY6" fmla="*/ 143313 h 314153"/>
                        <a:gd name="connsiteX7" fmla="*/ 190442 w 235905"/>
                        <a:gd name="connsiteY7" fmla="*/ 142504 h 314153"/>
                        <a:gd name="connsiteX8" fmla="*/ 201416 w 235905"/>
                        <a:gd name="connsiteY8" fmla="*/ 155458 h 314153"/>
                        <a:gd name="connsiteX9" fmla="*/ 197501 w 235905"/>
                        <a:gd name="connsiteY9" fmla="*/ 162744 h 314153"/>
                        <a:gd name="connsiteX10" fmla="*/ 203768 w 235905"/>
                        <a:gd name="connsiteY10" fmla="*/ 174888 h 314153"/>
                        <a:gd name="connsiteX11" fmla="*/ 197501 w 235905"/>
                        <a:gd name="connsiteY11" fmla="*/ 186223 h 314153"/>
                        <a:gd name="connsiteX12" fmla="*/ 195929 w 235905"/>
                        <a:gd name="connsiteY12" fmla="*/ 195939 h 314153"/>
                        <a:gd name="connsiteX13" fmla="*/ 190442 w 235905"/>
                        <a:gd name="connsiteY13" fmla="*/ 199177 h 314153"/>
                        <a:gd name="connsiteX14" fmla="*/ 186528 w 235905"/>
                        <a:gd name="connsiteY14" fmla="*/ 202416 h 314153"/>
                        <a:gd name="connsiteX15" fmla="*/ 172421 w 235905"/>
                        <a:gd name="connsiteY15" fmla="*/ 242097 h 314153"/>
                        <a:gd name="connsiteX16" fmla="*/ 192014 w 235905"/>
                        <a:gd name="connsiteY16" fmla="*/ 266386 h 314153"/>
                        <a:gd name="connsiteX17" fmla="*/ 186528 w 235905"/>
                        <a:gd name="connsiteY17" fmla="*/ 272863 h 314153"/>
                        <a:gd name="connsiteX18" fmla="*/ 194367 w 235905"/>
                        <a:gd name="connsiteY18" fmla="*/ 284197 h 314153"/>
                        <a:gd name="connsiteX19" fmla="*/ 190442 w 235905"/>
                        <a:gd name="connsiteY19" fmla="*/ 302009 h 314153"/>
                        <a:gd name="connsiteX20" fmla="*/ 199063 w 235905"/>
                        <a:gd name="connsiteY20" fmla="*/ 312534 h 314153"/>
                        <a:gd name="connsiteX21" fmla="*/ 182603 w 235905"/>
                        <a:gd name="connsiteY21" fmla="*/ 314154 h 314153"/>
                        <a:gd name="connsiteX22" fmla="*/ 155181 w 235905"/>
                        <a:gd name="connsiteY22" fmla="*/ 299580 h 314153"/>
                        <a:gd name="connsiteX23" fmla="*/ 141075 w 235905"/>
                        <a:gd name="connsiteY23" fmla="*/ 292294 h 314153"/>
                        <a:gd name="connsiteX24" fmla="*/ 123825 w 235905"/>
                        <a:gd name="connsiteY24" fmla="*/ 283388 h 314153"/>
                        <a:gd name="connsiteX25" fmla="*/ 79933 w 235905"/>
                        <a:gd name="connsiteY25" fmla="*/ 259099 h 314153"/>
                        <a:gd name="connsiteX26" fmla="*/ 79153 w 235905"/>
                        <a:gd name="connsiteY26" fmla="*/ 258289 h 314153"/>
                        <a:gd name="connsiteX27" fmla="*/ 33699 w 235905"/>
                        <a:gd name="connsiteY27" fmla="*/ 232381 h 314153"/>
                        <a:gd name="connsiteX28" fmla="*/ 39185 w 235905"/>
                        <a:gd name="connsiteY28" fmla="*/ 214560 h 314153"/>
                        <a:gd name="connsiteX29" fmla="*/ 10973 w 235905"/>
                        <a:gd name="connsiteY29" fmla="*/ 222656 h 314153"/>
                        <a:gd name="connsiteX30" fmla="*/ 0 w 235905"/>
                        <a:gd name="connsiteY30" fmla="*/ 225095 h 314153"/>
                        <a:gd name="connsiteX31" fmla="*/ 13325 w 235905"/>
                        <a:gd name="connsiteY31" fmla="*/ 191891 h 314153"/>
                        <a:gd name="connsiteX32" fmla="*/ 26651 w 235905"/>
                        <a:gd name="connsiteY32" fmla="*/ 157886 h 314153"/>
                        <a:gd name="connsiteX33" fmla="*/ 36052 w 235905"/>
                        <a:gd name="connsiteY33" fmla="*/ 133598 h 314153"/>
                        <a:gd name="connsiteX34" fmla="*/ 30566 w 235905"/>
                        <a:gd name="connsiteY34" fmla="*/ 112547 h 314153"/>
                        <a:gd name="connsiteX35" fmla="*/ 37623 w 235905"/>
                        <a:gd name="connsiteY35" fmla="*/ 97165 h 314153"/>
                        <a:gd name="connsiteX36" fmla="*/ 60350 w 235905"/>
                        <a:gd name="connsiteY36" fmla="*/ 89878 h 314153"/>
                        <a:gd name="connsiteX37" fmla="*/ 61131 w 235905"/>
                        <a:gd name="connsiteY37" fmla="*/ 97974 h 314153"/>
                        <a:gd name="connsiteX38" fmla="*/ 81505 w 235905"/>
                        <a:gd name="connsiteY38" fmla="*/ 83391 h 314153"/>
                        <a:gd name="connsiteX39" fmla="*/ 125396 w 235905"/>
                        <a:gd name="connsiteY39" fmla="*/ 80153 h 314153"/>
                        <a:gd name="connsiteX40" fmla="*/ 148123 w 235905"/>
                        <a:gd name="connsiteY40" fmla="*/ 68818 h 314153"/>
                        <a:gd name="connsiteX41" fmla="*/ 174774 w 235905"/>
                        <a:gd name="connsiteY41" fmla="*/ 39672 h 314153"/>
                        <a:gd name="connsiteX42" fmla="*/ 203768 w 235905"/>
                        <a:gd name="connsiteY42" fmla="*/ 19431 h 314153"/>
                        <a:gd name="connsiteX43" fmla="*/ 205340 w 235905"/>
                        <a:gd name="connsiteY43" fmla="*/ 0 h 314153"/>
                        <a:gd name="connsiteX44" fmla="*/ 206902 w 235905"/>
                        <a:gd name="connsiteY44" fmla="*/ 810 h 314153"/>
                        <a:gd name="connsiteX45" fmla="*/ 224142 w 235905"/>
                        <a:gd name="connsiteY45" fmla="*/ 15383 h 314153"/>
                        <a:gd name="connsiteX46" fmla="*/ 235905 w 235905"/>
                        <a:gd name="connsiteY46" fmla="*/ 42910 h 314153"/>
                        <a:gd name="connsiteX47" fmla="*/ 235125 w 235905"/>
                        <a:gd name="connsiteY47" fmla="*/ 43720 h 314153"/>
                        <a:gd name="connsiteX48" fmla="*/ 201425 w 235905"/>
                        <a:gd name="connsiteY48" fmla="*/ 61531 h 314153"/>
                        <a:gd name="connsiteX49" fmla="*/ 199854 w 235905"/>
                        <a:gd name="connsiteY49" fmla="*/ 74485 h 314153"/>
                        <a:gd name="connsiteX50" fmla="*/ 177127 w 235905"/>
                        <a:gd name="connsiteY50" fmla="*/ 82582 h 314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</a:cxnLst>
                      <a:rect l="l" t="t" r="r" b="b"/>
                      <a:pathLst>
                        <a:path w="235905" h="314153">
                          <a:moveTo>
                            <a:pt x="177127" y="82582"/>
                          </a:moveTo>
                          <a:lnTo>
                            <a:pt x="184175" y="119834"/>
                          </a:lnTo>
                          <a:lnTo>
                            <a:pt x="195939" y="120644"/>
                          </a:lnTo>
                          <a:lnTo>
                            <a:pt x="193586" y="122263"/>
                          </a:lnTo>
                          <a:lnTo>
                            <a:pt x="195939" y="127930"/>
                          </a:lnTo>
                          <a:lnTo>
                            <a:pt x="189662" y="136026"/>
                          </a:lnTo>
                          <a:lnTo>
                            <a:pt x="190442" y="143313"/>
                          </a:lnTo>
                          <a:lnTo>
                            <a:pt x="190442" y="142504"/>
                          </a:lnTo>
                          <a:lnTo>
                            <a:pt x="201416" y="155458"/>
                          </a:lnTo>
                          <a:lnTo>
                            <a:pt x="197501" y="162744"/>
                          </a:lnTo>
                          <a:lnTo>
                            <a:pt x="203768" y="174888"/>
                          </a:lnTo>
                          <a:lnTo>
                            <a:pt x="197501" y="186223"/>
                          </a:lnTo>
                          <a:lnTo>
                            <a:pt x="195929" y="195939"/>
                          </a:lnTo>
                          <a:lnTo>
                            <a:pt x="190442" y="199177"/>
                          </a:lnTo>
                          <a:lnTo>
                            <a:pt x="186528" y="202416"/>
                          </a:lnTo>
                          <a:lnTo>
                            <a:pt x="172421" y="242097"/>
                          </a:lnTo>
                          <a:lnTo>
                            <a:pt x="192014" y="266386"/>
                          </a:lnTo>
                          <a:lnTo>
                            <a:pt x="186528" y="272863"/>
                          </a:lnTo>
                          <a:lnTo>
                            <a:pt x="194367" y="284197"/>
                          </a:lnTo>
                          <a:lnTo>
                            <a:pt x="190442" y="302009"/>
                          </a:lnTo>
                          <a:lnTo>
                            <a:pt x="199063" y="312534"/>
                          </a:lnTo>
                          <a:lnTo>
                            <a:pt x="182603" y="314154"/>
                          </a:lnTo>
                          <a:lnTo>
                            <a:pt x="155181" y="299580"/>
                          </a:lnTo>
                          <a:lnTo>
                            <a:pt x="141075" y="292294"/>
                          </a:lnTo>
                          <a:lnTo>
                            <a:pt x="123825" y="283388"/>
                          </a:lnTo>
                          <a:lnTo>
                            <a:pt x="79933" y="259099"/>
                          </a:lnTo>
                          <a:lnTo>
                            <a:pt x="79153" y="258289"/>
                          </a:lnTo>
                          <a:lnTo>
                            <a:pt x="33699" y="232381"/>
                          </a:lnTo>
                          <a:lnTo>
                            <a:pt x="39185" y="214560"/>
                          </a:lnTo>
                          <a:lnTo>
                            <a:pt x="10973" y="222656"/>
                          </a:lnTo>
                          <a:lnTo>
                            <a:pt x="0" y="225095"/>
                          </a:lnTo>
                          <a:lnTo>
                            <a:pt x="13325" y="191891"/>
                          </a:lnTo>
                          <a:lnTo>
                            <a:pt x="26651" y="157886"/>
                          </a:lnTo>
                          <a:lnTo>
                            <a:pt x="36052" y="133598"/>
                          </a:lnTo>
                          <a:lnTo>
                            <a:pt x="30566" y="112547"/>
                          </a:lnTo>
                          <a:lnTo>
                            <a:pt x="37623" y="97165"/>
                          </a:lnTo>
                          <a:lnTo>
                            <a:pt x="60350" y="89878"/>
                          </a:lnTo>
                          <a:lnTo>
                            <a:pt x="61131" y="97974"/>
                          </a:lnTo>
                          <a:lnTo>
                            <a:pt x="81505" y="83391"/>
                          </a:lnTo>
                          <a:lnTo>
                            <a:pt x="125396" y="80153"/>
                          </a:lnTo>
                          <a:lnTo>
                            <a:pt x="148123" y="68818"/>
                          </a:lnTo>
                          <a:lnTo>
                            <a:pt x="174774" y="39672"/>
                          </a:lnTo>
                          <a:lnTo>
                            <a:pt x="203768" y="19431"/>
                          </a:lnTo>
                          <a:lnTo>
                            <a:pt x="205340" y="0"/>
                          </a:lnTo>
                          <a:lnTo>
                            <a:pt x="206902" y="810"/>
                          </a:lnTo>
                          <a:lnTo>
                            <a:pt x="224142" y="15383"/>
                          </a:lnTo>
                          <a:lnTo>
                            <a:pt x="235905" y="42910"/>
                          </a:lnTo>
                          <a:lnTo>
                            <a:pt x="235125" y="43720"/>
                          </a:lnTo>
                          <a:lnTo>
                            <a:pt x="201425" y="61531"/>
                          </a:lnTo>
                          <a:lnTo>
                            <a:pt x="199854" y="74485"/>
                          </a:lnTo>
                          <a:lnTo>
                            <a:pt x="177127" y="82582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64" name="Agrupar 163">
                    <a:extLst>
                      <a:ext uri="{FF2B5EF4-FFF2-40B4-BE49-F238E27FC236}">
                        <a16:creationId xmlns:a16="http://schemas.microsoft.com/office/drawing/2014/main" id="{862FCDFF-6407-588A-17BE-38020DF226D3}"/>
                      </a:ext>
                    </a:extLst>
                  </p:cNvPr>
                  <p:cNvGrpSpPr/>
                  <p:nvPr/>
                </p:nvGrpSpPr>
                <p:grpSpPr>
                  <a:xfrm>
                    <a:off x="7496403" y="2593087"/>
                    <a:ext cx="1608239" cy="1476051"/>
                    <a:chOff x="7496403" y="2593087"/>
                    <a:chExt cx="1608239" cy="1476051"/>
                  </a:xfrm>
                  <a:grpFill/>
                </p:grpSpPr>
                <p:sp>
                  <p:nvSpPr>
                    <p:cNvPr id="165" name="Forma Livre: Forma 164">
                      <a:extLst>
                        <a:ext uri="{FF2B5EF4-FFF2-40B4-BE49-F238E27FC236}">
                          <a16:creationId xmlns:a16="http://schemas.microsoft.com/office/drawing/2014/main" id="{B044F42A-56CF-6EA3-3CA6-9702309DA6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46474" y="3410056"/>
                      <a:ext cx="171640" cy="281768"/>
                    </a:xfrm>
                    <a:custGeom>
                      <a:avLst/>
                      <a:gdLst>
                        <a:gd name="connsiteX0" fmla="*/ 87773 w 171640"/>
                        <a:gd name="connsiteY0" fmla="*/ 14573 h 281768"/>
                        <a:gd name="connsiteX1" fmla="*/ 94831 w 171640"/>
                        <a:gd name="connsiteY1" fmla="*/ 16192 h 281768"/>
                        <a:gd name="connsiteX2" fmla="*/ 118339 w 171640"/>
                        <a:gd name="connsiteY2" fmla="*/ 9716 h 281768"/>
                        <a:gd name="connsiteX3" fmla="*/ 141065 w 171640"/>
                        <a:gd name="connsiteY3" fmla="*/ 21860 h 281768"/>
                        <a:gd name="connsiteX4" fmla="*/ 142637 w 171640"/>
                        <a:gd name="connsiteY4" fmla="*/ 31575 h 281768"/>
                        <a:gd name="connsiteX5" fmla="*/ 144199 w 171640"/>
                        <a:gd name="connsiteY5" fmla="*/ 35624 h 281768"/>
                        <a:gd name="connsiteX6" fmla="*/ 122263 w 171640"/>
                        <a:gd name="connsiteY6" fmla="*/ 55874 h 281768"/>
                        <a:gd name="connsiteX7" fmla="*/ 117557 w 171640"/>
                        <a:gd name="connsiteY7" fmla="*/ 67208 h 281768"/>
                        <a:gd name="connsiteX8" fmla="*/ 121472 w 171640"/>
                        <a:gd name="connsiteY8" fmla="*/ 72876 h 281768"/>
                        <a:gd name="connsiteX9" fmla="*/ 118339 w 171640"/>
                        <a:gd name="connsiteY9" fmla="*/ 85020 h 281768"/>
                        <a:gd name="connsiteX10" fmla="*/ 125396 w 171640"/>
                        <a:gd name="connsiteY10" fmla="*/ 88259 h 281768"/>
                        <a:gd name="connsiteX11" fmla="*/ 125396 w 171640"/>
                        <a:gd name="connsiteY11" fmla="*/ 90687 h 281768"/>
                        <a:gd name="connsiteX12" fmla="*/ 148904 w 171640"/>
                        <a:gd name="connsiteY12" fmla="*/ 96355 h 281768"/>
                        <a:gd name="connsiteX13" fmla="*/ 142637 w 171640"/>
                        <a:gd name="connsiteY13" fmla="*/ 104451 h 281768"/>
                        <a:gd name="connsiteX14" fmla="*/ 144989 w 171640"/>
                        <a:gd name="connsiteY14" fmla="*/ 114167 h 281768"/>
                        <a:gd name="connsiteX15" fmla="*/ 141065 w 171640"/>
                        <a:gd name="connsiteY15" fmla="*/ 129550 h 281768"/>
                        <a:gd name="connsiteX16" fmla="*/ 140284 w 171640"/>
                        <a:gd name="connsiteY16" fmla="*/ 136836 h 281768"/>
                        <a:gd name="connsiteX17" fmla="*/ 142637 w 171640"/>
                        <a:gd name="connsiteY17" fmla="*/ 143313 h 281768"/>
                        <a:gd name="connsiteX18" fmla="*/ 155962 w 171640"/>
                        <a:gd name="connsiteY18" fmla="*/ 146552 h 281768"/>
                        <a:gd name="connsiteX19" fmla="*/ 162230 w 171640"/>
                        <a:gd name="connsiteY19" fmla="*/ 149790 h 281768"/>
                        <a:gd name="connsiteX20" fmla="*/ 157534 w 171640"/>
                        <a:gd name="connsiteY20" fmla="*/ 158696 h 281768"/>
                        <a:gd name="connsiteX21" fmla="*/ 162230 w 171640"/>
                        <a:gd name="connsiteY21" fmla="*/ 163554 h 281768"/>
                        <a:gd name="connsiteX22" fmla="*/ 162230 w 171640"/>
                        <a:gd name="connsiteY22" fmla="*/ 187852 h 281768"/>
                        <a:gd name="connsiteX23" fmla="*/ 163802 w 171640"/>
                        <a:gd name="connsiteY23" fmla="*/ 193519 h 281768"/>
                        <a:gd name="connsiteX24" fmla="*/ 158315 w 171640"/>
                        <a:gd name="connsiteY24" fmla="*/ 195139 h 281768"/>
                        <a:gd name="connsiteX25" fmla="*/ 152828 w 171640"/>
                        <a:gd name="connsiteY25" fmla="*/ 203235 h 281768"/>
                        <a:gd name="connsiteX26" fmla="*/ 152828 w 171640"/>
                        <a:gd name="connsiteY26" fmla="*/ 204045 h 281768"/>
                        <a:gd name="connsiteX27" fmla="*/ 152048 w 171640"/>
                        <a:gd name="connsiteY27" fmla="*/ 205664 h 281768"/>
                        <a:gd name="connsiteX28" fmla="*/ 144989 w 171640"/>
                        <a:gd name="connsiteY28" fmla="*/ 214570 h 281768"/>
                        <a:gd name="connsiteX29" fmla="*/ 163802 w 171640"/>
                        <a:gd name="connsiteY29" fmla="*/ 259909 h 281768"/>
                        <a:gd name="connsiteX30" fmla="*/ 171641 w 171640"/>
                        <a:gd name="connsiteY30" fmla="*/ 280959 h 281768"/>
                        <a:gd name="connsiteX31" fmla="*/ 169288 w 171640"/>
                        <a:gd name="connsiteY31" fmla="*/ 281769 h 281768"/>
                        <a:gd name="connsiteX32" fmla="*/ 146561 w 171640"/>
                        <a:gd name="connsiteY32" fmla="*/ 276911 h 281768"/>
                        <a:gd name="connsiteX33" fmla="*/ 131673 w 171640"/>
                        <a:gd name="connsiteY33" fmla="*/ 278530 h 281768"/>
                        <a:gd name="connsiteX34" fmla="*/ 130893 w 171640"/>
                        <a:gd name="connsiteY34" fmla="*/ 272863 h 281768"/>
                        <a:gd name="connsiteX35" fmla="*/ 122263 w 171640"/>
                        <a:gd name="connsiteY35" fmla="*/ 276911 h 281768"/>
                        <a:gd name="connsiteX36" fmla="*/ 122263 w 171640"/>
                        <a:gd name="connsiteY36" fmla="*/ 265576 h 281768"/>
                        <a:gd name="connsiteX37" fmla="*/ 97184 w 171640"/>
                        <a:gd name="connsiteY37" fmla="*/ 244526 h 281768"/>
                        <a:gd name="connsiteX38" fmla="*/ 97184 w 171640"/>
                        <a:gd name="connsiteY38" fmla="*/ 244526 h 281768"/>
                        <a:gd name="connsiteX39" fmla="*/ 93269 w 171640"/>
                        <a:gd name="connsiteY39" fmla="*/ 251003 h 281768"/>
                        <a:gd name="connsiteX40" fmla="*/ 82296 w 171640"/>
                        <a:gd name="connsiteY40" fmla="*/ 264766 h 281768"/>
                        <a:gd name="connsiteX41" fmla="*/ 58788 w 171640"/>
                        <a:gd name="connsiteY41" fmla="*/ 263147 h 281768"/>
                        <a:gd name="connsiteX42" fmla="*/ 37624 w 171640"/>
                        <a:gd name="connsiteY42" fmla="*/ 189471 h 281768"/>
                        <a:gd name="connsiteX43" fmla="*/ 24298 w 171640"/>
                        <a:gd name="connsiteY43" fmla="*/ 144932 h 281768"/>
                        <a:gd name="connsiteX44" fmla="*/ 21164 w 171640"/>
                        <a:gd name="connsiteY44" fmla="*/ 135217 h 281768"/>
                        <a:gd name="connsiteX45" fmla="*/ 14897 w 171640"/>
                        <a:gd name="connsiteY45" fmla="*/ 114976 h 281768"/>
                        <a:gd name="connsiteX46" fmla="*/ 7058 w 171640"/>
                        <a:gd name="connsiteY46" fmla="*/ 79353 h 281768"/>
                        <a:gd name="connsiteX47" fmla="*/ 7058 w 171640"/>
                        <a:gd name="connsiteY47" fmla="*/ 79353 h 281768"/>
                        <a:gd name="connsiteX48" fmla="*/ 0 w 171640"/>
                        <a:gd name="connsiteY48" fmla="*/ 46968 h 281768"/>
                        <a:gd name="connsiteX49" fmla="*/ 2353 w 171640"/>
                        <a:gd name="connsiteY49" fmla="*/ 4048 h 281768"/>
                        <a:gd name="connsiteX50" fmla="*/ 11763 w 171640"/>
                        <a:gd name="connsiteY50" fmla="*/ 12954 h 281768"/>
                        <a:gd name="connsiteX51" fmla="*/ 22736 w 171640"/>
                        <a:gd name="connsiteY51" fmla="*/ 21860 h 281768"/>
                        <a:gd name="connsiteX52" fmla="*/ 21164 w 171640"/>
                        <a:gd name="connsiteY52" fmla="*/ 49397 h 281768"/>
                        <a:gd name="connsiteX53" fmla="*/ 22736 w 171640"/>
                        <a:gd name="connsiteY53" fmla="*/ 55874 h 281768"/>
                        <a:gd name="connsiteX54" fmla="*/ 38405 w 171640"/>
                        <a:gd name="connsiteY54" fmla="*/ 37243 h 281768"/>
                        <a:gd name="connsiteX55" fmla="*/ 38405 w 171640"/>
                        <a:gd name="connsiteY55" fmla="*/ 37243 h 281768"/>
                        <a:gd name="connsiteX56" fmla="*/ 55645 w 171640"/>
                        <a:gd name="connsiteY56" fmla="*/ 26718 h 281768"/>
                        <a:gd name="connsiteX57" fmla="*/ 51730 w 171640"/>
                        <a:gd name="connsiteY57" fmla="*/ 2429 h 281768"/>
                        <a:gd name="connsiteX58" fmla="*/ 57217 w 171640"/>
                        <a:gd name="connsiteY58" fmla="*/ 810 h 281768"/>
                        <a:gd name="connsiteX59" fmla="*/ 81515 w 171640"/>
                        <a:gd name="connsiteY59" fmla="*/ 0 h 281768"/>
                        <a:gd name="connsiteX60" fmla="*/ 87782 w 171640"/>
                        <a:gd name="connsiteY60" fmla="*/ 0 h 281768"/>
                        <a:gd name="connsiteX61" fmla="*/ 87782 w 171640"/>
                        <a:gd name="connsiteY61" fmla="*/ 14573 h 281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</a:cxnLst>
                      <a:rect l="l" t="t" r="r" b="b"/>
                      <a:pathLst>
                        <a:path w="171640" h="281768">
                          <a:moveTo>
                            <a:pt x="87773" y="14573"/>
                          </a:moveTo>
                          <a:lnTo>
                            <a:pt x="94831" y="16192"/>
                          </a:lnTo>
                          <a:lnTo>
                            <a:pt x="118339" y="9716"/>
                          </a:lnTo>
                          <a:lnTo>
                            <a:pt x="141065" y="21860"/>
                          </a:lnTo>
                          <a:lnTo>
                            <a:pt x="142637" y="31575"/>
                          </a:lnTo>
                          <a:lnTo>
                            <a:pt x="144199" y="35624"/>
                          </a:lnTo>
                          <a:lnTo>
                            <a:pt x="122263" y="55874"/>
                          </a:lnTo>
                          <a:lnTo>
                            <a:pt x="117557" y="67208"/>
                          </a:lnTo>
                          <a:lnTo>
                            <a:pt x="121472" y="72876"/>
                          </a:lnTo>
                          <a:lnTo>
                            <a:pt x="118339" y="85020"/>
                          </a:lnTo>
                          <a:lnTo>
                            <a:pt x="125396" y="88259"/>
                          </a:lnTo>
                          <a:lnTo>
                            <a:pt x="125396" y="90687"/>
                          </a:lnTo>
                          <a:lnTo>
                            <a:pt x="148904" y="96355"/>
                          </a:lnTo>
                          <a:lnTo>
                            <a:pt x="142637" y="104451"/>
                          </a:lnTo>
                          <a:lnTo>
                            <a:pt x="144989" y="114167"/>
                          </a:lnTo>
                          <a:lnTo>
                            <a:pt x="141065" y="129550"/>
                          </a:lnTo>
                          <a:lnTo>
                            <a:pt x="140284" y="136836"/>
                          </a:lnTo>
                          <a:lnTo>
                            <a:pt x="142637" y="143313"/>
                          </a:lnTo>
                          <a:lnTo>
                            <a:pt x="155962" y="146552"/>
                          </a:lnTo>
                          <a:lnTo>
                            <a:pt x="162230" y="149790"/>
                          </a:lnTo>
                          <a:lnTo>
                            <a:pt x="157534" y="158696"/>
                          </a:lnTo>
                          <a:lnTo>
                            <a:pt x="162230" y="163554"/>
                          </a:lnTo>
                          <a:lnTo>
                            <a:pt x="162230" y="187852"/>
                          </a:lnTo>
                          <a:lnTo>
                            <a:pt x="163802" y="193519"/>
                          </a:lnTo>
                          <a:lnTo>
                            <a:pt x="158315" y="195139"/>
                          </a:lnTo>
                          <a:lnTo>
                            <a:pt x="152828" y="203235"/>
                          </a:lnTo>
                          <a:lnTo>
                            <a:pt x="152828" y="204045"/>
                          </a:lnTo>
                          <a:lnTo>
                            <a:pt x="152048" y="205664"/>
                          </a:lnTo>
                          <a:lnTo>
                            <a:pt x="144989" y="214570"/>
                          </a:lnTo>
                          <a:lnTo>
                            <a:pt x="163802" y="259909"/>
                          </a:lnTo>
                          <a:lnTo>
                            <a:pt x="171641" y="280959"/>
                          </a:lnTo>
                          <a:lnTo>
                            <a:pt x="169288" y="281769"/>
                          </a:lnTo>
                          <a:lnTo>
                            <a:pt x="146561" y="276911"/>
                          </a:lnTo>
                          <a:lnTo>
                            <a:pt x="131673" y="278530"/>
                          </a:lnTo>
                          <a:lnTo>
                            <a:pt x="130893" y="272863"/>
                          </a:lnTo>
                          <a:lnTo>
                            <a:pt x="122263" y="276911"/>
                          </a:lnTo>
                          <a:lnTo>
                            <a:pt x="122263" y="265576"/>
                          </a:lnTo>
                          <a:lnTo>
                            <a:pt x="97184" y="244526"/>
                          </a:lnTo>
                          <a:lnTo>
                            <a:pt x="97184" y="244526"/>
                          </a:lnTo>
                          <a:lnTo>
                            <a:pt x="93269" y="251003"/>
                          </a:lnTo>
                          <a:lnTo>
                            <a:pt x="82296" y="264766"/>
                          </a:lnTo>
                          <a:lnTo>
                            <a:pt x="58788" y="263147"/>
                          </a:lnTo>
                          <a:lnTo>
                            <a:pt x="37624" y="189471"/>
                          </a:lnTo>
                          <a:lnTo>
                            <a:pt x="24298" y="144932"/>
                          </a:lnTo>
                          <a:lnTo>
                            <a:pt x="21164" y="135217"/>
                          </a:lnTo>
                          <a:lnTo>
                            <a:pt x="14897" y="114976"/>
                          </a:lnTo>
                          <a:lnTo>
                            <a:pt x="7058" y="79353"/>
                          </a:lnTo>
                          <a:lnTo>
                            <a:pt x="7058" y="79353"/>
                          </a:lnTo>
                          <a:lnTo>
                            <a:pt x="0" y="46968"/>
                          </a:lnTo>
                          <a:lnTo>
                            <a:pt x="2353" y="4048"/>
                          </a:lnTo>
                          <a:lnTo>
                            <a:pt x="11763" y="12954"/>
                          </a:lnTo>
                          <a:lnTo>
                            <a:pt x="22736" y="21860"/>
                          </a:lnTo>
                          <a:lnTo>
                            <a:pt x="21164" y="49397"/>
                          </a:lnTo>
                          <a:lnTo>
                            <a:pt x="22736" y="55874"/>
                          </a:lnTo>
                          <a:lnTo>
                            <a:pt x="38405" y="37243"/>
                          </a:lnTo>
                          <a:lnTo>
                            <a:pt x="38405" y="37243"/>
                          </a:lnTo>
                          <a:lnTo>
                            <a:pt x="55645" y="26718"/>
                          </a:lnTo>
                          <a:lnTo>
                            <a:pt x="51730" y="2429"/>
                          </a:lnTo>
                          <a:lnTo>
                            <a:pt x="57217" y="810"/>
                          </a:lnTo>
                          <a:lnTo>
                            <a:pt x="81515" y="0"/>
                          </a:lnTo>
                          <a:lnTo>
                            <a:pt x="87782" y="0"/>
                          </a:lnTo>
                          <a:lnTo>
                            <a:pt x="87782" y="14573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6" name="Forma Livre: Forma 165">
                      <a:extLst>
                        <a:ext uri="{FF2B5EF4-FFF2-40B4-BE49-F238E27FC236}">
                          <a16:creationId xmlns:a16="http://schemas.microsoft.com/office/drawing/2014/main" id="{52B001C4-324E-3FDA-F5D0-13E580DFD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40612" y="3491028"/>
                      <a:ext cx="202206" cy="257479"/>
                    </a:xfrm>
                    <a:custGeom>
                      <a:avLst/>
                      <a:gdLst>
                        <a:gd name="connsiteX0" fmla="*/ 25079 w 202206"/>
                        <a:gd name="connsiteY0" fmla="*/ 0 h 257479"/>
                        <a:gd name="connsiteX1" fmla="*/ 47025 w 202206"/>
                        <a:gd name="connsiteY1" fmla="*/ 48578 h 257479"/>
                        <a:gd name="connsiteX2" fmla="*/ 74457 w 202206"/>
                        <a:gd name="connsiteY2" fmla="*/ 8096 h 257479"/>
                        <a:gd name="connsiteX3" fmla="*/ 95612 w 202206"/>
                        <a:gd name="connsiteY3" fmla="*/ 7287 h 257479"/>
                        <a:gd name="connsiteX4" fmla="*/ 137150 w 202206"/>
                        <a:gd name="connsiteY4" fmla="*/ 7287 h 257479"/>
                        <a:gd name="connsiteX5" fmla="*/ 186528 w 202206"/>
                        <a:gd name="connsiteY5" fmla="*/ 5667 h 257479"/>
                        <a:gd name="connsiteX6" fmla="*/ 192014 w 202206"/>
                        <a:gd name="connsiteY6" fmla="*/ 95545 h 257479"/>
                        <a:gd name="connsiteX7" fmla="*/ 199073 w 202206"/>
                        <a:gd name="connsiteY7" fmla="*/ 143313 h 257479"/>
                        <a:gd name="connsiteX8" fmla="*/ 202206 w 202206"/>
                        <a:gd name="connsiteY8" fmla="*/ 153838 h 257479"/>
                        <a:gd name="connsiteX9" fmla="*/ 194367 w 202206"/>
                        <a:gd name="connsiteY9" fmla="*/ 149790 h 257479"/>
                        <a:gd name="connsiteX10" fmla="*/ 169288 w 202206"/>
                        <a:gd name="connsiteY10" fmla="*/ 160315 h 257479"/>
                        <a:gd name="connsiteX11" fmla="*/ 162230 w 202206"/>
                        <a:gd name="connsiteY11" fmla="*/ 168412 h 257479"/>
                        <a:gd name="connsiteX12" fmla="*/ 158315 w 202206"/>
                        <a:gd name="connsiteY12" fmla="*/ 171650 h 257479"/>
                        <a:gd name="connsiteX13" fmla="*/ 152828 w 202206"/>
                        <a:gd name="connsiteY13" fmla="*/ 179746 h 257479"/>
                        <a:gd name="connsiteX14" fmla="*/ 152828 w 202206"/>
                        <a:gd name="connsiteY14" fmla="*/ 195939 h 257479"/>
                        <a:gd name="connsiteX15" fmla="*/ 144989 w 202206"/>
                        <a:gd name="connsiteY15" fmla="*/ 205654 h 257479"/>
                        <a:gd name="connsiteX16" fmla="*/ 134807 w 202206"/>
                        <a:gd name="connsiteY16" fmla="*/ 209702 h 257479"/>
                        <a:gd name="connsiteX17" fmla="*/ 112862 w 202206"/>
                        <a:gd name="connsiteY17" fmla="*/ 253432 h 257479"/>
                        <a:gd name="connsiteX18" fmla="*/ 101098 w 202206"/>
                        <a:gd name="connsiteY18" fmla="*/ 252622 h 257479"/>
                        <a:gd name="connsiteX19" fmla="*/ 85430 w 202206"/>
                        <a:gd name="connsiteY19" fmla="*/ 256670 h 257479"/>
                        <a:gd name="connsiteX20" fmla="*/ 82296 w 202206"/>
                        <a:gd name="connsiteY20" fmla="*/ 257480 h 257479"/>
                        <a:gd name="connsiteX21" fmla="*/ 79943 w 202206"/>
                        <a:gd name="connsiteY21" fmla="*/ 237239 h 257479"/>
                        <a:gd name="connsiteX22" fmla="*/ 76019 w 202206"/>
                        <a:gd name="connsiteY22" fmla="*/ 236430 h 257479"/>
                        <a:gd name="connsiteX23" fmla="*/ 74457 w 202206"/>
                        <a:gd name="connsiteY23" fmla="*/ 226714 h 257479"/>
                        <a:gd name="connsiteX24" fmla="*/ 82296 w 202206"/>
                        <a:gd name="connsiteY24" fmla="*/ 199987 h 257479"/>
                        <a:gd name="connsiteX25" fmla="*/ 68971 w 202206"/>
                        <a:gd name="connsiteY25" fmla="*/ 182175 h 257479"/>
                        <a:gd name="connsiteX26" fmla="*/ 41539 w 202206"/>
                        <a:gd name="connsiteY26" fmla="*/ 165983 h 257479"/>
                        <a:gd name="connsiteX27" fmla="*/ 25079 w 202206"/>
                        <a:gd name="connsiteY27" fmla="*/ 155458 h 257479"/>
                        <a:gd name="connsiteX28" fmla="*/ 0 w 202206"/>
                        <a:gd name="connsiteY28" fmla="*/ 144123 h 257479"/>
                        <a:gd name="connsiteX29" fmla="*/ 6268 w 202206"/>
                        <a:gd name="connsiteY29" fmla="*/ 103642 h 257479"/>
                        <a:gd name="connsiteX30" fmla="*/ 13325 w 202206"/>
                        <a:gd name="connsiteY30" fmla="*/ 68008 h 257479"/>
                        <a:gd name="connsiteX31" fmla="*/ 24299 w 202206"/>
                        <a:gd name="connsiteY31" fmla="*/ 7287 h 257479"/>
                        <a:gd name="connsiteX32" fmla="*/ 25079 w 202206"/>
                        <a:gd name="connsiteY32" fmla="*/ 0 h 257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202206" h="257479">
                          <a:moveTo>
                            <a:pt x="25079" y="0"/>
                          </a:moveTo>
                          <a:lnTo>
                            <a:pt x="47025" y="48578"/>
                          </a:lnTo>
                          <a:lnTo>
                            <a:pt x="74457" y="8096"/>
                          </a:lnTo>
                          <a:lnTo>
                            <a:pt x="95612" y="7287"/>
                          </a:lnTo>
                          <a:lnTo>
                            <a:pt x="137150" y="7287"/>
                          </a:lnTo>
                          <a:lnTo>
                            <a:pt x="186528" y="5667"/>
                          </a:lnTo>
                          <a:lnTo>
                            <a:pt x="192014" y="95545"/>
                          </a:lnTo>
                          <a:lnTo>
                            <a:pt x="199073" y="143313"/>
                          </a:lnTo>
                          <a:lnTo>
                            <a:pt x="202206" y="153838"/>
                          </a:lnTo>
                          <a:lnTo>
                            <a:pt x="194367" y="149790"/>
                          </a:lnTo>
                          <a:lnTo>
                            <a:pt x="169288" y="160315"/>
                          </a:lnTo>
                          <a:lnTo>
                            <a:pt x="162230" y="168412"/>
                          </a:lnTo>
                          <a:lnTo>
                            <a:pt x="158315" y="171650"/>
                          </a:lnTo>
                          <a:lnTo>
                            <a:pt x="152828" y="179746"/>
                          </a:lnTo>
                          <a:lnTo>
                            <a:pt x="152828" y="195939"/>
                          </a:lnTo>
                          <a:lnTo>
                            <a:pt x="144989" y="205654"/>
                          </a:lnTo>
                          <a:lnTo>
                            <a:pt x="134807" y="209702"/>
                          </a:lnTo>
                          <a:lnTo>
                            <a:pt x="112862" y="253432"/>
                          </a:lnTo>
                          <a:lnTo>
                            <a:pt x="101098" y="252622"/>
                          </a:lnTo>
                          <a:lnTo>
                            <a:pt x="85430" y="256670"/>
                          </a:lnTo>
                          <a:lnTo>
                            <a:pt x="82296" y="257480"/>
                          </a:lnTo>
                          <a:lnTo>
                            <a:pt x="79943" y="237239"/>
                          </a:lnTo>
                          <a:lnTo>
                            <a:pt x="76019" y="236430"/>
                          </a:lnTo>
                          <a:lnTo>
                            <a:pt x="74457" y="226714"/>
                          </a:lnTo>
                          <a:lnTo>
                            <a:pt x="82296" y="199987"/>
                          </a:lnTo>
                          <a:lnTo>
                            <a:pt x="68971" y="182175"/>
                          </a:lnTo>
                          <a:lnTo>
                            <a:pt x="41539" y="165983"/>
                          </a:lnTo>
                          <a:lnTo>
                            <a:pt x="25079" y="155458"/>
                          </a:lnTo>
                          <a:lnTo>
                            <a:pt x="0" y="144123"/>
                          </a:lnTo>
                          <a:lnTo>
                            <a:pt x="6268" y="103642"/>
                          </a:lnTo>
                          <a:lnTo>
                            <a:pt x="13325" y="68008"/>
                          </a:lnTo>
                          <a:lnTo>
                            <a:pt x="24299" y="7287"/>
                          </a:lnTo>
                          <a:lnTo>
                            <a:pt x="25079" y="0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7" name="Forma Livre: Forma 166">
                      <a:extLst>
                        <a:ext uri="{FF2B5EF4-FFF2-40B4-BE49-F238E27FC236}">
                          <a16:creationId xmlns:a16="http://schemas.microsoft.com/office/drawing/2014/main" id="{88E94B5C-D602-0443-3163-52857EFADC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03974" y="3414104"/>
                      <a:ext cx="401278" cy="319830"/>
                    </a:xfrm>
                    <a:custGeom>
                      <a:avLst/>
                      <a:gdLst>
                        <a:gd name="connsiteX0" fmla="*/ 344843 w 401278"/>
                        <a:gd name="connsiteY0" fmla="*/ 0 h 319830"/>
                        <a:gd name="connsiteX1" fmla="*/ 342500 w 401278"/>
                        <a:gd name="connsiteY1" fmla="*/ 42920 h 319830"/>
                        <a:gd name="connsiteX2" fmla="*/ 349548 w 401278"/>
                        <a:gd name="connsiteY2" fmla="*/ 75305 h 319830"/>
                        <a:gd name="connsiteX3" fmla="*/ 349548 w 401278"/>
                        <a:gd name="connsiteY3" fmla="*/ 75305 h 319830"/>
                        <a:gd name="connsiteX4" fmla="*/ 357388 w 401278"/>
                        <a:gd name="connsiteY4" fmla="*/ 110928 h 319830"/>
                        <a:gd name="connsiteX5" fmla="*/ 363655 w 401278"/>
                        <a:gd name="connsiteY5" fmla="*/ 131169 h 319830"/>
                        <a:gd name="connsiteX6" fmla="*/ 366789 w 401278"/>
                        <a:gd name="connsiteY6" fmla="*/ 140884 h 319830"/>
                        <a:gd name="connsiteX7" fmla="*/ 380114 w 401278"/>
                        <a:gd name="connsiteY7" fmla="*/ 185423 h 319830"/>
                        <a:gd name="connsiteX8" fmla="*/ 401279 w 401278"/>
                        <a:gd name="connsiteY8" fmla="*/ 259099 h 319830"/>
                        <a:gd name="connsiteX9" fmla="*/ 378543 w 401278"/>
                        <a:gd name="connsiteY9" fmla="*/ 257480 h 319830"/>
                        <a:gd name="connsiteX10" fmla="*/ 359740 w 401278"/>
                        <a:gd name="connsiteY10" fmla="*/ 255051 h 319830"/>
                        <a:gd name="connsiteX11" fmla="*/ 355816 w 401278"/>
                        <a:gd name="connsiteY11" fmla="*/ 255051 h 319830"/>
                        <a:gd name="connsiteX12" fmla="*/ 355816 w 401278"/>
                        <a:gd name="connsiteY12" fmla="*/ 237239 h 319830"/>
                        <a:gd name="connsiteX13" fmla="*/ 353463 w 401278"/>
                        <a:gd name="connsiteY13" fmla="*/ 238049 h 319830"/>
                        <a:gd name="connsiteX14" fmla="*/ 338576 w 401278"/>
                        <a:gd name="connsiteY14" fmla="*/ 252622 h 319830"/>
                        <a:gd name="connsiteX15" fmla="*/ 342500 w 401278"/>
                        <a:gd name="connsiteY15" fmla="*/ 256670 h 319830"/>
                        <a:gd name="connsiteX16" fmla="*/ 337014 w 401278"/>
                        <a:gd name="connsiteY16" fmla="*/ 260718 h 319830"/>
                        <a:gd name="connsiteX17" fmla="*/ 337014 w 401278"/>
                        <a:gd name="connsiteY17" fmla="*/ 268005 h 319830"/>
                        <a:gd name="connsiteX18" fmla="*/ 327603 w 401278"/>
                        <a:gd name="connsiteY18" fmla="*/ 268815 h 319830"/>
                        <a:gd name="connsiteX19" fmla="*/ 317421 w 401278"/>
                        <a:gd name="connsiteY19" fmla="*/ 276101 h 319830"/>
                        <a:gd name="connsiteX20" fmla="*/ 317421 w 401278"/>
                        <a:gd name="connsiteY20" fmla="*/ 275291 h 319830"/>
                        <a:gd name="connsiteX21" fmla="*/ 278225 w 401278"/>
                        <a:gd name="connsiteY21" fmla="*/ 294723 h 319830"/>
                        <a:gd name="connsiteX22" fmla="*/ 269605 w 401278"/>
                        <a:gd name="connsiteY22" fmla="*/ 297151 h 319830"/>
                        <a:gd name="connsiteX23" fmla="*/ 251584 w 401278"/>
                        <a:gd name="connsiteY23" fmla="*/ 302009 h 319830"/>
                        <a:gd name="connsiteX24" fmla="*/ 238258 w 401278"/>
                        <a:gd name="connsiteY24" fmla="*/ 319830 h 319830"/>
                        <a:gd name="connsiteX25" fmla="*/ 228857 w 401278"/>
                        <a:gd name="connsiteY25" fmla="*/ 316592 h 319830"/>
                        <a:gd name="connsiteX26" fmla="*/ 228076 w 401278"/>
                        <a:gd name="connsiteY26" fmla="*/ 314973 h 319830"/>
                        <a:gd name="connsiteX27" fmla="*/ 202206 w 401278"/>
                        <a:gd name="connsiteY27" fmla="*/ 298771 h 319830"/>
                        <a:gd name="connsiteX28" fmla="*/ 173212 w 401278"/>
                        <a:gd name="connsiteY28" fmla="*/ 281769 h 319830"/>
                        <a:gd name="connsiteX29" fmla="*/ 134807 w 401278"/>
                        <a:gd name="connsiteY29" fmla="*/ 255861 h 319830"/>
                        <a:gd name="connsiteX30" fmla="*/ 100327 w 401278"/>
                        <a:gd name="connsiteY30" fmla="*/ 268815 h 319830"/>
                        <a:gd name="connsiteX31" fmla="*/ 83077 w 401278"/>
                        <a:gd name="connsiteY31" fmla="*/ 276911 h 319830"/>
                        <a:gd name="connsiteX32" fmla="*/ 74457 w 401278"/>
                        <a:gd name="connsiteY32" fmla="*/ 281769 h 319830"/>
                        <a:gd name="connsiteX33" fmla="*/ 74457 w 401278"/>
                        <a:gd name="connsiteY33" fmla="*/ 281769 h 319830"/>
                        <a:gd name="connsiteX34" fmla="*/ 50949 w 401278"/>
                        <a:gd name="connsiteY34" fmla="*/ 293103 h 319830"/>
                        <a:gd name="connsiteX35" fmla="*/ 30566 w 401278"/>
                        <a:gd name="connsiteY35" fmla="*/ 285817 h 319830"/>
                        <a:gd name="connsiteX36" fmla="*/ 0 w 401278"/>
                        <a:gd name="connsiteY36" fmla="*/ 276911 h 319830"/>
                        <a:gd name="connsiteX37" fmla="*/ 32138 w 401278"/>
                        <a:gd name="connsiteY37" fmla="*/ 216189 h 319830"/>
                        <a:gd name="connsiteX38" fmla="*/ 66618 w 401278"/>
                        <a:gd name="connsiteY38" fmla="*/ 174898 h 319830"/>
                        <a:gd name="connsiteX39" fmla="*/ 66618 w 401278"/>
                        <a:gd name="connsiteY39" fmla="*/ 173279 h 319830"/>
                        <a:gd name="connsiteX40" fmla="*/ 68189 w 401278"/>
                        <a:gd name="connsiteY40" fmla="*/ 172469 h 319830"/>
                        <a:gd name="connsiteX41" fmla="*/ 108156 w 401278"/>
                        <a:gd name="connsiteY41" fmla="*/ 141694 h 319830"/>
                        <a:gd name="connsiteX42" fmla="*/ 113643 w 401278"/>
                        <a:gd name="connsiteY42" fmla="*/ 137646 h 319830"/>
                        <a:gd name="connsiteX43" fmla="*/ 157534 w 401278"/>
                        <a:gd name="connsiteY43" fmla="*/ 106070 h 319830"/>
                        <a:gd name="connsiteX44" fmla="*/ 165373 w 401278"/>
                        <a:gd name="connsiteY44" fmla="*/ 100403 h 319830"/>
                        <a:gd name="connsiteX45" fmla="*/ 171641 w 401278"/>
                        <a:gd name="connsiteY45" fmla="*/ 97164 h 319830"/>
                        <a:gd name="connsiteX46" fmla="*/ 177127 w 401278"/>
                        <a:gd name="connsiteY46" fmla="*/ 92307 h 319830"/>
                        <a:gd name="connsiteX47" fmla="*/ 181051 w 401278"/>
                        <a:gd name="connsiteY47" fmla="*/ 64779 h 319830"/>
                        <a:gd name="connsiteX48" fmla="*/ 181051 w 401278"/>
                        <a:gd name="connsiteY48" fmla="*/ 55874 h 319830"/>
                        <a:gd name="connsiteX49" fmla="*/ 198291 w 401278"/>
                        <a:gd name="connsiteY49" fmla="*/ 55874 h 319830"/>
                        <a:gd name="connsiteX50" fmla="*/ 206912 w 401278"/>
                        <a:gd name="connsiteY50" fmla="*/ 47777 h 319830"/>
                        <a:gd name="connsiteX51" fmla="*/ 220237 w 401278"/>
                        <a:gd name="connsiteY51" fmla="*/ 36443 h 319830"/>
                        <a:gd name="connsiteX52" fmla="*/ 224933 w 401278"/>
                        <a:gd name="connsiteY52" fmla="*/ 30766 h 319830"/>
                        <a:gd name="connsiteX53" fmla="*/ 237477 w 401278"/>
                        <a:gd name="connsiteY53" fmla="*/ 28337 h 319830"/>
                        <a:gd name="connsiteX54" fmla="*/ 242183 w 401278"/>
                        <a:gd name="connsiteY54" fmla="*/ 27527 h 319830"/>
                        <a:gd name="connsiteX55" fmla="*/ 254718 w 401278"/>
                        <a:gd name="connsiteY55" fmla="*/ 25908 h 319830"/>
                        <a:gd name="connsiteX56" fmla="*/ 250803 w 401278"/>
                        <a:gd name="connsiteY56" fmla="*/ 46158 h 319830"/>
                        <a:gd name="connsiteX57" fmla="*/ 254718 w 401278"/>
                        <a:gd name="connsiteY57" fmla="*/ 52635 h 319830"/>
                        <a:gd name="connsiteX58" fmla="*/ 262557 w 401278"/>
                        <a:gd name="connsiteY58" fmla="*/ 54254 h 319830"/>
                        <a:gd name="connsiteX59" fmla="*/ 260995 w 401278"/>
                        <a:gd name="connsiteY59" fmla="*/ 42110 h 319830"/>
                        <a:gd name="connsiteX60" fmla="*/ 271958 w 401278"/>
                        <a:gd name="connsiteY60" fmla="*/ 29956 h 319830"/>
                        <a:gd name="connsiteX61" fmla="*/ 285283 w 401278"/>
                        <a:gd name="connsiteY61" fmla="*/ 20241 h 319830"/>
                        <a:gd name="connsiteX62" fmla="*/ 304095 w 401278"/>
                        <a:gd name="connsiteY62" fmla="*/ 18621 h 319830"/>
                        <a:gd name="connsiteX63" fmla="*/ 317421 w 401278"/>
                        <a:gd name="connsiteY63" fmla="*/ 9715 h 319830"/>
                        <a:gd name="connsiteX64" fmla="*/ 322907 w 401278"/>
                        <a:gd name="connsiteY64" fmla="*/ 9715 h 319830"/>
                        <a:gd name="connsiteX65" fmla="*/ 322907 w 401278"/>
                        <a:gd name="connsiteY65" fmla="*/ 10525 h 319830"/>
                        <a:gd name="connsiteX66" fmla="*/ 344853 w 401278"/>
                        <a:gd name="connsiteY66" fmla="*/ 0 h 3198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</a:cxnLst>
                      <a:rect l="l" t="t" r="r" b="b"/>
                      <a:pathLst>
                        <a:path w="401278" h="319830">
                          <a:moveTo>
                            <a:pt x="344843" y="0"/>
                          </a:moveTo>
                          <a:lnTo>
                            <a:pt x="342500" y="42920"/>
                          </a:lnTo>
                          <a:lnTo>
                            <a:pt x="349548" y="75305"/>
                          </a:lnTo>
                          <a:lnTo>
                            <a:pt x="349548" y="75305"/>
                          </a:lnTo>
                          <a:lnTo>
                            <a:pt x="357388" y="110928"/>
                          </a:lnTo>
                          <a:lnTo>
                            <a:pt x="363655" y="131169"/>
                          </a:lnTo>
                          <a:lnTo>
                            <a:pt x="366789" y="140884"/>
                          </a:lnTo>
                          <a:lnTo>
                            <a:pt x="380114" y="185423"/>
                          </a:lnTo>
                          <a:lnTo>
                            <a:pt x="401279" y="259099"/>
                          </a:lnTo>
                          <a:lnTo>
                            <a:pt x="378543" y="257480"/>
                          </a:lnTo>
                          <a:lnTo>
                            <a:pt x="359740" y="255051"/>
                          </a:lnTo>
                          <a:lnTo>
                            <a:pt x="355816" y="255051"/>
                          </a:lnTo>
                          <a:lnTo>
                            <a:pt x="355816" y="237239"/>
                          </a:lnTo>
                          <a:lnTo>
                            <a:pt x="353463" y="238049"/>
                          </a:lnTo>
                          <a:lnTo>
                            <a:pt x="338576" y="252622"/>
                          </a:lnTo>
                          <a:lnTo>
                            <a:pt x="342500" y="256670"/>
                          </a:lnTo>
                          <a:lnTo>
                            <a:pt x="337014" y="260718"/>
                          </a:lnTo>
                          <a:lnTo>
                            <a:pt x="337014" y="268005"/>
                          </a:lnTo>
                          <a:lnTo>
                            <a:pt x="327603" y="268815"/>
                          </a:lnTo>
                          <a:lnTo>
                            <a:pt x="317421" y="276101"/>
                          </a:lnTo>
                          <a:lnTo>
                            <a:pt x="317421" y="275291"/>
                          </a:lnTo>
                          <a:lnTo>
                            <a:pt x="278225" y="294723"/>
                          </a:lnTo>
                          <a:lnTo>
                            <a:pt x="269605" y="297151"/>
                          </a:lnTo>
                          <a:lnTo>
                            <a:pt x="251584" y="302009"/>
                          </a:lnTo>
                          <a:lnTo>
                            <a:pt x="238258" y="319830"/>
                          </a:lnTo>
                          <a:lnTo>
                            <a:pt x="228857" y="316592"/>
                          </a:lnTo>
                          <a:lnTo>
                            <a:pt x="228076" y="314973"/>
                          </a:lnTo>
                          <a:lnTo>
                            <a:pt x="202206" y="298771"/>
                          </a:lnTo>
                          <a:lnTo>
                            <a:pt x="173212" y="281769"/>
                          </a:lnTo>
                          <a:lnTo>
                            <a:pt x="134807" y="255861"/>
                          </a:lnTo>
                          <a:lnTo>
                            <a:pt x="100327" y="268815"/>
                          </a:lnTo>
                          <a:lnTo>
                            <a:pt x="83077" y="276911"/>
                          </a:lnTo>
                          <a:lnTo>
                            <a:pt x="74457" y="281769"/>
                          </a:lnTo>
                          <a:lnTo>
                            <a:pt x="74457" y="281769"/>
                          </a:lnTo>
                          <a:lnTo>
                            <a:pt x="50949" y="293103"/>
                          </a:lnTo>
                          <a:lnTo>
                            <a:pt x="30566" y="285817"/>
                          </a:lnTo>
                          <a:lnTo>
                            <a:pt x="0" y="276911"/>
                          </a:lnTo>
                          <a:lnTo>
                            <a:pt x="32138" y="216189"/>
                          </a:lnTo>
                          <a:lnTo>
                            <a:pt x="66618" y="174898"/>
                          </a:lnTo>
                          <a:lnTo>
                            <a:pt x="66618" y="173279"/>
                          </a:lnTo>
                          <a:lnTo>
                            <a:pt x="68189" y="172469"/>
                          </a:lnTo>
                          <a:lnTo>
                            <a:pt x="108156" y="141694"/>
                          </a:lnTo>
                          <a:lnTo>
                            <a:pt x="113643" y="137646"/>
                          </a:lnTo>
                          <a:lnTo>
                            <a:pt x="157534" y="106070"/>
                          </a:lnTo>
                          <a:lnTo>
                            <a:pt x="165373" y="100403"/>
                          </a:lnTo>
                          <a:lnTo>
                            <a:pt x="171641" y="97164"/>
                          </a:lnTo>
                          <a:lnTo>
                            <a:pt x="177127" y="92307"/>
                          </a:lnTo>
                          <a:lnTo>
                            <a:pt x="181051" y="64779"/>
                          </a:lnTo>
                          <a:lnTo>
                            <a:pt x="181051" y="55874"/>
                          </a:lnTo>
                          <a:lnTo>
                            <a:pt x="198291" y="55874"/>
                          </a:lnTo>
                          <a:lnTo>
                            <a:pt x="206912" y="47777"/>
                          </a:lnTo>
                          <a:lnTo>
                            <a:pt x="220237" y="36443"/>
                          </a:lnTo>
                          <a:lnTo>
                            <a:pt x="224933" y="30766"/>
                          </a:lnTo>
                          <a:lnTo>
                            <a:pt x="237477" y="28337"/>
                          </a:lnTo>
                          <a:lnTo>
                            <a:pt x="242183" y="27527"/>
                          </a:lnTo>
                          <a:lnTo>
                            <a:pt x="254718" y="25908"/>
                          </a:lnTo>
                          <a:lnTo>
                            <a:pt x="250803" y="46158"/>
                          </a:lnTo>
                          <a:lnTo>
                            <a:pt x="254718" y="52635"/>
                          </a:lnTo>
                          <a:lnTo>
                            <a:pt x="262557" y="54254"/>
                          </a:lnTo>
                          <a:lnTo>
                            <a:pt x="260995" y="42110"/>
                          </a:lnTo>
                          <a:lnTo>
                            <a:pt x="271958" y="29956"/>
                          </a:lnTo>
                          <a:lnTo>
                            <a:pt x="285283" y="20241"/>
                          </a:lnTo>
                          <a:lnTo>
                            <a:pt x="304095" y="18621"/>
                          </a:lnTo>
                          <a:lnTo>
                            <a:pt x="317421" y="9715"/>
                          </a:lnTo>
                          <a:lnTo>
                            <a:pt x="322907" y="9715"/>
                          </a:lnTo>
                          <a:lnTo>
                            <a:pt x="322907" y="10525"/>
                          </a:lnTo>
                          <a:lnTo>
                            <a:pt x="344853" y="0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8" name="Forma Livre: Forma 167">
                      <a:extLst>
                        <a:ext uri="{FF2B5EF4-FFF2-40B4-BE49-F238E27FC236}">
                          <a16:creationId xmlns:a16="http://schemas.microsoft.com/office/drawing/2014/main" id="{35AE142B-0052-BB82-0B2F-A2C86DE7F0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118" y="3091045"/>
                      <a:ext cx="529799" cy="389458"/>
                    </a:xfrm>
                    <a:custGeom>
                      <a:avLst/>
                      <a:gdLst>
                        <a:gd name="connsiteX0" fmla="*/ 300943 w 529799"/>
                        <a:gd name="connsiteY0" fmla="*/ 103641 h 389458"/>
                        <a:gd name="connsiteX1" fmla="*/ 305648 w 529799"/>
                        <a:gd name="connsiteY1" fmla="*/ 106880 h 389458"/>
                        <a:gd name="connsiteX2" fmla="*/ 318192 w 529799"/>
                        <a:gd name="connsiteY2" fmla="*/ 114976 h 389458"/>
                        <a:gd name="connsiteX3" fmla="*/ 323679 w 529799"/>
                        <a:gd name="connsiteY3" fmla="*/ 136836 h 389458"/>
                        <a:gd name="connsiteX4" fmla="*/ 328374 w 529799"/>
                        <a:gd name="connsiteY4" fmla="*/ 131978 h 389458"/>
                        <a:gd name="connsiteX5" fmla="*/ 333861 w 529799"/>
                        <a:gd name="connsiteY5" fmla="*/ 127930 h 389458"/>
                        <a:gd name="connsiteX6" fmla="*/ 351111 w 529799"/>
                        <a:gd name="connsiteY6" fmla="*/ 88249 h 389458"/>
                        <a:gd name="connsiteX7" fmla="*/ 364427 w 529799"/>
                        <a:gd name="connsiteY7" fmla="*/ 53435 h 389458"/>
                        <a:gd name="connsiteX8" fmla="*/ 364427 w 529799"/>
                        <a:gd name="connsiteY8" fmla="*/ 51816 h 389458"/>
                        <a:gd name="connsiteX9" fmla="*/ 436531 w 529799"/>
                        <a:gd name="connsiteY9" fmla="*/ 47768 h 389458"/>
                        <a:gd name="connsiteX10" fmla="*/ 448294 w 529799"/>
                        <a:gd name="connsiteY10" fmla="*/ 48578 h 389458"/>
                        <a:gd name="connsiteX11" fmla="*/ 487480 w 529799"/>
                        <a:gd name="connsiteY11" fmla="*/ 57483 h 389458"/>
                        <a:gd name="connsiteX12" fmla="*/ 479641 w 529799"/>
                        <a:gd name="connsiteY12" fmla="*/ 70437 h 389458"/>
                        <a:gd name="connsiteX13" fmla="*/ 472583 w 529799"/>
                        <a:gd name="connsiteY13" fmla="*/ 84201 h 389458"/>
                        <a:gd name="connsiteX14" fmla="*/ 478069 w 529799"/>
                        <a:gd name="connsiteY14" fmla="*/ 83391 h 389458"/>
                        <a:gd name="connsiteX15" fmla="*/ 480422 w 529799"/>
                        <a:gd name="connsiteY15" fmla="*/ 100403 h 389458"/>
                        <a:gd name="connsiteX16" fmla="*/ 504720 w 529799"/>
                        <a:gd name="connsiteY16" fmla="*/ 127121 h 389458"/>
                        <a:gd name="connsiteX17" fmla="*/ 529800 w 529799"/>
                        <a:gd name="connsiteY17" fmla="*/ 136027 h 389458"/>
                        <a:gd name="connsiteX18" fmla="*/ 528228 w 529799"/>
                        <a:gd name="connsiteY18" fmla="*/ 155458 h 389458"/>
                        <a:gd name="connsiteX19" fmla="*/ 499234 w 529799"/>
                        <a:gd name="connsiteY19" fmla="*/ 175698 h 389458"/>
                        <a:gd name="connsiteX20" fmla="*/ 472583 w 529799"/>
                        <a:gd name="connsiteY20" fmla="*/ 204845 h 389458"/>
                        <a:gd name="connsiteX21" fmla="*/ 449856 w 529799"/>
                        <a:gd name="connsiteY21" fmla="*/ 216179 h 389458"/>
                        <a:gd name="connsiteX22" fmla="*/ 405965 w 529799"/>
                        <a:gd name="connsiteY22" fmla="*/ 219418 h 389458"/>
                        <a:gd name="connsiteX23" fmla="*/ 385591 w 529799"/>
                        <a:gd name="connsiteY23" fmla="*/ 234001 h 389458"/>
                        <a:gd name="connsiteX24" fmla="*/ 384810 w 529799"/>
                        <a:gd name="connsiteY24" fmla="*/ 225905 h 389458"/>
                        <a:gd name="connsiteX25" fmla="*/ 362083 w 529799"/>
                        <a:gd name="connsiteY25" fmla="*/ 233191 h 389458"/>
                        <a:gd name="connsiteX26" fmla="*/ 355025 w 529799"/>
                        <a:gd name="connsiteY26" fmla="*/ 248574 h 389458"/>
                        <a:gd name="connsiteX27" fmla="*/ 360512 w 529799"/>
                        <a:gd name="connsiteY27" fmla="*/ 269624 h 389458"/>
                        <a:gd name="connsiteX28" fmla="*/ 351111 w 529799"/>
                        <a:gd name="connsiteY28" fmla="*/ 293913 h 389458"/>
                        <a:gd name="connsiteX29" fmla="*/ 337785 w 529799"/>
                        <a:gd name="connsiteY29" fmla="*/ 327917 h 389458"/>
                        <a:gd name="connsiteX30" fmla="*/ 324460 w 529799"/>
                        <a:gd name="connsiteY30" fmla="*/ 361121 h 389458"/>
                        <a:gd name="connsiteX31" fmla="*/ 299381 w 529799"/>
                        <a:gd name="connsiteY31" fmla="*/ 363550 h 389458"/>
                        <a:gd name="connsiteX32" fmla="*/ 295466 w 529799"/>
                        <a:gd name="connsiteY32" fmla="*/ 361931 h 389458"/>
                        <a:gd name="connsiteX33" fmla="*/ 279006 w 529799"/>
                        <a:gd name="connsiteY33" fmla="*/ 361121 h 389458"/>
                        <a:gd name="connsiteX34" fmla="*/ 267252 w 529799"/>
                        <a:gd name="connsiteY34" fmla="*/ 340871 h 389458"/>
                        <a:gd name="connsiteX35" fmla="*/ 261766 w 529799"/>
                        <a:gd name="connsiteY35" fmla="*/ 343300 h 389458"/>
                        <a:gd name="connsiteX36" fmla="*/ 260985 w 529799"/>
                        <a:gd name="connsiteY36" fmla="*/ 350587 h 389458"/>
                        <a:gd name="connsiteX37" fmla="*/ 242173 w 529799"/>
                        <a:gd name="connsiteY37" fmla="*/ 357873 h 389458"/>
                        <a:gd name="connsiteX38" fmla="*/ 242173 w 529799"/>
                        <a:gd name="connsiteY38" fmla="*/ 357873 h 389458"/>
                        <a:gd name="connsiteX39" fmla="*/ 225714 w 529799"/>
                        <a:gd name="connsiteY39" fmla="*/ 374885 h 389458"/>
                        <a:gd name="connsiteX40" fmla="*/ 212389 w 529799"/>
                        <a:gd name="connsiteY40" fmla="*/ 376504 h 389458"/>
                        <a:gd name="connsiteX41" fmla="*/ 207683 w 529799"/>
                        <a:gd name="connsiteY41" fmla="*/ 372456 h 389458"/>
                        <a:gd name="connsiteX42" fmla="*/ 200635 w 529799"/>
                        <a:gd name="connsiteY42" fmla="*/ 359502 h 389458"/>
                        <a:gd name="connsiteX43" fmla="*/ 196710 w 529799"/>
                        <a:gd name="connsiteY43" fmla="*/ 364360 h 389458"/>
                        <a:gd name="connsiteX44" fmla="*/ 183395 w 529799"/>
                        <a:gd name="connsiteY44" fmla="*/ 361121 h 389458"/>
                        <a:gd name="connsiteX45" fmla="*/ 177908 w 529799"/>
                        <a:gd name="connsiteY45" fmla="*/ 378933 h 389458"/>
                        <a:gd name="connsiteX46" fmla="*/ 168497 w 529799"/>
                        <a:gd name="connsiteY46" fmla="*/ 380552 h 389458"/>
                        <a:gd name="connsiteX47" fmla="*/ 172421 w 529799"/>
                        <a:gd name="connsiteY47" fmla="*/ 382981 h 389458"/>
                        <a:gd name="connsiteX48" fmla="*/ 167717 w 529799"/>
                        <a:gd name="connsiteY48" fmla="*/ 386220 h 389458"/>
                        <a:gd name="connsiteX49" fmla="*/ 164582 w 529799"/>
                        <a:gd name="connsiteY49" fmla="*/ 378933 h 389458"/>
                        <a:gd name="connsiteX50" fmla="*/ 156743 w 529799"/>
                        <a:gd name="connsiteY50" fmla="*/ 380552 h 389458"/>
                        <a:gd name="connsiteX51" fmla="*/ 154391 w 529799"/>
                        <a:gd name="connsiteY51" fmla="*/ 384601 h 389458"/>
                        <a:gd name="connsiteX52" fmla="*/ 159877 w 529799"/>
                        <a:gd name="connsiteY52" fmla="*/ 388649 h 389458"/>
                        <a:gd name="connsiteX53" fmla="*/ 137932 w 529799"/>
                        <a:gd name="connsiteY53" fmla="*/ 389458 h 389458"/>
                        <a:gd name="connsiteX54" fmla="*/ 135579 w 529799"/>
                        <a:gd name="connsiteY54" fmla="*/ 379743 h 389458"/>
                        <a:gd name="connsiteX55" fmla="*/ 126178 w 529799"/>
                        <a:gd name="connsiteY55" fmla="*/ 379743 h 389458"/>
                        <a:gd name="connsiteX56" fmla="*/ 150476 w 529799"/>
                        <a:gd name="connsiteY56" fmla="*/ 353016 h 389458"/>
                        <a:gd name="connsiteX57" fmla="*/ 154391 w 529799"/>
                        <a:gd name="connsiteY57" fmla="*/ 314154 h 389458"/>
                        <a:gd name="connsiteX58" fmla="*/ 154391 w 529799"/>
                        <a:gd name="connsiteY58" fmla="*/ 312534 h 389458"/>
                        <a:gd name="connsiteX59" fmla="*/ 160658 w 529799"/>
                        <a:gd name="connsiteY59" fmla="*/ 258289 h 389458"/>
                        <a:gd name="connsiteX60" fmla="*/ 148904 w 529799"/>
                        <a:gd name="connsiteY60" fmla="*/ 260718 h 389458"/>
                        <a:gd name="connsiteX61" fmla="*/ 147342 w 529799"/>
                        <a:gd name="connsiteY61" fmla="*/ 269624 h 389458"/>
                        <a:gd name="connsiteX62" fmla="*/ 139503 w 529799"/>
                        <a:gd name="connsiteY62" fmla="*/ 272863 h 389458"/>
                        <a:gd name="connsiteX63" fmla="*/ 124606 w 529799"/>
                        <a:gd name="connsiteY63" fmla="*/ 268005 h 389458"/>
                        <a:gd name="connsiteX64" fmla="*/ 106585 w 529799"/>
                        <a:gd name="connsiteY64" fmla="*/ 243716 h 389458"/>
                        <a:gd name="connsiteX65" fmla="*/ 112852 w 529799"/>
                        <a:gd name="connsiteY65" fmla="*/ 235620 h 389458"/>
                        <a:gd name="connsiteX66" fmla="*/ 141856 w 529799"/>
                        <a:gd name="connsiteY66" fmla="*/ 223466 h 389458"/>
                        <a:gd name="connsiteX67" fmla="*/ 141856 w 529799"/>
                        <a:gd name="connsiteY67" fmla="*/ 213751 h 389458"/>
                        <a:gd name="connsiteX68" fmla="*/ 148904 w 529799"/>
                        <a:gd name="connsiteY68" fmla="*/ 211322 h 389458"/>
                        <a:gd name="connsiteX69" fmla="*/ 147342 w 529799"/>
                        <a:gd name="connsiteY69" fmla="*/ 200797 h 389458"/>
                        <a:gd name="connsiteX70" fmla="*/ 141856 w 529799"/>
                        <a:gd name="connsiteY70" fmla="*/ 199177 h 389458"/>
                        <a:gd name="connsiteX71" fmla="*/ 159877 w 529799"/>
                        <a:gd name="connsiteY71" fmla="*/ 172460 h 389458"/>
                        <a:gd name="connsiteX72" fmla="*/ 156743 w 529799"/>
                        <a:gd name="connsiteY72" fmla="*/ 165173 h 389458"/>
                        <a:gd name="connsiteX73" fmla="*/ 156743 w 529799"/>
                        <a:gd name="connsiteY73" fmla="*/ 164363 h 389458"/>
                        <a:gd name="connsiteX74" fmla="*/ 147342 w 529799"/>
                        <a:gd name="connsiteY74" fmla="*/ 145742 h 389458"/>
                        <a:gd name="connsiteX75" fmla="*/ 139503 w 529799"/>
                        <a:gd name="connsiteY75" fmla="*/ 151409 h 389458"/>
                        <a:gd name="connsiteX76" fmla="*/ 128531 w 529799"/>
                        <a:gd name="connsiteY76" fmla="*/ 144123 h 389458"/>
                        <a:gd name="connsiteX77" fmla="*/ 118339 w 529799"/>
                        <a:gd name="connsiteY77" fmla="*/ 144932 h 389458"/>
                        <a:gd name="connsiteX78" fmla="*/ 107366 w 529799"/>
                        <a:gd name="connsiteY78" fmla="*/ 164363 h 389458"/>
                        <a:gd name="connsiteX79" fmla="*/ 103451 w 529799"/>
                        <a:gd name="connsiteY79" fmla="*/ 165173 h 389458"/>
                        <a:gd name="connsiteX80" fmla="*/ 99526 w 529799"/>
                        <a:gd name="connsiteY80" fmla="*/ 155458 h 389458"/>
                        <a:gd name="connsiteX81" fmla="*/ 83858 w 529799"/>
                        <a:gd name="connsiteY81" fmla="*/ 155458 h 389458"/>
                        <a:gd name="connsiteX82" fmla="*/ 83858 w 529799"/>
                        <a:gd name="connsiteY82" fmla="*/ 166792 h 389458"/>
                        <a:gd name="connsiteX83" fmla="*/ 93259 w 529799"/>
                        <a:gd name="connsiteY83" fmla="*/ 173269 h 389458"/>
                        <a:gd name="connsiteX84" fmla="*/ 59560 w 529799"/>
                        <a:gd name="connsiteY84" fmla="*/ 203225 h 389458"/>
                        <a:gd name="connsiteX85" fmla="*/ 59560 w 529799"/>
                        <a:gd name="connsiteY85" fmla="*/ 216989 h 389458"/>
                        <a:gd name="connsiteX86" fmla="*/ 0 w 529799"/>
                        <a:gd name="connsiteY86" fmla="*/ 118215 h 389458"/>
                        <a:gd name="connsiteX87" fmla="*/ 0 w 529799"/>
                        <a:gd name="connsiteY87" fmla="*/ 118215 h 389458"/>
                        <a:gd name="connsiteX88" fmla="*/ 21155 w 529799"/>
                        <a:gd name="connsiteY88" fmla="*/ 114167 h 389458"/>
                        <a:gd name="connsiteX89" fmla="*/ 31347 w 529799"/>
                        <a:gd name="connsiteY89" fmla="*/ 108499 h 389458"/>
                        <a:gd name="connsiteX90" fmla="*/ 43882 w 529799"/>
                        <a:gd name="connsiteY90" fmla="*/ 113357 h 389458"/>
                        <a:gd name="connsiteX91" fmla="*/ 54073 w 529799"/>
                        <a:gd name="connsiteY91" fmla="*/ 109309 h 389458"/>
                        <a:gd name="connsiteX92" fmla="*/ 76800 w 529799"/>
                        <a:gd name="connsiteY92" fmla="*/ 115786 h 389458"/>
                        <a:gd name="connsiteX93" fmla="*/ 97965 w 529799"/>
                        <a:gd name="connsiteY93" fmla="*/ 91497 h 389458"/>
                        <a:gd name="connsiteX94" fmla="*/ 97965 w 529799"/>
                        <a:gd name="connsiteY94" fmla="*/ 80963 h 389458"/>
                        <a:gd name="connsiteX95" fmla="*/ 101879 w 529799"/>
                        <a:gd name="connsiteY95" fmla="*/ 78534 h 389458"/>
                        <a:gd name="connsiteX96" fmla="*/ 107366 w 529799"/>
                        <a:gd name="connsiteY96" fmla="*/ 76105 h 389458"/>
                        <a:gd name="connsiteX97" fmla="*/ 123825 w 529799"/>
                        <a:gd name="connsiteY97" fmla="*/ 43720 h 389458"/>
                        <a:gd name="connsiteX98" fmla="*/ 137932 w 529799"/>
                        <a:gd name="connsiteY98" fmla="*/ 34004 h 389458"/>
                        <a:gd name="connsiteX99" fmla="*/ 150476 w 529799"/>
                        <a:gd name="connsiteY99" fmla="*/ 13764 h 389458"/>
                        <a:gd name="connsiteX100" fmla="*/ 148904 w 529799"/>
                        <a:gd name="connsiteY100" fmla="*/ 0 h 389458"/>
                        <a:gd name="connsiteX101" fmla="*/ 148904 w 529799"/>
                        <a:gd name="connsiteY101" fmla="*/ 0 h 389458"/>
                        <a:gd name="connsiteX102" fmla="*/ 190443 w 529799"/>
                        <a:gd name="connsiteY102" fmla="*/ 16192 h 389458"/>
                        <a:gd name="connsiteX103" fmla="*/ 213960 w 529799"/>
                        <a:gd name="connsiteY103" fmla="*/ 25908 h 389458"/>
                        <a:gd name="connsiteX104" fmla="*/ 219446 w 529799"/>
                        <a:gd name="connsiteY104" fmla="*/ 29956 h 389458"/>
                        <a:gd name="connsiteX105" fmla="*/ 225714 w 529799"/>
                        <a:gd name="connsiteY105" fmla="*/ 37243 h 389458"/>
                        <a:gd name="connsiteX106" fmla="*/ 289979 w 529799"/>
                        <a:gd name="connsiteY106" fmla="*/ 93926 h 389458"/>
                        <a:gd name="connsiteX107" fmla="*/ 300952 w 529799"/>
                        <a:gd name="connsiteY107" fmla="*/ 103641 h 3894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</a:cxnLst>
                      <a:rect l="l" t="t" r="r" b="b"/>
                      <a:pathLst>
                        <a:path w="529799" h="389458">
                          <a:moveTo>
                            <a:pt x="300943" y="103641"/>
                          </a:moveTo>
                          <a:lnTo>
                            <a:pt x="305648" y="106880"/>
                          </a:lnTo>
                          <a:lnTo>
                            <a:pt x="318192" y="114976"/>
                          </a:lnTo>
                          <a:lnTo>
                            <a:pt x="323679" y="136836"/>
                          </a:lnTo>
                          <a:lnTo>
                            <a:pt x="328374" y="131978"/>
                          </a:lnTo>
                          <a:lnTo>
                            <a:pt x="333861" y="127930"/>
                          </a:lnTo>
                          <a:lnTo>
                            <a:pt x="351111" y="88249"/>
                          </a:lnTo>
                          <a:lnTo>
                            <a:pt x="364427" y="53435"/>
                          </a:lnTo>
                          <a:lnTo>
                            <a:pt x="364427" y="51816"/>
                          </a:lnTo>
                          <a:lnTo>
                            <a:pt x="436531" y="47768"/>
                          </a:lnTo>
                          <a:lnTo>
                            <a:pt x="448294" y="48578"/>
                          </a:lnTo>
                          <a:lnTo>
                            <a:pt x="487480" y="57483"/>
                          </a:lnTo>
                          <a:lnTo>
                            <a:pt x="479641" y="70437"/>
                          </a:lnTo>
                          <a:lnTo>
                            <a:pt x="472583" y="84201"/>
                          </a:lnTo>
                          <a:lnTo>
                            <a:pt x="478069" y="83391"/>
                          </a:lnTo>
                          <a:lnTo>
                            <a:pt x="480422" y="100403"/>
                          </a:lnTo>
                          <a:lnTo>
                            <a:pt x="504720" y="127121"/>
                          </a:lnTo>
                          <a:lnTo>
                            <a:pt x="529800" y="136027"/>
                          </a:lnTo>
                          <a:lnTo>
                            <a:pt x="528228" y="155458"/>
                          </a:lnTo>
                          <a:lnTo>
                            <a:pt x="499234" y="175698"/>
                          </a:lnTo>
                          <a:lnTo>
                            <a:pt x="472583" y="204845"/>
                          </a:lnTo>
                          <a:lnTo>
                            <a:pt x="449856" y="216179"/>
                          </a:lnTo>
                          <a:lnTo>
                            <a:pt x="405965" y="219418"/>
                          </a:lnTo>
                          <a:lnTo>
                            <a:pt x="385591" y="234001"/>
                          </a:lnTo>
                          <a:lnTo>
                            <a:pt x="384810" y="225905"/>
                          </a:lnTo>
                          <a:lnTo>
                            <a:pt x="362083" y="233191"/>
                          </a:lnTo>
                          <a:lnTo>
                            <a:pt x="355025" y="248574"/>
                          </a:lnTo>
                          <a:lnTo>
                            <a:pt x="360512" y="269624"/>
                          </a:lnTo>
                          <a:lnTo>
                            <a:pt x="351111" y="293913"/>
                          </a:lnTo>
                          <a:lnTo>
                            <a:pt x="337785" y="327917"/>
                          </a:lnTo>
                          <a:lnTo>
                            <a:pt x="324460" y="361121"/>
                          </a:lnTo>
                          <a:lnTo>
                            <a:pt x="299381" y="363550"/>
                          </a:lnTo>
                          <a:lnTo>
                            <a:pt x="295466" y="361931"/>
                          </a:lnTo>
                          <a:lnTo>
                            <a:pt x="279006" y="361121"/>
                          </a:lnTo>
                          <a:lnTo>
                            <a:pt x="267252" y="340871"/>
                          </a:lnTo>
                          <a:lnTo>
                            <a:pt x="261766" y="343300"/>
                          </a:lnTo>
                          <a:lnTo>
                            <a:pt x="260985" y="350587"/>
                          </a:lnTo>
                          <a:lnTo>
                            <a:pt x="242173" y="357873"/>
                          </a:lnTo>
                          <a:lnTo>
                            <a:pt x="242173" y="357873"/>
                          </a:lnTo>
                          <a:lnTo>
                            <a:pt x="225714" y="374885"/>
                          </a:lnTo>
                          <a:lnTo>
                            <a:pt x="212389" y="376504"/>
                          </a:lnTo>
                          <a:lnTo>
                            <a:pt x="207683" y="372456"/>
                          </a:lnTo>
                          <a:lnTo>
                            <a:pt x="200635" y="359502"/>
                          </a:lnTo>
                          <a:lnTo>
                            <a:pt x="196710" y="364360"/>
                          </a:lnTo>
                          <a:lnTo>
                            <a:pt x="183395" y="361121"/>
                          </a:lnTo>
                          <a:lnTo>
                            <a:pt x="177908" y="378933"/>
                          </a:lnTo>
                          <a:lnTo>
                            <a:pt x="168497" y="380552"/>
                          </a:lnTo>
                          <a:lnTo>
                            <a:pt x="172421" y="382981"/>
                          </a:lnTo>
                          <a:lnTo>
                            <a:pt x="167717" y="386220"/>
                          </a:lnTo>
                          <a:lnTo>
                            <a:pt x="164582" y="378933"/>
                          </a:lnTo>
                          <a:lnTo>
                            <a:pt x="156743" y="380552"/>
                          </a:lnTo>
                          <a:lnTo>
                            <a:pt x="154391" y="384601"/>
                          </a:lnTo>
                          <a:lnTo>
                            <a:pt x="159877" y="388649"/>
                          </a:lnTo>
                          <a:lnTo>
                            <a:pt x="137932" y="389458"/>
                          </a:lnTo>
                          <a:lnTo>
                            <a:pt x="135579" y="379743"/>
                          </a:lnTo>
                          <a:lnTo>
                            <a:pt x="126178" y="379743"/>
                          </a:lnTo>
                          <a:lnTo>
                            <a:pt x="150476" y="353016"/>
                          </a:lnTo>
                          <a:lnTo>
                            <a:pt x="154391" y="314154"/>
                          </a:lnTo>
                          <a:lnTo>
                            <a:pt x="154391" y="312534"/>
                          </a:lnTo>
                          <a:lnTo>
                            <a:pt x="160658" y="258289"/>
                          </a:lnTo>
                          <a:lnTo>
                            <a:pt x="148904" y="260718"/>
                          </a:lnTo>
                          <a:lnTo>
                            <a:pt x="147342" y="269624"/>
                          </a:lnTo>
                          <a:lnTo>
                            <a:pt x="139503" y="272863"/>
                          </a:lnTo>
                          <a:lnTo>
                            <a:pt x="124606" y="268005"/>
                          </a:lnTo>
                          <a:lnTo>
                            <a:pt x="106585" y="243716"/>
                          </a:lnTo>
                          <a:lnTo>
                            <a:pt x="112852" y="235620"/>
                          </a:lnTo>
                          <a:lnTo>
                            <a:pt x="141856" y="223466"/>
                          </a:lnTo>
                          <a:lnTo>
                            <a:pt x="141856" y="213751"/>
                          </a:lnTo>
                          <a:lnTo>
                            <a:pt x="148904" y="211322"/>
                          </a:lnTo>
                          <a:lnTo>
                            <a:pt x="147342" y="200797"/>
                          </a:lnTo>
                          <a:lnTo>
                            <a:pt x="141856" y="199177"/>
                          </a:lnTo>
                          <a:lnTo>
                            <a:pt x="159877" y="172460"/>
                          </a:lnTo>
                          <a:lnTo>
                            <a:pt x="156743" y="165173"/>
                          </a:lnTo>
                          <a:lnTo>
                            <a:pt x="156743" y="164363"/>
                          </a:lnTo>
                          <a:lnTo>
                            <a:pt x="147342" y="145742"/>
                          </a:lnTo>
                          <a:lnTo>
                            <a:pt x="139503" y="151409"/>
                          </a:lnTo>
                          <a:lnTo>
                            <a:pt x="128531" y="144123"/>
                          </a:lnTo>
                          <a:lnTo>
                            <a:pt x="118339" y="144932"/>
                          </a:lnTo>
                          <a:lnTo>
                            <a:pt x="107366" y="164363"/>
                          </a:lnTo>
                          <a:lnTo>
                            <a:pt x="103451" y="165173"/>
                          </a:lnTo>
                          <a:lnTo>
                            <a:pt x="99526" y="155458"/>
                          </a:lnTo>
                          <a:lnTo>
                            <a:pt x="83858" y="155458"/>
                          </a:lnTo>
                          <a:lnTo>
                            <a:pt x="83858" y="166792"/>
                          </a:lnTo>
                          <a:lnTo>
                            <a:pt x="93259" y="173269"/>
                          </a:lnTo>
                          <a:lnTo>
                            <a:pt x="59560" y="203225"/>
                          </a:lnTo>
                          <a:lnTo>
                            <a:pt x="59560" y="216989"/>
                          </a:lnTo>
                          <a:lnTo>
                            <a:pt x="0" y="118215"/>
                          </a:lnTo>
                          <a:lnTo>
                            <a:pt x="0" y="118215"/>
                          </a:lnTo>
                          <a:lnTo>
                            <a:pt x="21155" y="114167"/>
                          </a:lnTo>
                          <a:lnTo>
                            <a:pt x="31347" y="108499"/>
                          </a:lnTo>
                          <a:lnTo>
                            <a:pt x="43882" y="113357"/>
                          </a:lnTo>
                          <a:lnTo>
                            <a:pt x="54073" y="109309"/>
                          </a:lnTo>
                          <a:lnTo>
                            <a:pt x="76800" y="115786"/>
                          </a:lnTo>
                          <a:lnTo>
                            <a:pt x="97965" y="91497"/>
                          </a:lnTo>
                          <a:lnTo>
                            <a:pt x="97965" y="80963"/>
                          </a:lnTo>
                          <a:lnTo>
                            <a:pt x="101879" y="78534"/>
                          </a:lnTo>
                          <a:lnTo>
                            <a:pt x="107366" y="76105"/>
                          </a:lnTo>
                          <a:lnTo>
                            <a:pt x="123825" y="43720"/>
                          </a:lnTo>
                          <a:lnTo>
                            <a:pt x="137932" y="34004"/>
                          </a:lnTo>
                          <a:lnTo>
                            <a:pt x="150476" y="13764"/>
                          </a:lnTo>
                          <a:lnTo>
                            <a:pt x="148904" y="0"/>
                          </a:lnTo>
                          <a:lnTo>
                            <a:pt x="148904" y="0"/>
                          </a:lnTo>
                          <a:lnTo>
                            <a:pt x="190443" y="16192"/>
                          </a:lnTo>
                          <a:lnTo>
                            <a:pt x="213960" y="25908"/>
                          </a:lnTo>
                          <a:lnTo>
                            <a:pt x="219446" y="29956"/>
                          </a:lnTo>
                          <a:lnTo>
                            <a:pt x="225714" y="37243"/>
                          </a:lnTo>
                          <a:lnTo>
                            <a:pt x="289979" y="93926"/>
                          </a:lnTo>
                          <a:lnTo>
                            <a:pt x="300952" y="103641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9" name="Forma Livre: Forma 168">
                      <a:extLst>
                        <a:ext uri="{FF2B5EF4-FFF2-40B4-BE49-F238E27FC236}">
                          <a16:creationId xmlns:a16="http://schemas.microsoft.com/office/drawing/2014/main" id="{C2E95477-6E94-9713-7F16-AB08720343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68068" y="2807657"/>
                      <a:ext cx="450646" cy="434797"/>
                    </a:xfrm>
                    <a:custGeom>
                      <a:avLst/>
                      <a:gdLst>
                        <a:gd name="connsiteX0" fmla="*/ 58779 w 450646"/>
                        <a:gd name="connsiteY0" fmla="*/ 24289 h 434797"/>
                        <a:gd name="connsiteX1" fmla="*/ 76029 w 450646"/>
                        <a:gd name="connsiteY1" fmla="*/ 25908 h 434797"/>
                        <a:gd name="connsiteX2" fmla="*/ 85430 w 450646"/>
                        <a:gd name="connsiteY2" fmla="*/ 21050 h 434797"/>
                        <a:gd name="connsiteX3" fmla="*/ 96403 w 450646"/>
                        <a:gd name="connsiteY3" fmla="*/ 34814 h 434797"/>
                        <a:gd name="connsiteX4" fmla="*/ 97184 w 450646"/>
                        <a:gd name="connsiteY4" fmla="*/ 42910 h 434797"/>
                        <a:gd name="connsiteX5" fmla="*/ 112072 w 450646"/>
                        <a:gd name="connsiteY5" fmla="*/ 44529 h 434797"/>
                        <a:gd name="connsiteX6" fmla="*/ 112072 w 450646"/>
                        <a:gd name="connsiteY6" fmla="*/ 38052 h 434797"/>
                        <a:gd name="connsiteX7" fmla="*/ 123825 w 450646"/>
                        <a:gd name="connsiteY7" fmla="*/ 48578 h 434797"/>
                        <a:gd name="connsiteX8" fmla="*/ 121482 w 450646"/>
                        <a:gd name="connsiteY8" fmla="*/ 57483 h 434797"/>
                        <a:gd name="connsiteX9" fmla="*/ 136370 w 450646"/>
                        <a:gd name="connsiteY9" fmla="*/ 53435 h 434797"/>
                        <a:gd name="connsiteX10" fmla="*/ 155963 w 450646"/>
                        <a:gd name="connsiteY10" fmla="*/ 66389 h 434797"/>
                        <a:gd name="connsiteX11" fmla="*/ 178689 w 450646"/>
                        <a:gd name="connsiteY11" fmla="*/ 51816 h 434797"/>
                        <a:gd name="connsiteX12" fmla="*/ 199854 w 450646"/>
                        <a:gd name="connsiteY12" fmla="*/ 33195 h 434797"/>
                        <a:gd name="connsiteX13" fmla="*/ 230420 w 450646"/>
                        <a:gd name="connsiteY13" fmla="*/ 37243 h 434797"/>
                        <a:gd name="connsiteX14" fmla="*/ 241392 w 450646"/>
                        <a:gd name="connsiteY14" fmla="*/ 45339 h 434797"/>
                        <a:gd name="connsiteX15" fmla="*/ 289198 w 450646"/>
                        <a:gd name="connsiteY15" fmla="*/ 48578 h 434797"/>
                        <a:gd name="connsiteX16" fmla="*/ 298599 w 450646"/>
                        <a:gd name="connsiteY16" fmla="*/ 51816 h 434797"/>
                        <a:gd name="connsiteX17" fmla="*/ 302524 w 450646"/>
                        <a:gd name="connsiteY17" fmla="*/ 51816 h 434797"/>
                        <a:gd name="connsiteX18" fmla="*/ 313497 w 450646"/>
                        <a:gd name="connsiteY18" fmla="*/ 55054 h 434797"/>
                        <a:gd name="connsiteX19" fmla="*/ 317411 w 450646"/>
                        <a:gd name="connsiteY19" fmla="*/ 59912 h 434797"/>
                        <a:gd name="connsiteX20" fmla="*/ 325251 w 450646"/>
                        <a:gd name="connsiteY20" fmla="*/ 55864 h 434797"/>
                        <a:gd name="connsiteX21" fmla="*/ 337004 w 450646"/>
                        <a:gd name="connsiteY21" fmla="*/ 51816 h 434797"/>
                        <a:gd name="connsiteX22" fmla="*/ 358950 w 450646"/>
                        <a:gd name="connsiteY22" fmla="*/ 66389 h 434797"/>
                        <a:gd name="connsiteX23" fmla="*/ 373056 w 450646"/>
                        <a:gd name="connsiteY23" fmla="*/ 61532 h 434797"/>
                        <a:gd name="connsiteX24" fmla="*/ 378543 w 450646"/>
                        <a:gd name="connsiteY24" fmla="*/ 61532 h 434797"/>
                        <a:gd name="connsiteX25" fmla="*/ 380115 w 450646"/>
                        <a:gd name="connsiteY25" fmla="*/ 71247 h 434797"/>
                        <a:gd name="connsiteX26" fmla="*/ 393440 w 450646"/>
                        <a:gd name="connsiteY26" fmla="*/ 71247 h 434797"/>
                        <a:gd name="connsiteX27" fmla="*/ 393440 w 450646"/>
                        <a:gd name="connsiteY27" fmla="*/ 59912 h 434797"/>
                        <a:gd name="connsiteX28" fmla="*/ 402841 w 450646"/>
                        <a:gd name="connsiteY28" fmla="*/ 59912 h 434797"/>
                        <a:gd name="connsiteX29" fmla="*/ 412242 w 450646"/>
                        <a:gd name="connsiteY29" fmla="*/ 60722 h 434797"/>
                        <a:gd name="connsiteX30" fmla="*/ 416948 w 450646"/>
                        <a:gd name="connsiteY30" fmla="*/ 69628 h 434797"/>
                        <a:gd name="connsiteX31" fmla="*/ 425568 w 450646"/>
                        <a:gd name="connsiteY31" fmla="*/ 64770 h 434797"/>
                        <a:gd name="connsiteX32" fmla="*/ 434188 w 450646"/>
                        <a:gd name="connsiteY32" fmla="*/ 68008 h 434797"/>
                        <a:gd name="connsiteX33" fmla="*/ 442808 w 450646"/>
                        <a:gd name="connsiteY33" fmla="*/ 68818 h 434797"/>
                        <a:gd name="connsiteX34" fmla="*/ 445161 w 450646"/>
                        <a:gd name="connsiteY34" fmla="*/ 77724 h 434797"/>
                        <a:gd name="connsiteX35" fmla="*/ 450647 w 450646"/>
                        <a:gd name="connsiteY35" fmla="*/ 80153 h 434797"/>
                        <a:gd name="connsiteX36" fmla="*/ 443599 w 450646"/>
                        <a:gd name="connsiteY36" fmla="*/ 104442 h 434797"/>
                        <a:gd name="connsiteX37" fmla="*/ 429492 w 450646"/>
                        <a:gd name="connsiteY37" fmla="*/ 114976 h 434797"/>
                        <a:gd name="connsiteX38" fmla="*/ 424006 w 450646"/>
                        <a:gd name="connsiteY38" fmla="*/ 114976 h 434797"/>
                        <a:gd name="connsiteX39" fmla="*/ 414595 w 450646"/>
                        <a:gd name="connsiteY39" fmla="*/ 124692 h 434797"/>
                        <a:gd name="connsiteX40" fmla="*/ 420081 w 450646"/>
                        <a:gd name="connsiteY40" fmla="*/ 130359 h 434797"/>
                        <a:gd name="connsiteX41" fmla="*/ 398926 w 450646"/>
                        <a:gd name="connsiteY41" fmla="*/ 144932 h 434797"/>
                        <a:gd name="connsiteX42" fmla="*/ 395793 w 450646"/>
                        <a:gd name="connsiteY42" fmla="*/ 153029 h 434797"/>
                        <a:gd name="connsiteX43" fmla="*/ 386382 w 450646"/>
                        <a:gd name="connsiteY43" fmla="*/ 153838 h 434797"/>
                        <a:gd name="connsiteX44" fmla="*/ 380115 w 450646"/>
                        <a:gd name="connsiteY44" fmla="*/ 178127 h 434797"/>
                        <a:gd name="connsiteX45" fmla="*/ 365217 w 450646"/>
                        <a:gd name="connsiteY45" fmla="*/ 174079 h 434797"/>
                        <a:gd name="connsiteX46" fmla="*/ 372276 w 450646"/>
                        <a:gd name="connsiteY46" fmla="*/ 183794 h 434797"/>
                        <a:gd name="connsiteX47" fmla="*/ 369141 w 450646"/>
                        <a:gd name="connsiteY47" fmla="*/ 189462 h 434797"/>
                        <a:gd name="connsiteX48" fmla="*/ 355816 w 450646"/>
                        <a:gd name="connsiteY48" fmla="*/ 192700 h 434797"/>
                        <a:gd name="connsiteX49" fmla="*/ 353463 w 450646"/>
                        <a:gd name="connsiteY49" fmla="*/ 199987 h 434797"/>
                        <a:gd name="connsiteX50" fmla="*/ 351901 w 450646"/>
                        <a:gd name="connsiteY50" fmla="*/ 207274 h 434797"/>
                        <a:gd name="connsiteX51" fmla="*/ 358950 w 450646"/>
                        <a:gd name="connsiteY51" fmla="*/ 222656 h 434797"/>
                        <a:gd name="connsiteX52" fmla="*/ 361302 w 450646"/>
                        <a:gd name="connsiteY52" fmla="*/ 238858 h 434797"/>
                        <a:gd name="connsiteX53" fmla="*/ 370704 w 450646"/>
                        <a:gd name="connsiteY53" fmla="*/ 247764 h 434797"/>
                        <a:gd name="connsiteX54" fmla="*/ 370704 w 450646"/>
                        <a:gd name="connsiteY54" fmla="*/ 265576 h 434797"/>
                        <a:gd name="connsiteX55" fmla="*/ 366789 w 450646"/>
                        <a:gd name="connsiteY55" fmla="*/ 277720 h 434797"/>
                        <a:gd name="connsiteX56" fmla="*/ 357388 w 450646"/>
                        <a:gd name="connsiteY56" fmla="*/ 286626 h 434797"/>
                        <a:gd name="connsiteX57" fmla="*/ 353463 w 450646"/>
                        <a:gd name="connsiteY57" fmla="*/ 306057 h 434797"/>
                        <a:gd name="connsiteX58" fmla="*/ 363655 w 450646"/>
                        <a:gd name="connsiteY58" fmla="*/ 312534 h 434797"/>
                        <a:gd name="connsiteX59" fmla="*/ 365217 w 450646"/>
                        <a:gd name="connsiteY59" fmla="*/ 323869 h 434797"/>
                        <a:gd name="connsiteX60" fmla="*/ 372276 w 450646"/>
                        <a:gd name="connsiteY60" fmla="*/ 330346 h 434797"/>
                        <a:gd name="connsiteX61" fmla="*/ 380115 w 450646"/>
                        <a:gd name="connsiteY61" fmla="*/ 328727 h 434797"/>
                        <a:gd name="connsiteX62" fmla="*/ 382467 w 450646"/>
                        <a:gd name="connsiteY62" fmla="*/ 334394 h 434797"/>
                        <a:gd name="connsiteX63" fmla="*/ 387954 w 450646"/>
                        <a:gd name="connsiteY63" fmla="*/ 339252 h 434797"/>
                        <a:gd name="connsiteX64" fmla="*/ 392649 w 450646"/>
                        <a:gd name="connsiteY64" fmla="*/ 335204 h 434797"/>
                        <a:gd name="connsiteX65" fmla="*/ 397355 w 450646"/>
                        <a:gd name="connsiteY65" fmla="*/ 355444 h 434797"/>
                        <a:gd name="connsiteX66" fmla="*/ 406756 w 450646"/>
                        <a:gd name="connsiteY66" fmla="*/ 368398 h 434797"/>
                        <a:gd name="connsiteX67" fmla="*/ 416166 w 450646"/>
                        <a:gd name="connsiteY67" fmla="*/ 373256 h 434797"/>
                        <a:gd name="connsiteX68" fmla="*/ 429492 w 450646"/>
                        <a:gd name="connsiteY68" fmla="*/ 367589 h 434797"/>
                        <a:gd name="connsiteX69" fmla="*/ 420872 w 450646"/>
                        <a:gd name="connsiteY69" fmla="*/ 379743 h 434797"/>
                        <a:gd name="connsiteX70" fmla="*/ 403622 w 450646"/>
                        <a:gd name="connsiteY70" fmla="*/ 374875 h 434797"/>
                        <a:gd name="connsiteX71" fmla="*/ 376190 w 450646"/>
                        <a:gd name="connsiteY71" fmla="*/ 407270 h 434797"/>
                        <a:gd name="connsiteX72" fmla="*/ 334652 w 450646"/>
                        <a:gd name="connsiteY72" fmla="*/ 434797 h 434797"/>
                        <a:gd name="connsiteX73" fmla="*/ 317411 w 450646"/>
                        <a:gd name="connsiteY73" fmla="*/ 420224 h 434797"/>
                        <a:gd name="connsiteX74" fmla="*/ 315849 w 450646"/>
                        <a:gd name="connsiteY74" fmla="*/ 419414 h 434797"/>
                        <a:gd name="connsiteX75" fmla="*/ 290770 w 450646"/>
                        <a:gd name="connsiteY75" fmla="*/ 410509 h 434797"/>
                        <a:gd name="connsiteX76" fmla="*/ 266472 w 450646"/>
                        <a:gd name="connsiteY76" fmla="*/ 383791 h 434797"/>
                        <a:gd name="connsiteX77" fmla="*/ 264119 w 450646"/>
                        <a:gd name="connsiteY77" fmla="*/ 366779 h 434797"/>
                        <a:gd name="connsiteX78" fmla="*/ 258632 w 450646"/>
                        <a:gd name="connsiteY78" fmla="*/ 367589 h 434797"/>
                        <a:gd name="connsiteX79" fmla="*/ 265691 w 450646"/>
                        <a:gd name="connsiteY79" fmla="*/ 353825 h 434797"/>
                        <a:gd name="connsiteX80" fmla="*/ 273520 w 450646"/>
                        <a:gd name="connsiteY80" fmla="*/ 340871 h 434797"/>
                        <a:gd name="connsiteX81" fmla="*/ 234335 w 450646"/>
                        <a:gd name="connsiteY81" fmla="*/ 331965 h 434797"/>
                        <a:gd name="connsiteX82" fmla="*/ 222581 w 450646"/>
                        <a:gd name="connsiteY82" fmla="*/ 331156 h 434797"/>
                        <a:gd name="connsiteX83" fmla="*/ 150476 w 450646"/>
                        <a:gd name="connsiteY83" fmla="*/ 335204 h 434797"/>
                        <a:gd name="connsiteX84" fmla="*/ 150476 w 450646"/>
                        <a:gd name="connsiteY84" fmla="*/ 336823 h 434797"/>
                        <a:gd name="connsiteX85" fmla="*/ 137151 w 450646"/>
                        <a:gd name="connsiteY85" fmla="*/ 371637 h 434797"/>
                        <a:gd name="connsiteX86" fmla="*/ 119911 w 450646"/>
                        <a:gd name="connsiteY86" fmla="*/ 411318 h 434797"/>
                        <a:gd name="connsiteX87" fmla="*/ 114424 w 450646"/>
                        <a:gd name="connsiteY87" fmla="*/ 415366 h 434797"/>
                        <a:gd name="connsiteX88" fmla="*/ 109719 w 450646"/>
                        <a:gd name="connsiteY88" fmla="*/ 420224 h 434797"/>
                        <a:gd name="connsiteX89" fmla="*/ 104233 w 450646"/>
                        <a:gd name="connsiteY89" fmla="*/ 398364 h 434797"/>
                        <a:gd name="connsiteX90" fmla="*/ 91697 w 450646"/>
                        <a:gd name="connsiteY90" fmla="*/ 390268 h 434797"/>
                        <a:gd name="connsiteX91" fmla="*/ 86992 w 450646"/>
                        <a:gd name="connsiteY91" fmla="*/ 387029 h 434797"/>
                        <a:gd name="connsiteX92" fmla="*/ 76019 w 450646"/>
                        <a:gd name="connsiteY92" fmla="*/ 377304 h 434797"/>
                        <a:gd name="connsiteX93" fmla="*/ 11754 w 450646"/>
                        <a:gd name="connsiteY93" fmla="*/ 320631 h 434797"/>
                        <a:gd name="connsiteX94" fmla="*/ 5487 w 450646"/>
                        <a:gd name="connsiteY94" fmla="*/ 313344 h 434797"/>
                        <a:gd name="connsiteX95" fmla="*/ 0 w 450646"/>
                        <a:gd name="connsiteY95" fmla="*/ 309296 h 434797"/>
                        <a:gd name="connsiteX96" fmla="*/ 16459 w 450646"/>
                        <a:gd name="connsiteY96" fmla="*/ 269624 h 434797"/>
                        <a:gd name="connsiteX97" fmla="*/ 41539 w 450646"/>
                        <a:gd name="connsiteY97" fmla="*/ 200797 h 434797"/>
                        <a:gd name="connsiteX98" fmla="*/ 60351 w 450646"/>
                        <a:gd name="connsiteY98" fmla="*/ 148171 h 434797"/>
                        <a:gd name="connsiteX99" fmla="*/ 85430 w 450646"/>
                        <a:gd name="connsiteY99" fmla="*/ 77724 h 434797"/>
                        <a:gd name="connsiteX100" fmla="*/ 70533 w 450646"/>
                        <a:gd name="connsiteY100" fmla="*/ 64770 h 434797"/>
                        <a:gd name="connsiteX101" fmla="*/ 1562 w 450646"/>
                        <a:gd name="connsiteY101" fmla="*/ 0 h 434797"/>
                        <a:gd name="connsiteX102" fmla="*/ 28213 w 450646"/>
                        <a:gd name="connsiteY102" fmla="*/ 1619 h 434797"/>
                        <a:gd name="connsiteX103" fmla="*/ 58779 w 450646"/>
                        <a:gd name="connsiteY103" fmla="*/ 24289 h 434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</a:cxnLst>
                      <a:rect l="l" t="t" r="r" b="b"/>
                      <a:pathLst>
                        <a:path w="450646" h="434797">
                          <a:moveTo>
                            <a:pt x="58779" y="24289"/>
                          </a:moveTo>
                          <a:lnTo>
                            <a:pt x="76029" y="25908"/>
                          </a:lnTo>
                          <a:lnTo>
                            <a:pt x="85430" y="21050"/>
                          </a:lnTo>
                          <a:lnTo>
                            <a:pt x="96403" y="34814"/>
                          </a:lnTo>
                          <a:lnTo>
                            <a:pt x="97184" y="42910"/>
                          </a:lnTo>
                          <a:lnTo>
                            <a:pt x="112072" y="44529"/>
                          </a:lnTo>
                          <a:lnTo>
                            <a:pt x="112072" y="38052"/>
                          </a:lnTo>
                          <a:lnTo>
                            <a:pt x="123825" y="48578"/>
                          </a:lnTo>
                          <a:lnTo>
                            <a:pt x="121482" y="57483"/>
                          </a:lnTo>
                          <a:lnTo>
                            <a:pt x="136370" y="53435"/>
                          </a:lnTo>
                          <a:lnTo>
                            <a:pt x="155963" y="66389"/>
                          </a:lnTo>
                          <a:lnTo>
                            <a:pt x="178689" y="51816"/>
                          </a:lnTo>
                          <a:lnTo>
                            <a:pt x="199854" y="33195"/>
                          </a:lnTo>
                          <a:lnTo>
                            <a:pt x="230420" y="37243"/>
                          </a:lnTo>
                          <a:lnTo>
                            <a:pt x="241392" y="45339"/>
                          </a:lnTo>
                          <a:lnTo>
                            <a:pt x="289198" y="48578"/>
                          </a:lnTo>
                          <a:lnTo>
                            <a:pt x="298599" y="51816"/>
                          </a:lnTo>
                          <a:lnTo>
                            <a:pt x="302524" y="51816"/>
                          </a:lnTo>
                          <a:lnTo>
                            <a:pt x="313497" y="55054"/>
                          </a:lnTo>
                          <a:lnTo>
                            <a:pt x="317411" y="59912"/>
                          </a:lnTo>
                          <a:lnTo>
                            <a:pt x="325251" y="55864"/>
                          </a:lnTo>
                          <a:lnTo>
                            <a:pt x="337004" y="51816"/>
                          </a:lnTo>
                          <a:lnTo>
                            <a:pt x="358950" y="66389"/>
                          </a:lnTo>
                          <a:lnTo>
                            <a:pt x="373056" y="61532"/>
                          </a:lnTo>
                          <a:lnTo>
                            <a:pt x="378543" y="61532"/>
                          </a:lnTo>
                          <a:lnTo>
                            <a:pt x="380115" y="71247"/>
                          </a:lnTo>
                          <a:lnTo>
                            <a:pt x="393440" y="71247"/>
                          </a:lnTo>
                          <a:lnTo>
                            <a:pt x="393440" y="59912"/>
                          </a:lnTo>
                          <a:lnTo>
                            <a:pt x="402841" y="59912"/>
                          </a:lnTo>
                          <a:lnTo>
                            <a:pt x="412242" y="60722"/>
                          </a:lnTo>
                          <a:lnTo>
                            <a:pt x="416948" y="69628"/>
                          </a:lnTo>
                          <a:lnTo>
                            <a:pt x="425568" y="64770"/>
                          </a:lnTo>
                          <a:lnTo>
                            <a:pt x="434188" y="68008"/>
                          </a:lnTo>
                          <a:lnTo>
                            <a:pt x="442808" y="68818"/>
                          </a:lnTo>
                          <a:lnTo>
                            <a:pt x="445161" y="77724"/>
                          </a:lnTo>
                          <a:lnTo>
                            <a:pt x="450647" y="80153"/>
                          </a:lnTo>
                          <a:lnTo>
                            <a:pt x="443599" y="104442"/>
                          </a:lnTo>
                          <a:lnTo>
                            <a:pt x="429492" y="114976"/>
                          </a:lnTo>
                          <a:lnTo>
                            <a:pt x="424006" y="114976"/>
                          </a:lnTo>
                          <a:lnTo>
                            <a:pt x="414595" y="124692"/>
                          </a:lnTo>
                          <a:lnTo>
                            <a:pt x="420081" y="130359"/>
                          </a:lnTo>
                          <a:lnTo>
                            <a:pt x="398926" y="144932"/>
                          </a:lnTo>
                          <a:lnTo>
                            <a:pt x="395793" y="153029"/>
                          </a:lnTo>
                          <a:lnTo>
                            <a:pt x="386382" y="153838"/>
                          </a:lnTo>
                          <a:lnTo>
                            <a:pt x="380115" y="178127"/>
                          </a:lnTo>
                          <a:lnTo>
                            <a:pt x="365217" y="174079"/>
                          </a:lnTo>
                          <a:lnTo>
                            <a:pt x="372276" y="183794"/>
                          </a:lnTo>
                          <a:lnTo>
                            <a:pt x="369141" y="189462"/>
                          </a:lnTo>
                          <a:lnTo>
                            <a:pt x="355816" y="192700"/>
                          </a:lnTo>
                          <a:lnTo>
                            <a:pt x="353463" y="199987"/>
                          </a:lnTo>
                          <a:lnTo>
                            <a:pt x="351901" y="207274"/>
                          </a:lnTo>
                          <a:lnTo>
                            <a:pt x="358950" y="222656"/>
                          </a:lnTo>
                          <a:lnTo>
                            <a:pt x="361302" y="238858"/>
                          </a:lnTo>
                          <a:lnTo>
                            <a:pt x="370704" y="247764"/>
                          </a:lnTo>
                          <a:lnTo>
                            <a:pt x="370704" y="265576"/>
                          </a:lnTo>
                          <a:lnTo>
                            <a:pt x="366789" y="277720"/>
                          </a:lnTo>
                          <a:lnTo>
                            <a:pt x="357388" y="286626"/>
                          </a:lnTo>
                          <a:lnTo>
                            <a:pt x="353463" y="306057"/>
                          </a:lnTo>
                          <a:lnTo>
                            <a:pt x="363655" y="312534"/>
                          </a:lnTo>
                          <a:lnTo>
                            <a:pt x="365217" y="323869"/>
                          </a:lnTo>
                          <a:lnTo>
                            <a:pt x="372276" y="330346"/>
                          </a:lnTo>
                          <a:lnTo>
                            <a:pt x="380115" y="328727"/>
                          </a:lnTo>
                          <a:lnTo>
                            <a:pt x="382467" y="334394"/>
                          </a:lnTo>
                          <a:lnTo>
                            <a:pt x="387954" y="339252"/>
                          </a:lnTo>
                          <a:lnTo>
                            <a:pt x="392649" y="335204"/>
                          </a:lnTo>
                          <a:lnTo>
                            <a:pt x="397355" y="355444"/>
                          </a:lnTo>
                          <a:lnTo>
                            <a:pt x="406756" y="368398"/>
                          </a:lnTo>
                          <a:lnTo>
                            <a:pt x="416166" y="373256"/>
                          </a:lnTo>
                          <a:lnTo>
                            <a:pt x="429492" y="367589"/>
                          </a:lnTo>
                          <a:lnTo>
                            <a:pt x="420872" y="379743"/>
                          </a:lnTo>
                          <a:lnTo>
                            <a:pt x="403622" y="374875"/>
                          </a:lnTo>
                          <a:lnTo>
                            <a:pt x="376190" y="407270"/>
                          </a:lnTo>
                          <a:lnTo>
                            <a:pt x="334652" y="434797"/>
                          </a:lnTo>
                          <a:lnTo>
                            <a:pt x="317411" y="420224"/>
                          </a:lnTo>
                          <a:lnTo>
                            <a:pt x="315849" y="419414"/>
                          </a:lnTo>
                          <a:lnTo>
                            <a:pt x="290770" y="410509"/>
                          </a:lnTo>
                          <a:lnTo>
                            <a:pt x="266472" y="383791"/>
                          </a:lnTo>
                          <a:lnTo>
                            <a:pt x="264119" y="366779"/>
                          </a:lnTo>
                          <a:lnTo>
                            <a:pt x="258632" y="367589"/>
                          </a:lnTo>
                          <a:lnTo>
                            <a:pt x="265691" y="353825"/>
                          </a:lnTo>
                          <a:lnTo>
                            <a:pt x="273520" y="340871"/>
                          </a:lnTo>
                          <a:lnTo>
                            <a:pt x="234335" y="331965"/>
                          </a:lnTo>
                          <a:lnTo>
                            <a:pt x="222581" y="331156"/>
                          </a:lnTo>
                          <a:lnTo>
                            <a:pt x="150476" y="335204"/>
                          </a:lnTo>
                          <a:lnTo>
                            <a:pt x="150476" y="336823"/>
                          </a:lnTo>
                          <a:lnTo>
                            <a:pt x="137151" y="371637"/>
                          </a:lnTo>
                          <a:lnTo>
                            <a:pt x="119911" y="411318"/>
                          </a:lnTo>
                          <a:lnTo>
                            <a:pt x="114424" y="415366"/>
                          </a:lnTo>
                          <a:lnTo>
                            <a:pt x="109719" y="420224"/>
                          </a:lnTo>
                          <a:lnTo>
                            <a:pt x="104233" y="398364"/>
                          </a:lnTo>
                          <a:lnTo>
                            <a:pt x="91697" y="390268"/>
                          </a:lnTo>
                          <a:lnTo>
                            <a:pt x="86992" y="387029"/>
                          </a:lnTo>
                          <a:lnTo>
                            <a:pt x="76019" y="377304"/>
                          </a:lnTo>
                          <a:lnTo>
                            <a:pt x="11754" y="320631"/>
                          </a:lnTo>
                          <a:lnTo>
                            <a:pt x="5487" y="313344"/>
                          </a:lnTo>
                          <a:lnTo>
                            <a:pt x="0" y="309296"/>
                          </a:lnTo>
                          <a:lnTo>
                            <a:pt x="16459" y="269624"/>
                          </a:lnTo>
                          <a:lnTo>
                            <a:pt x="41539" y="200797"/>
                          </a:lnTo>
                          <a:lnTo>
                            <a:pt x="60351" y="148171"/>
                          </a:lnTo>
                          <a:lnTo>
                            <a:pt x="85430" y="77724"/>
                          </a:lnTo>
                          <a:lnTo>
                            <a:pt x="70533" y="64770"/>
                          </a:lnTo>
                          <a:lnTo>
                            <a:pt x="1562" y="0"/>
                          </a:lnTo>
                          <a:lnTo>
                            <a:pt x="28213" y="1619"/>
                          </a:lnTo>
                          <a:lnTo>
                            <a:pt x="58779" y="24289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0" name="Forma Livre: Forma 169">
                      <a:extLst>
                        <a:ext uri="{FF2B5EF4-FFF2-40B4-BE49-F238E27FC236}">
                          <a16:creationId xmlns:a16="http://schemas.microsoft.com/office/drawing/2014/main" id="{E2B48924-7277-87BF-39B6-A03648ECB7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78578" y="3441631"/>
                      <a:ext cx="192014" cy="321449"/>
                    </a:xfrm>
                    <a:custGeom>
                      <a:avLst/>
                      <a:gdLst>
                        <a:gd name="connsiteX0" fmla="*/ 79943 w 192014"/>
                        <a:gd name="connsiteY0" fmla="*/ 44539 h 321449"/>
                        <a:gd name="connsiteX1" fmla="*/ 123834 w 192014"/>
                        <a:gd name="connsiteY1" fmla="*/ 68828 h 321449"/>
                        <a:gd name="connsiteX2" fmla="*/ 141075 w 192014"/>
                        <a:gd name="connsiteY2" fmla="*/ 77733 h 321449"/>
                        <a:gd name="connsiteX3" fmla="*/ 155181 w 192014"/>
                        <a:gd name="connsiteY3" fmla="*/ 85020 h 321449"/>
                        <a:gd name="connsiteX4" fmla="*/ 182613 w 192014"/>
                        <a:gd name="connsiteY4" fmla="*/ 99593 h 321449"/>
                        <a:gd name="connsiteX5" fmla="*/ 186528 w 192014"/>
                        <a:gd name="connsiteY5" fmla="*/ 115786 h 321449"/>
                        <a:gd name="connsiteX6" fmla="*/ 188100 w 192014"/>
                        <a:gd name="connsiteY6" fmla="*/ 123882 h 321449"/>
                        <a:gd name="connsiteX7" fmla="*/ 192014 w 192014"/>
                        <a:gd name="connsiteY7" fmla="*/ 145752 h 321449"/>
                        <a:gd name="connsiteX8" fmla="*/ 192014 w 192014"/>
                        <a:gd name="connsiteY8" fmla="*/ 147371 h 321449"/>
                        <a:gd name="connsiteX9" fmla="*/ 157534 w 192014"/>
                        <a:gd name="connsiteY9" fmla="*/ 188662 h 321449"/>
                        <a:gd name="connsiteX10" fmla="*/ 125396 w 192014"/>
                        <a:gd name="connsiteY10" fmla="*/ 249383 h 321449"/>
                        <a:gd name="connsiteX11" fmla="*/ 117557 w 192014"/>
                        <a:gd name="connsiteY11" fmla="*/ 248574 h 321449"/>
                        <a:gd name="connsiteX12" fmla="*/ 115995 w 192014"/>
                        <a:gd name="connsiteY12" fmla="*/ 249383 h 321449"/>
                        <a:gd name="connsiteX13" fmla="*/ 108156 w 192014"/>
                        <a:gd name="connsiteY13" fmla="*/ 254241 h 321449"/>
                        <a:gd name="connsiteX14" fmla="*/ 39967 w 192014"/>
                        <a:gd name="connsiteY14" fmla="*/ 321450 h 321449"/>
                        <a:gd name="connsiteX15" fmla="*/ 37614 w 192014"/>
                        <a:gd name="connsiteY15" fmla="*/ 310115 h 321449"/>
                        <a:gd name="connsiteX16" fmla="*/ 47806 w 192014"/>
                        <a:gd name="connsiteY16" fmla="*/ 292303 h 321449"/>
                        <a:gd name="connsiteX17" fmla="*/ 43891 w 192014"/>
                        <a:gd name="connsiteY17" fmla="*/ 285826 h 321449"/>
                        <a:gd name="connsiteX18" fmla="*/ 45453 w 192014"/>
                        <a:gd name="connsiteY18" fmla="*/ 262337 h 321449"/>
                        <a:gd name="connsiteX19" fmla="*/ 49377 w 192014"/>
                        <a:gd name="connsiteY19" fmla="*/ 258289 h 321449"/>
                        <a:gd name="connsiteX20" fmla="*/ 47024 w 192014"/>
                        <a:gd name="connsiteY20" fmla="*/ 250193 h 321449"/>
                        <a:gd name="connsiteX21" fmla="*/ 70532 w 192014"/>
                        <a:gd name="connsiteY21" fmla="*/ 209712 h 321449"/>
                        <a:gd name="connsiteX22" fmla="*/ 72104 w 192014"/>
                        <a:gd name="connsiteY22" fmla="*/ 204045 h 321449"/>
                        <a:gd name="connsiteX23" fmla="*/ 0 w 192014"/>
                        <a:gd name="connsiteY23" fmla="*/ 10525 h 321449"/>
                        <a:gd name="connsiteX24" fmla="*/ 10973 w 192014"/>
                        <a:gd name="connsiteY24" fmla="*/ 8096 h 321449"/>
                        <a:gd name="connsiteX25" fmla="*/ 39185 w 192014"/>
                        <a:gd name="connsiteY25" fmla="*/ 0 h 321449"/>
                        <a:gd name="connsiteX26" fmla="*/ 33699 w 192014"/>
                        <a:gd name="connsiteY26" fmla="*/ 17821 h 321449"/>
                        <a:gd name="connsiteX27" fmla="*/ 79153 w 192014"/>
                        <a:gd name="connsiteY27" fmla="*/ 43729 h 321449"/>
                        <a:gd name="connsiteX28" fmla="*/ 79933 w 192014"/>
                        <a:gd name="connsiteY28" fmla="*/ 44539 h 3214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192014" h="321449">
                          <a:moveTo>
                            <a:pt x="79943" y="44539"/>
                          </a:moveTo>
                          <a:lnTo>
                            <a:pt x="123834" y="68828"/>
                          </a:lnTo>
                          <a:lnTo>
                            <a:pt x="141075" y="77733"/>
                          </a:lnTo>
                          <a:lnTo>
                            <a:pt x="155181" y="85020"/>
                          </a:lnTo>
                          <a:lnTo>
                            <a:pt x="182613" y="99593"/>
                          </a:lnTo>
                          <a:lnTo>
                            <a:pt x="186528" y="115786"/>
                          </a:lnTo>
                          <a:lnTo>
                            <a:pt x="188100" y="123882"/>
                          </a:lnTo>
                          <a:lnTo>
                            <a:pt x="192014" y="145752"/>
                          </a:lnTo>
                          <a:lnTo>
                            <a:pt x="192014" y="147371"/>
                          </a:lnTo>
                          <a:lnTo>
                            <a:pt x="157534" y="188662"/>
                          </a:lnTo>
                          <a:lnTo>
                            <a:pt x="125396" y="249383"/>
                          </a:lnTo>
                          <a:lnTo>
                            <a:pt x="117557" y="248574"/>
                          </a:lnTo>
                          <a:lnTo>
                            <a:pt x="115995" y="249383"/>
                          </a:lnTo>
                          <a:lnTo>
                            <a:pt x="108156" y="254241"/>
                          </a:lnTo>
                          <a:lnTo>
                            <a:pt x="39967" y="321450"/>
                          </a:lnTo>
                          <a:lnTo>
                            <a:pt x="37614" y="310115"/>
                          </a:lnTo>
                          <a:lnTo>
                            <a:pt x="47806" y="292303"/>
                          </a:lnTo>
                          <a:lnTo>
                            <a:pt x="43891" y="285826"/>
                          </a:lnTo>
                          <a:lnTo>
                            <a:pt x="45453" y="262337"/>
                          </a:lnTo>
                          <a:lnTo>
                            <a:pt x="49377" y="258289"/>
                          </a:lnTo>
                          <a:lnTo>
                            <a:pt x="47024" y="250193"/>
                          </a:lnTo>
                          <a:lnTo>
                            <a:pt x="70532" y="209712"/>
                          </a:lnTo>
                          <a:lnTo>
                            <a:pt x="72104" y="204045"/>
                          </a:lnTo>
                          <a:lnTo>
                            <a:pt x="0" y="10525"/>
                          </a:lnTo>
                          <a:lnTo>
                            <a:pt x="10973" y="8096"/>
                          </a:lnTo>
                          <a:lnTo>
                            <a:pt x="39185" y="0"/>
                          </a:lnTo>
                          <a:lnTo>
                            <a:pt x="33699" y="17821"/>
                          </a:lnTo>
                          <a:lnTo>
                            <a:pt x="79153" y="43729"/>
                          </a:lnTo>
                          <a:lnTo>
                            <a:pt x="79933" y="44539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1" name="Forma Livre: Forma 170">
                      <a:extLst>
                        <a:ext uri="{FF2B5EF4-FFF2-40B4-BE49-F238E27FC236}">
                          <a16:creationId xmlns:a16="http://schemas.microsoft.com/office/drawing/2014/main" id="{C99110B4-00EA-7C3A-F124-456A72BA3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69" y="2883762"/>
                      <a:ext cx="437321" cy="582167"/>
                    </a:xfrm>
                    <a:custGeom>
                      <a:avLst/>
                      <a:gdLst>
                        <a:gd name="connsiteX0" fmla="*/ 299390 w 437321"/>
                        <a:gd name="connsiteY0" fmla="*/ 21050 h 582167"/>
                        <a:gd name="connsiteX1" fmla="*/ 318202 w 437321"/>
                        <a:gd name="connsiteY1" fmla="*/ 28346 h 582167"/>
                        <a:gd name="connsiteX2" fmla="*/ 327603 w 437321"/>
                        <a:gd name="connsiteY2" fmla="*/ 25908 h 582167"/>
                        <a:gd name="connsiteX3" fmla="*/ 330737 w 437321"/>
                        <a:gd name="connsiteY3" fmla="*/ 24289 h 582167"/>
                        <a:gd name="connsiteX4" fmla="*/ 333090 w 437321"/>
                        <a:gd name="connsiteY4" fmla="*/ 24289 h 582167"/>
                        <a:gd name="connsiteX5" fmla="*/ 340138 w 437321"/>
                        <a:gd name="connsiteY5" fmla="*/ 32395 h 582167"/>
                        <a:gd name="connsiteX6" fmla="*/ 353463 w 437321"/>
                        <a:gd name="connsiteY6" fmla="*/ 39681 h 582167"/>
                        <a:gd name="connsiteX7" fmla="*/ 350330 w 437321"/>
                        <a:gd name="connsiteY7" fmla="*/ 46158 h 582167"/>
                        <a:gd name="connsiteX8" fmla="*/ 341709 w 437321"/>
                        <a:gd name="connsiteY8" fmla="*/ 61541 h 582167"/>
                        <a:gd name="connsiteX9" fmla="*/ 338576 w 437321"/>
                        <a:gd name="connsiteY9" fmla="*/ 69637 h 582167"/>
                        <a:gd name="connsiteX10" fmla="*/ 326031 w 437321"/>
                        <a:gd name="connsiteY10" fmla="*/ 93926 h 582167"/>
                        <a:gd name="connsiteX11" fmla="*/ 315849 w 437321"/>
                        <a:gd name="connsiteY11" fmla="*/ 117405 h 582167"/>
                        <a:gd name="connsiteX12" fmla="*/ 295466 w 437321"/>
                        <a:gd name="connsiteY12" fmla="*/ 159506 h 582167"/>
                        <a:gd name="connsiteX13" fmla="*/ 274311 w 437321"/>
                        <a:gd name="connsiteY13" fmla="*/ 202425 h 582167"/>
                        <a:gd name="connsiteX14" fmla="*/ 260985 w 437321"/>
                        <a:gd name="connsiteY14" fmla="*/ 234001 h 582167"/>
                        <a:gd name="connsiteX15" fmla="*/ 271958 w 437321"/>
                        <a:gd name="connsiteY15" fmla="*/ 261528 h 582167"/>
                        <a:gd name="connsiteX16" fmla="*/ 287636 w 437321"/>
                        <a:gd name="connsiteY16" fmla="*/ 272863 h 582167"/>
                        <a:gd name="connsiteX17" fmla="*/ 322116 w 437321"/>
                        <a:gd name="connsiteY17" fmla="*/ 297970 h 582167"/>
                        <a:gd name="connsiteX18" fmla="*/ 337004 w 437321"/>
                        <a:gd name="connsiteY18" fmla="*/ 309305 h 582167"/>
                        <a:gd name="connsiteX19" fmla="*/ 344062 w 437321"/>
                        <a:gd name="connsiteY19" fmla="*/ 312544 h 582167"/>
                        <a:gd name="connsiteX20" fmla="*/ 346415 w 437321"/>
                        <a:gd name="connsiteY20" fmla="*/ 308496 h 582167"/>
                        <a:gd name="connsiteX21" fmla="*/ 351901 w 437321"/>
                        <a:gd name="connsiteY21" fmla="*/ 290674 h 582167"/>
                        <a:gd name="connsiteX22" fmla="*/ 373056 w 437321"/>
                        <a:gd name="connsiteY22" fmla="*/ 302019 h 582167"/>
                        <a:gd name="connsiteX23" fmla="*/ 384820 w 437321"/>
                        <a:gd name="connsiteY23" fmla="*/ 309305 h 582167"/>
                        <a:gd name="connsiteX24" fmla="*/ 380895 w 437321"/>
                        <a:gd name="connsiteY24" fmla="*/ 304448 h 582167"/>
                        <a:gd name="connsiteX25" fmla="*/ 380895 w 437321"/>
                        <a:gd name="connsiteY25" fmla="*/ 279340 h 582167"/>
                        <a:gd name="connsiteX26" fmla="*/ 388734 w 437321"/>
                        <a:gd name="connsiteY26" fmla="*/ 271243 h 582167"/>
                        <a:gd name="connsiteX27" fmla="*/ 386382 w 437321"/>
                        <a:gd name="connsiteY27" fmla="*/ 279340 h 582167"/>
                        <a:gd name="connsiteX28" fmla="*/ 388734 w 437321"/>
                        <a:gd name="connsiteY28" fmla="*/ 293913 h 582167"/>
                        <a:gd name="connsiteX29" fmla="*/ 401279 w 437321"/>
                        <a:gd name="connsiteY29" fmla="*/ 318211 h 582167"/>
                        <a:gd name="connsiteX30" fmla="*/ 402050 w 437321"/>
                        <a:gd name="connsiteY30" fmla="*/ 322259 h 582167"/>
                        <a:gd name="connsiteX31" fmla="*/ 407537 w 437321"/>
                        <a:gd name="connsiteY31" fmla="*/ 335213 h 582167"/>
                        <a:gd name="connsiteX32" fmla="*/ 413033 w 437321"/>
                        <a:gd name="connsiteY32" fmla="*/ 347358 h 582167"/>
                        <a:gd name="connsiteX33" fmla="*/ 430273 w 437321"/>
                        <a:gd name="connsiteY33" fmla="*/ 388649 h 582167"/>
                        <a:gd name="connsiteX34" fmla="*/ 435759 w 437321"/>
                        <a:gd name="connsiteY34" fmla="*/ 405651 h 582167"/>
                        <a:gd name="connsiteX35" fmla="*/ 437322 w 437321"/>
                        <a:gd name="connsiteY35" fmla="*/ 411318 h 582167"/>
                        <a:gd name="connsiteX36" fmla="*/ 423996 w 437321"/>
                        <a:gd name="connsiteY36" fmla="*/ 425891 h 582167"/>
                        <a:gd name="connsiteX37" fmla="*/ 428701 w 437321"/>
                        <a:gd name="connsiteY37" fmla="*/ 429130 h 582167"/>
                        <a:gd name="connsiteX38" fmla="*/ 431835 w 437321"/>
                        <a:gd name="connsiteY38" fmla="*/ 438855 h 582167"/>
                        <a:gd name="connsiteX39" fmla="*/ 437322 w 437321"/>
                        <a:gd name="connsiteY39" fmla="*/ 444522 h 582167"/>
                        <a:gd name="connsiteX40" fmla="*/ 435759 w 437321"/>
                        <a:gd name="connsiteY40" fmla="*/ 450999 h 582167"/>
                        <a:gd name="connsiteX41" fmla="*/ 416948 w 437321"/>
                        <a:gd name="connsiteY41" fmla="*/ 470430 h 582167"/>
                        <a:gd name="connsiteX42" fmla="*/ 413033 w 437321"/>
                        <a:gd name="connsiteY42" fmla="*/ 474478 h 582167"/>
                        <a:gd name="connsiteX43" fmla="*/ 402050 w 437321"/>
                        <a:gd name="connsiteY43" fmla="*/ 487432 h 582167"/>
                        <a:gd name="connsiteX44" fmla="*/ 386382 w 437321"/>
                        <a:gd name="connsiteY44" fmla="*/ 516579 h 582167"/>
                        <a:gd name="connsiteX45" fmla="*/ 348758 w 437321"/>
                        <a:gd name="connsiteY45" fmla="*/ 527104 h 582167"/>
                        <a:gd name="connsiteX46" fmla="*/ 344844 w 437321"/>
                        <a:gd name="connsiteY46" fmla="*/ 536010 h 582167"/>
                        <a:gd name="connsiteX47" fmla="*/ 321326 w 437321"/>
                        <a:gd name="connsiteY47" fmla="*/ 542487 h 582167"/>
                        <a:gd name="connsiteX48" fmla="*/ 314277 w 437321"/>
                        <a:gd name="connsiteY48" fmla="*/ 540868 h 582167"/>
                        <a:gd name="connsiteX49" fmla="*/ 314277 w 437321"/>
                        <a:gd name="connsiteY49" fmla="*/ 526294 h 582167"/>
                        <a:gd name="connsiteX50" fmla="*/ 308010 w 437321"/>
                        <a:gd name="connsiteY50" fmla="*/ 526294 h 582167"/>
                        <a:gd name="connsiteX51" fmla="*/ 283712 w 437321"/>
                        <a:gd name="connsiteY51" fmla="*/ 527104 h 582167"/>
                        <a:gd name="connsiteX52" fmla="*/ 278225 w 437321"/>
                        <a:gd name="connsiteY52" fmla="*/ 528723 h 582167"/>
                        <a:gd name="connsiteX53" fmla="*/ 282140 w 437321"/>
                        <a:gd name="connsiteY53" fmla="*/ 553012 h 582167"/>
                        <a:gd name="connsiteX54" fmla="*/ 264900 w 437321"/>
                        <a:gd name="connsiteY54" fmla="*/ 563537 h 582167"/>
                        <a:gd name="connsiteX55" fmla="*/ 264900 w 437321"/>
                        <a:gd name="connsiteY55" fmla="*/ 563537 h 582167"/>
                        <a:gd name="connsiteX56" fmla="*/ 249231 w 437321"/>
                        <a:gd name="connsiteY56" fmla="*/ 582168 h 582167"/>
                        <a:gd name="connsiteX57" fmla="*/ 247660 w 437321"/>
                        <a:gd name="connsiteY57" fmla="*/ 575691 h 582167"/>
                        <a:gd name="connsiteX58" fmla="*/ 249231 w 437321"/>
                        <a:gd name="connsiteY58" fmla="*/ 548154 h 582167"/>
                        <a:gd name="connsiteX59" fmla="*/ 238259 w 437321"/>
                        <a:gd name="connsiteY59" fmla="*/ 539248 h 582167"/>
                        <a:gd name="connsiteX60" fmla="*/ 228848 w 437321"/>
                        <a:gd name="connsiteY60" fmla="*/ 530343 h 582167"/>
                        <a:gd name="connsiteX61" fmla="*/ 206902 w 437321"/>
                        <a:gd name="connsiteY61" fmla="*/ 540868 h 582167"/>
                        <a:gd name="connsiteX62" fmla="*/ 206902 w 437321"/>
                        <a:gd name="connsiteY62" fmla="*/ 540058 h 582167"/>
                        <a:gd name="connsiteX63" fmla="*/ 201416 w 437321"/>
                        <a:gd name="connsiteY63" fmla="*/ 540058 h 582167"/>
                        <a:gd name="connsiteX64" fmla="*/ 188090 w 437321"/>
                        <a:gd name="connsiteY64" fmla="*/ 548964 h 582167"/>
                        <a:gd name="connsiteX65" fmla="*/ 169288 w 437321"/>
                        <a:gd name="connsiteY65" fmla="*/ 550583 h 582167"/>
                        <a:gd name="connsiteX66" fmla="*/ 155963 w 437321"/>
                        <a:gd name="connsiteY66" fmla="*/ 560299 h 582167"/>
                        <a:gd name="connsiteX67" fmla="*/ 157525 w 437321"/>
                        <a:gd name="connsiteY67" fmla="*/ 553012 h 582167"/>
                        <a:gd name="connsiteX68" fmla="*/ 157525 w 437321"/>
                        <a:gd name="connsiteY68" fmla="*/ 551393 h 582167"/>
                        <a:gd name="connsiteX69" fmla="*/ 155963 w 437321"/>
                        <a:gd name="connsiteY69" fmla="*/ 505244 h 582167"/>
                        <a:gd name="connsiteX70" fmla="*/ 153610 w 437321"/>
                        <a:gd name="connsiteY70" fmla="*/ 486623 h 582167"/>
                        <a:gd name="connsiteX71" fmla="*/ 153610 w 437321"/>
                        <a:gd name="connsiteY71" fmla="*/ 481765 h 582167"/>
                        <a:gd name="connsiteX72" fmla="*/ 148904 w 437321"/>
                        <a:gd name="connsiteY72" fmla="*/ 447761 h 582167"/>
                        <a:gd name="connsiteX73" fmla="*/ 148904 w 437321"/>
                        <a:gd name="connsiteY73" fmla="*/ 445332 h 582167"/>
                        <a:gd name="connsiteX74" fmla="*/ 142637 w 437321"/>
                        <a:gd name="connsiteY74" fmla="*/ 384600 h 582167"/>
                        <a:gd name="connsiteX75" fmla="*/ 142637 w 437321"/>
                        <a:gd name="connsiteY75" fmla="*/ 382981 h 582167"/>
                        <a:gd name="connsiteX76" fmla="*/ 141075 w 437321"/>
                        <a:gd name="connsiteY76" fmla="*/ 358692 h 582167"/>
                        <a:gd name="connsiteX77" fmla="*/ 131664 w 437321"/>
                        <a:gd name="connsiteY77" fmla="*/ 353835 h 582167"/>
                        <a:gd name="connsiteX78" fmla="*/ 130883 w 437321"/>
                        <a:gd name="connsiteY78" fmla="*/ 347358 h 582167"/>
                        <a:gd name="connsiteX79" fmla="*/ 108157 w 437321"/>
                        <a:gd name="connsiteY79" fmla="*/ 323069 h 582167"/>
                        <a:gd name="connsiteX80" fmla="*/ 100318 w 437321"/>
                        <a:gd name="connsiteY80" fmla="*/ 314973 h 582167"/>
                        <a:gd name="connsiteX81" fmla="*/ 87773 w 437321"/>
                        <a:gd name="connsiteY81" fmla="*/ 302828 h 582167"/>
                        <a:gd name="connsiteX82" fmla="*/ 77591 w 437321"/>
                        <a:gd name="connsiteY82" fmla="*/ 291484 h 582167"/>
                        <a:gd name="connsiteX83" fmla="*/ 64265 w 437321"/>
                        <a:gd name="connsiteY83" fmla="*/ 297161 h 582167"/>
                        <a:gd name="connsiteX84" fmla="*/ 54864 w 437321"/>
                        <a:gd name="connsiteY84" fmla="*/ 292294 h 582167"/>
                        <a:gd name="connsiteX85" fmla="*/ 45454 w 437321"/>
                        <a:gd name="connsiteY85" fmla="*/ 279340 h 582167"/>
                        <a:gd name="connsiteX86" fmla="*/ 40757 w 437321"/>
                        <a:gd name="connsiteY86" fmla="*/ 259099 h 582167"/>
                        <a:gd name="connsiteX87" fmla="*/ 36052 w 437321"/>
                        <a:gd name="connsiteY87" fmla="*/ 263147 h 582167"/>
                        <a:gd name="connsiteX88" fmla="*/ 30566 w 437321"/>
                        <a:gd name="connsiteY88" fmla="*/ 258289 h 582167"/>
                        <a:gd name="connsiteX89" fmla="*/ 28213 w 437321"/>
                        <a:gd name="connsiteY89" fmla="*/ 252622 h 582167"/>
                        <a:gd name="connsiteX90" fmla="*/ 20374 w 437321"/>
                        <a:gd name="connsiteY90" fmla="*/ 254241 h 582167"/>
                        <a:gd name="connsiteX91" fmla="*/ 13326 w 437321"/>
                        <a:gd name="connsiteY91" fmla="*/ 247764 h 582167"/>
                        <a:gd name="connsiteX92" fmla="*/ 11754 w 437321"/>
                        <a:gd name="connsiteY92" fmla="*/ 236429 h 582167"/>
                        <a:gd name="connsiteX93" fmla="*/ 1572 w 437321"/>
                        <a:gd name="connsiteY93" fmla="*/ 229953 h 582167"/>
                        <a:gd name="connsiteX94" fmla="*/ 5487 w 437321"/>
                        <a:gd name="connsiteY94" fmla="*/ 210521 h 582167"/>
                        <a:gd name="connsiteX95" fmla="*/ 14888 w 437321"/>
                        <a:gd name="connsiteY95" fmla="*/ 201616 h 582167"/>
                        <a:gd name="connsiteX96" fmla="*/ 18812 w 437321"/>
                        <a:gd name="connsiteY96" fmla="*/ 189471 h 582167"/>
                        <a:gd name="connsiteX97" fmla="*/ 18812 w 437321"/>
                        <a:gd name="connsiteY97" fmla="*/ 171660 h 582167"/>
                        <a:gd name="connsiteX98" fmla="*/ 9401 w 437321"/>
                        <a:gd name="connsiteY98" fmla="*/ 162754 h 582167"/>
                        <a:gd name="connsiteX99" fmla="*/ 7049 w 437321"/>
                        <a:gd name="connsiteY99" fmla="*/ 146552 h 582167"/>
                        <a:gd name="connsiteX100" fmla="*/ 0 w 437321"/>
                        <a:gd name="connsiteY100" fmla="*/ 131169 h 582167"/>
                        <a:gd name="connsiteX101" fmla="*/ 1572 w 437321"/>
                        <a:gd name="connsiteY101" fmla="*/ 123882 h 582167"/>
                        <a:gd name="connsiteX102" fmla="*/ 3915 w 437321"/>
                        <a:gd name="connsiteY102" fmla="*/ 116596 h 582167"/>
                        <a:gd name="connsiteX103" fmla="*/ 17240 w 437321"/>
                        <a:gd name="connsiteY103" fmla="*/ 113357 h 582167"/>
                        <a:gd name="connsiteX104" fmla="*/ 20374 w 437321"/>
                        <a:gd name="connsiteY104" fmla="*/ 107690 h 582167"/>
                        <a:gd name="connsiteX105" fmla="*/ 13326 w 437321"/>
                        <a:gd name="connsiteY105" fmla="*/ 97974 h 582167"/>
                        <a:gd name="connsiteX106" fmla="*/ 28213 w 437321"/>
                        <a:gd name="connsiteY106" fmla="*/ 102022 h 582167"/>
                        <a:gd name="connsiteX107" fmla="*/ 34480 w 437321"/>
                        <a:gd name="connsiteY107" fmla="*/ 77733 h 582167"/>
                        <a:gd name="connsiteX108" fmla="*/ 43892 w 437321"/>
                        <a:gd name="connsiteY108" fmla="*/ 76924 h 582167"/>
                        <a:gd name="connsiteX109" fmla="*/ 47025 w 437321"/>
                        <a:gd name="connsiteY109" fmla="*/ 68828 h 582167"/>
                        <a:gd name="connsiteX110" fmla="*/ 68180 w 437321"/>
                        <a:gd name="connsiteY110" fmla="*/ 54254 h 582167"/>
                        <a:gd name="connsiteX111" fmla="*/ 62694 w 437321"/>
                        <a:gd name="connsiteY111" fmla="*/ 48587 h 582167"/>
                        <a:gd name="connsiteX112" fmla="*/ 72104 w 437321"/>
                        <a:gd name="connsiteY112" fmla="*/ 38871 h 582167"/>
                        <a:gd name="connsiteX113" fmla="*/ 77591 w 437321"/>
                        <a:gd name="connsiteY113" fmla="*/ 38871 h 582167"/>
                        <a:gd name="connsiteX114" fmla="*/ 91697 w 437321"/>
                        <a:gd name="connsiteY114" fmla="*/ 28346 h 582167"/>
                        <a:gd name="connsiteX115" fmla="*/ 94831 w 437321"/>
                        <a:gd name="connsiteY115" fmla="*/ 39681 h 582167"/>
                        <a:gd name="connsiteX116" fmla="*/ 110510 w 437321"/>
                        <a:gd name="connsiteY116" fmla="*/ 38871 h 582167"/>
                        <a:gd name="connsiteX117" fmla="*/ 106585 w 437321"/>
                        <a:gd name="connsiteY117" fmla="*/ 51016 h 582167"/>
                        <a:gd name="connsiteX118" fmla="*/ 121482 w 437321"/>
                        <a:gd name="connsiteY118" fmla="*/ 56683 h 582167"/>
                        <a:gd name="connsiteX119" fmla="*/ 130883 w 437321"/>
                        <a:gd name="connsiteY119" fmla="*/ 63970 h 582167"/>
                        <a:gd name="connsiteX120" fmla="*/ 137151 w 437321"/>
                        <a:gd name="connsiteY120" fmla="*/ 57493 h 582167"/>
                        <a:gd name="connsiteX121" fmla="*/ 163802 w 437321"/>
                        <a:gd name="connsiteY121" fmla="*/ 48587 h 582167"/>
                        <a:gd name="connsiteX122" fmla="*/ 184175 w 437321"/>
                        <a:gd name="connsiteY122" fmla="*/ 41300 h 582167"/>
                        <a:gd name="connsiteX123" fmla="*/ 193586 w 437321"/>
                        <a:gd name="connsiteY123" fmla="*/ 42110 h 582167"/>
                        <a:gd name="connsiteX124" fmla="*/ 224933 w 437321"/>
                        <a:gd name="connsiteY124" fmla="*/ 39681 h 582167"/>
                        <a:gd name="connsiteX125" fmla="*/ 228848 w 437321"/>
                        <a:gd name="connsiteY125" fmla="*/ 25908 h 582167"/>
                        <a:gd name="connsiteX126" fmla="*/ 224933 w 437321"/>
                        <a:gd name="connsiteY126" fmla="*/ 16192 h 582167"/>
                        <a:gd name="connsiteX127" fmla="*/ 224933 w 437321"/>
                        <a:gd name="connsiteY127" fmla="*/ 4858 h 582167"/>
                        <a:gd name="connsiteX128" fmla="*/ 230420 w 437321"/>
                        <a:gd name="connsiteY128" fmla="*/ 0 h 582167"/>
                        <a:gd name="connsiteX129" fmla="*/ 243745 w 437321"/>
                        <a:gd name="connsiteY129" fmla="*/ 4858 h 582167"/>
                        <a:gd name="connsiteX130" fmla="*/ 250793 w 437321"/>
                        <a:gd name="connsiteY130" fmla="*/ 8096 h 582167"/>
                        <a:gd name="connsiteX131" fmla="*/ 295466 w 437321"/>
                        <a:gd name="connsiteY131" fmla="*/ 21050 h 582167"/>
                        <a:gd name="connsiteX132" fmla="*/ 299390 w 437321"/>
                        <a:gd name="connsiteY132" fmla="*/ 21050 h 5821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</a:cxnLst>
                      <a:rect l="l" t="t" r="r" b="b"/>
                      <a:pathLst>
                        <a:path w="437321" h="582167">
                          <a:moveTo>
                            <a:pt x="299390" y="21050"/>
                          </a:moveTo>
                          <a:lnTo>
                            <a:pt x="318202" y="28346"/>
                          </a:lnTo>
                          <a:lnTo>
                            <a:pt x="327603" y="25908"/>
                          </a:lnTo>
                          <a:lnTo>
                            <a:pt x="330737" y="24289"/>
                          </a:lnTo>
                          <a:lnTo>
                            <a:pt x="333090" y="24289"/>
                          </a:lnTo>
                          <a:lnTo>
                            <a:pt x="340138" y="32395"/>
                          </a:lnTo>
                          <a:lnTo>
                            <a:pt x="353463" y="39681"/>
                          </a:lnTo>
                          <a:lnTo>
                            <a:pt x="350330" y="46158"/>
                          </a:lnTo>
                          <a:lnTo>
                            <a:pt x="341709" y="61541"/>
                          </a:lnTo>
                          <a:lnTo>
                            <a:pt x="338576" y="69637"/>
                          </a:lnTo>
                          <a:lnTo>
                            <a:pt x="326031" y="93926"/>
                          </a:lnTo>
                          <a:lnTo>
                            <a:pt x="315849" y="117405"/>
                          </a:lnTo>
                          <a:lnTo>
                            <a:pt x="295466" y="159506"/>
                          </a:lnTo>
                          <a:lnTo>
                            <a:pt x="274311" y="202425"/>
                          </a:lnTo>
                          <a:lnTo>
                            <a:pt x="260985" y="234001"/>
                          </a:lnTo>
                          <a:lnTo>
                            <a:pt x="271958" y="261528"/>
                          </a:lnTo>
                          <a:lnTo>
                            <a:pt x="287636" y="272863"/>
                          </a:lnTo>
                          <a:lnTo>
                            <a:pt x="322116" y="297970"/>
                          </a:lnTo>
                          <a:lnTo>
                            <a:pt x="337004" y="309305"/>
                          </a:lnTo>
                          <a:lnTo>
                            <a:pt x="344062" y="312544"/>
                          </a:lnTo>
                          <a:lnTo>
                            <a:pt x="346415" y="308496"/>
                          </a:lnTo>
                          <a:lnTo>
                            <a:pt x="351901" y="290674"/>
                          </a:lnTo>
                          <a:lnTo>
                            <a:pt x="373056" y="302019"/>
                          </a:lnTo>
                          <a:lnTo>
                            <a:pt x="384820" y="309305"/>
                          </a:lnTo>
                          <a:lnTo>
                            <a:pt x="380895" y="304448"/>
                          </a:lnTo>
                          <a:lnTo>
                            <a:pt x="380895" y="279340"/>
                          </a:lnTo>
                          <a:lnTo>
                            <a:pt x="388734" y="271243"/>
                          </a:lnTo>
                          <a:lnTo>
                            <a:pt x="386382" y="279340"/>
                          </a:lnTo>
                          <a:lnTo>
                            <a:pt x="388734" y="293913"/>
                          </a:lnTo>
                          <a:lnTo>
                            <a:pt x="401279" y="318211"/>
                          </a:lnTo>
                          <a:lnTo>
                            <a:pt x="402050" y="322259"/>
                          </a:lnTo>
                          <a:lnTo>
                            <a:pt x="407537" y="335213"/>
                          </a:lnTo>
                          <a:lnTo>
                            <a:pt x="413033" y="347358"/>
                          </a:lnTo>
                          <a:lnTo>
                            <a:pt x="430273" y="388649"/>
                          </a:lnTo>
                          <a:lnTo>
                            <a:pt x="435759" y="405651"/>
                          </a:lnTo>
                          <a:lnTo>
                            <a:pt x="437322" y="411318"/>
                          </a:lnTo>
                          <a:lnTo>
                            <a:pt x="423996" y="425891"/>
                          </a:lnTo>
                          <a:lnTo>
                            <a:pt x="428701" y="429130"/>
                          </a:lnTo>
                          <a:lnTo>
                            <a:pt x="431835" y="438855"/>
                          </a:lnTo>
                          <a:lnTo>
                            <a:pt x="437322" y="444522"/>
                          </a:lnTo>
                          <a:lnTo>
                            <a:pt x="435759" y="450999"/>
                          </a:lnTo>
                          <a:lnTo>
                            <a:pt x="416948" y="470430"/>
                          </a:lnTo>
                          <a:lnTo>
                            <a:pt x="413033" y="474478"/>
                          </a:lnTo>
                          <a:lnTo>
                            <a:pt x="402050" y="487432"/>
                          </a:lnTo>
                          <a:lnTo>
                            <a:pt x="386382" y="516579"/>
                          </a:lnTo>
                          <a:lnTo>
                            <a:pt x="348758" y="527104"/>
                          </a:lnTo>
                          <a:lnTo>
                            <a:pt x="344844" y="536010"/>
                          </a:lnTo>
                          <a:lnTo>
                            <a:pt x="321326" y="542487"/>
                          </a:lnTo>
                          <a:lnTo>
                            <a:pt x="314277" y="540868"/>
                          </a:lnTo>
                          <a:lnTo>
                            <a:pt x="314277" y="526294"/>
                          </a:lnTo>
                          <a:lnTo>
                            <a:pt x="308010" y="526294"/>
                          </a:lnTo>
                          <a:lnTo>
                            <a:pt x="283712" y="527104"/>
                          </a:lnTo>
                          <a:lnTo>
                            <a:pt x="278225" y="528723"/>
                          </a:lnTo>
                          <a:lnTo>
                            <a:pt x="282140" y="553012"/>
                          </a:lnTo>
                          <a:lnTo>
                            <a:pt x="264900" y="563537"/>
                          </a:lnTo>
                          <a:lnTo>
                            <a:pt x="264900" y="563537"/>
                          </a:lnTo>
                          <a:lnTo>
                            <a:pt x="249231" y="582168"/>
                          </a:lnTo>
                          <a:lnTo>
                            <a:pt x="247660" y="575691"/>
                          </a:lnTo>
                          <a:lnTo>
                            <a:pt x="249231" y="548154"/>
                          </a:lnTo>
                          <a:lnTo>
                            <a:pt x="238259" y="539248"/>
                          </a:lnTo>
                          <a:lnTo>
                            <a:pt x="228848" y="530343"/>
                          </a:lnTo>
                          <a:lnTo>
                            <a:pt x="206902" y="540868"/>
                          </a:lnTo>
                          <a:lnTo>
                            <a:pt x="206902" y="540058"/>
                          </a:lnTo>
                          <a:lnTo>
                            <a:pt x="201416" y="540058"/>
                          </a:lnTo>
                          <a:lnTo>
                            <a:pt x="188090" y="548964"/>
                          </a:lnTo>
                          <a:lnTo>
                            <a:pt x="169288" y="550583"/>
                          </a:lnTo>
                          <a:lnTo>
                            <a:pt x="155963" y="560299"/>
                          </a:lnTo>
                          <a:lnTo>
                            <a:pt x="157525" y="553012"/>
                          </a:lnTo>
                          <a:lnTo>
                            <a:pt x="157525" y="551393"/>
                          </a:lnTo>
                          <a:lnTo>
                            <a:pt x="155963" y="505244"/>
                          </a:lnTo>
                          <a:lnTo>
                            <a:pt x="153610" y="486623"/>
                          </a:lnTo>
                          <a:lnTo>
                            <a:pt x="153610" y="481765"/>
                          </a:lnTo>
                          <a:lnTo>
                            <a:pt x="148904" y="447761"/>
                          </a:lnTo>
                          <a:lnTo>
                            <a:pt x="148904" y="445332"/>
                          </a:lnTo>
                          <a:lnTo>
                            <a:pt x="142637" y="384600"/>
                          </a:lnTo>
                          <a:lnTo>
                            <a:pt x="142637" y="382981"/>
                          </a:lnTo>
                          <a:lnTo>
                            <a:pt x="141075" y="358692"/>
                          </a:lnTo>
                          <a:lnTo>
                            <a:pt x="131664" y="353835"/>
                          </a:lnTo>
                          <a:lnTo>
                            <a:pt x="130883" y="347358"/>
                          </a:lnTo>
                          <a:lnTo>
                            <a:pt x="108157" y="323069"/>
                          </a:lnTo>
                          <a:lnTo>
                            <a:pt x="100318" y="314973"/>
                          </a:lnTo>
                          <a:lnTo>
                            <a:pt x="87773" y="302828"/>
                          </a:lnTo>
                          <a:lnTo>
                            <a:pt x="77591" y="291484"/>
                          </a:lnTo>
                          <a:lnTo>
                            <a:pt x="64265" y="297161"/>
                          </a:lnTo>
                          <a:lnTo>
                            <a:pt x="54864" y="292294"/>
                          </a:lnTo>
                          <a:lnTo>
                            <a:pt x="45454" y="279340"/>
                          </a:lnTo>
                          <a:lnTo>
                            <a:pt x="40757" y="259099"/>
                          </a:lnTo>
                          <a:lnTo>
                            <a:pt x="36052" y="263147"/>
                          </a:lnTo>
                          <a:lnTo>
                            <a:pt x="30566" y="258289"/>
                          </a:lnTo>
                          <a:lnTo>
                            <a:pt x="28213" y="252622"/>
                          </a:lnTo>
                          <a:lnTo>
                            <a:pt x="20374" y="254241"/>
                          </a:lnTo>
                          <a:lnTo>
                            <a:pt x="13326" y="247764"/>
                          </a:lnTo>
                          <a:lnTo>
                            <a:pt x="11754" y="236429"/>
                          </a:lnTo>
                          <a:lnTo>
                            <a:pt x="1572" y="229953"/>
                          </a:lnTo>
                          <a:lnTo>
                            <a:pt x="5487" y="210521"/>
                          </a:lnTo>
                          <a:lnTo>
                            <a:pt x="14888" y="201616"/>
                          </a:lnTo>
                          <a:lnTo>
                            <a:pt x="18812" y="189471"/>
                          </a:lnTo>
                          <a:lnTo>
                            <a:pt x="18812" y="171660"/>
                          </a:lnTo>
                          <a:lnTo>
                            <a:pt x="9401" y="162754"/>
                          </a:lnTo>
                          <a:lnTo>
                            <a:pt x="7049" y="146552"/>
                          </a:lnTo>
                          <a:lnTo>
                            <a:pt x="0" y="131169"/>
                          </a:lnTo>
                          <a:lnTo>
                            <a:pt x="1572" y="123882"/>
                          </a:lnTo>
                          <a:lnTo>
                            <a:pt x="3915" y="116596"/>
                          </a:lnTo>
                          <a:lnTo>
                            <a:pt x="17240" y="113357"/>
                          </a:lnTo>
                          <a:lnTo>
                            <a:pt x="20374" y="107690"/>
                          </a:lnTo>
                          <a:lnTo>
                            <a:pt x="13326" y="97974"/>
                          </a:lnTo>
                          <a:lnTo>
                            <a:pt x="28213" y="102022"/>
                          </a:lnTo>
                          <a:lnTo>
                            <a:pt x="34480" y="77733"/>
                          </a:lnTo>
                          <a:lnTo>
                            <a:pt x="43892" y="76924"/>
                          </a:lnTo>
                          <a:lnTo>
                            <a:pt x="47025" y="68828"/>
                          </a:lnTo>
                          <a:lnTo>
                            <a:pt x="68180" y="54254"/>
                          </a:lnTo>
                          <a:lnTo>
                            <a:pt x="62694" y="48587"/>
                          </a:lnTo>
                          <a:lnTo>
                            <a:pt x="72104" y="38871"/>
                          </a:lnTo>
                          <a:lnTo>
                            <a:pt x="77591" y="38871"/>
                          </a:lnTo>
                          <a:lnTo>
                            <a:pt x="91697" y="28346"/>
                          </a:lnTo>
                          <a:lnTo>
                            <a:pt x="94831" y="39681"/>
                          </a:lnTo>
                          <a:lnTo>
                            <a:pt x="110510" y="38871"/>
                          </a:lnTo>
                          <a:lnTo>
                            <a:pt x="106585" y="51016"/>
                          </a:lnTo>
                          <a:lnTo>
                            <a:pt x="121482" y="56683"/>
                          </a:lnTo>
                          <a:lnTo>
                            <a:pt x="130883" y="63970"/>
                          </a:lnTo>
                          <a:lnTo>
                            <a:pt x="137151" y="57493"/>
                          </a:lnTo>
                          <a:lnTo>
                            <a:pt x="163802" y="48587"/>
                          </a:lnTo>
                          <a:lnTo>
                            <a:pt x="184175" y="41300"/>
                          </a:lnTo>
                          <a:lnTo>
                            <a:pt x="193586" y="42110"/>
                          </a:lnTo>
                          <a:lnTo>
                            <a:pt x="224933" y="39681"/>
                          </a:lnTo>
                          <a:lnTo>
                            <a:pt x="228848" y="25908"/>
                          </a:lnTo>
                          <a:lnTo>
                            <a:pt x="224933" y="16192"/>
                          </a:lnTo>
                          <a:lnTo>
                            <a:pt x="224933" y="4858"/>
                          </a:lnTo>
                          <a:lnTo>
                            <a:pt x="230420" y="0"/>
                          </a:lnTo>
                          <a:lnTo>
                            <a:pt x="243745" y="4858"/>
                          </a:lnTo>
                          <a:lnTo>
                            <a:pt x="250793" y="8096"/>
                          </a:lnTo>
                          <a:lnTo>
                            <a:pt x="295466" y="21050"/>
                          </a:lnTo>
                          <a:lnTo>
                            <a:pt x="299390" y="21050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2" name="Forma Livre: Forma 171">
                      <a:extLst>
                        <a:ext uri="{FF2B5EF4-FFF2-40B4-BE49-F238E27FC236}">
                          <a16:creationId xmlns:a16="http://schemas.microsoft.com/office/drawing/2014/main" id="{9055CC76-3801-2A98-696A-A712AB4135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63705" y="3654582"/>
                      <a:ext cx="214750" cy="128739"/>
                    </a:xfrm>
                    <a:custGeom>
                      <a:avLst/>
                      <a:gdLst>
                        <a:gd name="connsiteX0" fmla="*/ 79953 w 214750"/>
                        <a:gd name="connsiteY0" fmla="*/ 0 h 128739"/>
                        <a:gd name="connsiteX1" fmla="*/ 105032 w 214750"/>
                        <a:gd name="connsiteY1" fmla="*/ 21050 h 128739"/>
                        <a:gd name="connsiteX2" fmla="*/ 105032 w 214750"/>
                        <a:gd name="connsiteY2" fmla="*/ 32385 h 128739"/>
                        <a:gd name="connsiteX3" fmla="*/ 113652 w 214750"/>
                        <a:gd name="connsiteY3" fmla="*/ 28337 h 128739"/>
                        <a:gd name="connsiteX4" fmla="*/ 114433 w 214750"/>
                        <a:gd name="connsiteY4" fmla="*/ 34004 h 128739"/>
                        <a:gd name="connsiteX5" fmla="*/ 129321 w 214750"/>
                        <a:gd name="connsiteY5" fmla="*/ 32385 h 128739"/>
                        <a:gd name="connsiteX6" fmla="*/ 152047 w 214750"/>
                        <a:gd name="connsiteY6" fmla="*/ 37243 h 128739"/>
                        <a:gd name="connsiteX7" fmla="*/ 154400 w 214750"/>
                        <a:gd name="connsiteY7" fmla="*/ 36433 h 128739"/>
                        <a:gd name="connsiteX8" fmla="*/ 166944 w 214750"/>
                        <a:gd name="connsiteY8" fmla="*/ 43720 h 128739"/>
                        <a:gd name="connsiteX9" fmla="*/ 155972 w 214750"/>
                        <a:gd name="connsiteY9" fmla="*/ 53435 h 128739"/>
                        <a:gd name="connsiteX10" fmla="*/ 155972 w 214750"/>
                        <a:gd name="connsiteY10" fmla="*/ 60722 h 128739"/>
                        <a:gd name="connsiteX11" fmla="*/ 144999 w 214750"/>
                        <a:gd name="connsiteY11" fmla="*/ 68018 h 128739"/>
                        <a:gd name="connsiteX12" fmla="*/ 157534 w 214750"/>
                        <a:gd name="connsiteY12" fmla="*/ 68018 h 128739"/>
                        <a:gd name="connsiteX13" fmla="*/ 158315 w 214750"/>
                        <a:gd name="connsiteY13" fmla="*/ 68018 h 128739"/>
                        <a:gd name="connsiteX14" fmla="*/ 198291 w 214750"/>
                        <a:gd name="connsiteY14" fmla="*/ 71257 h 128739"/>
                        <a:gd name="connsiteX15" fmla="*/ 205340 w 214750"/>
                        <a:gd name="connsiteY15" fmla="*/ 76924 h 128739"/>
                        <a:gd name="connsiteX16" fmla="*/ 213179 w 214750"/>
                        <a:gd name="connsiteY16" fmla="*/ 75305 h 128739"/>
                        <a:gd name="connsiteX17" fmla="*/ 214750 w 214750"/>
                        <a:gd name="connsiteY17" fmla="*/ 79353 h 128739"/>
                        <a:gd name="connsiteX18" fmla="*/ 209264 w 214750"/>
                        <a:gd name="connsiteY18" fmla="*/ 85830 h 128739"/>
                        <a:gd name="connsiteX19" fmla="*/ 197501 w 214750"/>
                        <a:gd name="connsiteY19" fmla="*/ 89068 h 128739"/>
                        <a:gd name="connsiteX20" fmla="*/ 194367 w 214750"/>
                        <a:gd name="connsiteY20" fmla="*/ 93926 h 128739"/>
                        <a:gd name="connsiteX21" fmla="*/ 190452 w 214750"/>
                        <a:gd name="connsiteY21" fmla="*/ 95545 h 128739"/>
                        <a:gd name="connsiteX22" fmla="*/ 163801 w 214750"/>
                        <a:gd name="connsiteY22" fmla="*/ 102832 h 128739"/>
                        <a:gd name="connsiteX23" fmla="*/ 133235 w 214750"/>
                        <a:gd name="connsiteY23" fmla="*/ 109309 h 128739"/>
                        <a:gd name="connsiteX24" fmla="*/ 117567 w 214750"/>
                        <a:gd name="connsiteY24" fmla="*/ 118215 h 128739"/>
                        <a:gd name="connsiteX25" fmla="*/ 109728 w 214750"/>
                        <a:gd name="connsiteY25" fmla="*/ 119834 h 128739"/>
                        <a:gd name="connsiteX26" fmla="*/ 73676 w 214750"/>
                        <a:gd name="connsiteY26" fmla="*/ 127930 h 128739"/>
                        <a:gd name="connsiteX27" fmla="*/ 65055 w 214750"/>
                        <a:gd name="connsiteY27" fmla="*/ 128740 h 128739"/>
                        <a:gd name="connsiteX28" fmla="*/ 39976 w 214750"/>
                        <a:gd name="connsiteY28" fmla="*/ 120644 h 128739"/>
                        <a:gd name="connsiteX29" fmla="*/ 18812 w 214750"/>
                        <a:gd name="connsiteY29" fmla="*/ 111738 h 128739"/>
                        <a:gd name="connsiteX30" fmla="*/ 18812 w 214750"/>
                        <a:gd name="connsiteY30" fmla="*/ 112547 h 128739"/>
                        <a:gd name="connsiteX31" fmla="*/ 13325 w 214750"/>
                        <a:gd name="connsiteY31" fmla="*/ 110928 h 128739"/>
                        <a:gd name="connsiteX32" fmla="*/ 7839 w 214750"/>
                        <a:gd name="connsiteY32" fmla="*/ 74495 h 128739"/>
                        <a:gd name="connsiteX33" fmla="*/ 0 w 214750"/>
                        <a:gd name="connsiteY33" fmla="*/ 14573 h 128739"/>
                        <a:gd name="connsiteX34" fmla="*/ 18812 w 214750"/>
                        <a:gd name="connsiteY34" fmla="*/ 17002 h 128739"/>
                        <a:gd name="connsiteX35" fmla="*/ 41538 w 214750"/>
                        <a:gd name="connsiteY35" fmla="*/ 18621 h 128739"/>
                        <a:gd name="connsiteX36" fmla="*/ 65055 w 214750"/>
                        <a:gd name="connsiteY36" fmla="*/ 20241 h 128739"/>
                        <a:gd name="connsiteX37" fmla="*/ 76029 w 214750"/>
                        <a:gd name="connsiteY37" fmla="*/ 6477 h 128739"/>
                        <a:gd name="connsiteX38" fmla="*/ 79943 w 214750"/>
                        <a:gd name="connsiteY38" fmla="*/ 0 h 128739"/>
                        <a:gd name="connsiteX39" fmla="*/ 79943 w 214750"/>
                        <a:gd name="connsiteY39" fmla="*/ 0 h 1287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214750" h="128739">
                          <a:moveTo>
                            <a:pt x="79953" y="0"/>
                          </a:moveTo>
                          <a:lnTo>
                            <a:pt x="105032" y="21050"/>
                          </a:lnTo>
                          <a:lnTo>
                            <a:pt x="105032" y="32385"/>
                          </a:lnTo>
                          <a:lnTo>
                            <a:pt x="113652" y="28337"/>
                          </a:lnTo>
                          <a:lnTo>
                            <a:pt x="114433" y="34004"/>
                          </a:lnTo>
                          <a:lnTo>
                            <a:pt x="129321" y="32385"/>
                          </a:lnTo>
                          <a:lnTo>
                            <a:pt x="152047" y="37243"/>
                          </a:lnTo>
                          <a:lnTo>
                            <a:pt x="154400" y="36433"/>
                          </a:lnTo>
                          <a:lnTo>
                            <a:pt x="166944" y="43720"/>
                          </a:lnTo>
                          <a:lnTo>
                            <a:pt x="155972" y="53435"/>
                          </a:lnTo>
                          <a:lnTo>
                            <a:pt x="155972" y="60722"/>
                          </a:lnTo>
                          <a:lnTo>
                            <a:pt x="144999" y="68018"/>
                          </a:lnTo>
                          <a:lnTo>
                            <a:pt x="157534" y="68018"/>
                          </a:lnTo>
                          <a:lnTo>
                            <a:pt x="158315" y="68018"/>
                          </a:lnTo>
                          <a:lnTo>
                            <a:pt x="198291" y="71257"/>
                          </a:lnTo>
                          <a:lnTo>
                            <a:pt x="205340" y="76924"/>
                          </a:lnTo>
                          <a:lnTo>
                            <a:pt x="213179" y="75305"/>
                          </a:lnTo>
                          <a:lnTo>
                            <a:pt x="214750" y="79353"/>
                          </a:lnTo>
                          <a:lnTo>
                            <a:pt x="209264" y="85830"/>
                          </a:lnTo>
                          <a:lnTo>
                            <a:pt x="197501" y="89068"/>
                          </a:lnTo>
                          <a:lnTo>
                            <a:pt x="194367" y="93926"/>
                          </a:lnTo>
                          <a:lnTo>
                            <a:pt x="190452" y="95545"/>
                          </a:lnTo>
                          <a:lnTo>
                            <a:pt x="163801" y="102832"/>
                          </a:lnTo>
                          <a:lnTo>
                            <a:pt x="133235" y="109309"/>
                          </a:lnTo>
                          <a:lnTo>
                            <a:pt x="117567" y="118215"/>
                          </a:lnTo>
                          <a:lnTo>
                            <a:pt x="109728" y="119834"/>
                          </a:lnTo>
                          <a:lnTo>
                            <a:pt x="73676" y="127930"/>
                          </a:lnTo>
                          <a:lnTo>
                            <a:pt x="65055" y="128740"/>
                          </a:lnTo>
                          <a:lnTo>
                            <a:pt x="39976" y="120644"/>
                          </a:lnTo>
                          <a:lnTo>
                            <a:pt x="18812" y="111738"/>
                          </a:lnTo>
                          <a:lnTo>
                            <a:pt x="18812" y="112547"/>
                          </a:lnTo>
                          <a:lnTo>
                            <a:pt x="13325" y="110928"/>
                          </a:lnTo>
                          <a:lnTo>
                            <a:pt x="7839" y="74495"/>
                          </a:lnTo>
                          <a:lnTo>
                            <a:pt x="0" y="14573"/>
                          </a:lnTo>
                          <a:lnTo>
                            <a:pt x="18812" y="17002"/>
                          </a:lnTo>
                          <a:lnTo>
                            <a:pt x="41538" y="18621"/>
                          </a:lnTo>
                          <a:lnTo>
                            <a:pt x="65055" y="20241"/>
                          </a:lnTo>
                          <a:lnTo>
                            <a:pt x="76029" y="6477"/>
                          </a:lnTo>
                          <a:lnTo>
                            <a:pt x="79943" y="0"/>
                          </a:lnTo>
                          <a:lnTo>
                            <a:pt x="79943" y="0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3" name="Forma Livre: Forma 172">
                      <a:extLst>
                        <a:ext uri="{FF2B5EF4-FFF2-40B4-BE49-F238E27FC236}">
                          <a16:creationId xmlns:a16="http://schemas.microsoft.com/office/drawing/2014/main" id="{72F34982-3A70-6A28-A042-C4DFABFE12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71056" y="3669965"/>
                      <a:ext cx="261765" cy="227523"/>
                    </a:xfrm>
                    <a:custGeom>
                      <a:avLst/>
                      <a:gdLst>
                        <a:gd name="connsiteX0" fmla="*/ 206130 w 261765"/>
                        <a:gd name="connsiteY0" fmla="*/ 25908 h 227523"/>
                        <a:gd name="connsiteX1" fmla="*/ 235125 w 261765"/>
                        <a:gd name="connsiteY1" fmla="*/ 42910 h 227523"/>
                        <a:gd name="connsiteX2" fmla="*/ 260985 w 261765"/>
                        <a:gd name="connsiteY2" fmla="*/ 59112 h 227523"/>
                        <a:gd name="connsiteX3" fmla="*/ 261766 w 261765"/>
                        <a:gd name="connsiteY3" fmla="*/ 60731 h 227523"/>
                        <a:gd name="connsiteX4" fmla="*/ 255498 w 261765"/>
                        <a:gd name="connsiteY4" fmla="*/ 75305 h 227523"/>
                        <a:gd name="connsiteX5" fmla="*/ 247659 w 261765"/>
                        <a:gd name="connsiteY5" fmla="*/ 77733 h 227523"/>
                        <a:gd name="connsiteX6" fmla="*/ 244526 w 261765"/>
                        <a:gd name="connsiteY6" fmla="*/ 72876 h 227523"/>
                        <a:gd name="connsiteX7" fmla="*/ 231200 w 261765"/>
                        <a:gd name="connsiteY7" fmla="*/ 82591 h 227523"/>
                        <a:gd name="connsiteX8" fmla="*/ 222580 w 261765"/>
                        <a:gd name="connsiteY8" fmla="*/ 89068 h 227523"/>
                        <a:gd name="connsiteX9" fmla="*/ 217094 w 261765"/>
                        <a:gd name="connsiteY9" fmla="*/ 85830 h 227523"/>
                        <a:gd name="connsiteX10" fmla="*/ 206121 w 261765"/>
                        <a:gd name="connsiteY10" fmla="*/ 99593 h 227523"/>
                        <a:gd name="connsiteX11" fmla="*/ 181823 w 261765"/>
                        <a:gd name="connsiteY11" fmla="*/ 115786 h 227523"/>
                        <a:gd name="connsiteX12" fmla="*/ 171641 w 261765"/>
                        <a:gd name="connsiteY12" fmla="*/ 129550 h 227523"/>
                        <a:gd name="connsiteX13" fmla="*/ 162230 w 261765"/>
                        <a:gd name="connsiteY13" fmla="*/ 142504 h 227523"/>
                        <a:gd name="connsiteX14" fmla="*/ 147342 w 261765"/>
                        <a:gd name="connsiteY14" fmla="*/ 161934 h 227523"/>
                        <a:gd name="connsiteX15" fmla="*/ 146561 w 261765"/>
                        <a:gd name="connsiteY15" fmla="*/ 168412 h 227523"/>
                        <a:gd name="connsiteX16" fmla="*/ 143427 w 261765"/>
                        <a:gd name="connsiteY16" fmla="*/ 194329 h 227523"/>
                        <a:gd name="connsiteX17" fmla="*/ 141075 w 261765"/>
                        <a:gd name="connsiteY17" fmla="*/ 226714 h 227523"/>
                        <a:gd name="connsiteX18" fmla="*/ 130102 w 261765"/>
                        <a:gd name="connsiteY18" fmla="*/ 227524 h 227523"/>
                        <a:gd name="connsiteX19" fmla="*/ 79943 w 261765"/>
                        <a:gd name="connsiteY19" fmla="*/ 172460 h 227523"/>
                        <a:gd name="connsiteX20" fmla="*/ 66618 w 261765"/>
                        <a:gd name="connsiteY20" fmla="*/ 157886 h 227523"/>
                        <a:gd name="connsiteX21" fmla="*/ 57998 w 261765"/>
                        <a:gd name="connsiteY21" fmla="*/ 148980 h 227523"/>
                        <a:gd name="connsiteX22" fmla="*/ 54083 w 261765"/>
                        <a:gd name="connsiteY22" fmla="*/ 142504 h 227523"/>
                        <a:gd name="connsiteX23" fmla="*/ 31356 w 261765"/>
                        <a:gd name="connsiteY23" fmla="*/ 106880 h 227523"/>
                        <a:gd name="connsiteX24" fmla="*/ 0 w 261765"/>
                        <a:gd name="connsiteY24" fmla="*/ 115786 h 227523"/>
                        <a:gd name="connsiteX25" fmla="*/ 7839 w 261765"/>
                        <a:gd name="connsiteY25" fmla="*/ 83401 h 227523"/>
                        <a:gd name="connsiteX26" fmla="*/ 25079 w 261765"/>
                        <a:gd name="connsiteY26" fmla="*/ 20241 h 227523"/>
                        <a:gd name="connsiteX27" fmla="*/ 32918 w 261765"/>
                        <a:gd name="connsiteY27" fmla="*/ 21050 h 227523"/>
                        <a:gd name="connsiteX28" fmla="*/ 63484 w 261765"/>
                        <a:gd name="connsiteY28" fmla="*/ 29956 h 227523"/>
                        <a:gd name="connsiteX29" fmla="*/ 83858 w 261765"/>
                        <a:gd name="connsiteY29" fmla="*/ 37243 h 227523"/>
                        <a:gd name="connsiteX30" fmla="*/ 107375 w 261765"/>
                        <a:gd name="connsiteY30" fmla="*/ 25908 h 227523"/>
                        <a:gd name="connsiteX31" fmla="*/ 107375 w 261765"/>
                        <a:gd name="connsiteY31" fmla="*/ 25908 h 227523"/>
                        <a:gd name="connsiteX32" fmla="*/ 115995 w 261765"/>
                        <a:gd name="connsiteY32" fmla="*/ 21050 h 227523"/>
                        <a:gd name="connsiteX33" fmla="*/ 133235 w 261765"/>
                        <a:gd name="connsiteY33" fmla="*/ 12954 h 227523"/>
                        <a:gd name="connsiteX34" fmla="*/ 167726 w 261765"/>
                        <a:gd name="connsiteY34" fmla="*/ 0 h 227523"/>
                        <a:gd name="connsiteX35" fmla="*/ 206130 w 261765"/>
                        <a:gd name="connsiteY35" fmla="*/ 25908 h 2275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261765" h="227523">
                          <a:moveTo>
                            <a:pt x="206130" y="25908"/>
                          </a:moveTo>
                          <a:lnTo>
                            <a:pt x="235125" y="42910"/>
                          </a:lnTo>
                          <a:lnTo>
                            <a:pt x="260985" y="59112"/>
                          </a:lnTo>
                          <a:lnTo>
                            <a:pt x="261766" y="60731"/>
                          </a:lnTo>
                          <a:lnTo>
                            <a:pt x="255498" y="75305"/>
                          </a:lnTo>
                          <a:lnTo>
                            <a:pt x="247659" y="77733"/>
                          </a:lnTo>
                          <a:lnTo>
                            <a:pt x="244526" y="72876"/>
                          </a:lnTo>
                          <a:lnTo>
                            <a:pt x="231200" y="82591"/>
                          </a:lnTo>
                          <a:lnTo>
                            <a:pt x="222580" y="89068"/>
                          </a:lnTo>
                          <a:lnTo>
                            <a:pt x="217094" y="85830"/>
                          </a:lnTo>
                          <a:lnTo>
                            <a:pt x="206121" y="99593"/>
                          </a:lnTo>
                          <a:lnTo>
                            <a:pt x="181823" y="115786"/>
                          </a:lnTo>
                          <a:lnTo>
                            <a:pt x="171641" y="129550"/>
                          </a:lnTo>
                          <a:lnTo>
                            <a:pt x="162230" y="142504"/>
                          </a:lnTo>
                          <a:lnTo>
                            <a:pt x="147342" y="161934"/>
                          </a:lnTo>
                          <a:lnTo>
                            <a:pt x="146561" y="168412"/>
                          </a:lnTo>
                          <a:lnTo>
                            <a:pt x="143427" y="194329"/>
                          </a:lnTo>
                          <a:lnTo>
                            <a:pt x="141075" y="226714"/>
                          </a:lnTo>
                          <a:lnTo>
                            <a:pt x="130102" y="227524"/>
                          </a:lnTo>
                          <a:lnTo>
                            <a:pt x="79943" y="172460"/>
                          </a:lnTo>
                          <a:lnTo>
                            <a:pt x="66618" y="157886"/>
                          </a:lnTo>
                          <a:lnTo>
                            <a:pt x="57998" y="148980"/>
                          </a:lnTo>
                          <a:lnTo>
                            <a:pt x="54083" y="142504"/>
                          </a:lnTo>
                          <a:lnTo>
                            <a:pt x="31356" y="106880"/>
                          </a:lnTo>
                          <a:lnTo>
                            <a:pt x="0" y="115786"/>
                          </a:lnTo>
                          <a:lnTo>
                            <a:pt x="7839" y="83401"/>
                          </a:lnTo>
                          <a:lnTo>
                            <a:pt x="25079" y="20241"/>
                          </a:lnTo>
                          <a:lnTo>
                            <a:pt x="32918" y="21050"/>
                          </a:lnTo>
                          <a:lnTo>
                            <a:pt x="63484" y="29956"/>
                          </a:lnTo>
                          <a:lnTo>
                            <a:pt x="83858" y="37243"/>
                          </a:lnTo>
                          <a:lnTo>
                            <a:pt x="107375" y="25908"/>
                          </a:lnTo>
                          <a:lnTo>
                            <a:pt x="107375" y="25908"/>
                          </a:lnTo>
                          <a:lnTo>
                            <a:pt x="115995" y="21050"/>
                          </a:lnTo>
                          <a:lnTo>
                            <a:pt x="133235" y="12954"/>
                          </a:lnTo>
                          <a:lnTo>
                            <a:pt x="167726" y="0"/>
                          </a:lnTo>
                          <a:lnTo>
                            <a:pt x="206130" y="25908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4" name="Forma Livre: Forma 173">
                      <a:extLst>
                        <a:ext uri="{FF2B5EF4-FFF2-40B4-BE49-F238E27FC236}">
                          <a16:creationId xmlns:a16="http://schemas.microsoft.com/office/drawing/2014/main" id="{6BEB8DC3-3437-8A9E-5ED7-D4F83EF6D8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2038" y="2776891"/>
                      <a:ext cx="411460" cy="432368"/>
                    </a:xfrm>
                    <a:custGeom>
                      <a:avLst/>
                      <a:gdLst>
                        <a:gd name="connsiteX0" fmla="*/ 235905 w 411460"/>
                        <a:gd name="connsiteY0" fmla="*/ 21860 h 432368"/>
                        <a:gd name="connsiteX1" fmla="*/ 253146 w 411460"/>
                        <a:gd name="connsiteY1" fmla="*/ 30766 h 432368"/>
                        <a:gd name="connsiteX2" fmla="*/ 267252 w 411460"/>
                        <a:gd name="connsiteY2" fmla="*/ 24289 h 432368"/>
                        <a:gd name="connsiteX3" fmla="*/ 278225 w 411460"/>
                        <a:gd name="connsiteY3" fmla="*/ 35623 h 432368"/>
                        <a:gd name="connsiteX4" fmla="*/ 299380 w 411460"/>
                        <a:gd name="connsiteY4" fmla="*/ 23479 h 432368"/>
                        <a:gd name="connsiteX5" fmla="*/ 323679 w 411460"/>
                        <a:gd name="connsiteY5" fmla="*/ 24289 h 432368"/>
                        <a:gd name="connsiteX6" fmla="*/ 327603 w 411460"/>
                        <a:gd name="connsiteY6" fmla="*/ 30766 h 432368"/>
                        <a:gd name="connsiteX7" fmla="*/ 396573 w 411460"/>
                        <a:gd name="connsiteY7" fmla="*/ 95536 h 432368"/>
                        <a:gd name="connsiteX8" fmla="*/ 411461 w 411460"/>
                        <a:gd name="connsiteY8" fmla="*/ 108490 h 432368"/>
                        <a:gd name="connsiteX9" fmla="*/ 386382 w 411460"/>
                        <a:gd name="connsiteY9" fmla="*/ 178937 h 432368"/>
                        <a:gd name="connsiteX10" fmla="*/ 367569 w 411460"/>
                        <a:gd name="connsiteY10" fmla="*/ 231562 h 432368"/>
                        <a:gd name="connsiteX11" fmla="*/ 342490 w 411460"/>
                        <a:gd name="connsiteY11" fmla="*/ 300390 h 432368"/>
                        <a:gd name="connsiteX12" fmla="*/ 326031 w 411460"/>
                        <a:gd name="connsiteY12" fmla="*/ 340062 h 432368"/>
                        <a:gd name="connsiteX13" fmla="*/ 302523 w 411460"/>
                        <a:gd name="connsiteY13" fmla="*/ 330346 h 432368"/>
                        <a:gd name="connsiteX14" fmla="*/ 260985 w 411460"/>
                        <a:gd name="connsiteY14" fmla="*/ 314154 h 432368"/>
                        <a:gd name="connsiteX15" fmla="*/ 260985 w 411460"/>
                        <a:gd name="connsiteY15" fmla="*/ 314154 h 432368"/>
                        <a:gd name="connsiteX16" fmla="*/ 262547 w 411460"/>
                        <a:gd name="connsiteY16" fmla="*/ 327917 h 432368"/>
                        <a:gd name="connsiteX17" fmla="*/ 250012 w 411460"/>
                        <a:gd name="connsiteY17" fmla="*/ 348158 h 432368"/>
                        <a:gd name="connsiteX18" fmla="*/ 235905 w 411460"/>
                        <a:gd name="connsiteY18" fmla="*/ 357873 h 432368"/>
                        <a:gd name="connsiteX19" fmla="*/ 219446 w 411460"/>
                        <a:gd name="connsiteY19" fmla="*/ 390258 h 432368"/>
                        <a:gd name="connsiteX20" fmla="*/ 213960 w 411460"/>
                        <a:gd name="connsiteY20" fmla="*/ 392687 h 432368"/>
                        <a:gd name="connsiteX21" fmla="*/ 210035 w 411460"/>
                        <a:gd name="connsiteY21" fmla="*/ 395116 h 432368"/>
                        <a:gd name="connsiteX22" fmla="*/ 210035 w 411460"/>
                        <a:gd name="connsiteY22" fmla="*/ 405651 h 432368"/>
                        <a:gd name="connsiteX23" fmla="*/ 188880 w 411460"/>
                        <a:gd name="connsiteY23" fmla="*/ 429939 h 432368"/>
                        <a:gd name="connsiteX24" fmla="*/ 166145 w 411460"/>
                        <a:gd name="connsiteY24" fmla="*/ 423462 h 432368"/>
                        <a:gd name="connsiteX25" fmla="*/ 155962 w 411460"/>
                        <a:gd name="connsiteY25" fmla="*/ 427511 h 432368"/>
                        <a:gd name="connsiteX26" fmla="*/ 143417 w 411460"/>
                        <a:gd name="connsiteY26" fmla="*/ 422653 h 432368"/>
                        <a:gd name="connsiteX27" fmla="*/ 133235 w 411460"/>
                        <a:gd name="connsiteY27" fmla="*/ 428320 h 432368"/>
                        <a:gd name="connsiteX28" fmla="*/ 112071 w 411460"/>
                        <a:gd name="connsiteY28" fmla="*/ 432368 h 432368"/>
                        <a:gd name="connsiteX29" fmla="*/ 102670 w 411460"/>
                        <a:gd name="connsiteY29" fmla="*/ 368398 h 432368"/>
                        <a:gd name="connsiteX30" fmla="*/ 91697 w 411460"/>
                        <a:gd name="connsiteY30" fmla="*/ 349777 h 432368"/>
                        <a:gd name="connsiteX31" fmla="*/ 82286 w 411460"/>
                        <a:gd name="connsiteY31" fmla="*/ 348158 h 432368"/>
                        <a:gd name="connsiteX32" fmla="*/ 72885 w 411460"/>
                        <a:gd name="connsiteY32" fmla="*/ 357873 h 432368"/>
                        <a:gd name="connsiteX33" fmla="*/ 55645 w 411460"/>
                        <a:gd name="connsiteY33" fmla="*/ 341681 h 432368"/>
                        <a:gd name="connsiteX34" fmla="*/ 42320 w 411460"/>
                        <a:gd name="connsiteY34" fmla="*/ 335204 h 432368"/>
                        <a:gd name="connsiteX35" fmla="*/ 30566 w 411460"/>
                        <a:gd name="connsiteY35" fmla="*/ 336823 h 432368"/>
                        <a:gd name="connsiteX36" fmla="*/ 0 w 411460"/>
                        <a:gd name="connsiteY36" fmla="*/ 329536 h 432368"/>
                        <a:gd name="connsiteX37" fmla="*/ 28994 w 411460"/>
                        <a:gd name="connsiteY37" fmla="*/ 310915 h 432368"/>
                        <a:gd name="connsiteX38" fmla="*/ 65046 w 411460"/>
                        <a:gd name="connsiteY38" fmla="*/ 304438 h 432368"/>
                        <a:gd name="connsiteX39" fmla="*/ 80724 w 411460"/>
                        <a:gd name="connsiteY39" fmla="*/ 293103 h 432368"/>
                        <a:gd name="connsiteX40" fmla="*/ 82286 w 411460"/>
                        <a:gd name="connsiteY40" fmla="*/ 281769 h 432368"/>
                        <a:gd name="connsiteX41" fmla="*/ 68961 w 411460"/>
                        <a:gd name="connsiteY41" fmla="*/ 268805 h 432368"/>
                        <a:gd name="connsiteX42" fmla="*/ 55645 w 411460"/>
                        <a:gd name="connsiteY42" fmla="*/ 267995 h 432368"/>
                        <a:gd name="connsiteX43" fmla="*/ 54073 w 411460"/>
                        <a:gd name="connsiteY43" fmla="*/ 252612 h 432368"/>
                        <a:gd name="connsiteX44" fmla="*/ 42320 w 411460"/>
                        <a:gd name="connsiteY44" fmla="*/ 253422 h 432368"/>
                        <a:gd name="connsiteX45" fmla="*/ 42320 w 411460"/>
                        <a:gd name="connsiteY45" fmla="*/ 245326 h 432368"/>
                        <a:gd name="connsiteX46" fmla="*/ 42320 w 411460"/>
                        <a:gd name="connsiteY46" fmla="*/ 242897 h 432368"/>
                        <a:gd name="connsiteX47" fmla="*/ 47806 w 411460"/>
                        <a:gd name="connsiteY47" fmla="*/ 237230 h 432368"/>
                        <a:gd name="connsiteX48" fmla="*/ 72885 w 411460"/>
                        <a:gd name="connsiteY48" fmla="*/ 221847 h 432368"/>
                        <a:gd name="connsiteX49" fmla="*/ 82286 w 411460"/>
                        <a:gd name="connsiteY49" fmla="*/ 216989 h 432368"/>
                        <a:gd name="connsiteX50" fmla="*/ 80724 w 411460"/>
                        <a:gd name="connsiteY50" fmla="*/ 159506 h 432368"/>
                        <a:gd name="connsiteX51" fmla="*/ 82286 w 411460"/>
                        <a:gd name="connsiteY51" fmla="*/ 121444 h 432368"/>
                        <a:gd name="connsiteX52" fmla="*/ 87773 w 411460"/>
                        <a:gd name="connsiteY52" fmla="*/ 116586 h 432368"/>
                        <a:gd name="connsiteX53" fmla="*/ 89344 w 411460"/>
                        <a:gd name="connsiteY53" fmla="*/ 97965 h 432368"/>
                        <a:gd name="connsiteX54" fmla="*/ 101098 w 411460"/>
                        <a:gd name="connsiteY54" fmla="*/ 80153 h 432368"/>
                        <a:gd name="connsiteX55" fmla="*/ 103451 w 411460"/>
                        <a:gd name="connsiteY55" fmla="*/ 68008 h 432368"/>
                        <a:gd name="connsiteX56" fmla="*/ 137150 w 411460"/>
                        <a:gd name="connsiteY56" fmla="*/ 82582 h 432368"/>
                        <a:gd name="connsiteX57" fmla="*/ 150476 w 411460"/>
                        <a:gd name="connsiteY57" fmla="*/ 84201 h 432368"/>
                        <a:gd name="connsiteX58" fmla="*/ 154391 w 411460"/>
                        <a:gd name="connsiteY58" fmla="*/ 78534 h 432368"/>
                        <a:gd name="connsiteX59" fmla="*/ 152828 w 411460"/>
                        <a:gd name="connsiteY59" fmla="*/ 72866 h 432368"/>
                        <a:gd name="connsiteX60" fmla="*/ 144989 w 411460"/>
                        <a:gd name="connsiteY60" fmla="*/ 69628 h 432368"/>
                        <a:gd name="connsiteX61" fmla="*/ 155962 w 411460"/>
                        <a:gd name="connsiteY61" fmla="*/ 52626 h 432368"/>
                        <a:gd name="connsiteX62" fmla="*/ 147342 w 411460"/>
                        <a:gd name="connsiteY62" fmla="*/ 22669 h 432368"/>
                        <a:gd name="connsiteX63" fmla="*/ 152828 w 411460"/>
                        <a:gd name="connsiteY63" fmla="*/ 12954 h 432368"/>
                        <a:gd name="connsiteX64" fmla="*/ 160668 w 411460"/>
                        <a:gd name="connsiteY64" fmla="*/ 7287 h 432368"/>
                        <a:gd name="connsiteX65" fmla="*/ 182603 w 411460"/>
                        <a:gd name="connsiteY65" fmla="*/ 0 h 432368"/>
                        <a:gd name="connsiteX66" fmla="*/ 203768 w 411460"/>
                        <a:gd name="connsiteY66" fmla="*/ 4048 h 432368"/>
                        <a:gd name="connsiteX67" fmla="*/ 235905 w 411460"/>
                        <a:gd name="connsiteY67" fmla="*/ 21860 h 4323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</a:cxnLst>
                      <a:rect l="l" t="t" r="r" b="b"/>
                      <a:pathLst>
                        <a:path w="411460" h="432368">
                          <a:moveTo>
                            <a:pt x="235905" y="21860"/>
                          </a:moveTo>
                          <a:lnTo>
                            <a:pt x="253146" y="30766"/>
                          </a:lnTo>
                          <a:lnTo>
                            <a:pt x="267252" y="24289"/>
                          </a:lnTo>
                          <a:lnTo>
                            <a:pt x="278225" y="35623"/>
                          </a:lnTo>
                          <a:lnTo>
                            <a:pt x="299380" y="23479"/>
                          </a:lnTo>
                          <a:lnTo>
                            <a:pt x="323679" y="24289"/>
                          </a:lnTo>
                          <a:lnTo>
                            <a:pt x="327603" y="30766"/>
                          </a:lnTo>
                          <a:lnTo>
                            <a:pt x="396573" y="95536"/>
                          </a:lnTo>
                          <a:lnTo>
                            <a:pt x="411461" y="108490"/>
                          </a:lnTo>
                          <a:lnTo>
                            <a:pt x="386382" y="178937"/>
                          </a:lnTo>
                          <a:lnTo>
                            <a:pt x="367569" y="231562"/>
                          </a:lnTo>
                          <a:lnTo>
                            <a:pt x="342490" y="300390"/>
                          </a:lnTo>
                          <a:lnTo>
                            <a:pt x="326031" y="340062"/>
                          </a:lnTo>
                          <a:lnTo>
                            <a:pt x="302523" y="330346"/>
                          </a:lnTo>
                          <a:lnTo>
                            <a:pt x="260985" y="314154"/>
                          </a:lnTo>
                          <a:lnTo>
                            <a:pt x="260985" y="314154"/>
                          </a:lnTo>
                          <a:lnTo>
                            <a:pt x="262547" y="327917"/>
                          </a:lnTo>
                          <a:lnTo>
                            <a:pt x="250012" y="348158"/>
                          </a:lnTo>
                          <a:lnTo>
                            <a:pt x="235905" y="357873"/>
                          </a:lnTo>
                          <a:lnTo>
                            <a:pt x="219446" y="390258"/>
                          </a:lnTo>
                          <a:lnTo>
                            <a:pt x="213960" y="392687"/>
                          </a:lnTo>
                          <a:lnTo>
                            <a:pt x="210035" y="395116"/>
                          </a:lnTo>
                          <a:lnTo>
                            <a:pt x="210035" y="405651"/>
                          </a:lnTo>
                          <a:lnTo>
                            <a:pt x="188880" y="429939"/>
                          </a:lnTo>
                          <a:lnTo>
                            <a:pt x="166145" y="423462"/>
                          </a:lnTo>
                          <a:lnTo>
                            <a:pt x="155962" y="427511"/>
                          </a:lnTo>
                          <a:lnTo>
                            <a:pt x="143417" y="422653"/>
                          </a:lnTo>
                          <a:lnTo>
                            <a:pt x="133235" y="428320"/>
                          </a:lnTo>
                          <a:lnTo>
                            <a:pt x="112071" y="432368"/>
                          </a:lnTo>
                          <a:lnTo>
                            <a:pt x="102670" y="368398"/>
                          </a:lnTo>
                          <a:lnTo>
                            <a:pt x="91697" y="349777"/>
                          </a:lnTo>
                          <a:lnTo>
                            <a:pt x="82286" y="348158"/>
                          </a:lnTo>
                          <a:lnTo>
                            <a:pt x="72885" y="357873"/>
                          </a:lnTo>
                          <a:lnTo>
                            <a:pt x="55645" y="341681"/>
                          </a:lnTo>
                          <a:lnTo>
                            <a:pt x="42320" y="335204"/>
                          </a:lnTo>
                          <a:lnTo>
                            <a:pt x="30566" y="336823"/>
                          </a:lnTo>
                          <a:lnTo>
                            <a:pt x="0" y="329536"/>
                          </a:lnTo>
                          <a:lnTo>
                            <a:pt x="28994" y="310915"/>
                          </a:lnTo>
                          <a:lnTo>
                            <a:pt x="65046" y="304438"/>
                          </a:lnTo>
                          <a:lnTo>
                            <a:pt x="80724" y="293103"/>
                          </a:lnTo>
                          <a:lnTo>
                            <a:pt x="82286" y="281769"/>
                          </a:lnTo>
                          <a:lnTo>
                            <a:pt x="68961" y="268805"/>
                          </a:lnTo>
                          <a:lnTo>
                            <a:pt x="55645" y="267995"/>
                          </a:lnTo>
                          <a:lnTo>
                            <a:pt x="54073" y="252612"/>
                          </a:lnTo>
                          <a:lnTo>
                            <a:pt x="42320" y="253422"/>
                          </a:lnTo>
                          <a:lnTo>
                            <a:pt x="42320" y="245326"/>
                          </a:lnTo>
                          <a:lnTo>
                            <a:pt x="42320" y="242897"/>
                          </a:lnTo>
                          <a:lnTo>
                            <a:pt x="47806" y="237230"/>
                          </a:lnTo>
                          <a:lnTo>
                            <a:pt x="72885" y="221847"/>
                          </a:lnTo>
                          <a:lnTo>
                            <a:pt x="82286" y="216989"/>
                          </a:lnTo>
                          <a:lnTo>
                            <a:pt x="80724" y="159506"/>
                          </a:lnTo>
                          <a:lnTo>
                            <a:pt x="82286" y="121444"/>
                          </a:lnTo>
                          <a:lnTo>
                            <a:pt x="87773" y="116586"/>
                          </a:lnTo>
                          <a:lnTo>
                            <a:pt x="89344" y="97965"/>
                          </a:lnTo>
                          <a:lnTo>
                            <a:pt x="101098" y="80153"/>
                          </a:lnTo>
                          <a:lnTo>
                            <a:pt x="103451" y="68008"/>
                          </a:lnTo>
                          <a:lnTo>
                            <a:pt x="137150" y="82582"/>
                          </a:lnTo>
                          <a:lnTo>
                            <a:pt x="150476" y="84201"/>
                          </a:lnTo>
                          <a:lnTo>
                            <a:pt x="154391" y="78534"/>
                          </a:lnTo>
                          <a:lnTo>
                            <a:pt x="152828" y="72866"/>
                          </a:lnTo>
                          <a:lnTo>
                            <a:pt x="144989" y="69628"/>
                          </a:lnTo>
                          <a:lnTo>
                            <a:pt x="155962" y="52626"/>
                          </a:lnTo>
                          <a:lnTo>
                            <a:pt x="147342" y="22669"/>
                          </a:lnTo>
                          <a:lnTo>
                            <a:pt x="152828" y="12954"/>
                          </a:lnTo>
                          <a:lnTo>
                            <a:pt x="160668" y="7287"/>
                          </a:lnTo>
                          <a:lnTo>
                            <a:pt x="182603" y="0"/>
                          </a:lnTo>
                          <a:lnTo>
                            <a:pt x="203768" y="4048"/>
                          </a:lnTo>
                          <a:lnTo>
                            <a:pt x="235905" y="21860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" name="Forma Livre: Forma 174">
                      <a:extLst>
                        <a:ext uri="{FF2B5EF4-FFF2-40B4-BE49-F238E27FC236}">
                          <a16:creationId xmlns:a16="http://schemas.microsoft.com/office/drawing/2014/main" id="{9A6CE538-088D-F522-18AA-34272E0C36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72164" y="3831899"/>
                      <a:ext cx="187308" cy="237239"/>
                    </a:xfrm>
                    <a:custGeom>
                      <a:avLst/>
                      <a:gdLst>
                        <a:gd name="connsiteX0" fmla="*/ 112852 w 187308"/>
                        <a:gd name="connsiteY0" fmla="*/ 61541 h 237239"/>
                        <a:gd name="connsiteX1" fmla="*/ 114424 w 187308"/>
                        <a:gd name="connsiteY1" fmla="*/ 61541 h 237239"/>
                        <a:gd name="connsiteX2" fmla="*/ 122263 w 187308"/>
                        <a:gd name="connsiteY2" fmla="*/ 69637 h 237239"/>
                        <a:gd name="connsiteX3" fmla="*/ 171641 w 187308"/>
                        <a:gd name="connsiteY3" fmla="*/ 74495 h 237239"/>
                        <a:gd name="connsiteX4" fmla="*/ 186528 w 187308"/>
                        <a:gd name="connsiteY4" fmla="*/ 76924 h 237239"/>
                        <a:gd name="connsiteX5" fmla="*/ 162230 w 187308"/>
                        <a:gd name="connsiteY5" fmla="*/ 92307 h 237239"/>
                        <a:gd name="connsiteX6" fmla="*/ 170069 w 187308"/>
                        <a:gd name="connsiteY6" fmla="*/ 96355 h 237239"/>
                        <a:gd name="connsiteX7" fmla="*/ 187309 w 187308"/>
                        <a:gd name="connsiteY7" fmla="*/ 91497 h 237239"/>
                        <a:gd name="connsiteX8" fmla="*/ 187309 w 187308"/>
                        <a:gd name="connsiteY8" fmla="*/ 140884 h 237239"/>
                        <a:gd name="connsiteX9" fmla="*/ 187309 w 187308"/>
                        <a:gd name="connsiteY9" fmla="*/ 144932 h 237239"/>
                        <a:gd name="connsiteX10" fmla="*/ 169288 w 187308"/>
                        <a:gd name="connsiteY10" fmla="*/ 153838 h 237239"/>
                        <a:gd name="connsiteX11" fmla="*/ 169288 w 187308"/>
                        <a:gd name="connsiteY11" fmla="*/ 153029 h 237239"/>
                        <a:gd name="connsiteX12" fmla="*/ 163802 w 187308"/>
                        <a:gd name="connsiteY12" fmla="*/ 160325 h 237239"/>
                        <a:gd name="connsiteX13" fmla="*/ 159877 w 187308"/>
                        <a:gd name="connsiteY13" fmla="*/ 169231 h 237239"/>
                        <a:gd name="connsiteX14" fmla="*/ 134017 w 187308"/>
                        <a:gd name="connsiteY14" fmla="*/ 223475 h 237239"/>
                        <a:gd name="connsiteX15" fmla="*/ 126178 w 187308"/>
                        <a:gd name="connsiteY15" fmla="*/ 237239 h 237239"/>
                        <a:gd name="connsiteX16" fmla="*/ 106585 w 187308"/>
                        <a:gd name="connsiteY16" fmla="*/ 234001 h 237239"/>
                        <a:gd name="connsiteX17" fmla="*/ 99536 w 187308"/>
                        <a:gd name="connsiteY17" fmla="*/ 221856 h 237239"/>
                        <a:gd name="connsiteX18" fmla="*/ 89345 w 187308"/>
                        <a:gd name="connsiteY18" fmla="*/ 221856 h 237239"/>
                        <a:gd name="connsiteX19" fmla="*/ 85430 w 187308"/>
                        <a:gd name="connsiteY19" fmla="*/ 212141 h 237239"/>
                        <a:gd name="connsiteX20" fmla="*/ 90125 w 187308"/>
                        <a:gd name="connsiteY20" fmla="*/ 204854 h 237239"/>
                        <a:gd name="connsiteX21" fmla="*/ 89345 w 187308"/>
                        <a:gd name="connsiteY21" fmla="*/ 191900 h 237239"/>
                        <a:gd name="connsiteX22" fmla="*/ 78372 w 187308"/>
                        <a:gd name="connsiteY22" fmla="*/ 194329 h 237239"/>
                        <a:gd name="connsiteX23" fmla="*/ 76810 w 187308"/>
                        <a:gd name="connsiteY23" fmla="*/ 182185 h 237239"/>
                        <a:gd name="connsiteX24" fmla="*/ 72104 w 187308"/>
                        <a:gd name="connsiteY24" fmla="*/ 178946 h 237239"/>
                        <a:gd name="connsiteX25" fmla="*/ 62703 w 187308"/>
                        <a:gd name="connsiteY25" fmla="*/ 176517 h 237239"/>
                        <a:gd name="connsiteX26" fmla="*/ 49378 w 187308"/>
                        <a:gd name="connsiteY26" fmla="*/ 161944 h 237239"/>
                        <a:gd name="connsiteX27" fmla="*/ 41539 w 187308"/>
                        <a:gd name="connsiteY27" fmla="*/ 161135 h 237239"/>
                        <a:gd name="connsiteX28" fmla="*/ 38405 w 187308"/>
                        <a:gd name="connsiteY28" fmla="*/ 169231 h 237239"/>
                        <a:gd name="connsiteX29" fmla="*/ 14887 w 187308"/>
                        <a:gd name="connsiteY29" fmla="*/ 174898 h 237239"/>
                        <a:gd name="connsiteX30" fmla="*/ 0 w 187308"/>
                        <a:gd name="connsiteY30" fmla="*/ 177327 h 237239"/>
                        <a:gd name="connsiteX31" fmla="*/ 19593 w 187308"/>
                        <a:gd name="connsiteY31" fmla="*/ 123073 h 237239"/>
                        <a:gd name="connsiteX32" fmla="*/ 24299 w 187308"/>
                        <a:gd name="connsiteY32" fmla="*/ 110928 h 237239"/>
                        <a:gd name="connsiteX33" fmla="*/ 42320 w 187308"/>
                        <a:gd name="connsiteY33" fmla="*/ 63970 h 237239"/>
                        <a:gd name="connsiteX34" fmla="*/ 39967 w 187308"/>
                        <a:gd name="connsiteY34" fmla="*/ 64780 h 237239"/>
                        <a:gd name="connsiteX35" fmla="*/ 42320 w 187308"/>
                        <a:gd name="connsiteY35" fmla="*/ 32395 h 237239"/>
                        <a:gd name="connsiteX36" fmla="*/ 45454 w 187308"/>
                        <a:gd name="connsiteY36" fmla="*/ 6477 h 237239"/>
                        <a:gd name="connsiteX37" fmla="*/ 46234 w 187308"/>
                        <a:gd name="connsiteY37" fmla="*/ 0 h 237239"/>
                        <a:gd name="connsiteX38" fmla="*/ 112852 w 187308"/>
                        <a:gd name="connsiteY38" fmla="*/ 59922 h 237239"/>
                        <a:gd name="connsiteX39" fmla="*/ 112852 w 187308"/>
                        <a:gd name="connsiteY39" fmla="*/ 61541 h 237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187308" h="237239">
                          <a:moveTo>
                            <a:pt x="112852" y="61541"/>
                          </a:moveTo>
                          <a:lnTo>
                            <a:pt x="114424" y="61541"/>
                          </a:lnTo>
                          <a:lnTo>
                            <a:pt x="122263" y="69637"/>
                          </a:lnTo>
                          <a:lnTo>
                            <a:pt x="171641" y="74495"/>
                          </a:lnTo>
                          <a:lnTo>
                            <a:pt x="186528" y="76924"/>
                          </a:lnTo>
                          <a:lnTo>
                            <a:pt x="162230" y="92307"/>
                          </a:lnTo>
                          <a:lnTo>
                            <a:pt x="170069" y="96355"/>
                          </a:lnTo>
                          <a:lnTo>
                            <a:pt x="187309" y="91497"/>
                          </a:lnTo>
                          <a:lnTo>
                            <a:pt x="187309" y="140884"/>
                          </a:lnTo>
                          <a:lnTo>
                            <a:pt x="187309" y="144932"/>
                          </a:lnTo>
                          <a:lnTo>
                            <a:pt x="169288" y="153838"/>
                          </a:lnTo>
                          <a:lnTo>
                            <a:pt x="169288" y="153029"/>
                          </a:lnTo>
                          <a:lnTo>
                            <a:pt x="163802" y="160325"/>
                          </a:lnTo>
                          <a:lnTo>
                            <a:pt x="159877" y="169231"/>
                          </a:lnTo>
                          <a:lnTo>
                            <a:pt x="134017" y="223475"/>
                          </a:lnTo>
                          <a:lnTo>
                            <a:pt x="126178" y="237239"/>
                          </a:lnTo>
                          <a:lnTo>
                            <a:pt x="106585" y="234001"/>
                          </a:lnTo>
                          <a:lnTo>
                            <a:pt x="99536" y="221856"/>
                          </a:lnTo>
                          <a:lnTo>
                            <a:pt x="89345" y="221856"/>
                          </a:lnTo>
                          <a:lnTo>
                            <a:pt x="85430" y="212141"/>
                          </a:lnTo>
                          <a:lnTo>
                            <a:pt x="90125" y="204854"/>
                          </a:lnTo>
                          <a:lnTo>
                            <a:pt x="89345" y="191900"/>
                          </a:lnTo>
                          <a:lnTo>
                            <a:pt x="78372" y="194329"/>
                          </a:lnTo>
                          <a:lnTo>
                            <a:pt x="76810" y="182185"/>
                          </a:lnTo>
                          <a:lnTo>
                            <a:pt x="72104" y="178946"/>
                          </a:lnTo>
                          <a:lnTo>
                            <a:pt x="62703" y="176517"/>
                          </a:lnTo>
                          <a:lnTo>
                            <a:pt x="49378" y="161944"/>
                          </a:lnTo>
                          <a:lnTo>
                            <a:pt x="41539" y="161135"/>
                          </a:lnTo>
                          <a:lnTo>
                            <a:pt x="38405" y="169231"/>
                          </a:lnTo>
                          <a:lnTo>
                            <a:pt x="14887" y="174898"/>
                          </a:lnTo>
                          <a:lnTo>
                            <a:pt x="0" y="177327"/>
                          </a:lnTo>
                          <a:lnTo>
                            <a:pt x="19593" y="123073"/>
                          </a:lnTo>
                          <a:lnTo>
                            <a:pt x="24299" y="110928"/>
                          </a:lnTo>
                          <a:lnTo>
                            <a:pt x="42320" y="63970"/>
                          </a:lnTo>
                          <a:lnTo>
                            <a:pt x="39967" y="64780"/>
                          </a:lnTo>
                          <a:lnTo>
                            <a:pt x="42320" y="32395"/>
                          </a:lnTo>
                          <a:lnTo>
                            <a:pt x="45454" y="6477"/>
                          </a:lnTo>
                          <a:lnTo>
                            <a:pt x="46234" y="0"/>
                          </a:lnTo>
                          <a:lnTo>
                            <a:pt x="112852" y="59922"/>
                          </a:lnTo>
                          <a:lnTo>
                            <a:pt x="112852" y="61541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6" name="Forma Livre: Forma 175">
                      <a:extLst>
                        <a:ext uri="{FF2B5EF4-FFF2-40B4-BE49-F238E27FC236}">
                          <a16:creationId xmlns:a16="http://schemas.microsoft.com/office/drawing/2014/main" id="{68C37A95-DA82-5ECF-3E6B-662740DA4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51146" y="3690205"/>
                      <a:ext cx="250012" cy="310114"/>
                    </a:xfrm>
                    <a:custGeom>
                      <a:avLst/>
                      <a:gdLst>
                        <a:gd name="connsiteX0" fmla="*/ 127749 w 250012"/>
                        <a:gd name="connsiteY0" fmla="*/ 63160 h 310114"/>
                        <a:gd name="connsiteX1" fmla="*/ 119910 w 250012"/>
                        <a:gd name="connsiteY1" fmla="*/ 95545 h 310114"/>
                        <a:gd name="connsiteX2" fmla="*/ 151266 w 250012"/>
                        <a:gd name="connsiteY2" fmla="*/ 86639 h 310114"/>
                        <a:gd name="connsiteX3" fmla="*/ 173993 w 250012"/>
                        <a:gd name="connsiteY3" fmla="*/ 122263 h 310114"/>
                        <a:gd name="connsiteX4" fmla="*/ 177908 w 250012"/>
                        <a:gd name="connsiteY4" fmla="*/ 128740 h 310114"/>
                        <a:gd name="connsiteX5" fmla="*/ 186528 w 250012"/>
                        <a:gd name="connsiteY5" fmla="*/ 137646 h 310114"/>
                        <a:gd name="connsiteX6" fmla="*/ 199854 w 250012"/>
                        <a:gd name="connsiteY6" fmla="*/ 152219 h 310114"/>
                        <a:gd name="connsiteX7" fmla="*/ 250012 w 250012"/>
                        <a:gd name="connsiteY7" fmla="*/ 207283 h 310114"/>
                        <a:gd name="connsiteX8" fmla="*/ 217884 w 250012"/>
                        <a:gd name="connsiteY8" fmla="*/ 208093 h 310114"/>
                        <a:gd name="connsiteX9" fmla="*/ 204559 w 250012"/>
                        <a:gd name="connsiteY9" fmla="*/ 241287 h 310114"/>
                        <a:gd name="connsiteX10" fmla="*/ 191233 w 250012"/>
                        <a:gd name="connsiteY10" fmla="*/ 275291 h 310114"/>
                        <a:gd name="connsiteX11" fmla="*/ 182613 w 250012"/>
                        <a:gd name="connsiteY11" fmla="*/ 296342 h 310114"/>
                        <a:gd name="connsiteX12" fmla="*/ 177127 w 250012"/>
                        <a:gd name="connsiteY12" fmla="*/ 310115 h 310114"/>
                        <a:gd name="connsiteX13" fmla="*/ 177127 w 250012"/>
                        <a:gd name="connsiteY13" fmla="*/ 310115 h 310114"/>
                        <a:gd name="connsiteX14" fmla="*/ 137150 w 250012"/>
                        <a:gd name="connsiteY14" fmla="*/ 263147 h 310114"/>
                        <a:gd name="connsiteX15" fmla="*/ 116777 w 250012"/>
                        <a:gd name="connsiteY15" fmla="*/ 238858 h 310114"/>
                        <a:gd name="connsiteX16" fmla="*/ 88563 w 250012"/>
                        <a:gd name="connsiteY16" fmla="*/ 206473 h 310114"/>
                        <a:gd name="connsiteX17" fmla="*/ 71323 w 250012"/>
                        <a:gd name="connsiteY17" fmla="*/ 185423 h 310114"/>
                        <a:gd name="connsiteX18" fmla="*/ 66617 w 250012"/>
                        <a:gd name="connsiteY18" fmla="*/ 179756 h 310114"/>
                        <a:gd name="connsiteX19" fmla="*/ 32918 w 250012"/>
                        <a:gd name="connsiteY19" fmla="*/ 141694 h 310114"/>
                        <a:gd name="connsiteX20" fmla="*/ 0 w 250012"/>
                        <a:gd name="connsiteY20" fmla="*/ 102022 h 310114"/>
                        <a:gd name="connsiteX21" fmla="*/ 0 w 250012"/>
                        <a:gd name="connsiteY21" fmla="*/ 101213 h 310114"/>
                        <a:gd name="connsiteX22" fmla="*/ 0 w 250012"/>
                        <a:gd name="connsiteY22" fmla="*/ 102022 h 310114"/>
                        <a:gd name="connsiteX23" fmla="*/ 27432 w 250012"/>
                        <a:gd name="connsiteY23" fmla="*/ 89878 h 310114"/>
                        <a:gd name="connsiteX24" fmla="*/ 67399 w 250012"/>
                        <a:gd name="connsiteY24" fmla="*/ 72876 h 310114"/>
                        <a:gd name="connsiteX25" fmla="*/ 135588 w 250012"/>
                        <a:gd name="connsiteY25" fmla="*/ 5667 h 310114"/>
                        <a:gd name="connsiteX26" fmla="*/ 143427 w 250012"/>
                        <a:gd name="connsiteY26" fmla="*/ 810 h 310114"/>
                        <a:gd name="connsiteX27" fmla="*/ 144989 w 250012"/>
                        <a:gd name="connsiteY27" fmla="*/ 0 h 310114"/>
                        <a:gd name="connsiteX28" fmla="*/ 127749 w 250012"/>
                        <a:gd name="connsiteY28" fmla="*/ 63160 h 3101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250012" h="310114">
                          <a:moveTo>
                            <a:pt x="127749" y="63160"/>
                          </a:moveTo>
                          <a:lnTo>
                            <a:pt x="119910" y="95545"/>
                          </a:lnTo>
                          <a:lnTo>
                            <a:pt x="151266" y="86639"/>
                          </a:lnTo>
                          <a:lnTo>
                            <a:pt x="173993" y="122263"/>
                          </a:lnTo>
                          <a:lnTo>
                            <a:pt x="177908" y="128740"/>
                          </a:lnTo>
                          <a:lnTo>
                            <a:pt x="186528" y="137646"/>
                          </a:lnTo>
                          <a:lnTo>
                            <a:pt x="199854" y="152219"/>
                          </a:lnTo>
                          <a:lnTo>
                            <a:pt x="250012" y="207283"/>
                          </a:lnTo>
                          <a:lnTo>
                            <a:pt x="217884" y="208093"/>
                          </a:lnTo>
                          <a:lnTo>
                            <a:pt x="204559" y="241287"/>
                          </a:lnTo>
                          <a:lnTo>
                            <a:pt x="191233" y="275291"/>
                          </a:lnTo>
                          <a:lnTo>
                            <a:pt x="182613" y="296342"/>
                          </a:lnTo>
                          <a:lnTo>
                            <a:pt x="177127" y="310115"/>
                          </a:lnTo>
                          <a:lnTo>
                            <a:pt x="177127" y="310115"/>
                          </a:lnTo>
                          <a:lnTo>
                            <a:pt x="137150" y="263147"/>
                          </a:lnTo>
                          <a:lnTo>
                            <a:pt x="116777" y="238858"/>
                          </a:lnTo>
                          <a:lnTo>
                            <a:pt x="88563" y="206473"/>
                          </a:lnTo>
                          <a:lnTo>
                            <a:pt x="71323" y="185423"/>
                          </a:lnTo>
                          <a:lnTo>
                            <a:pt x="66617" y="179756"/>
                          </a:lnTo>
                          <a:lnTo>
                            <a:pt x="32918" y="141694"/>
                          </a:lnTo>
                          <a:lnTo>
                            <a:pt x="0" y="102022"/>
                          </a:lnTo>
                          <a:lnTo>
                            <a:pt x="0" y="101213"/>
                          </a:lnTo>
                          <a:lnTo>
                            <a:pt x="0" y="102022"/>
                          </a:lnTo>
                          <a:lnTo>
                            <a:pt x="27432" y="89878"/>
                          </a:lnTo>
                          <a:lnTo>
                            <a:pt x="67399" y="72876"/>
                          </a:lnTo>
                          <a:lnTo>
                            <a:pt x="135588" y="5667"/>
                          </a:lnTo>
                          <a:lnTo>
                            <a:pt x="143427" y="810"/>
                          </a:lnTo>
                          <a:lnTo>
                            <a:pt x="144989" y="0"/>
                          </a:lnTo>
                          <a:lnTo>
                            <a:pt x="127749" y="63160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7" name="Forma Livre: Forma 176">
                      <a:extLst>
                        <a:ext uri="{FF2B5EF4-FFF2-40B4-BE49-F238E27FC236}">
                          <a16:creationId xmlns:a16="http://schemas.microsoft.com/office/drawing/2014/main" id="{C1470FCC-68FF-1772-2DD4-7177CE2F7E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8398" y="3651343"/>
                      <a:ext cx="310362" cy="353834"/>
                    </a:xfrm>
                    <a:custGeom>
                      <a:avLst/>
                      <a:gdLst>
                        <a:gd name="connsiteX0" fmla="*/ 245316 w 310362"/>
                        <a:gd name="connsiteY0" fmla="*/ 17812 h 353834"/>
                        <a:gd name="connsiteX1" fmla="*/ 253155 w 310362"/>
                        <a:gd name="connsiteY1" fmla="*/ 77733 h 353834"/>
                        <a:gd name="connsiteX2" fmla="*/ 258642 w 310362"/>
                        <a:gd name="connsiteY2" fmla="*/ 114167 h 353834"/>
                        <a:gd name="connsiteX3" fmla="*/ 264119 w 310362"/>
                        <a:gd name="connsiteY3" fmla="*/ 115786 h 353834"/>
                        <a:gd name="connsiteX4" fmla="*/ 264119 w 310362"/>
                        <a:gd name="connsiteY4" fmla="*/ 114976 h 353834"/>
                        <a:gd name="connsiteX5" fmla="*/ 285283 w 310362"/>
                        <a:gd name="connsiteY5" fmla="*/ 123882 h 353834"/>
                        <a:gd name="connsiteX6" fmla="*/ 310362 w 310362"/>
                        <a:gd name="connsiteY6" fmla="*/ 131978 h 353834"/>
                        <a:gd name="connsiteX7" fmla="*/ 306448 w 310362"/>
                        <a:gd name="connsiteY7" fmla="*/ 141694 h 353834"/>
                        <a:gd name="connsiteX8" fmla="*/ 304095 w 310362"/>
                        <a:gd name="connsiteY8" fmla="*/ 145742 h 353834"/>
                        <a:gd name="connsiteX9" fmla="*/ 277444 w 310362"/>
                        <a:gd name="connsiteY9" fmla="*/ 190271 h 353834"/>
                        <a:gd name="connsiteX10" fmla="*/ 277444 w 310362"/>
                        <a:gd name="connsiteY10" fmla="*/ 201616 h 353834"/>
                        <a:gd name="connsiteX11" fmla="*/ 279016 w 310362"/>
                        <a:gd name="connsiteY11" fmla="*/ 242907 h 353834"/>
                        <a:gd name="connsiteX12" fmla="*/ 273529 w 310362"/>
                        <a:gd name="connsiteY12" fmla="*/ 246145 h 353834"/>
                        <a:gd name="connsiteX13" fmla="*/ 269605 w 310362"/>
                        <a:gd name="connsiteY13" fmla="*/ 263957 h 353834"/>
                        <a:gd name="connsiteX14" fmla="*/ 277444 w 310362"/>
                        <a:gd name="connsiteY14" fmla="*/ 277720 h 353834"/>
                        <a:gd name="connsiteX15" fmla="*/ 277444 w 310362"/>
                        <a:gd name="connsiteY15" fmla="*/ 289865 h 353834"/>
                        <a:gd name="connsiteX16" fmla="*/ 285283 w 310362"/>
                        <a:gd name="connsiteY16" fmla="*/ 289865 h 353834"/>
                        <a:gd name="connsiteX17" fmla="*/ 289207 w 310362"/>
                        <a:gd name="connsiteY17" fmla="*/ 278530 h 353834"/>
                        <a:gd name="connsiteX18" fmla="*/ 286855 w 310362"/>
                        <a:gd name="connsiteY18" fmla="*/ 297961 h 353834"/>
                        <a:gd name="connsiteX19" fmla="*/ 285283 w 310362"/>
                        <a:gd name="connsiteY19" fmla="*/ 318202 h 353834"/>
                        <a:gd name="connsiteX20" fmla="*/ 265690 w 310362"/>
                        <a:gd name="connsiteY20" fmla="*/ 335204 h 353834"/>
                        <a:gd name="connsiteX21" fmla="*/ 261775 w 310362"/>
                        <a:gd name="connsiteY21" fmla="*/ 340071 h 353834"/>
                        <a:gd name="connsiteX22" fmla="*/ 235906 w 310362"/>
                        <a:gd name="connsiteY22" fmla="*/ 338442 h 353834"/>
                        <a:gd name="connsiteX23" fmla="*/ 209264 w 310362"/>
                        <a:gd name="connsiteY23" fmla="*/ 334394 h 353834"/>
                        <a:gd name="connsiteX24" fmla="*/ 205340 w 310362"/>
                        <a:gd name="connsiteY24" fmla="*/ 334394 h 353834"/>
                        <a:gd name="connsiteX25" fmla="*/ 203778 w 310362"/>
                        <a:gd name="connsiteY25" fmla="*/ 338442 h 353834"/>
                        <a:gd name="connsiteX26" fmla="*/ 207693 w 310362"/>
                        <a:gd name="connsiteY26" fmla="*/ 353835 h 353834"/>
                        <a:gd name="connsiteX27" fmla="*/ 188100 w 310362"/>
                        <a:gd name="connsiteY27" fmla="*/ 315773 h 353834"/>
                        <a:gd name="connsiteX28" fmla="*/ 181833 w 310362"/>
                        <a:gd name="connsiteY28" fmla="*/ 311725 h 353834"/>
                        <a:gd name="connsiteX29" fmla="*/ 169288 w 310362"/>
                        <a:gd name="connsiteY29" fmla="*/ 306867 h 353834"/>
                        <a:gd name="connsiteX30" fmla="*/ 141075 w 310362"/>
                        <a:gd name="connsiteY30" fmla="*/ 325488 h 353834"/>
                        <a:gd name="connsiteX31" fmla="*/ 141075 w 310362"/>
                        <a:gd name="connsiteY31" fmla="*/ 321440 h 353834"/>
                        <a:gd name="connsiteX32" fmla="*/ 141075 w 310362"/>
                        <a:gd name="connsiteY32" fmla="*/ 272053 h 353834"/>
                        <a:gd name="connsiteX33" fmla="*/ 123834 w 310362"/>
                        <a:gd name="connsiteY33" fmla="*/ 276911 h 353834"/>
                        <a:gd name="connsiteX34" fmla="*/ 115995 w 310362"/>
                        <a:gd name="connsiteY34" fmla="*/ 272863 h 353834"/>
                        <a:gd name="connsiteX35" fmla="*/ 140294 w 310362"/>
                        <a:gd name="connsiteY35" fmla="*/ 257480 h 353834"/>
                        <a:gd name="connsiteX36" fmla="*/ 125406 w 310362"/>
                        <a:gd name="connsiteY36" fmla="*/ 255051 h 353834"/>
                        <a:gd name="connsiteX37" fmla="*/ 76029 w 310362"/>
                        <a:gd name="connsiteY37" fmla="*/ 250193 h 353834"/>
                        <a:gd name="connsiteX38" fmla="*/ 68189 w 310362"/>
                        <a:gd name="connsiteY38" fmla="*/ 242097 h 353834"/>
                        <a:gd name="connsiteX39" fmla="*/ 66618 w 310362"/>
                        <a:gd name="connsiteY39" fmla="*/ 242097 h 353834"/>
                        <a:gd name="connsiteX40" fmla="*/ 66618 w 310362"/>
                        <a:gd name="connsiteY40" fmla="*/ 240478 h 353834"/>
                        <a:gd name="connsiteX41" fmla="*/ 0 w 310362"/>
                        <a:gd name="connsiteY41" fmla="*/ 180556 h 353834"/>
                        <a:gd name="connsiteX42" fmla="*/ 14897 w 310362"/>
                        <a:gd name="connsiteY42" fmla="*/ 161125 h 353834"/>
                        <a:gd name="connsiteX43" fmla="*/ 24299 w 310362"/>
                        <a:gd name="connsiteY43" fmla="*/ 148171 h 353834"/>
                        <a:gd name="connsiteX44" fmla="*/ 34490 w 310362"/>
                        <a:gd name="connsiteY44" fmla="*/ 134407 h 353834"/>
                        <a:gd name="connsiteX45" fmla="*/ 58788 w 310362"/>
                        <a:gd name="connsiteY45" fmla="*/ 118215 h 353834"/>
                        <a:gd name="connsiteX46" fmla="*/ 69752 w 310362"/>
                        <a:gd name="connsiteY46" fmla="*/ 104451 h 353834"/>
                        <a:gd name="connsiteX47" fmla="*/ 75238 w 310362"/>
                        <a:gd name="connsiteY47" fmla="*/ 107690 h 353834"/>
                        <a:gd name="connsiteX48" fmla="*/ 83868 w 310362"/>
                        <a:gd name="connsiteY48" fmla="*/ 101213 h 353834"/>
                        <a:gd name="connsiteX49" fmla="*/ 97184 w 310362"/>
                        <a:gd name="connsiteY49" fmla="*/ 91497 h 353834"/>
                        <a:gd name="connsiteX50" fmla="*/ 100327 w 310362"/>
                        <a:gd name="connsiteY50" fmla="*/ 96355 h 353834"/>
                        <a:gd name="connsiteX51" fmla="*/ 108156 w 310362"/>
                        <a:gd name="connsiteY51" fmla="*/ 93926 h 353834"/>
                        <a:gd name="connsiteX52" fmla="*/ 114433 w 310362"/>
                        <a:gd name="connsiteY52" fmla="*/ 79353 h 353834"/>
                        <a:gd name="connsiteX53" fmla="*/ 123834 w 310362"/>
                        <a:gd name="connsiteY53" fmla="*/ 82591 h 353834"/>
                        <a:gd name="connsiteX54" fmla="*/ 137160 w 310362"/>
                        <a:gd name="connsiteY54" fmla="*/ 64770 h 353834"/>
                        <a:gd name="connsiteX55" fmla="*/ 155181 w 310362"/>
                        <a:gd name="connsiteY55" fmla="*/ 59912 h 353834"/>
                        <a:gd name="connsiteX56" fmla="*/ 163802 w 310362"/>
                        <a:gd name="connsiteY56" fmla="*/ 57483 h 353834"/>
                        <a:gd name="connsiteX57" fmla="*/ 202997 w 310362"/>
                        <a:gd name="connsiteY57" fmla="*/ 38052 h 353834"/>
                        <a:gd name="connsiteX58" fmla="*/ 202997 w 310362"/>
                        <a:gd name="connsiteY58" fmla="*/ 38862 h 353834"/>
                        <a:gd name="connsiteX59" fmla="*/ 213179 w 310362"/>
                        <a:gd name="connsiteY59" fmla="*/ 31575 h 353834"/>
                        <a:gd name="connsiteX60" fmla="*/ 222590 w 310362"/>
                        <a:gd name="connsiteY60" fmla="*/ 30766 h 353834"/>
                        <a:gd name="connsiteX61" fmla="*/ 222590 w 310362"/>
                        <a:gd name="connsiteY61" fmla="*/ 23479 h 353834"/>
                        <a:gd name="connsiteX62" fmla="*/ 228076 w 310362"/>
                        <a:gd name="connsiteY62" fmla="*/ 19431 h 353834"/>
                        <a:gd name="connsiteX63" fmla="*/ 224152 w 310362"/>
                        <a:gd name="connsiteY63" fmla="*/ 15383 h 353834"/>
                        <a:gd name="connsiteX64" fmla="*/ 239039 w 310362"/>
                        <a:gd name="connsiteY64" fmla="*/ 810 h 353834"/>
                        <a:gd name="connsiteX65" fmla="*/ 241392 w 310362"/>
                        <a:gd name="connsiteY65" fmla="*/ 0 h 353834"/>
                        <a:gd name="connsiteX66" fmla="*/ 241392 w 310362"/>
                        <a:gd name="connsiteY66" fmla="*/ 17812 h 353834"/>
                        <a:gd name="connsiteX67" fmla="*/ 245316 w 310362"/>
                        <a:gd name="connsiteY67" fmla="*/ 17812 h 3538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</a:cxnLst>
                      <a:rect l="l" t="t" r="r" b="b"/>
                      <a:pathLst>
                        <a:path w="310362" h="353834">
                          <a:moveTo>
                            <a:pt x="245316" y="17812"/>
                          </a:moveTo>
                          <a:lnTo>
                            <a:pt x="253155" y="77733"/>
                          </a:lnTo>
                          <a:lnTo>
                            <a:pt x="258642" y="114167"/>
                          </a:lnTo>
                          <a:lnTo>
                            <a:pt x="264119" y="115786"/>
                          </a:lnTo>
                          <a:lnTo>
                            <a:pt x="264119" y="114976"/>
                          </a:lnTo>
                          <a:lnTo>
                            <a:pt x="285283" y="123882"/>
                          </a:lnTo>
                          <a:lnTo>
                            <a:pt x="310362" y="131978"/>
                          </a:lnTo>
                          <a:lnTo>
                            <a:pt x="306448" y="141694"/>
                          </a:lnTo>
                          <a:lnTo>
                            <a:pt x="304095" y="145742"/>
                          </a:lnTo>
                          <a:lnTo>
                            <a:pt x="277444" y="190271"/>
                          </a:lnTo>
                          <a:lnTo>
                            <a:pt x="277444" y="201616"/>
                          </a:lnTo>
                          <a:lnTo>
                            <a:pt x="279016" y="242907"/>
                          </a:lnTo>
                          <a:lnTo>
                            <a:pt x="273529" y="246145"/>
                          </a:lnTo>
                          <a:lnTo>
                            <a:pt x="269605" y="263957"/>
                          </a:lnTo>
                          <a:lnTo>
                            <a:pt x="277444" y="277720"/>
                          </a:lnTo>
                          <a:lnTo>
                            <a:pt x="277444" y="289865"/>
                          </a:lnTo>
                          <a:lnTo>
                            <a:pt x="285283" y="289865"/>
                          </a:lnTo>
                          <a:lnTo>
                            <a:pt x="289207" y="278530"/>
                          </a:lnTo>
                          <a:lnTo>
                            <a:pt x="286855" y="297961"/>
                          </a:lnTo>
                          <a:lnTo>
                            <a:pt x="285283" y="318202"/>
                          </a:lnTo>
                          <a:lnTo>
                            <a:pt x="265690" y="335204"/>
                          </a:lnTo>
                          <a:lnTo>
                            <a:pt x="261775" y="340071"/>
                          </a:lnTo>
                          <a:lnTo>
                            <a:pt x="235906" y="338442"/>
                          </a:lnTo>
                          <a:lnTo>
                            <a:pt x="209264" y="334394"/>
                          </a:lnTo>
                          <a:lnTo>
                            <a:pt x="205340" y="334394"/>
                          </a:lnTo>
                          <a:lnTo>
                            <a:pt x="203778" y="338442"/>
                          </a:lnTo>
                          <a:lnTo>
                            <a:pt x="207693" y="353835"/>
                          </a:lnTo>
                          <a:lnTo>
                            <a:pt x="188100" y="315773"/>
                          </a:lnTo>
                          <a:lnTo>
                            <a:pt x="181833" y="311725"/>
                          </a:lnTo>
                          <a:lnTo>
                            <a:pt x="169288" y="306867"/>
                          </a:lnTo>
                          <a:lnTo>
                            <a:pt x="141075" y="325488"/>
                          </a:lnTo>
                          <a:lnTo>
                            <a:pt x="141075" y="321440"/>
                          </a:lnTo>
                          <a:lnTo>
                            <a:pt x="141075" y="272053"/>
                          </a:lnTo>
                          <a:lnTo>
                            <a:pt x="123834" y="276911"/>
                          </a:lnTo>
                          <a:lnTo>
                            <a:pt x="115995" y="272863"/>
                          </a:lnTo>
                          <a:lnTo>
                            <a:pt x="140294" y="257480"/>
                          </a:lnTo>
                          <a:lnTo>
                            <a:pt x="125406" y="255051"/>
                          </a:lnTo>
                          <a:lnTo>
                            <a:pt x="76029" y="250193"/>
                          </a:lnTo>
                          <a:lnTo>
                            <a:pt x="68189" y="242097"/>
                          </a:lnTo>
                          <a:lnTo>
                            <a:pt x="66618" y="242097"/>
                          </a:lnTo>
                          <a:lnTo>
                            <a:pt x="66618" y="240478"/>
                          </a:lnTo>
                          <a:lnTo>
                            <a:pt x="0" y="180556"/>
                          </a:lnTo>
                          <a:lnTo>
                            <a:pt x="14897" y="161125"/>
                          </a:lnTo>
                          <a:lnTo>
                            <a:pt x="24299" y="148171"/>
                          </a:lnTo>
                          <a:lnTo>
                            <a:pt x="34490" y="134407"/>
                          </a:lnTo>
                          <a:lnTo>
                            <a:pt x="58788" y="118215"/>
                          </a:lnTo>
                          <a:lnTo>
                            <a:pt x="69752" y="104451"/>
                          </a:lnTo>
                          <a:lnTo>
                            <a:pt x="75238" y="107690"/>
                          </a:lnTo>
                          <a:lnTo>
                            <a:pt x="83868" y="101213"/>
                          </a:lnTo>
                          <a:lnTo>
                            <a:pt x="97184" y="91497"/>
                          </a:lnTo>
                          <a:lnTo>
                            <a:pt x="100327" y="96355"/>
                          </a:lnTo>
                          <a:lnTo>
                            <a:pt x="108156" y="93926"/>
                          </a:lnTo>
                          <a:lnTo>
                            <a:pt x="114433" y="79353"/>
                          </a:lnTo>
                          <a:lnTo>
                            <a:pt x="123834" y="82591"/>
                          </a:lnTo>
                          <a:lnTo>
                            <a:pt x="137160" y="64770"/>
                          </a:lnTo>
                          <a:lnTo>
                            <a:pt x="155181" y="59912"/>
                          </a:lnTo>
                          <a:lnTo>
                            <a:pt x="163802" y="57483"/>
                          </a:lnTo>
                          <a:lnTo>
                            <a:pt x="202997" y="38052"/>
                          </a:lnTo>
                          <a:lnTo>
                            <a:pt x="202997" y="38862"/>
                          </a:lnTo>
                          <a:lnTo>
                            <a:pt x="213179" y="31575"/>
                          </a:lnTo>
                          <a:lnTo>
                            <a:pt x="222590" y="30766"/>
                          </a:lnTo>
                          <a:lnTo>
                            <a:pt x="222590" y="23479"/>
                          </a:lnTo>
                          <a:lnTo>
                            <a:pt x="228076" y="19431"/>
                          </a:lnTo>
                          <a:lnTo>
                            <a:pt x="224152" y="15383"/>
                          </a:lnTo>
                          <a:lnTo>
                            <a:pt x="239039" y="810"/>
                          </a:lnTo>
                          <a:lnTo>
                            <a:pt x="241392" y="0"/>
                          </a:lnTo>
                          <a:lnTo>
                            <a:pt x="241392" y="17812"/>
                          </a:lnTo>
                          <a:lnTo>
                            <a:pt x="245316" y="17812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8" name="Forma Livre: Forma 177">
                      <a:extLst>
                        <a:ext uri="{FF2B5EF4-FFF2-40B4-BE49-F238E27FC236}">
                          <a16:creationId xmlns:a16="http://schemas.microsoft.com/office/drawing/2014/main" id="{D1713D6A-D2F5-A2B3-E570-3E53B262EB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96403" y="3177684"/>
                      <a:ext cx="541562" cy="662311"/>
                    </a:xfrm>
                    <a:custGeom>
                      <a:avLst/>
                      <a:gdLst>
                        <a:gd name="connsiteX0" fmla="*/ 187357 w 541562"/>
                        <a:gd name="connsiteY0" fmla="*/ 109033 h 662311"/>
                        <a:gd name="connsiteX1" fmla="*/ 185785 w 541562"/>
                        <a:gd name="connsiteY1" fmla="*/ 113081 h 662311"/>
                        <a:gd name="connsiteX2" fmla="*/ 219494 w 541562"/>
                        <a:gd name="connsiteY2" fmla="*/ 109842 h 662311"/>
                        <a:gd name="connsiteX3" fmla="*/ 238049 w 541562"/>
                        <a:gd name="connsiteY3" fmla="*/ 103422 h 662311"/>
                        <a:gd name="connsiteX4" fmla="*/ 246669 w 541562"/>
                        <a:gd name="connsiteY4" fmla="*/ 100184 h 662311"/>
                        <a:gd name="connsiteX5" fmla="*/ 290560 w 541562"/>
                        <a:gd name="connsiteY5" fmla="*/ 99374 h 662311"/>
                        <a:gd name="connsiteX6" fmla="*/ 303886 w 541562"/>
                        <a:gd name="connsiteY6" fmla="*/ 98565 h 662311"/>
                        <a:gd name="connsiteX7" fmla="*/ 326613 w 541562"/>
                        <a:gd name="connsiteY7" fmla="*/ 98565 h 662311"/>
                        <a:gd name="connsiteX8" fmla="*/ 339147 w 541562"/>
                        <a:gd name="connsiteY8" fmla="*/ 105042 h 662311"/>
                        <a:gd name="connsiteX9" fmla="*/ 354825 w 541562"/>
                        <a:gd name="connsiteY9" fmla="*/ 118805 h 662311"/>
                        <a:gd name="connsiteX10" fmla="*/ 375990 w 541562"/>
                        <a:gd name="connsiteY10" fmla="*/ 113138 h 662311"/>
                        <a:gd name="connsiteX11" fmla="*/ 381477 w 541562"/>
                        <a:gd name="connsiteY11" fmla="*/ 115567 h 662311"/>
                        <a:gd name="connsiteX12" fmla="*/ 383039 w 541562"/>
                        <a:gd name="connsiteY12" fmla="*/ 128530 h 662311"/>
                        <a:gd name="connsiteX13" fmla="*/ 394792 w 541562"/>
                        <a:gd name="connsiteY13" fmla="*/ 132578 h 662311"/>
                        <a:gd name="connsiteX14" fmla="*/ 404203 w 541562"/>
                        <a:gd name="connsiteY14" fmla="*/ 152009 h 662311"/>
                        <a:gd name="connsiteX15" fmla="*/ 415176 w 541562"/>
                        <a:gd name="connsiteY15" fmla="*/ 133388 h 662311"/>
                        <a:gd name="connsiteX16" fmla="*/ 457705 w 541562"/>
                        <a:gd name="connsiteY16" fmla="*/ 31575 h 662311"/>
                        <a:gd name="connsiteX17" fmla="*/ 517265 w 541562"/>
                        <a:gd name="connsiteY17" fmla="*/ 130359 h 662311"/>
                        <a:gd name="connsiteX18" fmla="*/ 475726 w 541562"/>
                        <a:gd name="connsiteY18" fmla="*/ 159506 h 662311"/>
                        <a:gd name="connsiteX19" fmla="*/ 453000 w 541562"/>
                        <a:gd name="connsiteY19" fmla="*/ 178937 h 662311"/>
                        <a:gd name="connsiteX20" fmla="*/ 425568 w 541562"/>
                        <a:gd name="connsiteY20" fmla="*/ 214560 h 662311"/>
                        <a:gd name="connsiteX21" fmla="*/ 425568 w 541562"/>
                        <a:gd name="connsiteY21" fmla="*/ 215370 h 662311"/>
                        <a:gd name="connsiteX22" fmla="*/ 438893 w 541562"/>
                        <a:gd name="connsiteY22" fmla="*/ 248564 h 662311"/>
                        <a:gd name="connsiteX23" fmla="*/ 462410 w 541562"/>
                        <a:gd name="connsiteY23" fmla="*/ 315773 h 662311"/>
                        <a:gd name="connsiteX24" fmla="*/ 477298 w 541562"/>
                        <a:gd name="connsiteY24" fmla="*/ 353016 h 662311"/>
                        <a:gd name="connsiteX25" fmla="*/ 486699 w 541562"/>
                        <a:gd name="connsiteY25" fmla="*/ 375685 h 662311"/>
                        <a:gd name="connsiteX26" fmla="*/ 488271 w 541562"/>
                        <a:gd name="connsiteY26" fmla="*/ 378114 h 662311"/>
                        <a:gd name="connsiteX27" fmla="*/ 513350 w 541562"/>
                        <a:gd name="connsiteY27" fmla="*/ 400793 h 662311"/>
                        <a:gd name="connsiteX28" fmla="*/ 541563 w 541562"/>
                        <a:gd name="connsiteY28" fmla="*/ 426701 h 662311"/>
                        <a:gd name="connsiteX29" fmla="*/ 524323 w 541562"/>
                        <a:gd name="connsiteY29" fmla="*/ 438845 h 662311"/>
                        <a:gd name="connsiteX30" fmla="*/ 450647 w 541562"/>
                        <a:gd name="connsiteY30" fmla="*/ 496329 h 662311"/>
                        <a:gd name="connsiteX31" fmla="*/ 446732 w 541562"/>
                        <a:gd name="connsiteY31" fmla="*/ 506044 h 662311"/>
                        <a:gd name="connsiteX32" fmla="*/ 418519 w 541562"/>
                        <a:gd name="connsiteY32" fmla="*/ 528714 h 662311"/>
                        <a:gd name="connsiteX33" fmla="*/ 417738 w 541562"/>
                        <a:gd name="connsiteY33" fmla="*/ 530333 h 662311"/>
                        <a:gd name="connsiteX34" fmla="*/ 382467 w 541562"/>
                        <a:gd name="connsiteY34" fmla="*/ 557870 h 662311"/>
                        <a:gd name="connsiteX35" fmla="*/ 373066 w 541562"/>
                        <a:gd name="connsiteY35" fmla="*/ 579730 h 662311"/>
                        <a:gd name="connsiteX36" fmla="*/ 362874 w 541562"/>
                        <a:gd name="connsiteY36" fmla="*/ 583778 h 662311"/>
                        <a:gd name="connsiteX37" fmla="*/ 349548 w 541562"/>
                        <a:gd name="connsiteY37" fmla="*/ 605638 h 662311"/>
                        <a:gd name="connsiteX38" fmla="*/ 359740 w 541562"/>
                        <a:gd name="connsiteY38" fmla="*/ 630736 h 662311"/>
                        <a:gd name="connsiteX39" fmla="*/ 362874 w 541562"/>
                        <a:gd name="connsiteY39" fmla="*/ 648548 h 662311"/>
                        <a:gd name="connsiteX40" fmla="*/ 357388 w 541562"/>
                        <a:gd name="connsiteY40" fmla="*/ 658263 h 662311"/>
                        <a:gd name="connsiteX41" fmla="*/ 344062 w 541562"/>
                        <a:gd name="connsiteY41" fmla="*/ 662311 h 662311"/>
                        <a:gd name="connsiteX42" fmla="*/ 298609 w 541562"/>
                        <a:gd name="connsiteY42" fmla="*/ 632355 h 662311"/>
                        <a:gd name="connsiteX43" fmla="*/ 301743 w 541562"/>
                        <a:gd name="connsiteY43" fmla="*/ 618592 h 662311"/>
                        <a:gd name="connsiteX44" fmla="*/ 298609 w 541562"/>
                        <a:gd name="connsiteY44" fmla="*/ 608876 h 662311"/>
                        <a:gd name="connsiteX45" fmla="*/ 290770 w 541562"/>
                        <a:gd name="connsiteY45" fmla="*/ 605638 h 662311"/>
                        <a:gd name="connsiteX46" fmla="*/ 289208 w 541562"/>
                        <a:gd name="connsiteY46" fmla="*/ 599970 h 662311"/>
                        <a:gd name="connsiteX47" fmla="*/ 294685 w 541562"/>
                        <a:gd name="connsiteY47" fmla="*/ 593493 h 662311"/>
                        <a:gd name="connsiteX48" fmla="*/ 290770 w 541562"/>
                        <a:gd name="connsiteY48" fmla="*/ 573253 h 662311"/>
                        <a:gd name="connsiteX49" fmla="*/ 257070 w 541562"/>
                        <a:gd name="connsiteY49" fmla="*/ 566776 h 662311"/>
                        <a:gd name="connsiteX50" fmla="*/ 279016 w 541562"/>
                        <a:gd name="connsiteY50" fmla="*/ 523046 h 662311"/>
                        <a:gd name="connsiteX51" fmla="*/ 289208 w 541562"/>
                        <a:gd name="connsiteY51" fmla="*/ 518998 h 662311"/>
                        <a:gd name="connsiteX52" fmla="*/ 297037 w 541562"/>
                        <a:gd name="connsiteY52" fmla="*/ 509283 h 662311"/>
                        <a:gd name="connsiteX53" fmla="*/ 297037 w 541562"/>
                        <a:gd name="connsiteY53" fmla="*/ 493090 h 662311"/>
                        <a:gd name="connsiteX54" fmla="*/ 302524 w 541562"/>
                        <a:gd name="connsiteY54" fmla="*/ 484994 h 662311"/>
                        <a:gd name="connsiteX55" fmla="*/ 306448 w 541562"/>
                        <a:gd name="connsiteY55" fmla="*/ 481755 h 662311"/>
                        <a:gd name="connsiteX56" fmla="*/ 313497 w 541562"/>
                        <a:gd name="connsiteY56" fmla="*/ 473659 h 662311"/>
                        <a:gd name="connsiteX57" fmla="*/ 338576 w 541562"/>
                        <a:gd name="connsiteY57" fmla="*/ 463134 h 662311"/>
                        <a:gd name="connsiteX58" fmla="*/ 346415 w 541562"/>
                        <a:gd name="connsiteY58" fmla="*/ 467182 h 662311"/>
                        <a:gd name="connsiteX59" fmla="*/ 343281 w 541562"/>
                        <a:gd name="connsiteY59" fmla="*/ 456657 h 662311"/>
                        <a:gd name="connsiteX60" fmla="*/ 336223 w 541562"/>
                        <a:gd name="connsiteY60" fmla="*/ 408889 h 662311"/>
                        <a:gd name="connsiteX61" fmla="*/ 330737 w 541562"/>
                        <a:gd name="connsiteY61" fmla="*/ 319011 h 662311"/>
                        <a:gd name="connsiteX62" fmla="*/ 281369 w 541562"/>
                        <a:gd name="connsiteY62" fmla="*/ 320630 h 662311"/>
                        <a:gd name="connsiteX63" fmla="*/ 239830 w 541562"/>
                        <a:gd name="connsiteY63" fmla="*/ 320630 h 662311"/>
                        <a:gd name="connsiteX64" fmla="*/ 218666 w 541562"/>
                        <a:gd name="connsiteY64" fmla="*/ 321440 h 662311"/>
                        <a:gd name="connsiteX65" fmla="*/ 191234 w 541562"/>
                        <a:gd name="connsiteY65" fmla="*/ 361921 h 662311"/>
                        <a:gd name="connsiteX66" fmla="*/ 169288 w 541562"/>
                        <a:gd name="connsiteY66" fmla="*/ 313344 h 662311"/>
                        <a:gd name="connsiteX67" fmla="*/ 169288 w 541562"/>
                        <a:gd name="connsiteY67" fmla="*/ 313344 h 662311"/>
                        <a:gd name="connsiteX68" fmla="*/ 130883 w 541562"/>
                        <a:gd name="connsiteY68" fmla="*/ 344110 h 662311"/>
                        <a:gd name="connsiteX69" fmla="*/ 119129 w 541562"/>
                        <a:gd name="connsiteY69" fmla="*/ 361921 h 662311"/>
                        <a:gd name="connsiteX70" fmla="*/ 101889 w 541562"/>
                        <a:gd name="connsiteY70" fmla="*/ 369208 h 662311"/>
                        <a:gd name="connsiteX71" fmla="*/ 92488 w 541562"/>
                        <a:gd name="connsiteY71" fmla="*/ 365970 h 662311"/>
                        <a:gd name="connsiteX72" fmla="*/ 90917 w 541562"/>
                        <a:gd name="connsiteY72" fmla="*/ 361921 h 662311"/>
                        <a:gd name="connsiteX73" fmla="*/ 88564 w 541562"/>
                        <a:gd name="connsiteY73" fmla="*/ 340871 h 662311"/>
                        <a:gd name="connsiteX74" fmla="*/ 64265 w 541562"/>
                        <a:gd name="connsiteY74" fmla="*/ 343300 h 662311"/>
                        <a:gd name="connsiteX75" fmla="*/ 36052 w 541562"/>
                        <a:gd name="connsiteY75" fmla="*/ 331965 h 662311"/>
                        <a:gd name="connsiteX76" fmla="*/ 17240 w 541562"/>
                        <a:gd name="connsiteY76" fmla="*/ 309296 h 662311"/>
                        <a:gd name="connsiteX77" fmla="*/ 17240 w 541562"/>
                        <a:gd name="connsiteY77" fmla="*/ 308486 h 662311"/>
                        <a:gd name="connsiteX78" fmla="*/ 0 w 541562"/>
                        <a:gd name="connsiteY78" fmla="*/ 285007 h 662311"/>
                        <a:gd name="connsiteX79" fmla="*/ 5487 w 541562"/>
                        <a:gd name="connsiteY79" fmla="*/ 253422 h 662311"/>
                        <a:gd name="connsiteX80" fmla="*/ 10973 w 541562"/>
                        <a:gd name="connsiteY80" fmla="*/ 241278 h 662311"/>
                        <a:gd name="connsiteX81" fmla="*/ 32138 w 541562"/>
                        <a:gd name="connsiteY81" fmla="*/ 191081 h 662311"/>
                        <a:gd name="connsiteX82" fmla="*/ 52511 w 541562"/>
                        <a:gd name="connsiteY82" fmla="*/ 146552 h 662311"/>
                        <a:gd name="connsiteX83" fmla="*/ 53293 w 541562"/>
                        <a:gd name="connsiteY83" fmla="*/ 87439 h 662311"/>
                        <a:gd name="connsiteX84" fmla="*/ 70533 w 541562"/>
                        <a:gd name="connsiteY84" fmla="*/ 70437 h 662311"/>
                        <a:gd name="connsiteX85" fmla="*/ 92479 w 541562"/>
                        <a:gd name="connsiteY85" fmla="*/ 63960 h 662311"/>
                        <a:gd name="connsiteX86" fmla="*/ 115996 w 541562"/>
                        <a:gd name="connsiteY86" fmla="*/ 45339 h 662311"/>
                        <a:gd name="connsiteX87" fmla="*/ 181833 w 541562"/>
                        <a:gd name="connsiteY87" fmla="*/ 22669 h 662311"/>
                        <a:gd name="connsiteX88" fmla="*/ 191234 w 541562"/>
                        <a:gd name="connsiteY88" fmla="*/ 8096 h 662311"/>
                        <a:gd name="connsiteX89" fmla="*/ 205340 w 541562"/>
                        <a:gd name="connsiteY89" fmla="*/ 810 h 662311"/>
                        <a:gd name="connsiteX90" fmla="*/ 214742 w 541562"/>
                        <a:gd name="connsiteY90" fmla="*/ 0 h 662311"/>
                        <a:gd name="connsiteX91" fmla="*/ 205340 w 541562"/>
                        <a:gd name="connsiteY91" fmla="*/ 8096 h 662311"/>
                        <a:gd name="connsiteX92" fmla="*/ 195939 w 541562"/>
                        <a:gd name="connsiteY92" fmla="*/ 17002 h 662311"/>
                        <a:gd name="connsiteX93" fmla="*/ 197501 w 541562"/>
                        <a:gd name="connsiteY93" fmla="*/ 25908 h 662311"/>
                        <a:gd name="connsiteX94" fmla="*/ 176346 w 541562"/>
                        <a:gd name="connsiteY94" fmla="*/ 62341 h 662311"/>
                        <a:gd name="connsiteX95" fmla="*/ 184223 w 541562"/>
                        <a:gd name="connsiteY95" fmla="*/ 106604 h 662311"/>
                        <a:gd name="connsiteX96" fmla="*/ 187357 w 541562"/>
                        <a:gd name="connsiteY96" fmla="*/ 109033 h 662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</a:cxnLst>
                      <a:rect l="l" t="t" r="r" b="b"/>
                      <a:pathLst>
                        <a:path w="541562" h="662311">
                          <a:moveTo>
                            <a:pt x="187357" y="109033"/>
                          </a:moveTo>
                          <a:lnTo>
                            <a:pt x="185785" y="113081"/>
                          </a:lnTo>
                          <a:lnTo>
                            <a:pt x="219494" y="109842"/>
                          </a:lnTo>
                          <a:lnTo>
                            <a:pt x="238049" y="103422"/>
                          </a:lnTo>
                          <a:lnTo>
                            <a:pt x="246669" y="100184"/>
                          </a:lnTo>
                          <a:lnTo>
                            <a:pt x="290560" y="99374"/>
                          </a:lnTo>
                          <a:lnTo>
                            <a:pt x="303886" y="98565"/>
                          </a:lnTo>
                          <a:lnTo>
                            <a:pt x="326613" y="98565"/>
                          </a:lnTo>
                          <a:lnTo>
                            <a:pt x="339147" y="105042"/>
                          </a:lnTo>
                          <a:lnTo>
                            <a:pt x="354825" y="118805"/>
                          </a:lnTo>
                          <a:lnTo>
                            <a:pt x="375990" y="113138"/>
                          </a:lnTo>
                          <a:lnTo>
                            <a:pt x="381477" y="115567"/>
                          </a:lnTo>
                          <a:lnTo>
                            <a:pt x="383039" y="128530"/>
                          </a:lnTo>
                          <a:lnTo>
                            <a:pt x="394792" y="132578"/>
                          </a:lnTo>
                          <a:lnTo>
                            <a:pt x="404203" y="152009"/>
                          </a:lnTo>
                          <a:lnTo>
                            <a:pt x="415176" y="133388"/>
                          </a:lnTo>
                          <a:lnTo>
                            <a:pt x="457705" y="31575"/>
                          </a:lnTo>
                          <a:lnTo>
                            <a:pt x="517265" y="130359"/>
                          </a:lnTo>
                          <a:lnTo>
                            <a:pt x="475726" y="159506"/>
                          </a:lnTo>
                          <a:lnTo>
                            <a:pt x="453000" y="178937"/>
                          </a:lnTo>
                          <a:lnTo>
                            <a:pt x="425568" y="214560"/>
                          </a:lnTo>
                          <a:lnTo>
                            <a:pt x="425568" y="215370"/>
                          </a:lnTo>
                          <a:lnTo>
                            <a:pt x="438893" y="248564"/>
                          </a:lnTo>
                          <a:lnTo>
                            <a:pt x="462410" y="315773"/>
                          </a:lnTo>
                          <a:lnTo>
                            <a:pt x="477298" y="353016"/>
                          </a:lnTo>
                          <a:lnTo>
                            <a:pt x="486699" y="375685"/>
                          </a:lnTo>
                          <a:lnTo>
                            <a:pt x="488271" y="378114"/>
                          </a:lnTo>
                          <a:lnTo>
                            <a:pt x="513350" y="400793"/>
                          </a:lnTo>
                          <a:lnTo>
                            <a:pt x="541563" y="426701"/>
                          </a:lnTo>
                          <a:lnTo>
                            <a:pt x="524323" y="438845"/>
                          </a:lnTo>
                          <a:lnTo>
                            <a:pt x="450647" y="496329"/>
                          </a:lnTo>
                          <a:lnTo>
                            <a:pt x="446732" y="506044"/>
                          </a:lnTo>
                          <a:lnTo>
                            <a:pt x="418519" y="528714"/>
                          </a:lnTo>
                          <a:lnTo>
                            <a:pt x="417738" y="530333"/>
                          </a:lnTo>
                          <a:lnTo>
                            <a:pt x="382467" y="557870"/>
                          </a:lnTo>
                          <a:lnTo>
                            <a:pt x="373066" y="579730"/>
                          </a:lnTo>
                          <a:lnTo>
                            <a:pt x="362874" y="583778"/>
                          </a:lnTo>
                          <a:lnTo>
                            <a:pt x="349548" y="605638"/>
                          </a:lnTo>
                          <a:lnTo>
                            <a:pt x="359740" y="630736"/>
                          </a:lnTo>
                          <a:lnTo>
                            <a:pt x="362874" y="648548"/>
                          </a:lnTo>
                          <a:lnTo>
                            <a:pt x="357388" y="658263"/>
                          </a:lnTo>
                          <a:lnTo>
                            <a:pt x="344062" y="662311"/>
                          </a:lnTo>
                          <a:lnTo>
                            <a:pt x="298609" y="632355"/>
                          </a:lnTo>
                          <a:lnTo>
                            <a:pt x="301743" y="618592"/>
                          </a:lnTo>
                          <a:lnTo>
                            <a:pt x="298609" y="608876"/>
                          </a:lnTo>
                          <a:lnTo>
                            <a:pt x="290770" y="605638"/>
                          </a:lnTo>
                          <a:lnTo>
                            <a:pt x="289208" y="599970"/>
                          </a:lnTo>
                          <a:lnTo>
                            <a:pt x="294685" y="593493"/>
                          </a:lnTo>
                          <a:lnTo>
                            <a:pt x="290770" y="573253"/>
                          </a:lnTo>
                          <a:lnTo>
                            <a:pt x="257070" y="566776"/>
                          </a:lnTo>
                          <a:lnTo>
                            <a:pt x="279016" y="523046"/>
                          </a:lnTo>
                          <a:lnTo>
                            <a:pt x="289208" y="518998"/>
                          </a:lnTo>
                          <a:lnTo>
                            <a:pt x="297037" y="509283"/>
                          </a:lnTo>
                          <a:lnTo>
                            <a:pt x="297037" y="493090"/>
                          </a:lnTo>
                          <a:lnTo>
                            <a:pt x="302524" y="484994"/>
                          </a:lnTo>
                          <a:lnTo>
                            <a:pt x="306448" y="481755"/>
                          </a:lnTo>
                          <a:lnTo>
                            <a:pt x="313497" y="473659"/>
                          </a:lnTo>
                          <a:lnTo>
                            <a:pt x="338576" y="463134"/>
                          </a:lnTo>
                          <a:lnTo>
                            <a:pt x="346415" y="467182"/>
                          </a:lnTo>
                          <a:lnTo>
                            <a:pt x="343281" y="456657"/>
                          </a:lnTo>
                          <a:lnTo>
                            <a:pt x="336223" y="408889"/>
                          </a:lnTo>
                          <a:lnTo>
                            <a:pt x="330737" y="319011"/>
                          </a:lnTo>
                          <a:lnTo>
                            <a:pt x="281369" y="320630"/>
                          </a:lnTo>
                          <a:lnTo>
                            <a:pt x="239830" y="320630"/>
                          </a:lnTo>
                          <a:lnTo>
                            <a:pt x="218666" y="321440"/>
                          </a:lnTo>
                          <a:lnTo>
                            <a:pt x="191234" y="361921"/>
                          </a:lnTo>
                          <a:lnTo>
                            <a:pt x="169288" y="313344"/>
                          </a:lnTo>
                          <a:lnTo>
                            <a:pt x="169288" y="313344"/>
                          </a:lnTo>
                          <a:lnTo>
                            <a:pt x="130883" y="344110"/>
                          </a:lnTo>
                          <a:lnTo>
                            <a:pt x="119129" y="361921"/>
                          </a:lnTo>
                          <a:lnTo>
                            <a:pt x="101889" y="369208"/>
                          </a:lnTo>
                          <a:lnTo>
                            <a:pt x="92488" y="365970"/>
                          </a:lnTo>
                          <a:lnTo>
                            <a:pt x="90917" y="361921"/>
                          </a:lnTo>
                          <a:lnTo>
                            <a:pt x="88564" y="340871"/>
                          </a:lnTo>
                          <a:lnTo>
                            <a:pt x="64265" y="343300"/>
                          </a:lnTo>
                          <a:lnTo>
                            <a:pt x="36052" y="331965"/>
                          </a:lnTo>
                          <a:lnTo>
                            <a:pt x="17240" y="309296"/>
                          </a:lnTo>
                          <a:lnTo>
                            <a:pt x="17240" y="308486"/>
                          </a:lnTo>
                          <a:lnTo>
                            <a:pt x="0" y="285007"/>
                          </a:lnTo>
                          <a:lnTo>
                            <a:pt x="5487" y="253422"/>
                          </a:lnTo>
                          <a:lnTo>
                            <a:pt x="10973" y="241278"/>
                          </a:lnTo>
                          <a:lnTo>
                            <a:pt x="32138" y="191081"/>
                          </a:lnTo>
                          <a:lnTo>
                            <a:pt x="52511" y="146552"/>
                          </a:lnTo>
                          <a:lnTo>
                            <a:pt x="53293" y="87439"/>
                          </a:lnTo>
                          <a:lnTo>
                            <a:pt x="70533" y="70437"/>
                          </a:lnTo>
                          <a:lnTo>
                            <a:pt x="92479" y="63960"/>
                          </a:lnTo>
                          <a:lnTo>
                            <a:pt x="115996" y="45339"/>
                          </a:lnTo>
                          <a:lnTo>
                            <a:pt x="181833" y="22669"/>
                          </a:lnTo>
                          <a:lnTo>
                            <a:pt x="191234" y="8096"/>
                          </a:lnTo>
                          <a:lnTo>
                            <a:pt x="205340" y="810"/>
                          </a:lnTo>
                          <a:lnTo>
                            <a:pt x="214742" y="0"/>
                          </a:lnTo>
                          <a:lnTo>
                            <a:pt x="205340" y="8096"/>
                          </a:lnTo>
                          <a:lnTo>
                            <a:pt x="195939" y="17002"/>
                          </a:lnTo>
                          <a:lnTo>
                            <a:pt x="197501" y="25908"/>
                          </a:lnTo>
                          <a:lnTo>
                            <a:pt x="176346" y="62341"/>
                          </a:lnTo>
                          <a:lnTo>
                            <a:pt x="184223" y="106604"/>
                          </a:lnTo>
                          <a:lnTo>
                            <a:pt x="187357" y="109033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9" name="Forma Livre: Forma 178">
                      <a:extLst>
                        <a:ext uri="{FF2B5EF4-FFF2-40B4-BE49-F238E27FC236}">
                          <a16:creationId xmlns:a16="http://schemas.microsoft.com/office/drawing/2014/main" id="{B82BF6A9-B487-5510-055E-403D772696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72750" y="3106428"/>
                      <a:ext cx="281358" cy="223266"/>
                    </a:xfrm>
                    <a:custGeom>
                      <a:avLst/>
                      <a:gdLst>
                        <a:gd name="connsiteX0" fmla="*/ 169288 w 281358"/>
                        <a:gd name="connsiteY0" fmla="*/ 0 h 223266"/>
                        <a:gd name="connsiteX1" fmla="*/ 199854 w 281358"/>
                        <a:gd name="connsiteY1" fmla="*/ 7287 h 223266"/>
                        <a:gd name="connsiteX2" fmla="*/ 211607 w 281358"/>
                        <a:gd name="connsiteY2" fmla="*/ 5667 h 223266"/>
                        <a:gd name="connsiteX3" fmla="*/ 224933 w 281358"/>
                        <a:gd name="connsiteY3" fmla="*/ 12144 h 223266"/>
                        <a:gd name="connsiteX4" fmla="*/ 242173 w 281358"/>
                        <a:gd name="connsiteY4" fmla="*/ 28337 h 223266"/>
                        <a:gd name="connsiteX5" fmla="*/ 251574 w 281358"/>
                        <a:gd name="connsiteY5" fmla="*/ 18621 h 223266"/>
                        <a:gd name="connsiteX6" fmla="*/ 260985 w 281358"/>
                        <a:gd name="connsiteY6" fmla="*/ 20241 h 223266"/>
                        <a:gd name="connsiteX7" fmla="*/ 271958 w 281358"/>
                        <a:gd name="connsiteY7" fmla="*/ 38862 h 223266"/>
                        <a:gd name="connsiteX8" fmla="*/ 281359 w 281358"/>
                        <a:gd name="connsiteY8" fmla="*/ 102832 h 223266"/>
                        <a:gd name="connsiteX9" fmla="*/ 281359 w 281358"/>
                        <a:gd name="connsiteY9" fmla="*/ 102832 h 223266"/>
                        <a:gd name="connsiteX10" fmla="*/ 238830 w 281358"/>
                        <a:gd name="connsiteY10" fmla="*/ 204645 h 223266"/>
                        <a:gd name="connsiteX11" fmla="*/ 227857 w 281358"/>
                        <a:gd name="connsiteY11" fmla="*/ 223266 h 223266"/>
                        <a:gd name="connsiteX12" fmla="*/ 218446 w 281358"/>
                        <a:gd name="connsiteY12" fmla="*/ 203835 h 223266"/>
                        <a:gd name="connsiteX13" fmla="*/ 206693 w 281358"/>
                        <a:gd name="connsiteY13" fmla="*/ 199787 h 223266"/>
                        <a:gd name="connsiteX14" fmla="*/ 205131 w 281358"/>
                        <a:gd name="connsiteY14" fmla="*/ 186833 h 223266"/>
                        <a:gd name="connsiteX15" fmla="*/ 199644 w 281358"/>
                        <a:gd name="connsiteY15" fmla="*/ 184404 h 223266"/>
                        <a:gd name="connsiteX16" fmla="*/ 178479 w 281358"/>
                        <a:gd name="connsiteY16" fmla="*/ 190071 h 223266"/>
                        <a:gd name="connsiteX17" fmla="*/ 162801 w 281358"/>
                        <a:gd name="connsiteY17" fmla="*/ 176298 h 223266"/>
                        <a:gd name="connsiteX18" fmla="*/ 150266 w 281358"/>
                        <a:gd name="connsiteY18" fmla="*/ 169821 h 223266"/>
                        <a:gd name="connsiteX19" fmla="*/ 127539 w 281358"/>
                        <a:gd name="connsiteY19" fmla="*/ 169821 h 223266"/>
                        <a:gd name="connsiteX20" fmla="*/ 114214 w 281358"/>
                        <a:gd name="connsiteY20" fmla="*/ 170631 h 223266"/>
                        <a:gd name="connsiteX21" fmla="*/ 70323 w 281358"/>
                        <a:gd name="connsiteY21" fmla="*/ 171440 h 223266"/>
                        <a:gd name="connsiteX22" fmla="*/ 61703 w 281358"/>
                        <a:gd name="connsiteY22" fmla="*/ 174679 h 223266"/>
                        <a:gd name="connsiteX23" fmla="*/ 43148 w 281358"/>
                        <a:gd name="connsiteY23" fmla="*/ 181099 h 223266"/>
                        <a:gd name="connsiteX24" fmla="*/ 9439 w 281358"/>
                        <a:gd name="connsiteY24" fmla="*/ 184337 h 223266"/>
                        <a:gd name="connsiteX25" fmla="*/ 11011 w 281358"/>
                        <a:gd name="connsiteY25" fmla="*/ 180289 h 223266"/>
                        <a:gd name="connsiteX26" fmla="*/ 7877 w 281358"/>
                        <a:gd name="connsiteY26" fmla="*/ 177860 h 223266"/>
                        <a:gd name="connsiteX27" fmla="*/ 0 w 281358"/>
                        <a:gd name="connsiteY27" fmla="*/ 133598 h 223266"/>
                        <a:gd name="connsiteX28" fmla="*/ 21155 w 281358"/>
                        <a:gd name="connsiteY28" fmla="*/ 97165 h 223266"/>
                        <a:gd name="connsiteX29" fmla="*/ 19593 w 281358"/>
                        <a:gd name="connsiteY29" fmla="*/ 88259 h 223266"/>
                        <a:gd name="connsiteX30" fmla="*/ 28994 w 281358"/>
                        <a:gd name="connsiteY30" fmla="*/ 79353 h 223266"/>
                        <a:gd name="connsiteX31" fmla="*/ 38395 w 281358"/>
                        <a:gd name="connsiteY31" fmla="*/ 71257 h 223266"/>
                        <a:gd name="connsiteX32" fmla="*/ 54854 w 281358"/>
                        <a:gd name="connsiteY32" fmla="*/ 72876 h 223266"/>
                        <a:gd name="connsiteX33" fmla="*/ 72885 w 281358"/>
                        <a:gd name="connsiteY33" fmla="*/ 80162 h 223266"/>
                        <a:gd name="connsiteX34" fmla="*/ 83858 w 281358"/>
                        <a:gd name="connsiteY34" fmla="*/ 73685 h 223266"/>
                        <a:gd name="connsiteX35" fmla="*/ 87773 w 281358"/>
                        <a:gd name="connsiteY35" fmla="*/ 51816 h 223266"/>
                        <a:gd name="connsiteX36" fmla="*/ 98746 w 281358"/>
                        <a:gd name="connsiteY36" fmla="*/ 49387 h 223266"/>
                        <a:gd name="connsiteX37" fmla="*/ 122263 w 281358"/>
                        <a:gd name="connsiteY37" fmla="*/ 48577 h 223266"/>
                        <a:gd name="connsiteX38" fmla="*/ 125396 w 281358"/>
                        <a:gd name="connsiteY38" fmla="*/ 42100 h 223266"/>
                        <a:gd name="connsiteX39" fmla="*/ 134017 w 281358"/>
                        <a:gd name="connsiteY39" fmla="*/ 40481 h 223266"/>
                        <a:gd name="connsiteX40" fmla="*/ 120691 w 281358"/>
                        <a:gd name="connsiteY40" fmla="*/ 25908 h 223266"/>
                        <a:gd name="connsiteX41" fmla="*/ 125396 w 281358"/>
                        <a:gd name="connsiteY41" fmla="*/ 17002 h 223266"/>
                        <a:gd name="connsiteX42" fmla="*/ 143418 w 281358"/>
                        <a:gd name="connsiteY42" fmla="*/ 25098 h 223266"/>
                        <a:gd name="connsiteX43" fmla="*/ 171631 w 281358"/>
                        <a:gd name="connsiteY43" fmla="*/ 25098 h 223266"/>
                        <a:gd name="connsiteX44" fmla="*/ 162230 w 281358"/>
                        <a:gd name="connsiteY44" fmla="*/ 7287 h 223266"/>
                        <a:gd name="connsiteX45" fmla="*/ 169288 w 281358"/>
                        <a:gd name="connsiteY45" fmla="*/ 0 h 2232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</a:cxnLst>
                      <a:rect l="l" t="t" r="r" b="b"/>
                      <a:pathLst>
                        <a:path w="281358" h="223266">
                          <a:moveTo>
                            <a:pt x="169288" y="0"/>
                          </a:moveTo>
                          <a:lnTo>
                            <a:pt x="199854" y="7287"/>
                          </a:lnTo>
                          <a:lnTo>
                            <a:pt x="211607" y="5667"/>
                          </a:lnTo>
                          <a:lnTo>
                            <a:pt x="224933" y="12144"/>
                          </a:lnTo>
                          <a:lnTo>
                            <a:pt x="242173" y="28337"/>
                          </a:lnTo>
                          <a:lnTo>
                            <a:pt x="251574" y="18621"/>
                          </a:lnTo>
                          <a:lnTo>
                            <a:pt x="260985" y="20241"/>
                          </a:lnTo>
                          <a:lnTo>
                            <a:pt x="271958" y="38862"/>
                          </a:lnTo>
                          <a:lnTo>
                            <a:pt x="281359" y="102832"/>
                          </a:lnTo>
                          <a:lnTo>
                            <a:pt x="281359" y="102832"/>
                          </a:lnTo>
                          <a:lnTo>
                            <a:pt x="238830" y="204645"/>
                          </a:lnTo>
                          <a:lnTo>
                            <a:pt x="227857" y="223266"/>
                          </a:lnTo>
                          <a:cubicBezTo>
                            <a:pt x="227857" y="223266"/>
                            <a:pt x="222199" y="212693"/>
                            <a:pt x="218446" y="203835"/>
                          </a:cubicBezTo>
                          <a:lnTo>
                            <a:pt x="206693" y="199787"/>
                          </a:lnTo>
                          <a:lnTo>
                            <a:pt x="205131" y="186833"/>
                          </a:lnTo>
                          <a:lnTo>
                            <a:pt x="199644" y="184404"/>
                          </a:lnTo>
                          <a:lnTo>
                            <a:pt x="178479" y="190071"/>
                          </a:lnTo>
                          <a:lnTo>
                            <a:pt x="162801" y="176298"/>
                          </a:lnTo>
                          <a:lnTo>
                            <a:pt x="150266" y="169821"/>
                          </a:lnTo>
                          <a:lnTo>
                            <a:pt x="127539" y="169821"/>
                          </a:lnTo>
                          <a:lnTo>
                            <a:pt x="114214" y="170631"/>
                          </a:lnTo>
                          <a:lnTo>
                            <a:pt x="70323" y="171440"/>
                          </a:lnTo>
                          <a:lnTo>
                            <a:pt x="61703" y="174679"/>
                          </a:lnTo>
                          <a:lnTo>
                            <a:pt x="43148" y="181099"/>
                          </a:lnTo>
                          <a:lnTo>
                            <a:pt x="9439" y="184337"/>
                          </a:lnTo>
                          <a:lnTo>
                            <a:pt x="11011" y="180289"/>
                          </a:lnTo>
                          <a:lnTo>
                            <a:pt x="7877" y="177860"/>
                          </a:lnTo>
                          <a:lnTo>
                            <a:pt x="0" y="133598"/>
                          </a:lnTo>
                          <a:lnTo>
                            <a:pt x="21155" y="97165"/>
                          </a:lnTo>
                          <a:lnTo>
                            <a:pt x="19593" y="88259"/>
                          </a:lnTo>
                          <a:lnTo>
                            <a:pt x="28994" y="79353"/>
                          </a:lnTo>
                          <a:lnTo>
                            <a:pt x="38395" y="71257"/>
                          </a:lnTo>
                          <a:lnTo>
                            <a:pt x="54854" y="72876"/>
                          </a:lnTo>
                          <a:lnTo>
                            <a:pt x="72885" y="80162"/>
                          </a:lnTo>
                          <a:lnTo>
                            <a:pt x="83858" y="73685"/>
                          </a:lnTo>
                          <a:lnTo>
                            <a:pt x="87773" y="51816"/>
                          </a:lnTo>
                          <a:lnTo>
                            <a:pt x="98746" y="49387"/>
                          </a:lnTo>
                          <a:lnTo>
                            <a:pt x="122263" y="48577"/>
                          </a:lnTo>
                          <a:lnTo>
                            <a:pt x="125396" y="42100"/>
                          </a:lnTo>
                          <a:lnTo>
                            <a:pt x="134017" y="40481"/>
                          </a:lnTo>
                          <a:lnTo>
                            <a:pt x="120691" y="25908"/>
                          </a:lnTo>
                          <a:lnTo>
                            <a:pt x="125396" y="17002"/>
                          </a:lnTo>
                          <a:lnTo>
                            <a:pt x="143418" y="25098"/>
                          </a:lnTo>
                          <a:lnTo>
                            <a:pt x="171631" y="25098"/>
                          </a:lnTo>
                          <a:lnTo>
                            <a:pt x="162230" y="7287"/>
                          </a:lnTo>
                          <a:lnTo>
                            <a:pt x="169288" y="0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0" name="Forma Livre: Forma 179">
                      <a:extLst>
                        <a:ext uri="{FF2B5EF4-FFF2-40B4-BE49-F238E27FC236}">
                          <a16:creationId xmlns:a16="http://schemas.microsoft.com/office/drawing/2014/main" id="{A4AFFC97-35AA-469E-2701-876216ED31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80955" y="2874856"/>
                      <a:ext cx="306438" cy="321449"/>
                    </a:xfrm>
                    <a:custGeom>
                      <a:avLst/>
                      <a:gdLst>
                        <a:gd name="connsiteX0" fmla="*/ 289198 w 306438"/>
                        <a:gd name="connsiteY0" fmla="*/ 8906 h 321449"/>
                        <a:gd name="connsiteX1" fmla="*/ 294684 w 306438"/>
                        <a:gd name="connsiteY1" fmla="*/ 12144 h 321449"/>
                        <a:gd name="connsiteX2" fmla="*/ 302523 w 306438"/>
                        <a:gd name="connsiteY2" fmla="*/ 7287 h 321449"/>
                        <a:gd name="connsiteX3" fmla="*/ 302523 w 306438"/>
                        <a:gd name="connsiteY3" fmla="*/ 24289 h 321449"/>
                        <a:gd name="connsiteX4" fmla="*/ 306438 w 306438"/>
                        <a:gd name="connsiteY4" fmla="*/ 28337 h 321449"/>
                        <a:gd name="connsiteX5" fmla="*/ 298609 w 306438"/>
                        <a:gd name="connsiteY5" fmla="*/ 32385 h 321449"/>
                        <a:gd name="connsiteX6" fmla="*/ 300171 w 306438"/>
                        <a:gd name="connsiteY6" fmla="*/ 37252 h 321449"/>
                        <a:gd name="connsiteX7" fmla="*/ 292332 w 306438"/>
                        <a:gd name="connsiteY7" fmla="*/ 44539 h 321449"/>
                        <a:gd name="connsiteX8" fmla="*/ 298609 w 306438"/>
                        <a:gd name="connsiteY8" fmla="*/ 51825 h 321449"/>
                        <a:gd name="connsiteX9" fmla="*/ 298609 w 306438"/>
                        <a:gd name="connsiteY9" fmla="*/ 59922 h 321449"/>
                        <a:gd name="connsiteX10" fmla="*/ 265690 w 306438"/>
                        <a:gd name="connsiteY10" fmla="*/ 63970 h 321449"/>
                        <a:gd name="connsiteX11" fmla="*/ 260985 w 306438"/>
                        <a:gd name="connsiteY11" fmla="*/ 73685 h 321449"/>
                        <a:gd name="connsiteX12" fmla="*/ 251584 w 306438"/>
                        <a:gd name="connsiteY12" fmla="*/ 79353 h 321449"/>
                        <a:gd name="connsiteX13" fmla="*/ 250803 w 306438"/>
                        <a:gd name="connsiteY13" fmla="*/ 85020 h 321449"/>
                        <a:gd name="connsiteX14" fmla="*/ 242964 w 306438"/>
                        <a:gd name="connsiteY14" fmla="*/ 81782 h 321449"/>
                        <a:gd name="connsiteX15" fmla="*/ 241392 w 306438"/>
                        <a:gd name="connsiteY15" fmla="*/ 84210 h 321449"/>
                        <a:gd name="connsiteX16" fmla="*/ 247669 w 306438"/>
                        <a:gd name="connsiteY16" fmla="*/ 92307 h 321449"/>
                        <a:gd name="connsiteX17" fmla="*/ 246879 w 306438"/>
                        <a:gd name="connsiteY17" fmla="*/ 99593 h 321449"/>
                        <a:gd name="connsiteX18" fmla="*/ 224152 w 306438"/>
                        <a:gd name="connsiteY18" fmla="*/ 119834 h 321449"/>
                        <a:gd name="connsiteX19" fmla="*/ 210836 w 306438"/>
                        <a:gd name="connsiteY19" fmla="*/ 123072 h 321449"/>
                        <a:gd name="connsiteX20" fmla="*/ 206912 w 306438"/>
                        <a:gd name="connsiteY20" fmla="*/ 118215 h 321449"/>
                        <a:gd name="connsiteX21" fmla="*/ 201425 w 306438"/>
                        <a:gd name="connsiteY21" fmla="*/ 124692 h 321449"/>
                        <a:gd name="connsiteX22" fmla="*/ 205350 w 306438"/>
                        <a:gd name="connsiteY22" fmla="*/ 131169 h 321449"/>
                        <a:gd name="connsiteX23" fmla="*/ 194377 w 306438"/>
                        <a:gd name="connsiteY23" fmla="*/ 137646 h 321449"/>
                        <a:gd name="connsiteX24" fmla="*/ 192024 w 306438"/>
                        <a:gd name="connsiteY24" fmla="*/ 140884 h 321449"/>
                        <a:gd name="connsiteX25" fmla="*/ 199863 w 306438"/>
                        <a:gd name="connsiteY25" fmla="*/ 154648 h 321449"/>
                        <a:gd name="connsiteX26" fmla="*/ 195939 w 306438"/>
                        <a:gd name="connsiteY26" fmla="*/ 178137 h 321449"/>
                        <a:gd name="connsiteX27" fmla="*/ 206912 w 306438"/>
                        <a:gd name="connsiteY27" fmla="*/ 187042 h 321449"/>
                        <a:gd name="connsiteX28" fmla="*/ 197511 w 306438"/>
                        <a:gd name="connsiteY28" fmla="*/ 191900 h 321449"/>
                        <a:gd name="connsiteX29" fmla="*/ 198291 w 306438"/>
                        <a:gd name="connsiteY29" fmla="*/ 199187 h 321449"/>
                        <a:gd name="connsiteX30" fmla="*/ 188100 w 306438"/>
                        <a:gd name="connsiteY30" fmla="*/ 212950 h 321449"/>
                        <a:gd name="connsiteX31" fmla="*/ 189672 w 306438"/>
                        <a:gd name="connsiteY31" fmla="*/ 216189 h 321449"/>
                        <a:gd name="connsiteX32" fmla="*/ 182613 w 306438"/>
                        <a:gd name="connsiteY32" fmla="*/ 231572 h 321449"/>
                        <a:gd name="connsiteX33" fmla="*/ 186528 w 306438"/>
                        <a:gd name="connsiteY33" fmla="*/ 242907 h 321449"/>
                        <a:gd name="connsiteX34" fmla="*/ 181051 w 306438"/>
                        <a:gd name="connsiteY34" fmla="*/ 245335 h 321449"/>
                        <a:gd name="connsiteX35" fmla="*/ 182613 w 306438"/>
                        <a:gd name="connsiteY35" fmla="*/ 252622 h 321449"/>
                        <a:gd name="connsiteX36" fmla="*/ 173212 w 306438"/>
                        <a:gd name="connsiteY36" fmla="*/ 264766 h 321449"/>
                        <a:gd name="connsiteX37" fmla="*/ 155972 w 306438"/>
                        <a:gd name="connsiteY37" fmla="*/ 270434 h 321449"/>
                        <a:gd name="connsiteX38" fmla="*/ 148133 w 306438"/>
                        <a:gd name="connsiteY38" fmla="*/ 265576 h 321449"/>
                        <a:gd name="connsiteX39" fmla="*/ 129321 w 306438"/>
                        <a:gd name="connsiteY39" fmla="*/ 278530 h 321449"/>
                        <a:gd name="connsiteX40" fmla="*/ 127749 w 306438"/>
                        <a:gd name="connsiteY40" fmla="*/ 280149 h 321449"/>
                        <a:gd name="connsiteX41" fmla="*/ 119910 w 306438"/>
                        <a:gd name="connsiteY41" fmla="*/ 288246 h 321449"/>
                        <a:gd name="connsiteX42" fmla="*/ 119910 w 306438"/>
                        <a:gd name="connsiteY42" fmla="*/ 313353 h 321449"/>
                        <a:gd name="connsiteX43" fmla="*/ 123834 w 306438"/>
                        <a:gd name="connsiteY43" fmla="*/ 318211 h 321449"/>
                        <a:gd name="connsiteX44" fmla="*/ 112080 w 306438"/>
                        <a:gd name="connsiteY44" fmla="*/ 310924 h 321449"/>
                        <a:gd name="connsiteX45" fmla="*/ 90916 w 306438"/>
                        <a:gd name="connsiteY45" fmla="*/ 299580 h 321449"/>
                        <a:gd name="connsiteX46" fmla="*/ 85430 w 306438"/>
                        <a:gd name="connsiteY46" fmla="*/ 317402 h 321449"/>
                        <a:gd name="connsiteX47" fmla="*/ 83077 w 306438"/>
                        <a:gd name="connsiteY47" fmla="*/ 321450 h 321449"/>
                        <a:gd name="connsiteX48" fmla="*/ 76029 w 306438"/>
                        <a:gd name="connsiteY48" fmla="*/ 318211 h 321449"/>
                        <a:gd name="connsiteX49" fmla="*/ 61131 w 306438"/>
                        <a:gd name="connsiteY49" fmla="*/ 306876 h 321449"/>
                        <a:gd name="connsiteX50" fmla="*/ 26651 w 306438"/>
                        <a:gd name="connsiteY50" fmla="*/ 281769 h 321449"/>
                        <a:gd name="connsiteX51" fmla="*/ 10973 w 306438"/>
                        <a:gd name="connsiteY51" fmla="*/ 270434 h 321449"/>
                        <a:gd name="connsiteX52" fmla="*/ 0 w 306438"/>
                        <a:gd name="connsiteY52" fmla="*/ 242907 h 321449"/>
                        <a:gd name="connsiteX53" fmla="*/ 13325 w 306438"/>
                        <a:gd name="connsiteY53" fmla="*/ 211331 h 321449"/>
                        <a:gd name="connsiteX54" fmla="*/ 34490 w 306438"/>
                        <a:gd name="connsiteY54" fmla="*/ 168412 h 321449"/>
                        <a:gd name="connsiteX55" fmla="*/ 54864 w 306438"/>
                        <a:gd name="connsiteY55" fmla="*/ 126311 h 321449"/>
                        <a:gd name="connsiteX56" fmla="*/ 65056 w 306438"/>
                        <a:gd name="connsiteY56" fmla="*/ 102832 h 321449"/>
                        <a:gd name="connsiteX57" fmla="*/ 77591 w 306438"/>
                        <a:gd name="connsiteY57" fmla="*/ 78543 h 321449"/>
                        <a:gd name="connsiteX58" fmla="*/ 80724 w 306438"/>
                        <a:gd name="connsiteY58" fmla="*/ 70447 h 321449"/>
                        <a:gd name="connsiteX59" fmla="*/ 89345 w 306438"/>
                        <a:gd name="connsiteY59" fmla="*/ 55064 h 321449"/>
                        <a:gd name="connsiteX60" fmla="*/ 92488 w 306438"/>
                        <a:gd name="connsiteY60" fmla="*/ 48587 h 321449"/>
                        <a:gd name="connsiteX61" fmla="*/ 93269 w 306438"/>
                        <a:gd name="connsiteY61" fmla="*/ 45349 h 321449"/>
                        <a:gd name="connsiteX62" fmla="*/ 102670 w 306438"/>
                        <a:gd name="connsiteY62" fmla="*/ 49397 h 321449"/>
                        <a:gd name="connsiteX63" fmla="*/ 102670 w 306438"/>
                        <a:gd name="connsiteY63" fmla="*/ 49397 h 321449"/>
                        <a:gd name="connsiteX64" fmla="*/ 112071 w 306438"/>
                        <a:gd name="connsiteY64" fmla="*/ 48587 h 321449"/>
                        <a:gd name="connsiteX65" fmla="*/ 118348 w 306438"/>
                        <a:gd name="connsiteY65" fmla="*/ 44539 h 321449"/>
                        <a:gd name="connsiteX66" fmla="*/ 127749 w 306438"/>
                        <a:gd name="connsiteY66" fmla="*/ 47777 h 321449"/>
                        <a:gd name="connsiteX67" fmla="*/ 134807 w 306438"/>
                        <a:gd name="connsiteY67" fmla="*/ 46968 h 321449"/>
                        <a:gd name="connsiteX68" fmla="*/ 132455 w 306438"/>
                        <a:gd name="connsiteY68" fmla="*/ 38062 h 321449"/>
                        <a:gd name="connsiteX69" fmla="*/ 137150 w 306438"/>
                        <a:gd name="connsiteY69" fmla="*/ 30775 h 321449"/>
                        <a:gd name="connsiteX70" fmla="*/ 150476 w 306438"/>
                        <a:gd name="connsiteY70" fmla="*/ 28337 h 321449"/>
                        <a:gd name="connsiteX71" fmla="*/ 170859 w 306438"/>
                        <a:gd name="connsiteY71" fmla="*/ 35633 h 321449"/>
                        <a:gd name="connsiteX72" fmla="*/ 180261 w 306438"/>
                        <a:gd name="connsiteY72" fmla="*/ 34014 h 321449"/>
                        <a:gd name="connsiteX73" fmla="*/ 186528 w 306438"/>
                        <a:gd name="connsiteY73" fmla="*/ 23479 h 321449"/>
                        <a:gd name="connsiteX74" fmla="*/ 193586 w 306438"/>
                        <a:gd name="connsiteY74" fmla="*/ 19431 h 321449"/>
                        <a:gd name="connsiteX75" fmla="*/ 197501 w 306438"/>
                        <a:gd name="connsiteY75" fmla="*/ 17002 h 321449"/>
                        <a:gd name="connsiteX76" fmla="*/ 234334 w 306438"/>
                        <a:gd name="connsiteY76" fmla="*/ 14573 h 321449"/>
                        <a:gd name="connsiteX77" fmla="*/ 239039 w 306438"/>
                        <a:gd name="connsiteY77" fmla="*/ 5667 h 321449"/>
                        <a:gd name="connsiteX78" fmla="*/ 262557 w 306438"/>
                        <a:gd name="connsiteY78" fmla="*/ 0 h 321449"/>
                        <a:gd name="connsiteX79" fmla="*/ 279006 w 306438"/>
                        <a:gd name="connsiteY79" fmla="*/ 810 h 321449"/>
                        <a:gd name="connsiteX80" fmla="*/ 289198 w 306438"/>
                        <a:gd name="connsiteY80" fmla="*/ 8906 h 3214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</a:cxnLst>
                      <a:rect l="l" t="t" r="r" b="b"/>
                      <a:pathLst>
                        <a:path w="306438" h="321449">
                          <a:moveTo>
                            <a:pt x="289198" y="8906"/>
                          </a:moveTo>
                          <a:lnTo>
                            <a:pt x="294684" y="12144"/>
                          </a:lnTo>
                          <a:lnTo>
                            <a:pt x="302523" y="7287"/>
                          </a:lnTo>
                          <a:lnTo>
                            <a:pt x="302523" y="24289"/>
                          </a:lnTo>
                          <a:lnTo>
                            <a:pt x="306438" y="28337"/>
                          </a:lnTo>
                          <a:lnTo>
                            <a:pt x="298609" y="32385"/>
                          </a:lnTo>
                          <a:lnTo>
                            <a:pt x="300171" y="37252"/>
                          </a:lnTo>
                          <a:lnTo>
                            <a:pt x="292332" y="44539"/>
                          </a:lnTo>
                          <a:lnTo>
                            <a:pt x="298609" y="51825"/>
                          </a:lnTo>
                          <a:lnTo>
                            <a:pt x="298609" y="59922"/>
                          </a:lnTo>
                          <a:lnTo>
                            <a:pt x="265690" y="63970"/>
                          </a:lnTo>
                          <a:lnTo>
                            <a:pt x="260985" y="73685"/>
                          </a:lnTo>
                          <a:lnTo>
                            <a:pt x="251584" y="79353"/>
                          </a:lnTo>
                          <a:lnTo>
                            <a:pt x="250803" y="85020"/>
                          </a:lnTo>
                          <a:lnTo>
                            <a:pt x="242964" y="81782"/>
                          </a:lnTo>
                          <a:lnTo>
                            <a:pt x="241392" y="84210"/>
                          </a:lnTo>
                          <a:lnTo>
                            <a:pt x="247669" y="92307"/>
                          </a:lnTo>
                          <a:lnTo>
                            <a:pt x="246879" y="99593"/>
                          </a:lnTo>
                          <a:lnTo>
                            <a:pt x="224152" y="119834"/>
                          </a:lnTo>
                          <a:lnTo>
                            <a:pt x="210836" y="123072"/>
                          </a:lnTo>
                          <a:lnTo>
                            <a:pt x="206912" y="118215"/>
                          </a:lnTo>
                          <a:lnTo>
                            <a:pt x="201425" y="124692"/>
                          </a:lnTo>
                          <a:lnTo>
                            <a:pt x="205350" y="131169"/>
                          </a:lnTo>
                          <a:lnTo>
                            <a:pt x="194377" y="137646"/>
                          </a:lnTo>
                          <a:lnTo>
                            <a:pt x="192024" y="140884"/>
                          </a:lnTo>
                          <a:lnTo>
                            <a:pt x="199863" y="154648"/>
                          </a:lnTo>
                          <a:lnTo>
                            <a:pt x="195939" y="178137"/>
                          </a:lnTo>
                          <a:lnTo>
                            <a:pt x="206912" y="187042"/>
                          </a:lnTo>
                          <a:lnTo>
                            <a:pt x="197511" y="191900"/>
                          </a:lnTo>
                          <a:lnTo>
                            <a:pt x="198291" y="199187"/>
                          </a:lnTo>
                          <a:lnTo>
                            <a:pt x="188100" y="212950"/>
                          </a:lnTo>
                          <a:lnTo>
                            <a:pt x="189672" y="216189"/>
                          </a:lnTo>
                          <a:lnTo>
                            <a:pt x="182613" y="231572"/>
                          </a:lnTo>
                          <a:lnTo>
                            <a:pt x="186528" y="242907"/>
                          </a:lnTo>
                          <a:lnTo>
                            <a:pt x="181051" y="245335"/>
                          </a:lnTo>
                          <a:lnTo>
                            <a:pt x="182613" y="252622"/>
                          </a:lnTo>
                          <a:lnTo>
                            <a:pt x="173212" y="264766"/>
                          </a:lnTo>
                          <a:lnTo>
                            <a:pt x="155972" y="270434"/>
                          </a:lnTo>
                          <a:lnTo>
                            <a:pt x="148133" y="265576"/>
                          </a:lnTo>
                          <a:lnTo>
                            <a:pt x="129321" y="278530"/>
                          </a:lnTo>
                          <a:lnTo>
                            <a:pt x="127749" y="280149"/>
                          </a:lnTo>
                          <a:lnTo>
                            <a:pt x="119910" y="288246"/>
                          </a:lnTo>
                          <a:lnTo>
                            <a:pt x="119910" y="313353"/>
                          </a:lnTo>
                          <a:lnTo>
                            <a:pt x="123834" y="318211"/>
                          </a:lnTo>
                          <a:lnTo>
                            <a:pt x="112080" y="310924"/>
                          </a:lnTo>
                          <a:lnTo>
                            <a:pt x="90916" y="299580"/>
                          </a:lnTo>
                          <a:lnTo>
                            <a:pt x="85430" y="317402"/>
                          </a:lnTo>
                          <a:lnTo>
                            <a:pt x="83077" y="321450"/>
                          </a:lnTo>
                          <a:lnTo>
                            <a:pt x="76029" y="318211"/>
                          </a:lnTo>
                          <a:lnTo>
                            <a:pt x="61131" y="306876"/>
                          </a:lnTo>
                          <a:lnTo>
                            <a:pt x="26651" y="281769"/>
                          </a:lnTo>
                          <a:lnTo>
                            <a:pt x="10973" y="270434"/>
                          </a:lnTo>
                          <a:lnTo>
                            <a:pt x="0" y="242907"/>
                          </a:lnTo>
                          <a:lnTo>
                            <a:pt x="13325" y="211331"/>
                          </a:lnTo>
                          <a:lnTo>
                            <a:pt x="34490" y="168412"/>
                          </a:lnTo>
                          <a:lnTo>
                            <a:pt x="54864" y="126311"/>
                          </a:lnTo>
                          <a:lnTo>
                            <a:pt x="65056" y="102832"/>
                          </a:lnTo>
                          <a:lnTo>
                            <a:pt x="77591" y="78543"/>
                          </a:lnTo>
                          <a:lnTo>
                            <a:pt x="80724" y="70447"/>
                          </a:lnTo>
                          <a:lnTo>
                            <a:pt x="89345" y="55064"/>
                          </a:lnTo>
                          <a:lnTo>
                            <a:pt x="92488" y="48587"/>
                          </a:lnTo>
                          <a:lnTo>
                            <a:pt x="93269" y="45349"/>
                          </a:lnTo>
                          <a:lnTo>
                            <a:pt x="102670" y="49397"/>
                          </a:lnTo>
                          <a:lnTo>
                            <a:pt x="102670" y="49397"/>
                          </a:lnTo>
                          <a:lnTo>
                            <a:pt x="112071" y="48587"/>
                          </a:lnTo>
                          <a:lnTo>
                            <a:pt x="118348" y="44539"/>
                          </a:lnTo>
                          <a:lnTo>
                            <a:pt x="127749" y="47777"/>
                          </a:lnTo>
                          <a:lnTo>
                            <a:pt x="134807" y="46968"/>
                          </a:lnTo>
                          <a:lnTo>
                            <a:pt x="132455" y="38062"/>
                          </a:lnTo>
                          <a:lnTo>
                            <a:pt x="137150" y="30775"/>
                          </a:lnTo>
                          <a:lnTo>
                            <a:pt x="150476" y="28337"/>
                          </a:lnTo>
                          <a:lnTo>
                            <a:pt x="170859" y="35633"/>
                          </a:lnTo>
                          <a:lnTo>
                            <a:pt x="180261" y="34014"/>
                          </a:lnTo>
                          <a:lnTo>
                            <a:pt x="186528" y="23479"/>
                          </a:lnTo>
                          <a:lnTo>
                            <a:pt x="193586" y="19431"/>
                          </a:lnTo>
                          <a:lnTo>
                            <a:pt x="197501" y="17002"/>
                          </a:lnTo>
                          <a:lnTo>
                            <a:pt x="234334" y="14573"/>
                          </a:lnTo>
                          <a:lnTo>
                            <a:pt x="239039" y="5667"/>
                          </a:lnTo>
                          <a:lnTo>
                            <a:pt x="262557" y="0"/>
                          </a:lnTo>
                          <a:lnTo>
                            <a:pt x="279006" y="810"/>
                          </a:lnTo>
                          <a:lnTo>
                            <a:pt x="289198" y="8906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1" name="Forma Livre: Forma 180">
                      <a:extLst>
                        <a:ext uri="{FF2B5EF4-FFF2-40B4-BE49-F238E27FC236}">
                          <a16:creationId xmlns:a16="http://schemas.microsoft.com/office/drawing/2014/main" id="{3C8E5911-05CD-4641-67F5-DCBEC6E4F3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65725" y="2648961"/>
                      <a:ext cx="375409" cy="225085"/>
                    </a:xfrm>
                    <a:custGeom>
                      <a:avLst/>
                      <a:gdLst>
                        <a:gd name="connsiteX0" fmla="*/ 114424 w 375409"/>
                        <a:gd name="connsiteY0" fmla="*/ 0 h 225085"/>
                        <a:gd name="connsiteX1" fmla="*/ 146552 w 375409"/>
                        <a:gd name="connsiteY1" fmla="*/ 5667 h 225085"/>
                        <a:gd name="connsiteX2" fmla="*/ 182604 w 375409"/>
                        <a:gd name="connsiteY2" fmla="*/ 810 h 225085"/>
                        <a:gd name="connsiteX3" fmla="*/ 202197 w 375409"/>
                        <a:gd name="connsiteY3" fmla="*/ 8906 h 225085"/>
                        <a:gd name="connsiteX4" fmla="*/ 232763 w 375409"/>
                        <a:gd name="connsiteY4" fmla="*/ 34814 h 225085"/>
                        <a:gd name="connsiteX5" fmla="*/ 243735 w 375409"/>
                        <a:gd name="connsiteY5" fmla="*/ 36433 h 225085"/>
                        <a:gd name="connsiteX6" fmla="*/ 242164 w 375409"/>
                        <a:gd name="connsiteY6" fmla="*/ 89868 h 225085"/>
                        <a:gd name="connsiteX7" fmla="*/ 271949 w 375409"/>
                        <a:gd name="connsiteY7" fmla="*/ 119824 h 225085"/>
                        <a:gd name="connsiteX8" fmla="*/ 335432 w 375409"/>
                        <a:gd name="connsiteY8" fmla="*/ 161934 h 225085"/>
                        <a:gd name="connsiteX9" fmla="*/ 369132 w 375409"/>
                        <a:gd name="connsiteY9" fmla="*/ 185414 h 225085"/>
                        <a:gd name="connsiteX10" fmla="*/ 365217 w 375409"/>
                        <a:gd name="connsiteY10" fmla="*/ 209702 h 225085"/>
                        <a:gd name="connsiteX11" fmla="*/ 375409 w 375409"/>
                        <a:gd name="connsiteY11" fmla="*/ 220228 h 225085"/>
                        <a:gd name="connsiteX12" fmla="*/ 361293 w 375409"/>
                        <a:gd name="connsiteY12" fmla="*/ 225085 h 225085"/>
                        <a:gd name="connsiteX13" fmla="*/ 339357 w 375409"/>
                        <a:gd name="connsiteY13" fmla="*/ 210512 h 225085"/>
                        <a:gd name="connsiteX14" fmla="*/ 327593 w 375409"/>
                        <a:gd name="connsiteY14" fmla="*/ 214560 h 225085"/>
                        <a:gd name="connsiteX15" fmla="*/ 319754 w 375409"/>
                        <a:gd name="connsiteY15" fmla="*/ 218608 h 225085"/>
                        <a:gd name="connsiteX16" fmla="*/ 315839 w 375409"/>
                        <a:gd name="connsiteY16" fmla="*/ 213750 h 225085"/>
                        <a:gd name="connsiteX17" fmla="*/ 304867 w 375409"/>
                        <a:gd name="connsiteY17" fmla="*/ 210512 h 225085"/>
                        <a:gd name="connsiteX18" fmla="*/ 300952 w 375409"/>
                        <a:gd name="connsiteY18" fmla="*/ 210512 h 225085"/>
                        <a:gd name="connsiteX19" fmla="*/ 291541 w 375409"/>
                        <a:gd name="connsiteY19" fmla="*/ 207274 h 225085"/>
                        <a:gd name="connsiteX20" fmla="*/ 243735 w 375409"/>
                        <a:gd name="connsiteY20" fmla="*/ 204035 h 225085"/>
                        <a:gd name="connsiteX21" fmla="*/ 232763 w 375409"/>
                        <a:gd name="connsiteY21" fmla="*/ 195939 h 225085"/>
                        <a:gd name="connsiteX22" fmla="*/ 202197 w 375409"/>
                        <a:gd name="connsiteY22" fmla="*/ 191891 h 225085"/>
                        <a:gd name="connsiteX23" fmla="*/ 181042 w 375409"/>
                        <a:gd name="connsiteY23" fmla="*/ 210512 h 225085"/>
                        <a:gd name="connsiteX24" fmla="*/ 158305 w 375409"/>
                        <a:gd name="connsiteY24" fmla="*/ 225085 h 225085"/>
                        <a:gd name="connsiteX25" fmla="*/ 138712 w 375409"/>
                        <a:gd name="connsiteY25" fmla="*/ 212131 h 225085"/>
                        <a:gd name="connsiteX26" fmla="*/ 123825 w 375409"/>
                        <a:gd name="connsiteY26" fmla="*/ 216179 h 225085"/>
                        <a:gd name="connsiteX27" fmla="*/ 126178 w 375409"/>
                        <a:gd name="connsiteY27" fmla="*/ 207274 h 225085"/>
                        <a:gd name="connsiteX28" fmla="*/ 114424 w 375409"/>
                        <a:gd name="connsiteY28" fmla="*/ 196748 h 225085"/>
                        <a:gd name="connsiteX29" fmla="*/ 114424 w 375409"/>
                        <a:gd name="connsiteY29" fmla="*/ 203225 h 225085"/>
                        <a:gd name="connsiteX30" fmla="*/ 99526 w 375409"/>
                        <a:gd name="connsiteY30" fmla="*/ 201606 h 225085"/>
                        <a:gd name="connsiteX31" fmla="*/ 98746 w 375409"/>
                        <a:gd name="connsiteY31" fmla="*/ 193510 h 225085"/>
                        <a:gd name="connsiteX32" fmla="*/ 87773 w 375409"/>
                        <a:gd name="connsiteY32" fmla="*/ 179746 h 225085"/>
                        <a:gd name="connsiteX33" fmla="*/ 78372 w 375409"/>
                        <a:gd name="connsiteY33" fmla="*/ 184604 h 225085"/>
                        <a:gd name="connsiteX34" fmla="*/ 61132 w 375409"/>
                        <a:gd name="connsiteY34" fmla="*/ 182985 h 225085"/>
                        <a:gd name="connsiteX35" fmla="*/ 30556 w 375409"/>
                        <a:gd name="connsiteY35" fmla="*/ 160315 h 225085"/>
                        <a:gd name="connsiteX36" fmla="*/ 3915 w 375409"/>
                        <a:gd name="connsiteY36" fmla="*/ 158696 h 225085"/>
                        <a:gd name="connsiteX37" fmla="*/ 0 w 375409"/>
                        <a:gd name="connsiteY37" fmla="*/ 152219 h 225085"/>
                        <a:gd name="connsiteX38" fmla="*/ 3915 w 375409"/>
                        <a:gd name="connsiteY38" fmla="*/ 149790 h 225085"/>
                        <a:gd name="connsiteX39" fmla="*/ 781 w 375409"/>
                        <a:gd name="connsiteY39" fmla="*/ 141694 h 225085"/>
                        <a:gd name="connsiteX40" fmla="*/ 15669 w 375409"/>
                        <a:gd name="connsiteY40" fmla="*/ 125492 h 225085"/>
                        <a:gd name="connsiteX41" fmla="*/ 22727 w 375409"/>
                        <a:gd name="connsiteY41" fmla="*/ 110919 h 225085"/>
                        <a:gd name="connsiteX42" fmla="*/ 18802 w 375409"/>
                        <a:gd name="connsiteY42" fmla="*/ 102822 h 225085"/>
                        <a:gd name="connsiteX43" fmla="*/ 7830 w 375409"/>
                        <a:gd name="connsiteY43" fmla="*/ 100394 h 225085"/>
                        <a:gd name="connsiteX44" fmla="*/ 22727 w 375409"/>
                        <a:gd name="connsiteY44" fmla="*/ 85820 h 225085"/>
                        <a:gd name="connsiteX45" fmla="*/ 22727 w 375409"/>
                        <a:gd name="connsiteY45" fmla="*/ 29956 h 225085"/>
                        <a:gd name="connsiteX46" fmla="*/ 28994 w 375409"/>
                        <a:gd name="connsiteY46" fmla="*/ 14573 h 225085"/>
                        <a:gd name="connsiteX47" fmla="*/ 51721 w 375409"/>
                        <a:gd name="connsiteY47" fmla="*/ 12954 h 225085"/>
                        <a:gd name="connsiteX48" fmla="*/ 66618 w 375409"/>
                        <a:gd name="connsiteY48" fmla="*/ 4048 h 225085"/>
                        <a:gd name="connsiteX49" fmla="*/ 97184 w 375409"/>
                        <a:gd name="connsiteY49" fmla="*/ 9715 h 225085"/>
                        <a:gd name="connsiteX50" fmla="*/ 114424 w 375409"/>
                        <a:gd name="connsiteY50" fmla="*/ 0 h 2250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</a:cxnLst>
                      <a:rect l="l" t="t" r="r" b="b"/>
                      <a:pathLst>
                        <a:path w="375409" h="225085">
                          <a:moveTo>
                            <a:pt x="114424" y="0"/>
                          </a:moveTo>
                          <a:lnTo>
                            <a:pt x="146552" y="5667"/>
                          </a:lnTo>
                          <a:lnTo>
                            <a:pt x="182604" y="810"/>
                          </a:lnTo>
                          <a:lnTo>
                            <a:pt x="202197" y="8906"/>
                          </a:lnTo>
                          <a:lnTo>
                            <a:pt x="232763" y="34814"/>
                          </a:lnTo>
                          <a:lnTo>
                            <a:pt x="243735" y="36433"/>
                          </a:lnTo>
                          <a:lnTo>
                            <a:pt x="242164" y="89868"/>
                          </a:lnTo>
                          <a:lnTo>
                            <a:pt x="271949" y="119824"/>
                          </a:lnTo>
                          <a:lnTo>
                            <a:pt x="335432" y="161934"/>
                          </a:lnTo>
                          <a:lnTo>
                            <a:pt x="369132" y="185414"/>
                          </a:lnTo>
                          <a:lnTo>
                            <a:pt x="365217" y="209702"/>
                          </a:lnTo>
                          <a:lnTo>
                            <a:pt x="375409" y="220228"/>
                          </a:lnTo>
                          <a:lnTo>
                            <a:pt x="361293" y="225085"/>
                          </a:lnTo>
                          <a:lnTo>
                            <a:pt x="339357" y="210512"/>
                          </a:lnTo>
                          <a:lnTo>
                            <a:pt x="327593" y="214560"/>
                          </a:lnTo>
                          <a:lnTo>
                            <a:pt x="319754" y="218608"/>
                          </a:lnTo>
                          <a:lnTo>
                            <a:pt x="315839" y="213750"/>
                          </a:lnTo>
                          <a:lnTo>
                            <a:pt x="304867" y="210512"/>
                          </a:lnTo>
                          <a:lnTo>
                            <a:pt x="300952" y="210512"/>
                          </a:lnTo>
                          <a:lnTo>
                            <a:pt x="291541" y="207274"/>
                          </a:lnTo>
                          <a:lnTo>
                            <a:pt x="243735" y="204035"/>
                          </a:lnTo>
                          <a:lnTo>
                            <a:pt x="232763" y="195939"/>
                          </a:lnTo>
                          <a:lnTo>
                            <a:pt x="202197" y="191891"/>
                          </a:lnTo>
                          <a:lnTo>
                            <a:pt x="181042" y="210512"/>
                          </a:lnTo>
                          <a:lnTo>
                            <a:pt x="158305" y="225085"/>
                          </a:lnTo>
                          <a:lnTo>
                            <a:pt x="138712" y="212131"/>
                          </a:lnTo>
                          <a:lnTo>
                            <a:pt x="123825" y="216179"/>
                          </a:lnTo>
                          <a:lnTo>
                            <a:pt x="126178" y="207274"/>
                          </a:lnTo>
                          <a:lnTo>
                            <a:pt x="114424" y="196748"/>
                          </a:lnTo>
                          <a:lnTo>
                            <a:pt x="114424" y="203225"/>
                          </a:lnTo>
                          <a:lnTo>
                            <a:pt x="99526" y="201606"/>
                          </a:lnTo>
                          <a:lnTo>
                            <a:pt x="98746" y="193510"/>
                          </a:lnTo>
                          <a:lnTo>
                            <a:pt x="87773" y="179746"/>
                          </a:lnTo>
                          <a:lnTo>
                            <a:pt x="78372" y="184604"/>
                          </a:lnTo>
                          <a:lnTo>
                            <a:pt x="61132" y="182985"/>
                          </a:lnTo>
                          <a:lnTo>
                            <a:pt x="30556" y="160315"/>
                          </a:lnTo>
                          <a:lnTo>
                            <a:pt x="3915" y="158696"/>
                          </a:lnTo>
                          <a:lnTo>
                            <a:pt x="0" y="152219"/>
                          </a:lnTo>
                          <a:lnTo>
                            <a:pt x="3915" y="149790"/>
                          </a:lnTo>
                          <a:lnTo>
                            <a:pt x="781" y="141694"/>
                          </a:lnTo>
                          <a:lnTo>
                            <a:pt x="15669" y="125492"/>
                          </a:lnTo>
                          <a:lnTo>
                            <a:pt x="22727" y="110919"/>
                          </a:lnTo>
                          <a:lnTo>
                            <a:pt x="18802" y="102822"/>
                          </a:lnTo>
                          <a:lnTo>
                            <a:pt x="7830" y="100394"/>
                          </a:lnTo>
                          <a:lnTo>
                            <a:pt x="22727" y="85820"/>
                          </a:lnTo>
                          <a:lnTo>
                            <a:pt x="22727" y="29956"/>
                          </a:lnTo>
                          <a:lnTo>
                            <a:pt x="28994" y="14573"/>
                          </a:lnTo>
                          <a:lnTo>
                            <a:pt x="51721" y="12954"/>
                          </a:lnTo>
                          <a:lnTo>
                            <a:pt x="66618" y="4048"/>
                          </a:lnTo>
                          <a:lnTo>
                            <a:pt x="97184" y="9715"/>
                          </a:lnTo>
                          <a:lnTo>
                            <a:pt x="114424" y="0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2" name="Forma Livre: Forma 181">
                      <a:extLst>
                        <a:ext uri="{FF2B5EF4-FFF2-40B4-BE49-F238E27FC236}">
                          <a16:creationId xmlns:a16="http://schemas.microsoft.com/office/drawing/2014/main" id="{BDED2F4C-B5D0-F0C2-AB83-011E98B167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221" y="3431916"/>
                      <a:ext cx="411461" cy="453428"/>
                    </a:xfrm>
                    <a:custGeom>
                      <a:avLst/>
                      <a:gdLst>
                        <a:gd name="connsiteX0" fmla="*/ 310353 w 411461"/>
                        <a:gd name="connsiteY0" fmla="*/ 21060 h 453428"/>
                        <a:gd name="connsiteX1" fmla="*/ 314278 w 411461"/>
                        <a:gd name="connsiteY1" fmla="*/ 22679 h 453428"/>
                        <a:gd name="connsiteX2" fmla="*/ 339357 w 411461"/>
                        <a:gd name="connsiteY2" fmla="*/ 20250 h 453428"/>
                        <a:gd name="connsiteX3" fmla="*/ 411462 w 411461"/>
                        <a:gd name="connsiteY3" fmla="*/ 213760 h 453428"/>
                        <a:gd name="connsiteX4" fmla="*/ 409890 w 411461"/>
                        <a:gd name="connsiteY4" fmla="*/ 219427 h 453428"/>
                        <a:gd name="connsiteX5" fmla="*/ 386382 w 411461"/>
                        <a:gd name="connsiteY5" fmla="*/ 259909 h 453428"/>
                        <a:gd name="connsiteX6" fmla="*/ 388734 w 411461"/>
                        <a:gd name="connsiteY6" fmla="*/ 268005 h 453428"/>
                        <a:gd name="connsiteX7" fmla="*/ 384810 w 411461"/>
                        <a:gd name="connsiteY7" fmla="*/ 272053 h 453428"/>
                        <a:gd name="connsiteX8" fmla="*/ 383248 w 411461"/>
                        <a:gd name="connsiteY8" fmla="*/ 295542 h 453428"/>
                        <a:gd name="connsiteX9" fmla="*/ 387163 w 411461"/>
                        <a:gd name="connsiteY9" fmla="*/ 302019 h 453428"/>
                        <a:gd name="connsiteX10" fmla="*/ 376971 w 411461"/>
                        <a:gd name="connsiteY10" fmla="*/ 319830 h 453428"/>
                        <a:gd name="connsiteX11" fmla="*/ 379324 w 411461"/>
                        <a:gd name="connsiteY11" fmla="*/ 331165 h 453428"/>
                        <a:gd name="connsiteX12" fmla="*/ 339357 w 411461"/>
                        <a:gd name="connsiteY12" fmla="*/ 348167 h 453428"/>
                        <a:gd name="connsiteX13" fmla="*/ 311925 w 411461"/>
                        <a:gd name="connsiteY13" fmla="*/ 360312 h 453428"/>
                        <a:gd name="connsiteX14" fmla="*/ 293113 w 411461"/>
                        <a:gd name="connsiteY14" fmla="*/ 365169 h 453428"/>
                        <a:gd name="connsiteX15" fmla="*/ 253146 w 411461"/>
                        <a:gd name="connsiteY15" fmla="*/ 380552 h 453428"/>
                        <a:gd name="connsiteX16" fmla="*/ 232772 w 411461"/>
                        <a:gd name="connsiteY16" fmla="*/ 387029 h 453428"/>
                        <a:gd name="connsiteX17" fmla="*/ 223361 w 411461"/>
                        <a:gd name="connsiteY17" fmla="*/ 389458 h 453428"/>
                        <a:gd name="connsiteX18" fmla="*/ 218656 w 411461"/>
                        <a:gd name="connsiteY18" fmla="*/ 399174 h 453428"/>
                        <a:gd name="connsiteX19" fmla="*/ 207683 w 411461"/>
                        <a:gd name="connsiteY19" fmla="*/ 404031 h 453428"/>
                        <a:gd name="connsiteX20" fmla="*/ 199854 w 411461"/>
                        <a:gd name="connsiteY20" fmla="*/ 399983 h 453428"/>
                        <a:gd name="connsiteX21" fmla="*/ 199854 w 411461"/>
                        <a:gd name="connsiteY21" fmla="*/ 399983 h 453428"/>
                        <a:gd name="connsiteX22" fmla="*/ 203768 w 411461"/>
                        <a:gd name="connsiteY22" fmla="*/ 404841 h 453428"/>
                        <a:gd name="connsiteX23" fmla="*/ 195929 w 411461"/>
                        <a:gd name="connsiteY23" fmla="*/ 422662 h 453428"/>
                        <a:gd name="connsiteX24" fmla="*/ 198282 w 411461"/>
                        <a:gd name="connsiteY24" fmla="*/ 435616 h 453428"/>
                        <a:gd name="connsiteX25" fmla="*/ 192015 w 411461"/>
                        <a:gd name="connsiteY25" fmla="*/ 441284 h 453428"/>
                        <a:gd name="connsiteX26" fmla="*/ 177118 w 411461"/>
                        <a:gd name="connsiteY26" fmla="*/ 453428 h 453428"/>
                        <a:gd name="connsiteX27" fmla="*/ 171631 w 411461"/>
                        <a:gd name="connsiteY27" fmla="*/ 453428 h 453428"/>
                        <a:gd name="connsiteX28" fmla="*/ 169288 w 411461"/>
                        <a:gd name="connsiteY28" fmla="*/ 441284 h 453428"/>
                        <a:gd name="connsiteX29" fmla="*/ 158315 w 411461"/>
                        <a:gd name="connsiteY29" fmla="*/ 426710 h 453428"/>
                        <a:gd name="connsiteX30" fmla="*/ 156744 w 411461"/>
                        <a:gd name="connsiteY30" fmla="*/ 421853 h 453428"/>
                        <a:gd name="connsiteX31" fmla="*/ 137151 w 411461"/>
                        <a:gd name="connsiteY31" fmla="*/ 411318 h 453428"/>
                        <a:gd name="connsiteX32" fmla="*/ 108938 w 411461"/>
                        <a:gd name="connsiteY32" fmla="*/ 388649 h 453428"/>
                        <a:gd name="connsiteX33" fmla="*/ 105013 w 411461"/>
                        <a:gd name="connsiteY33" fmla="*/ 370027 h 453428"/>
                        <a:gd name="connsiteX34" fmla="*/ 98746 w 411461"/>
                        <a:gd name="connsiteY34" fmla="*/ 344929 h 453428"/>
                        <a:gd name="connsiteX35" fmla="*/ 98746 w 411461"/>
                        <a:gd name="connsiteY35" fmla="*/ 341690 h 453428"/>
                        <a:gd name="connsiteX36" fmla="*/ 97184 w 411461"/>
                        <a:gd name="connsiteY36" fmla="*/ 344929 h 453428"/>
                        <a:gd name="connsiteX37" fmla="*/ 93259 w 411461"/>
                        <a:gd name="connsiteY37" fmla="*/ 348167 h 453428"/>
                        <a:gd name="connsiteX38" fmla="*/ 79934 w 411461"/>
                        <a:gd name="connsiteY38" fmla="*/ 357073 h 453428"/>
                        <a:gd name="connsiteX39" fmla="*/ 74448 w 411461"/>
                        <a:gd name="connsiteY39" fmla="*/ 368408 h 453428"/>
                        <a:gd name="connsiteX40" fmla="*/ 72886 w 411461"/>
                        <a:gd name="connsiteY40" fmla="*/ 369218 h 453428"/>
                        <a:gd name="connsiteX41" fmla="*/ 65047 w 411461"/>
                        <a:gd name="connsiteY41" fmla="*/ 360312 h 453428"/>
                        <a:gd name="connsiteX42" fmla="*/ 63484 w 411461"/>
                        <a:gd name="connsiteY42" fmla="*/ 346548 h 453428"/>
                        <a:gd name="connsiteX43" fmla="*/ 57208 w 411461"/>
                        <a:gd name="connsiteY43" fmla="*/ 344119 h 453428"/>
                        <a:gd name="connsiteX44" fmla="*/ 63484 w 411461"/>
                        <a:gd name="connsiteY44" fmla="*/ 337642 h 453428"/>
                        <a:gd name="connsiteX45" fmla="*/ 62703 w 411461"/>
                        <a:gd name="connsiteY45" fmla="*/ 327927 h 453428"/>
                        <a:gd name="connsiteX46" fmla="*/ 59560 w 411461"/>
                        <a:gd name="connsiteY46" fmla="*/ 333594 h 453428"/>
                        <a:gd name="connsiteX47" fmla="*/ 51731 w 411461"/>
                        <a:gd name="connsiteY47" fmla="*/ 333594 h 453428"/>
                        <a:gd name="connsiteX48" fmla="*/ 39967 w 411461"/>
                        <a:gd name="connsiteY48" fmla="*/ 311734 h 453428"/>
                        <a:gd name="connsiteX49" fmla="*/ 32919 w 411461"/>
                        <a:gd name="connsiteY49" fmla="*/ 313353 h 453428"/>
                        <a:gd name="connsiteX50" fmla="*/ 9402 w 411461"/>
                        <a:gd name="connsiteY50" fmla="*/ 320640 h 453428"/>
                        <a:gd name="connsiteX51" fmla="*/ 17241 w 411461"/>
                        <a:gd name="connsiteY51" fmla="*/ 303638 h 453428"/>
                        <a:gd name="connsiteX52" fmla="*/ 6268 w 411461"/>
                        <a:gd name="connsiteY52" fmla="*/ 283397 h 453428"/>
                        <a:gd name="connsiteX53" fmla="*/ 0 w 411461"/>
                        <a:gd name="connsiteY53" fmla="*/ 270434 h 453428"/>
                        <a:gd name="connsiteX54" fmla="*/ 3915 w 411461"/>
                        <a:gd name="connsiteY54" fmla="*/ 251812 h 453428"/>
                        <a:gd name="connsiteX55" fmla="*/ 7840 w 411461"/>
                        <a:gd name="connsiteY55" fmla="*/ 242097 h 453428"/>
                        <a:gd name="connsiteX56" fmla="*/ 81505 w 411461"/>
                        <a:gd name="connsiteY56" fmla="*/ 184614 h 453428"/>
                        <a:gd name="connsiteX57" fmla="*/ 98746 w 411461"/>
                        <a:gd name="connsiteY57" fmla="*/ 172469 h 453428"/>
                        <a:gd name="connsiteX58" fmla="*/ 105023 w 411461"/>
                        <a:gd name="connsiteY58" fmla="*/ 177327 h 453428"/>
                        <a:gd name="connsiteX59" fmla="*/ 108938 w 411461"/>
                        <a:gd name="connsiteY59" fmla="*/ 145742 h 453428"/>
                        <a:gd name="connsiteX60" fmla="*/ 140304 w 411461"/>
                        <a:gd name="connsiteY60" fmla="*/ 118767 h 453428"/>
                        <a:gd name="connsiteX61" fmla="*/ 138742 w 411461"/>
                        <a:gd name="connsiteY61" fmla="*/ 76114 h 453428"/>
                        <a:gd name="connsiteX62" fmla="*/ 138532 w 411461"/>
                        <a:gd name="connsiteY62" fmla="*/ 61036 h 453428"/>
                        <a:gd name="connsiteX63" fmla="*/ 137160 w 411461"/>
                        <a:gd name="connsiteY63" fmla="*/ 42110 h 453428"/>
                        <a:gd name="connsiteX64" fmla="*/ 141075 w 411461"/>
                        <a:gd name="connsiteY64" fmla="*/ 38871 h 453428"/>
                        <a:gd name="connsiteX65" fmla="*/ 150476 w 411461"/>
                        <a:gd name="connsiteY65" fmla="*/ 38871 h 453428"/>
                        <a:gd name="connsiteX66" fmla="*/ 152829 w 411461"/>
                        <a:gd name="connsiteY66" fmla="*/ 48587 h 453428"/>
                        <a:gd name="connsiteX67" fmla="*/ 174775 w 411461"/>
                        <a:gd name="connsiteY67" fmla="*/ 47777 h 453428"/>
                        <a:gd name="connsiteX68" fmla="*/ 169288 w 411461"/>
                        <a:gd name="connsiteY68" fmla="*/ 43729 h 453428"/>
                        <a:gd name="connsiteX69" fmla="*/ 171641 w 411461"/>
                        <a:gd name="connsiteY69" fmla="*/ 39681 h 453428"/>
                        <a:gd name="connsiteX70" fmla="*/ 179480 w 411461"/>
                        <a:gd name="connsiteY70" fmla="*/ 38062 h 453428"/>
                        <a:gd name="connsiteX71" fmla="*/ 182614 w 411461"/>
                        <a:gd name="connsiteY71" fmla="*/ 45349 h 453428"/>
                        <a:gd name="connsiteX72" fmla="*/ 187319 w 411461"/>
                        <a:gd name="connsiteY72" fmla="*/ 42110 h 453428"/>
                        <a:gd name="connsiteX73" fmla="*/ 183395 w 411461"/>
                        <a:gd name="connsiteY73" fmla="*/ 39681 h 453428"/>
                        <a:gd name="connsiteX74" fmla="*/ 192805 w 411461"/>
                        <a:gd name="connsiteY74" fmla="*/ 38062 h 453428"/>
                        <a:gd name="connsiteX75" fmla="*/ 198292 w 411461"/>
                        <a:gd name="connsiteY75" fmla="*/ 20250 h 453428"/>
                        <a:gd name="connsiteX76" fmla="*/ 211617 w 411461"/>
                        <a:gd name="connsiteY76" fmla="*/ 23489 h 453428"/>
                        <a:gd name="connsiteX77" fmla="*/ 215532 w 411461"/>
                        <a:gd name="connsiteY77" fmla="*/ 18631 h 453428"/>
                        <a:gd name="connsiteX78" fmla="*/ 222581 w 411461"/>
                        <a:gd name="connsiteY78" fmla="*/ 31585 h 453428"/>
                        <a:gd name="connsiteX79" fmla="*/ 227286 w 411461"/>
                        <a:gd name="connsiteY79" fmla="*/ 35633 h 453428"/>
                        <a:gd name="connsiteX80" fmla="*/ 240611 w 411461"/>
                        <a:gd name="connsiteY80" fmla="*/ 34014 h 453428"/>
                        <a:gd name="connsiteX81" fmla="*/ 257070 w 411461"/>
                        <a:gd name="connsiteY81" fmla="*/ 17012 h 453428"/>
                        <a:gd name="connsiteX82" fmla="*/ 257070 w 411461"/>
                        <a:gd name="connsiteY82" fmla="*/ 17012 h 453428"/>
                        <a:gd name="connsiteX83" fmla="*/ 275883 w 411461"/>
                        <a:gd name="connsiteY83" fmla="*/ 9716 h 453428"/>
                        <a:gd name="connsiteX84" fmla="*/ 276663 w 411461"/>
                        <a:gd name="connsiteY84" fmla="*/ 2429 h 453428"/>
                        <a:gd name="connsiteX85" fmla="*/ 282150 w 411461"/>
                        <a:gd name="connsiteY85" fmla="*/ 0 h 453428"/>
                        <a:gd name="connsiteX86" fmla="*/ 293904 w 411461"/>
                        <a:gd name="connsiteY86" fmla="*/ 20250 h 453428"/>
                        <a:gd name="connsiteX87" fmla="*/ 310363 w 411461"/>
                        <a:gd name="connsiteY87" fmla="*/ 21060 h 4534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</a:cxnLst>
                      <a:rect l="l" t="t" r="r" b="b"/>
                      <a:pathLst>
                        <a:path w="411461" h="453428">
                          <a:moveTo>
                            <a:pt x="310353" y="21060"/>
                          </a:moveTo>
                          <a:lnTo>
                            <a:pt x="314278" y="22679"/>
                          </a:lnTo>
                          <a:lnTo>
                            <a:pt x="339357" y="20250"/>
                          </a:lnTo>
                          <a:lnTo>
                            <a:pt x="411462" y="213760"/>
                          </a:lnTo>
                          <a:lnTo>
                            <a:pt x="409890" y="219427"/>
                          </a:lnTo>
                          <a:lnTo>
                            <a:pt x="386382" y="259909"/>
                          </a:lnTo>
                          <a:lnTo>
                            <a:pt x="388734" y="268005"/>
                          </a:lnTo>
                          <a:lnTo>
                            <a:pt x="384810" y="272053"/>
                          </a:lnTo>
                          <a:lnTo>
                            <a:pt x="383248" y="295542"/>
                          </a:lnTo>
                          <a:lnTo>
                            <a:pt x="387163" y="302019"/>
                          </a:lnTo>
                          <a:lnTo>
                            <a:pt x="376971" y="319830"/>
                          </a:lnTo>
                          <a:lnTo>
                            <a:pt x="379324" y="331165"/>
                          </a:lnTo>
                          <a:lnTo>
                            <a:pt x="339357" y="348167"/>
                          </a:lnTo>
                          <a:lnTo>
                            <a:pt x="311925" y="360312"/>
                          </a:lnTo>
                          <a:lnTo>
                            <a:pt x="293113" y="365169"/>
                          </a:lnTo>
                          <a:lnTo>
                            <a:pt x="253146" y="380552"/>
                          </a:lnTo>
                          <a:lnTo>
                            <a:pt x="232772" y="387029"/>
                          </a:lnTo>
                          <a:lnTo>
                            <a:pt x="223361" y="389458"/>
                          </a:lnTo>
                          <a:lnTo>
                            <a:pt x="218656" y="399174"/>
                          </a:lnTo>
                          <a:lnTo>
                            <a:pt x="207683" y="404031"/>
                          </a:lnTo>
                          <a:lnTo>
                            <a:pt x="199854" y="399983"/>
                          </a:lnTo>
                          <a:lnTo>
                            <a:pt x="199854" y="399983"/>
                          </a:lnTo>
                          <a:lnTo>
                            <a:pt x="203768" y="404841"/>
                          </a:lnTo>
                          <a:lnTo>
                            <a:pt x="195929" y="422662"/>
                          </a:lnTo>
                          <a:lnTo>
                            <a:pt x="198282" y="435616"/>
                          </a:lnTo>
                          <a:lnTo>
                            <a:pt x="192015" y="441284"/>
                          </a:lnTo>
                          <a:lnTo>
                            <a:pt x="177118" y="453428"/>
                          </a:lnTo>
                          <a:lnTo>
                            <a:pt x="171631" y="453428"/>
                          </a:lnTo>
                          <a:lnTo>
                            <a:pt x="169288" y="441284"/>
                          </a:lnTo>
                          <a:lnTo>
                            <a:pt x="158315" y="426710"/>
                          </a:lnTo>
                          <a:lnTo>
                            <a:pt x="156744" y="421853"/>
                          </a:lnTo>
                          <a:lnTo>
                            <a:pt x="137151" y="411318"/>
                          </a:lnTo>
                          <a:lnTo>
                            <a:pt x="108938" y="388649"/>
                          </a:lnTo>
                          <a:lnTo>
                            <a:pt x="105013" y="370027"/>
                          </a:lnTo>
                          <a:lnTo>
                            <a:pt x="98746" y="344929"/>
                          </a:lnTo>
                          <a:lnTo>
                            <a:pt x="98746" y="341690"/>
                          </a:lnTo>
                          <a:lnTo>
                            <a:pt x="97184" y="344929"/>
                          </a:lnTo>
                          <a:lnTo>
                            <a:pt x="93259" y="348167"/>
                          </a:lnTo>
                          <a:lnTo>
                            <a:pt x="79934" y="357073"/>
                          </a:lnTo>
                          <a:lnTo>
                            <a:pt x="74448" y="368408"/>
                          </a:lnTo>
                          <a:lnTo>
                            <a:pt x="72886" y="369218"/>
                          </a:lnTo>
                          <a:lnTo>
                            <a:pt x="65047" y="360312"/>
                          </a:lnTo>
                          <a:lnTo>
                            <a:pt x="63484" y="346548"/>
                          </a:lnTo>
                          <a:lnTo>
                            <a:pt x="57208" y="344119"/>
                          </a:lnTo>
                          <a:lnTo>
                            <a:pt x="63484" y="337642"/>
                          </a:lnTo>
                          <a:lnTo>
                            <a:pt x="62703" y="327927"/>
                          </a:lnTo>
                          <a:lnTo>
                            <a:pt x="59560" y="333594"/>
                          </a:lnTo>
                          <a:lnTo>
                            <a:pt x="51731" y="333594"/>
                          </a:lnTo>
                          <a:lnTo>
                            <a:pt x="39967" y="311734"/>
                          </a:lnTo>
                          <a:lnTo>
                            <a:pt x="32919" y="313353"/>
                          </a:lnTo>
                          <a:lnTo>
                            <a:pt x="9402" y="320640"/>
                          </a:lnTo>
                          <a:lnTo>
                            <a:pt x="17241" y="303638"/>
                          </a:lnTo>
                          <a:lnTo>
                            <a:pt x="6268" y="283397"/>
                          </a:lnTo>
                          <a:lnTo>
                            <a:pt x="0" y="270434"/>
                          </a:lnTo>
                          <a:lnTo>
                            <a:pt x="3915" y="251812"/>
                          </a:lnTo>
                          <a:lnTo>
                            <a:pt x="7840" y="242097"/>
                          </a:lnTo>
                          <a:lnTo>
                            <a:pt x="81505" y="184614"/>
                          </a:lnTo>
                          <a:lnTo>
                            <a:pt x="98746" y="172469"/>
                          </a:lnTo>
                          <a:lnTo>
                            <a:pt x="105023" y="177327"/>
                          </a:lnTo>
                          <a:lnTo>
                            <a:pt x="108938" y="145742"/>
                          </a:lnTo>
                          <a:lnTo>
                            <a:pt x="140304" y="118767"/>
                          </a:lnTo>
                          <a:lnTo>
                            <a:pt x="138742" y="76114"/>
                          </a:lnTo>
                          <a:lnTo>
                            <a:pt x="138532" y="61036"/>
                          </a:lnTo>
                          <a:lnTo>
                            <a:pt x="137160" y="42110"/>
                          </a:lnTo>
                          <a:lnTo>
                            <a:pt x="141075" y="38871"/>
                          </a:lnTo>
                          <a:lnTo>
                            <a:pt x="150476" y="38871"/>
                          </a:lnTo>
                          <a:lnTo>
                            <a:pt x="152829" y="48587"/>
                          </a:lnTo>
                          <a:lnTo>
                            <a:pt x="174775" y="47777"/>
                          </a:lnTo>
                          <a:lnTo>
                            <a:pt x="169288" y="43729"/>
                          </a:lnTo>
                          <a:lnTo>
                            <a:pt x="171641" y="39681"/>
                          </a:lnTo>
                          <a:lnTo>
                            <a:pt x="179480" y="38062"/>
                          </a:lnTo>
                          <a:lnTo>
                            <a:pt x="182614" y="45349"/>
                          </a:lnTo>
                          <a:lnTo>
                            <a:pt x="187319" y="42110"/>
                          </a:lnTo>
                          <a:lnTo>
                            <a:pt x="183395" y="39681"/>
                          </a:lnTo>
                          <a:lnTo>
                            <a:pt x="192805" y="38062"/>
                          </a:lnTo>
                          <a:lnTo>
                            <a:pt x="198292" y="20250"/>
                          </a:lnTo>
                          <a:lnTo>
                            <a:pt x="211617" y="23489"/>
                          </a:lnTo>
                          <a:lnTo>
                            <a:pt x="215532" y="18631"/>
                          </a:lnTo>
                          <a:lnTo>
                            <a:pt x="222581" y="31585"/>
                          </a:lnTo>
                          <a:lnTo>
                            <a:pt x="227286" y="35633"/>
                          </a:lnTo>
                          <a:lnTo>
                            <a:pt x="240611" y="34014"/>
                          </a:lnTo>
                          <a:lnTo>
                            <a:pt x="257070" y="17012"/>
                          </a:lnTo>
                          <a:lnTo>
                            <a:pt x="257070" y="17012"/>
                          </a:lnTo>
                          <a:lnTo>
                            <a:pt x="275883" y="9716"/>
                          </a:lnTo>
                          <a:lnTo>
                            <a:pt x="276663" y="2429"/>
                          </a:lnTo>
                          <a:lnTo>
                            <a:pt x="282150" y="0"/>
                          </a:lnTo>
                          <a:lnTo>
                            <a:pt x="293904" y="20250"/>
                          </a:lnTo>
                          <a:lnTo>
                            <a:pt x="310363" y="21060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3" name="Forma Livre: Forma 182">
                      <a:extLst>
                        <a:ext uri="{FF2B5EF4-FFF2-40B4-BE49-F238E27FC236}">
                          <a16:creationId xmlns:a16="http://schemas.microsoft.com/office/drawing/2014/main" id="{AE11CD73-8338-432A-9429-06FA53D4A5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64032" y="3420581"/>
                      <a:ext cx="240610" cy="305257"/>
                    </a:xfrm>
                    <a:custGeom>
                      <a:avLst/>
                      <a:gdLst>
                        <a:gd name="connsiteX0" fmla="*/ 173993 w 240610"/>
                        <a:gd name="connsiteY0" fmla="*/ 2429 h 305257"/>
                        <a:gd name="connsiteX1" fmla="*/ 199854 w 240610"/>
                        <a:gd name="connsiteY1" fmla="*/ 1619 h 305257"/>
                        <a:gd name="connsiteX2" fmla="*/ 199854 w 240610"/>
                        <a:gd name="connsiteY2" fmla="*/ 0 h 305257"/>
                        <a:gd name="connsiteX3" fmla="*/ 199854 w 240610"/>
                        <a:gd name="connsiteY3" fmla="*/ 2429 h 305257"/>
                        <a:gd name="connsiteX4" fmla="*/ 199854 w 240610"/>
                        <a:gd name="connsiteY4" fmla="*/ 1619 h 305257"/>
                        <a:gd name="connsiteX5" fmla="*/ 200635 w 240610"/>
                        <a:gd name="connsiteY5" fmla="*/ 2429 h 305257"/>
                        <a:gd name="connsiteX6" fmla="*/ 200635 w 240610"/>
                        <a:gd name="connsiteY6" fmla="*/ 2429 h 305257"/>
                        <a:gd name="connsiteX7" fmla="*/ 202206 w 240610"/>
                        <a:gd name="connsiteY7" fmla="*/ 3238 h 305257"/>
                        <a:gd name="connsiteX8" fmla="*/ 202206 w 240610"/>
                        <a:gd name="connsiteY8" fmla="*/ 4858 h 305257"/>
                        <a:gd name="connsiteX9" fmla="*/ 202206 w 240610"/>
                        <a:gd name="connsiteY9" fmla="*/ 6477 h 305257"/>
                        <a:gd name="connsiteX10" fmla="*/ 200635 w 240610"/>
                        <a:gd name="connsiteY10" fmla="*/ 8096 h 305257"/>
                        <a:gd name="connsiteX11" fmla="*/ 199854 w 240610"/>
                        <a:gd name="connsiteY11" fmla="*/ 10525 h 305257"/>
                        <a:gd name="connsiteX12" fmla="*/ 199854 w 240610"/>
                        <a:gd name="connsiteY12" fmla="*/ 10525 h 305257"/>
                        <a:gd name="connsiteX13" fmla="*/ 199854 w 240610"/>
                        <a:gd name="connsiteY13" fmla="*/ 11335 h 305257"/>
                        <a:gd name="connsiteX14" fmla="*/ 207693 w 240610"/>
                        <a:gd name="connsiteY14" fmla="*/ 10525 h 305257"/>
                        <a:gd name="connsiteX15" fmla="*/ 211607 w 240610"/>
                        <a:gd name="connsiteY15" fmla="*/ 10525 h 305257"/>
                        <a:gd name="connsiteX16" fmla="*/ 221018 w 240610"/>
                        <a:gd name="connsiteY16" fmla="*/ 11335 h 305257"/>
                        <a:gd name="connsiteX17" fmla="*/ 221018 w 240610"/>
                        <a:gd name="connsiteY17" fmla="*/ 12144 h 305257"/>
                        <a:gd name="connsiteX18" fmla="*/ 227286 w 240610"/>
                        <a:gd name="connsiteY18" fmla="*/ 50206 h 305257"/>
                        <a:gd name="connsiteX19" fmla="*/ 227286 w 240610"/>
                        <a:gd name="connsiteY19" fmla="*/ 50206 h 305257"/>
                        <a:gd name="connsiteX20" fmla="*/ 224933 w 240610"/>
                        <a:gd name="connsiteY20" fmla="*/ 54254 h 305257"/>
                        <a:gd name="connsiteX21" fmla="*/ 223361 w 240610"/>
                        <a:gd name="connsiteY21" fmla="*/ 57493 h 305257"/>
                        <a:gd name="connsiteX22" fmla="*/ 217875 w 240610"/>
                        <a:gd name="connsiteY22" fmla="*/ 59922 h 305257"/>
                        <a:gd name="connsiteX23" fmla="*/ 217875 w 240610"/>
                        <a:gd name="connsiteY23" fmla="*/ 59922 h 305257"/>
                        <a:gd name="connsiteX24" fmla="*/ 219446 w 240610"/>
                        <a:gd name="connsiteY24" fmla="*/ 63970 h 305257"/>
                        <a:gd name="connsiteX25" fmla="*/ 238259 w 240610"/>
                        <a:gd name="connsiteY25" fmla="*/ 93116 h 305257"/>
                        <a:gd name="connsiteX26" fmla="*/ 240611 w 240610"/>
                        <a:gd name="connsiteY26" fmla="*/ 97165 h 305257"/>
                        <a:gd name="connsiteX27" fmla="*/ 240611 w 240610"/>
                        <a:gd name="connsiteY27" fmla="*/ 97165 h 305257"/>
                        <a:gd name="connsiteX28" fmla="*/ 221799 w 240610"/>
                        <a:gd name="connsiteY28" fmla="*/ 102022 h 305257"/>
                        <a:gd name="connsiteX29" fmla="*/ 213960 w 240610"/>
                        <a:gd name="connsiteY29" fmla="*/ 103641 h 305257"/>
                        <a:gd name="connsiteX30" fmla="*/ 211607 w 240610"/>
                        <a:gd name="connsiteY30" fmla="*/ 102022 h 305257"/>
                        <a:gd name="connsiteX31" fmla="*/ 211607 w 240610"/>
                        <a:gd name="connsiteY31" fmla="*/ 107690 h 305257"/>
                        <a:gd name="connsiteX32" fmla="*/ 213179 w 240610"/>
                        <a:gd name="connsiteY32" fmla="*/ 110119 h 305257"/>
                        <a:gd name="connsiteX33" fmla="*/ 210045 w 240610"/>
                        <a:gd name="connsiteY33" fmla="*/ 118215 h 305257"/>
                        <a:gd name="connsiteX34" fmla="*/ 207693 w 240610"/>
                        <a:gd name="connsiteY34" fmla="*/ 119834 h 305257"/>
                        <a:gd name="connsiteX35" fmla="*/ 207693 w 240610"/>
                        <a:gd name="connsiteY35" fmla="*/ 119024 h 305257"/>
                        <a:gd name="connsiteX36" fmla="*/ 207693 w 240610"/>
                        <a:gd name="connsiteY36" fmla="*/ 119024 h 305257"/>
                        <a:gd name="connsiteX37" fmla="*/ 207693 w 240610"/>
                        <a:gd name="connsiteY37" fmla="*/ 119024 h 305257"/>
                        <a:gd name="connsiteX38" fmla="*/ 199073 w 240610"/>
                        <a:gd name="connsiteY38" fmla="*/ 119834 h 305257"/>
                        <a:gd name="connsiteX39" fmla="*/ 196720 w 240610"/>
                        <a:gd name="connsiteY39" fmla="*/ 119024 h 305257"/>
                        <a:gd name="connsiteX40" fmla="*/ 182613 w 240610"/>
                        <a:gd name="connsiteY40" fmla="*/ 134407 h 305257"/>
                        <a:gd name="connsiteX41" fmla="*/ 182613 w 240610"/>
                        <a:gd name="connsiteY41" fmla="*/ 134407 h 305257"/>
                        <a:gd name="connsiteX42" fmla="*/ 182613 w 240610"/>
                        <a:gd name="connsiteY42" fmla="*/ 133598 h 305257"/>
                        <a:gd name="connsiteX43" fmla="*/ 177908 w 240610"/>
                        <a:gd name="connsiteY43" fmla="*/ 136027 h 305257"/>
                        <a:gd name="connsiteX44" fmla="*/ 177127 w 240610"/>
                        <a:gd name="connsiteY44" fmla="*/ 134407 h 305257"/>
                        <a:gd name="connsiteX45" fmla="*/ 170079 w 240610"/>
                        <a:gd name="connsiteY45" fmla="*/ 134407 h 305257"/>
                        <a:gd name="connsiteX46" fmla="*/ 167726 w 240610"/>
                        <a:gd name="connsiteY46" fmla="*/ 136027 h 305257"/>
                        <a:gd name="connsiteX47" fmla="*/ 167726 w 240610"/>
                        <a:gd name="connsiteY47" fmla="*/ 136027 h 305257"/>
                        <a:gd name="connsiteX48" fmla="*/ 166154 w 240610"/>
                        <a:gd name="connsiteY48" fmla="*/ 136027 h 305257"/>
                        <a:gd name="connsiteX49" fmla="*/ 164592 w 240610"/>
                        <a:gd name="connsiteY49" fmla="*/ 135217 h 305257"/>
                        <a:gd name="connsiteX50" fmla="*/ 151267 w 240610"/>
                        <a:gd name="connsiteY50" fmla="*/ 139265 h 305257"/>
                        <a:gd name="connsiteX51" fmla="*/ 151267 w 240610"/>
                        <a:gd name="connsiteY51" fmla="*/ 139265 h 305257"/>
                        <a:gd name="connsiteX52" fmla="*/ 151267 w 240610"/>
                        <a:gd name="connsiteY52" fmla="*/ 140075 h 305257"/>
                        <a:gd name="connsiteX53" fmla="*/ 151267 w 240610"/>
                        <a:gd name="connsiteY53" fmla="*/ 140075 h 305257"/>
                        <a:gd name="connsiteX54" fmla="*/ 143427 w 240610"/>
                        <a:gd name="connsiteY54" fmla="*/ 137646 h 305257"/>
                        <a:gd name="connsiteX55" fmla="*/ 141856 w 240610"/>
                        <a:gd name="connsiteY55" fmla="*/ 136836 h 305257"/>
                        <a:gd name="connsiteX56" fmla="*/ 137160 w 240610"/>
                        <a:gd name="connsiteY56" fmla="*/ 134407 h 305257"/>
                        <a:gd name="connsiteX57" fmla="*/ 135588 w 240610"/>
                        <a:gd name="connsiteY57" fmla="*/ 132788 h 305257"/>
                        <a:gd name="connsiteX58" fmla="*/ 130102 w 240610"/>
                        <a:gd name="connsiteY58" fmla="*/ 130359 h 305257"/>
                        <a:gd name="connsiteX59" fmla="*/ 126187 w 240610"/>
                        <a:gd name="connsiteY59" fmla="*/ 136027 h 305257"/>
                        <a:gd name="connsiteX60" fmla="*/ 126187 w 240610"/>
                        <a:gd name="connsiteY60" fmla="*/ 135217 h 305257"/>
                        <a:gd name="connsiteX61" fmla="*/ 124616 w 240610"/>
                        <a:gd name="connsiteY61" fmla="*/ 142504 h 305257"/>
                        <a:gd name="connsiteX62" fmla="*/ 119910 w 240610"/>
                        <a:gd name="connsiteY62" fmla="*/ 143313 h 305257"/>
                        <a:gd name="connsiteX63" fmla="*/ 118348 w 240610"/>
                        <a:gd name="connsiteY63" fmla="*/ 146552 h 305257"/>
                        <a:gd name="connsiteX64" fmla="*/ 111290 w 240610"/>
                        <a:gd name="connsiteY64" fmla="*/ 158696 h 305257"/>
                        <a:gd name="connsiteX65" fmla="*/ 124616 w 240610"/>
                        <a:gd name="connsiteY65" fmla="*/ 168421 h 305257"/>
                        <a:gd name="connsiteX66" fmla="*/ 127749 w 240610"/>
                        <a:gd name="connsiteY66" fmla="*/ 169231 h 305257"/>
                        <a:gd name="connsiteX67" fmla="*/ 127749 w 240610"/>
                        <a:gd name="connsiteY67" fmla="*/ 170040 h 305257"/>
                        <a:gd name="connsiteX68" fmla="*/ 127749 w 240610"/>
                        <a:gd name="connsiteY68" fmla="*/ 170040 h 305257"/>
                        <a:gd name="connsiteX69" fmla="*/ 131674 w 240610"/>
                        <a:gd name="connsiteY69" fmla="*/ 172469 h 305257"/>
                        <a:gd name="connsiteX70" fmla="*/ 131674 w 240610"/>
                        <a:gd name="connsiteY70" fmla="*/ 171660 h 305257"/>
                        <a:gd name="connsiteX71" fmla="*/ 131674 w 240610"/>
                        <a:gd name="connsiteY71" fmla="*/ 170850 h 305257"/>
                        <a:gd name="connsiteX72" fmla="*/ 133236 w 240610"/>
                        <a:gd name="connsiteY72" fmla="*/ 175708 h 305257"/>
                        <a:gd name="connsiteX73" fmla="*/ 133236 w 240610"/>
                        <a:gd name="connsiteY73" fmla="*/ 174898 h 305257"/>
                        <a:gd name="connsiteX74" fmla="*/ 135588 w 240610"/>
                        <a:gd name="connsiteY74" fmla="*/ 176517 h 305257"/>
                        <a:gd name="connsiteX75" fmla="*/ 135588 w 240610"/>
                        <a:gd name="connsiteY75" fmla="*/ 178137 h 305257"/>
                        <a:gd name="connsiteX76" fmla="*/ 137160 w 240610"/>
                        <a:gd name="connsiteY76" fmla="*/ 181375 h 305257"/>
                        <a:gd name="connsiteX77" fmla="*/ 137941 w 240610"/>
                        <a:gd name="connsiteY77" fmla="*/ 182994 h 305257"/>
                        <a:gd name="connsiteX78" fmla="*/ 139503 w 240610"/>
                        <a:gd name="connsiteY78" fmla="*/ 183804 h 305257"/>
                        <a:gd name="connsiteX79" fmla="*/ 139503 w 240610"/>
                        <a:gd name="connsiteY79" fmla="*/ 185423 h 305257"/>
                        <a:gd name="connsiteX80" fmla="*/ 139503 w 240610"/>
                        <a:gd name="connsiteY80" fmla="*/ 185423 h 305257"/>
                        <a:gd name="connsiteX81" fmla="*/ 137941 w 240610"/>
                        <a:gd name="connsiteY81" fmla="*/ 190281 h 305257"/>
                        <a:gd name="connsiteX82" fmla="*/ 137160 w 240610"/>
                        <a:gd name="connsiteY82" fmla="*/ 195139 h 305257"/>
                        <a:gd name="connsiteX83" fmla="*/ 134017 w 240610"/>
                        <a:gd name="connsiteY83" fmla="*/ 199187 h 305257"/>
                        <a:gd name="connsiteX84" fmla="*/ 134017 w 240610"/>
                        <a:gd name="connsiteY84" fmla="*/ 198377 h 305257"/>
                        <a:gd name="connsiteX85" fmla="*/ 134017 w 240610"/>
                        <a:gd name="connsiteY85" fmla="*/ 199187 h 305257"/>
                        <a:gd name="connsiteX86" fmla="*/ 135588 w 240610"/>
                        <a:gd name="connsiteY86" fmla="*/ 201616 h 305257"/>
                        <a:gd name="connsiteX87" fmla="*/ 134017 w 240610"/>
                        <a:gd name="connsiteY87" fmla="*/ 202425 h 305257"/>
                        <a:gd name="connsiteX88" fmla="*/ 134017 w 240610"/>
                        <a:gd name="connsiteY88" fmla="*/ 216189 h 305257"/>
                        <a:gd name="connsiteX89" fmla="*/ 128531 w 240610"/>
                        <a:gd name="connsiteY89" fmla="*/ 216189 h 305257"/>
                        <a:gd name="connsiteX90" fmla="*/ 128531 w 240610"/>
                        <a:gd name="connsiteY90" fmla="*/ 216189 h 305257"/>
                        <a:gd name="connsiteX91" fmla="*/ 127759 w 240610"/>
                        <a:gd name="connsiteY91" fmla="*/ 221047 h 305257"/>
                        <a:gd name="connsiteX92" fmla="*/ 127759 w 240610"/>
                        <a:gd name="connsiteY92" fmla="*/ 224285 h 305257"/>
                        <a:gd name="connsiteX93" fmla="*/ 127759 w 240610"/>
                        <a:gd name="connsiteY93" fmla="*/ 226714 h 305257"/>
                        <a:gd name="connsiteX94" fmla="*/ 126187 w 240610"/>
                        <a:gd name="connsiteY94" fmla="*/ 225905 h 305257"/>
                        <a:gd name="connsiteX95" fmla="*/ 126187 w 240610"/>
                        <a:gd name="connsiteY95" fmla="*/ 225905 h 305257"/>
                        <a:gd name="connsiteX96" fmla="*/ 126187 w 240610"/>
                        <a:gd name="connsiteY96" fmla="*/ 226714 h 305257"/>
                        <a:gd name="connsiteX97" fmla="*/ 126187 w 240610"/>
                        <a:gd name="connsiteY97" fmla="*/ 226714 h 305257"/>
                        <a:gd name="connsiteX98" fmla="*/ 124616 w 240610"/>
                        <a:gd name="connsiteY98" fmla="*/ 226714 h 305257"/>
                        <a:gd name="connsiteX99" fmla="*/ 124616 w 240610"/>
                        <a:gd name="connsiteY99" fmla="*/ 225095 h 305257"/>
                        <a:gd name="connsiteX100" fmla="*/ 108947 w 240610"/>
                        <a:gd name="connsiteY100" fmla="*/ 220237 h 305257"/>
                        <a:gd name="connsiteX101" fmla="*/ 102680 w 240610"/>
                        <a:gd name="connsiteY101" fmla="*/ 232381 h 305257"/>
                        <a:gd name="connsiteX102" fmla="*/ 103451 w 240610"/>
                        <a:gd name="connsiteY102" fmla="*/ 234810 h 305257"/>
                        <a:gd name="connsiteX103" fmla="*/ 105023 w 240610"/>
                        <a:gd name="connsiteY103" fmla="*/ 235620 h 305257"/>
                        <a:gd name="connsiteX104" fmla="*/ 106595 w 240610"/>
                        <a:gd name="connsiteY104" fmla="*/ 238858 h 305257"/>
                        <a:gd name="connsiteX105" fmla="*/ 106595 w 240610"/>
                        <a:gd name="connsiteY105" fmla="*/ 241287 h 305257"/>
                        <a:gd name="connsiteX106" fmla="*/ 106595 w 240610"/>
                        <a:gd name="connsiteY106" fmla="*/ 241287 h 305257"/>
                        <a:gd name="connsiteX107" fmla="*/ 106595 w 240610"/>
                        <a:gd name="connsiteY107" fmla="*/ 242097 h 305257"/>
                        <a:gd name="connsiteX108" fmla="*/ 106595 w 240610"/>
                        <a:gd name="connsiteY108" fmla="*/ 241287 h 305257"/>
                        <a:gd name="connsiteX109" fmla="*/ 106595 w 240610"/>
                        <a:gd name="connsiteY109" fmla="*/ 242097 h 305257"/>
                        <a:gd name="connsiteX110" fmla="*/ 106595 w 240610"/>
                        <a:gd name="connsiteY110" fmla="*/ 242097 h 305257"/>
                        <a:gd name="connsiteX111" fmla="*/ 97184 w 240610"/>
                        <a:gd name="connsiteY111" fmla="*/ 241287 h 305257"/>
                        <a:gd name="connsiteX112" fmla="*/ 91697 w 240610"/>
                        <a:gd name="connsiteY112" fmla="*/ 233191 h 305257"/>
                        <a:gd name="connsiteX113" fmla="*/ 90135 w 240610"/>
                        <a:gd name="connsiteY113" fmla="*/ 236430 h 305257"/>
                        <a:gd name="connsiteX114" fmla="*/ 91697 w 240610"/>
                        <a:gd name="connsiteY114" fmla="*/ 246955 h 305257"/>
                        <a:gd name="connsiteX115" fmla="*/ 102670 w 240610"/>
                        <a:gd name="connsiteY115" fmla="*/ 270434 h 305257"/>
                        <a:gd name="connsiteX116" fmla="*/ 111290 w 240610"/>
                        <a:gd name="connsiteY116" fmla="*/ 292294 h 305257"/>
                        <a:gd name="connsiteX117" fmla="*/ 101108 w 240610"/>
                        <a:gd name="connsiteY117" fmla="*/ 296342 h 305257"/>
                        <a:gd name="connsiteX118" fmla="*/ 97974 w 240610"/>
                        <a:gd name="connsiteY118" fmla="*/ 305257 h 305257"/>
                        <a:gd name="connsiteX119" fmla="*/ 57998 w 240610"/>
                        <a:gd name="connsiteY119" fmla="*/ 302019 h 305257"/>
                        <a:gd name="connsiteX120" fmla="*/ 57217 w 240610"/>
                        <a:gd name="connsiteY120" fmla="*/ 302019 h 305257"/>
                        <a:gd name="connsiteX121" fmla="*/ 44682 w 240610"/>
                        <a:gd name="connsiteY121" fmla="*/ 302019 h 305257"/>
                        <a:gd name="connsiteX122" fmla="*/ 55655 w 240610"/>
                        <a:gd name="connsiteY122" fmla="*/ 294723 h 305257"/>
                        <a:gd name="connsiteX123" fmla="*/ 55655 w 240610"/>
                        <a:gd name="connsiteY123" fmla="*/ 287436 h 305257"/>
                        <a:gd name="connsiteX124" fmla="*/ 66618 w 240610"/>
                        <a:gd name="connsiteY124" fmla="*/ 277720 h 305257"/>
                        <a:gd name="connsiteX125" fmla="*/ 54083 w 240610"/>
                        <a:gd name="connsiteY125" fmla="*/ 270434 h 305257"/>
                        <a:gd name="connsiteX126" fmla="*/ 46244 w 240610"/>
                        <a:gd name="connsiteY126" fmla="*/ 249384 h 305257"/>
                        <a:gd name="connsiteX127" fmla="*/ 27432 w 240610"/>
                        <a:gd name="connsiteY127" fmla="*/ 204045 h 305257"/>
                        <a:gd name="connsiteX128" fmla="*/ 34490 w 240610"/>
                        <a:gd name="connsiteY128" fmla="*/ 195139 h 305257"/>
                        <a:gd name="connsiteX129" fmla="*/ 35271 w 240610"/>
                        <a:gd name="connsiteY129" fmla="*/ 193519 h 305257"/>
                        <a:gd name="connsiteX130" fmla="*/ 35271 w 240610"/>
                        <a:gd name="connsiteY130" fmla="*/ 192710 h 305257"/>
                        <a:gd name="connsiteX131" fmla="*/ 40757 w 240610"/>
                        <a:gd name="connsiteY131" fmla="*/ 184614 h 305257"/>
                        <a:gd name="connsiteX132" fmla="*/ 46244 w 240610"/>
                        <a:gd name="connsiteY132" fmla="*/ 182994 h 305257"/>
                        <a:gd name="connsiteX133" fmla="*/ 44672 w 240610"/>
                        <a:gd name="connsiteY133" fmla="*/ 177327 h 305257"/>
                        <a:gd name="connsiteX134" fmla="*/ 44672 w 240610"/>
                        <a:gd name="connsiteY134" fmla="*/ 153029 h 305257"/>
                        <a:gd name="connsiteX135" fmla="*/ 44672 w 240610"/>
                        <a:gd name="connsiteY135" fmla="*/ 153838 h 305257"/>
                        <a:gd name="connsiteX136" fmla="*/ 44672 w 240610"/>
                        <a:gd name="connsiteY136" fmla="*/ 153029 h 305257"/>
                        <a:gd name="connsiteX137" fmla="*/ 42329 w 240610"/>
                        <a:gd name="connsiteY137" fmla="*/ 150600 h 305257"/>
                        <a:gd name="connsiteX138" fmla="*/ 42329 w 240610"/>
                        <a:gd name="connsiteY138" fmla="*/ 151409 h 305257"/>
                        <a:gd name="connsiteX139" fmla="*/ 40757 w 240610"/>
                        <a:gd name="connsiteY139" fmla="*/ 152219 h 305257"/>
                        <a:gd name="connsiteX140" fmla="*/ 40757 w 240610"/>
                        <a:gd name="connsiteY140" fmla="*/ 151409 h 305257"/>
                        <a:gd name="connsiteX141" fmla="*/ 39977 w 240610"/>
                        <a:gd name="connsiteY141" fmla="*/ 149790 h 305257"/>
                        <a:gd name="connsiteX142" fmla="*/ 39977 w 240610"/>
                        <a:gd name="connsiteY142" fmla="*/ 148171 h 305257"/>
                        <a:gd name="connsiteX143" fmla="*/ 39977 w 240610"/>
                        <a:gd name="connsiteY143" fmla="*/ 148171 h 305257"/>
                        <a:gd name="connsiteX144" fmla="*/ 43892 w 240610"/>
                        <a:gd name="connsiteY144" fmla="*/ 142504 h 305257"/>
                        <a:gd name="connsiteX145" fmla="*/ 43892 w 240610"/>
                        <a:gd name="connsiteY145" fmla="*/ 141694 h 305257"/>
                        <a:gd name="connsiteX146" fmla="*/ 44672 w 240610"/>
                        <a:gd name="connsiteY146" fmla="*/ 140075 h 305257"/>
                        <a:gd name="connsiteX147" fmla="*/ 44672 w 240610"/>
                        <a:gd name="connsiteY147" fmla="*/ 139265 h 305257"/>
                        <a:gd name="connsiteX148" fmla="*/ 40757 w 240610"/>
                        <a:gd name="connsiteY148" fmla="*/ 137646 h 305257"/>
                        <a:gd name="connsiteX149" fmla="*/ 39977 w 240610"/>
                        <a:gd name="connsiteY149" fmla="*/ 137646 h 305257"/>
                        <a:gd name="connsiteX150" fmla="*/ 38405 w 240610"/>
                        <a:gd name="connsiteY150" fmla="*/ 138455 h 305257"/>
                        <a:gd name="connsiteX151" fmla="*/ 38405 w 240610"/>
                        <a:gd name="connsiteY151" fmla="*/ 138455 h 305257"/>
                        <a:gd name="connsiteX152" fmla="*/ 38405 w 240610"/>
                        <a:gd name="connsiteY152" fmla="*/ 136027 h 305257"/>
                        <a:gd name="connsiteX153" fmla="*/ 37624 w 240610"/>
                        <a:gd name="connsiteY153" fmla="*/ 135217 h 305257"/>
                        <a:gd name="connsiteX154" fmla="*/ 38405 w 240610"/>
                        <a:gd name="connsiteY154" fmla="*/ 135217 h 305257"/>
                        <a:gd name="connsiteX155" fmla="*/ 38405 w 240610"/>
                        <a:gd name="connsiteY155" fmla="*/ 135217 h 305257"/>
                        <a:gd name="connsiteX156" fmla="*/ 25079 w 240610"/>
                        <a:gd name="connsiteY156" fmla="*/ 132788 h 305257"/>
                        <a:gd name="connsiteX157" fmla="*/ 22736 w 240610"/>
                        <a:gd name="connsiteY157" fmla="*/ 126311 h 305257"/>
                        <a:gd name="connsiteX158" fmla="*/ 23517 w 240610"/>
                        <a:gd name="connsiteY158" fmla="*/ 119024 h 305257"/>
                        <a:gd name="connsiteX159" fmla="*/ 27432 w 240610"/>
                        <a:gd name="connsiteY159" fmla="*/ 103641 h 305257"/>
                        <a:gd name="connsiteX160" fmla="*/ 25079 w 240610"/>
                        <a:gd name="connsiteY160" fmla="*/ 93926 h 305257"/>
                        <a:gd name="connsiteX161" fmla="*/ 31347 w 240610"/>
                        <a:gd name="connsiteY161" fmla="*/ 85830 h 305257"/>
                        <a:gd name="connsiteX162" fmla="*/ 7839 w 240610"/>
                        <a:gd name="connsiteY162" fmla="*/ 80162 h 305257"/>
                        <a:gd name="connsiteX163" fmla="*/ 7839 w 240610"/>
                        <a:gd name="connsiteY163" fmla="*/ 77733 h 305257"/>
                        <a:gd name="connsiteX164" fmla="*/ 791 w 240610"/>
                        <a:gd name="connsiteY164" fmla="*/ 74495 h 305257"/>
                        <a:gd name="connsiteX165" fmla="*/ 3924 w 240610"/>
                        <a:gd name="connsiteY165" fmla="*/ 62351 h 305257"/>
                        <a:gd name="connsiteX166" fmla="*/ 0 w 240610"/>
                        <a:gd name="connsiteY166" fmla="*/ 56683 h 305257"/>
                        <a:gd name="connsiteX167" fmla="*/ 4706 w 240610"/>
                        <a:gd name="connsiteY167" fmla="*/ 45349 h 305257"/>
                        <a:gd name="connsiteX168" fmla="*/ 26651 w 240610"/>
                        <a:gd name="connsiteY168" fmla="*/ 25098 h 305257"/>
                        <a:gd name="connsiteX169" fmla="*/ 34490 w 240610"/>
                        <a:gd name="connsiteY169" fmla="*/ 26718 h 305257"/>
                        <a:gd name="connsiteX170" fmla="*/ 50159 w 240610"/>
                        <a:gd name="connsiteY170" fmla="*/ 21860 h 305257"/>
                        <a:gd name="connsiteX171" fmla="*/ 61132 w 240610"/>
                        <a:gd name="connsiteY171" fmla="*/ 16192 h 305257"/>
                        <a:gd name="connsiteX172" fmla="*/ 67409 w 240610"/>
                        <a:gd name="connsiteY172" fmla="*/ 17812 h 305257"/>
                        <a:gd name="connsiteX173" fmla="*/ 70542 w 240610"/>
                        <a:gd name="connsiteY173" fmla="*/ 20241 h 305257"/>
                        <a:gd name="connsiteX174" fmla="*/ 84649 w 240610"/>
                        <a:gd name="connsiteY174" fmla="*/ 12954 h 305257"/>
                        <a:gd name="connsiteX175" fmla="*/ 91697 w 240610"/>
                        <a:gd name="connsiteY175" fmla="*/ 13764 h 305257"/>
                        <a:gd name="connsiteX176" fmla="*/ 106595 w 240610"/>
                        <a:gd name="connsiteY176" fmla="*/ 17812 h 305257"/>
                        <a:gd name="connsiteX177" fmla="*/ 105023 w 240610"/>
                        <a:gd name="connsiteY177" fmla="*/ 8096 h 305257"/>
                        <a:gd name="connsiteX178" fmla="*/ 114424 w 240610"/>
                        <a:gd name="connsiteY178" fmla="*/ 7287 h 305257"/>
                        <a:gd name="connsiteX179" fmla="*/ 116777 w 240610"/>
                        <a:gd name="connsiteY179" fmla="*/ 7287 h 305257"/>
                        <a:gd name="connsiteX180" fmla="*/ 120701 w 240610"/>
                        <a:gd name="connsiteY180" fmla="*/ 8096 h 305257"/>
                        <a:gd name="connsiteX181" fmla="*/ 127749 w 240610"/>
                        <a:gd name="connsiteY181" fmla="*/ 11335 h 305257"/>
                        <a:gd name="connsiteX182" fmla="*/ 127749 w 240610"/>
                        <a:gd name="connsiteY182" fmla="*/ 11335 h 305257"/>
                        <a:gd name="connsiteX183" fmla="*/ 127749 w 240610"/>
                        <a:gd name="connsiteY183" fmla="*/ 12144 h 305257"/>
                        <a:gd name="connsiteX184" fmla="*/ 128531 w 240610"/>
                        <a:gd name="connsiteY184" fmla="*/ 12954 h 305257"/>
                        <a:gd name="connsiteX185" fmla="*/ 128531 w 240610"/>
                        <a:gd name="connsiteY185" fmla="*/ 14573 h 305257"/>
                        <a:gd name="connsiteX186" fmla="*/ 130102 w 240610"/>
                        <a:gd name="connsiteY186" fmla="*/ 17002 h 305257"/>
                        <a:gd name="connsiteX187" fmla="*/ 133236 w 240610"/>
                        <a:gd name="connsiteY187" fmla="*/ 22670 h 305257"/>
                        <a:gd name="connsiteX188" fmla="*/ 133236 w 240610"/>
                        <a:gd name="connsiteY188" fmla="*/ 22670 h 305257"/>
                        <a:gd name="connsiteX189" fmla="*/ 135588 w 240610"/>
                        <a:gd name="connsiteY189" fmla="*/ 23479 h 305257"/>
                        <a:gd name="connsiteX190" fmla="*/ 137150 w 240610"/>
                        <a:gd name="connsiteY190" fmla="*/ 24289 h 305257"/>
                        <a:gd name="connsiteX191" fmla="*/ 144989 w 240610"/>
                        <a:gd name="connsiteY191" fmla="*/ 29146 h 305257"/>
                        <a:gd name="connsiteX192" fmla="*/ 147342 w 240610"/>
                        <a:gd name="connsiteY192" fmla="*/ 21860 h 305257"/>
                        <a:gd name="connsiteX193" fmla="*/ 155963 w 240610"/>
                        <a:gd name="connsiteY193" fmla="*/ 10525 h 305257"/>
                        <a:gd name="connsiteX194" fmla="*/ 160668 w 240610"/>
                        <a:gd name="connsiteY194" fmla="*/ 6477 h 305257"/>
                        <a:gd name="connsiteX195" fmla="*/ 162230 w 240610"/>
                        <a:gd name="connsiteY195" fmla="*/ 4858 h 305257"/>
                        <a:gd name="connsiteX196" fmla="*/ 162230 w 240610"/>
                        <a:gd name="connsiteY196" fmla="*/ 5667 h 305257"/>
                        <a:gd name="connsiteX197" fmla="*/ 173993 w 240610"/>
                        <a:gd name="connsiteY197" fmla="*/ 2429 h 3052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  <a:cxn ang="0">
                          <a:pos x="connsiteX150" y="connsiteY150"/>
                        </a:cxn>
                        <a:cxn ang="0">
                          <a:pos x="connsiteX151" y="connsiteY151"/>
                        </a:cxn>
                        <a:cxn ang="0">
                          <a:pos x="connsiteX152" y="connsiteY152"/>
                        </a:cxn>
                        <a:cxn ang="0">
                          <a:pos x="connsiteX153" y="connsiteY153"/>
                        </a:cxn>
                        <a:cxn ang="0">
                          <a:pos x="connsiteX154" y="connsiteY154"/>
                        </a:cxn>
                        <a:cxn ang="0">
                          <a:pos x="connsiteX155" y="connsiteY155"/>
                        </a:cxn>
                        <a:cxn ang="0">
                          <a:pos x="connsiteX156" y="connsiteY156"/>
                        </a:cxn>
                        <a:cxn ang="0">
                          <a:pos x="connsiteX157" y="connsiteY157"/>
                        </a:cxn>
                        <a:cxn ang="0">
                          <a:pos x="connsiteX158" y="connsiteY158"/>
                        </a:cxn>
                        <a:cxn ang="0">
                          <a:pos x="connsiteX159" y="connsiteY159"/>
                        </a:cxn>
                        <a:cxn ang="0">
                          <a:pos x="connsiteX160" y="connsiteY160"/>
                        </a:cxn>
                        <a:cxn ang="0">
                          <a:pos x="connsiteX161" y="connsiteY161"/>
                        </a:cxn>
                        <a:cxn ang="0">
                          <a:pos x="connsiteX162" y="connsiteY162"/>
                        </a:cxn>
                        <a:cxn ang="0">
                          <a:pos x="connsiteX163" y="connsiteY163"/>
                        </a:cxn>
                        <a:cxn ang="0">
                          <a:pos x="connsiteX164" y="connsiteY164"/>
                        </a:cxn>
                        <a:cxn ang="0">
                          <a:pos x="connsiteX165" y="connsiteY165"/>
                        </a:cxn>
                        <a:cxn ang="0">
                          <a:pos x="connsiteX166" y="connsiteY166"/>
                        </a:cxn>
                        <a:cxn ang="0">
                          <a:pos x="connsiteX167" y="connsiteY167"/>
                        </a:cxn>
                        <a:cxn ang="0">
                          <a:pos x="connsiteX168" y="connsiteY168"/>
                        </a:cxn>
                        <a:cxn ang="0">
                          <a:pos x="connsiteX169" y="connsiteY169"/>
                        </a:cxn>
                        <a:cxn ang="0">
                          <a:pos x="connsiteX170" y="connsiteY170"/>
                        </a:cxn>
                        <a:cxn ang="0">
                          <a:pos x="connsiteX171" y="connsiteY171"/>
                        </a:cxn>
                        <a:cxn ang="0">
                          <a:pos x="connsiteX172" y="connsiteY172"/>
                        </a:cxn>
                        <a:cxn ang="0">
                          <a:pos x="connsiteX173" y="connsiteY173"/>
                        </a:cxn>
                        <a:cxn ang="0">
                          <a:pos x="connsiteX174" y="connsiteY174"/>
                        </a:cxn>
                        <a:cxn ang="0">
                          <a:pos x="connsiteX175" y="connsiteY175"/>
                        </a:cxn>
                        <a:cxn ang="0">
                          <a:pos x="connsiteX176" y="connsiteY176"/>
                        </a:cxn>
                        <a:cxn ang="0">
                          <a:pos x="connsiteX177" y="connsiteY177"/>
                        </a:cxn>
                        <a:cxn ang="0">
                          <a:pos x="connsiteX178" y="connsiteY178"/>
                        </a:cxn>
                        <a:cxn ang="0">
                          <a:pos x="connsiteX179" y="connsiteY179"/>
                        </a:cxn>
                        <a:cxn ang="0">
                          <a:pos x="connsiteX180" y="connsiteY180"/>
                        </a:cxn>
                        <a:cxn ang="0">
                          <a:pos x="connsiteX181" y="connsiteY181"/>
                        </a:cxn>
                        <a:cxn ang="0">
                          <a:pos x="connsiteX182" y="connsiteY182"/>
                        </a:cxn>
                        <a:cxn ang="0">
                          <a:pos x="connsiteX183" y="connsiteY183"/>
                        </a:cxn>
                        <a:cxn ang="0">
                          <a:pos x="connsiteX184" y="connsiteY184"/>
                        </a:cxn>
                        <a:cxn ang="0">
                          <a:pos x="connsiteX185" y="connsiteY185"/>
                        </a:cxn>
                        <a:cxn ang="0">
                          <a:pos x="connsiteX186" y="connsiteY186"/>
                        </a:cxn>
                        <a:cxn ang="0">
                          <a:pos x="connsiteX187" y="connsiteY187"/>
                        </a:cxn>
                        <a:cxn ang="0">
                          <a:pos x="connsiteX188" y="connsiteY188"/>
                        </a:cxn>
                        <a:cxn ang="0">
                          <a:pos x="connsiteX189" y="connsiteY189"/>
                        </a:cxn>
                        <a:cxn ang="0">
                          <a:pos x="connsiteX190" y="connsiteY190"/>
                        </a:cxn>
                        <a:cxn ang="0">
                          <a:pos x="connsiteX191" y="connsiteY191"/>
                        </a:cxn>
                        <a:cxn ang="0">
                          <a:pos x="connsiteX192" y="connsiteY192"/>
                        </a:cxn>
                        <a:cxn ang="0">
                          <a:pos x="connsiteX193" y="connsiteY193"/>
                        </a:cxn>
                        <a:cxn ang="0">
                          <a:pos x="connsiteX194" y="connsiteY194"/>
                        </a:cxn>
                        <a:cxn ang="0">
                          <a:pos x="connsiteX195" y="connsiteY195"/>
                        </a:cxn>
                        <a:cxn ang="0">
                          <a:pos x="connsiteX196" y="connsiteY196"/>
                        </a:cxn>
                        <a:cxn ang="0">
                          <a:pos x="connsiteX197" y="connsiteY197"/>
                        </a:cxn>
                      </a:cxnLst>
                      <a:rect l="l" t="t" r="r" b="b"/>
                      <a:pathLst>
                        <a:path w="240610" h="305257">
                          <a:moveTo>
                            <a:pt x="173993" y="2429"/>
                          </a:moveTo>
                          <a:lnTo>
                            <a:pt x="199854" y="1619"/>
                          </a:lnTo>
                          <a:lnTo>
                            <a:pt x="199854" y="0"/>
                          </a:lnTo>
                          <a:lnTo>
                            <a:pt x="199854" y="2429"/>
                          </a:lnTo>
                          <a:lnTo>
                            <a:pt x="199854" y="1619"/>
                          </a:lnTo>
                          <a:lnTo>
                            <a:pt x="200635" y="2429"/>
                          </a:lnTo>
                          <a:lnTo>
                            <a:pt x="200635" y="2429"/>
                          </a:lnTo>
                          <a:lnTo>
                            <a:pt x="202206" y="3238"/>
                          </a:lnTo>
                          <a:lnTo>
                            <a:pt x="202206" y="4858"/>
                          </a:lnTo>
                          <a:lnTo>
                            <a:pt x="202206" y="6477"/>
                          </a:lnTo>
                          <a:lnTo>
                            <a:pt x="200635" y="8096"/>
                          </a:lnTo>
                          <a:lnTo>
                            <a:pt x="199854" y="10525"/>
                          </a:lnTo>
                          <a:lnTo>
                            <a:pt x="199854" y="10525"/>
                          </a:lnTo>
                          <a:lnTo>
                            <a:pt x="199854" y="11335"/>
                          </a:lnTo>
                          <a:lnTo>
                            <a:pt x="207693" y="10525"/>
                          </a:lnTo>
                          <a:lnTo>
                            <a:pt x="211607" y="10525"/>
                          </a:lnTo>
                          <a:lnTo>
                            <a:pt x="221018" y="11335"/>
                          </a:lnTo>
                          <a:lnTo>
                            <a:pt x="221018" y="12144"/>
                          </a:lnTo>
                          <a:lnTo>
                            <a:pt x="227286" y="50206"/>
                          </a:lnTo>
                          <a:lnTo>
                            <a:pt x="227286" y="50206"/>
                          </a:lnTo>
                          <a:lnTo>
                            <a:pt x="224933" y="54254"/>
                          </a:lnTo>
                          <a:lnTo>
                            <a:pt x="223361" y="57493"/>
                          </a:lnTo>
                          <a:lnTo>
                            <a:pt x="217875" y="59922"/>
                          </a:lnTo>
                          <a:lnTo>
                            <a:pt x="217875" y="59922"/>
                          </a:lnTo>
                          <a:lnTo>
                            <a:pt x="219446" y="63970"/>
                          </a:lnTo>
                          <a:lnTo>
                            <a:pt x="238259" y="93116"/>
                          </a:lnTo>
                          <a:lnTo>
                            <a:pt x="240611" y="97165"/>
                          </a:lnTo>
                          <a:lnTo>
                            <a:pt x="240611" y="97165"/>
                          </a:lnTo>
                          <a:lnTo>
                            <a:pt x="221799" y="102022"/>
                          </a:lnTo>
                          <a:lnTo>
                            <a:pt x="213960" y="103641"/>
                          </a:lnTo>
                          <a:lnTo>
                            <a:pt x="211607" y="102022"/>
                          </a:lnTo>
                          <a:lnTo>
                            <a:pt x="211607" y="107690"/>
                          </a:lnTo>
                          <a:lnTo>
                            <a:pt x="213179" y="110119"/>
                          </a:lnTo>
                          <a:lnTo>
                            <a:pt x="210045" y="118215"/>
                          </a:lnTo>
                          <a:lnTo>
                            <a:pt x="207693" y="119834"/>
                          </a:lnTo>
                          <a:lnTo>
                            <a:pt x="207693" y="119024"/>
                          </a:lnTo>
                          <a:lnTo>
                            <a:pt x="207693" y="119024"/>
                          </a:lnTo>
                          <a:lnTo>
                            <a:pt x="207693" y="119024"/>
                          </a:lnTo>
                          <a:lnTo>
                            <a:pt x="199073" y="119834"/>
                          </a:lnTo>
                          <a:lnTo>
                            <a:pt x="196720" y="119024"/>
                          </a:lnTo>
                          <a:lnTo>
                            <a:pt x="182613" y="134407"/>
                          </a:lnTo>
                          <a:lnTo>
                            <a:pt x="182613" y="134407"/>
                          </a:lnTo>
                          <a:lnTo>
                            <a:pt x="182613" y="133598"/>
                          </a:lnTo>
                          <a:lnTo>
                            <a:pt x="177908" y="136027"/>
                          </a:lnTo>
                          <a:lnTo>
                            <a:pt x="177127" y="134407"/>
                          </a:lnTo>
                          <a:lnTo>
                            <a:pt x="170079" y="134407"/>
                          </a:lnTo>
                          <a:lnTo>
                            <a:pt x="167726" y="136027"/>
                          </a:lnTo>
                          <a:lnTo>
                            <a:pt x="167726" y="136027"/>
                          </a:lnTo>
                          <a:lnTo>
                            <a:pt x="166154" y="136027"/>
                          </a:lnTo>
                          <a:lnTo>
                            <a:pt x="164592" y="135217"/>
                          </a:lnTo>
                          <a:lnTo>
                            <a:pt x="151267" y="139265"/>
                          </a:lnTo>
                          <a:lnTo>
                            <a:pt x="151267" y="139265"/>
                          </a:lnTo>
                          <a:lnTo>
                            <a:pt x="151267" y="140075"/>
                          </a:lnTo>
                          <a:lnTo>
                            <a:pt x="151267" y="140075"/>
                          </a:lnTo>
                          <a:lnTo>
                            <a:pt x="143427" y="137646"/>
                          </a:lnTo>
                          <a:lnTo>
                            <a:pt x="141856" y="136836"/>
                          </a:lnTo>
                          <a:lnTo>
                            <a:pt x="137160" y="134407"/>
                          </a:lnTo>
                          <a:lnTo>
                            <a:pt x="135588" y="132788"/>
                          </a:lnTo>
                          <a:lnTo>
                            <a:pt x="130102" y="130359"/>
                          </a:lnTo>
                          <a:lnTo>
                            <a:pt x="126187" y="136027"/>
                          </a:lnTo>
                          <a:lnTo>
                            <a:pt x="126187" y="135217"/>
                          </a:lnTo>
                          <a:lnTo>
                            <a:pt x="124616" y="142504"/>
                          </a:lnTo>
                          <a:lnTo>
                            <a:pt x="119910" y="143313"/>
                          </a:lnTo>
                          <a:lnTo>
                            <a:pt x="118348" y="146552"/>
                          </a:lnTo>
                          <a:lnTo>
                            <a:pt x="111290" y="158696"/>
                          </a:lnTo>
                          <a:lnTo>
                            <a:pt x="124616" y="168421"/>
                          </a:lnTo>
                          <a:lnTo>
                            <a:pt x="127749" y="169231"/>
                          </a:lnTo>
                          <a:lnTo>
                            <a:pt x="127749" y="170040"/>
                          </a:lnTo>
                          <a:lnTo>
                            <a:pt x="127749" y="170040"/>
                          </a:lnTo>
                          <a:lnTo>
                            <a:pt x="131674" y="172469"/>
                          </a:lnTo>
                          <a:lnTo>
                            <a:pt x="131674" y="171660"/>
                          </a:lnTo>
                          <a:lnTo>
                            <a:pt x="131674" y="170850"/>
                          </a:lnTo>
                          <a:lnTo>
                            <a:pt x="133236" y="175708"/>
                          </a:lnTo>
                          <a:lnTo>
                            <a:pt x="133236" y="174898"/>
                          </a:lnTo>
                          <a:lnTo>
                            <a:pt x="135588" y="176517"/>
                          </a:lnTo>
                          <a:lnTo>
                            <a:pt x="135588" y="178137"/>
                          </a:lnTo>
                          <a:lnTo>
                            <a:pt x="137160" y="181375"/>
                          </a:lnTo>
                          <a:lnTo>
                            <a:pt x="137941" y="182994"/>
                          </a:lnTo>
                          <a:lnTo>
                            <a:pt x="139503" y="183804"/>
                          </a:lnTo>
                          <a:lnTo>
                            <a:pt x="139503" y="185423"/>
                          </a:lnTo>
                          <a:lnTo>
                            <a:pt x="139503" y="185423"/>
                          </a:lnTo>
                          <a:lnTo>
                            <a:pt x="137941" y="190281"/>
                          </a:lnTo>
                          <a:lnTo>
                            <a:pt x="137160" y="195139"/>
                          </a:lnTo>
                          <a:lnTo>
                            <a:pt x="134017" y="199187"/>
                          </a:lnTo>
                          <a:lnTo>
                            <a:pt x="134017" y="198377"/>
                          </a:lnTo>
                          <a:lnTo>
                            <a:pt x="134017" y="199187"/>
                          </a:lnTo>
                          <a:lnTo>
                            <a:pt x="135588" y="201616"/>
                          </a:lnTo>
                          <a:lnTo>
                            <a:pt x="134017" y="202425"/>
                          </a:lnTo>
                          <a:lnTo>
                            <a:pt x="134017" y="216189"/>
                          </a:lnTo>
                          <a:lnTo>
                            <a:pt x="128531" y="216189"/>
                          </a:lnTo>
                          <a:lnTo>
                            <a:pt x="128531" y="216189"/>
                          </a:lnTo>
                          <a:lnTo>
                            <a:pt x="127759" y="221047"/>
                          </a:lnTo>
                          <a:lnTo>
                            <a:pt x="127759" y="224285"/>
                          </a:lnTo>
                          <a:lnTo>
                            <a:pt x="127759" y="226714"/>
                          </a:lnTo>
                          <a:lnTo>
                            <a:pt x="126187" y="225905"/>
                          </a:lnTo>
                          <a:lnTo>
                            <a:pt x="126187" y="225905"/>
                          </a:lnTo>
                          <a:lnTo>
                            <a:pt x="126187" y="226714"/>
                          </a:lnTo>
                          <a:lnTo>
                            <a:pt x="126187" y="226714"/>
                          </a:lnTo>
                          <a:lnTo>
                            <a:pt x="124616" y="226714"/>
                          </a:lnTo>
                          <a:lnTo>
                            <a:pt x="124616" y="225095"/>
                          </a:lnTo>
                          <a:lnTo>
                            <a:pt x="108947" y="220237"/>
                          </a:lnTo>
                          <a:lnTo>
                            <a:pt x="102680" y="232381"/>
                          </a:lnTo>
                          <a:lnTo>
                            <a:pt x="103451" y="234810"/>
                          </a:lnTo>
                          <a:lnTo>
                            <a:pt x="105023" y="235620"/>
                          </a:lnTo>
                          <a:lnTo>
                            <a:pt x="106595" y="238858"/>
                          </a:lnTo>
                          <a:lnTo>
                            <a:pt x="106595" y="241287"/>
                          </a:lnTo>
                          <a:lnTo>
                            <a:pt x="106595" y="241287"/>
                          </a:lnTo>
                          <a:lnTo>
                            <a:pt x="106595" y="242097"/>
                          </a:lnTo>
                          <a:lnTo>
                            <a:pt x="106595" y="241287"/>
                          </a:lnTo>
                          <a:lnTo>
                            <a:pt x="106595" y="242097"/>
                          </a:lnTo>
                          <a:lnTo>
                            <a:pt x="106595" y="242097"/>
                          </a:lnTo>
                          <a:lnTo>
                            <a:pt x="97184" y="241287"/>
                          </a:lnTo>
                          <a:lnTo>
                            <a:pt x="91697" y="233191"/>
                          </a:lnTo>
                          <a:lnTo>
                            <a:pt x="90135" y="236430"/>
                          </a:lnTo>
                          <a:lnTo>
                            <a:pt x="91697" y="246955"/>
                          </a:lnTo>
                          <a:lnTo>
                            <a:pt x="102670" y="270434"/>
                          </a:lnTo>
                          <a:lnTo>
                            <a:pt x="111290" y="292294"/>
                          </a:lnTo>
                          <a:lnTo>
                            <a:pt x="101108" y="296342"/>
                          </a:lnTo>
                          <a:lnTo>
                            <a:pt x="97974" y="305257"/>
                          </a:lnTo>
                          <a:lnTo>
                            <a:pt x="57998" y="302019"/>
                          </a:lnTo>
                          <a:lnTo>
                            <a:pt x="57217" y="302019"/>
                          </a:lnTo>
                          <a:lnTo>
                            <a:pt x="44682" y="302019"/>
                          </a:lnTo>
                          <a:lnTo>
                            <a:pt x="55655" y="294723"/>
                          </a:lnTo>
                          <a:lnTo>
                            <a:pt x="55655" y="287436"/>
                          </a:lnTo>
                          <a:lnTo>
                            <a:pt x="66618" y="277720"/>
                          </a:lnTo>
                          <a:lnTo>
                            <a:pt x="54083" y="270434"/>
                          </a:lnTo>
                          <a:lnTo>
                            <a:pt x="46244" y="249384"/>
                          </a:lnTo>
                          <a:lnTo>
                            <a:pt x="27432" y="204045"/>
                          </a:lnTo>
                          <a:lnTo>
                            <a:pt x="34490" y="195139"/>
                          </a:lnTo>
                          <a:lnTo>
                            <a:pt x="35271" y="193519"/>
                          </a:lnTo>
                          <a:lnTo>
                            <a:pt x="35271" y="192710"/>
                          </a:lnTo>
                          <a:lnTo>
                            <a:pt x="40757" y="184614"/>
                          </a:lnTo>
                          <a:lnTo>
                            <a:pt x="46244" y="182994"/>
                          </a:lnTo>
                          <a:lnTo>
                            <a:pt x="44672" y="177327"/>
                          </a:lnTo>
                          <a:lnTo>
                            <a:pt x="44672" y="153029"/>
                          </a:lnTo>
                          <a:lnTo>
                            <a:pt x="44672" y="153838"/>
                          </a:lnTo>
                          <a:lnTo>
                            <a:pt x="44672" y="153029"/>
                          </a:lnTo>
                          <a:lnTo>
                            <a:pt x="42329" y="150600"/>
                          </a:lnTo>
                          <a:lnTo>
                            <a:pt x="42329" y="151409"/>
                          </a:lnTo>
                          <a:lnTo>
                            <a:pt x="40757" y="152219"/>
                          </a:lnTo>
                          <a:lnTo>
                            <a:pt x="40757" y="151409"/>
                          </a:lnTo>
                          <a:lnTo>
                            <a:pt x="39977" y="149790"/>
                          </a:lnTo>
                          <a:lnTo>
                            <a:pt x="39977" y="148171"/>
                          </a:lnTo>
                          <a:lnTo>
                            <a:pt x="39977" y="148171"/>
                          </a:lnTo>
                          <a:lnTo>
                            <a:pt x="43892" y="142504"/>
                          </a:lnTo>
                          <a:lnTo>
                            <a:pt x="43892" y="141694"/>
                          </a:lnTo>
                          <a:lnTo>
                            <a:pt x="44672" y="140075"/>
                          </a:lnTo>
                          <a:lnTo>
                            <a:pt x="44672" y="139265"/>
                          </a:lnTo>
                          <a:lnTo>
                            <a:pt x="40757" y="137646"/>
                          </a:lnTo>
                          <a:lnTo>
                            <a:pt x="39977" y="137646"/>
                          </a:lnTo>
                          <a:lnTo>
                            <a:pt x="38405" y="138455"/>
                          </a:lnTo>
                          <a:lnTo>
                            <a:pt x="38405" y="138455"/>
                          </a:lnTo>
                          <a:lnTo>
                            <a:pt x="38405" y="136027"/>
                          </a:lnTo>
                          <a:lnTo>
                            <a:pt x="37624" y="135217"/>
                          </a:lnTo>
                          <a:lnTo>
                            <a:pt x="38405" y="135217"/>
                          </a:lnTo>
                          <a:lnTo>
                            <a:pt x="38405" y="135217"/>
                          </a:lnTo>
                          <a:lnTo>
                            <a:pt x="25079" y="132788"/>
                          </a:lnTo>
                          <a:lnTo>
                            <a:pt x="22736" y="126311"/>
                          </a:lnTo>
                          <a:lnTo>
                            <a:pt x="23517" y="119024"/>
                          </a:lnTo>
                          <a:lnTo>
                            <a:pt x="27432" y="103641"/>
                          </a:lnTo>
                          <a:lnTo>
                            <a:pt x="25079" y="93926"/>
                          </a:lnTo>
                          <a:lnTo>
                            <a:pt x="31347" y="85830"/>
                          </a:lnTo>
                          <a:lnTo>
                            <a:pt x="7839" y="80162"/>
                          </a:lnTo>
                          <a:lnTo>
                            <a:pt x="7839" y="77733"/>
                          </a:lnTo>
                          <a:lnTo>
                            <a:pt x="791" y="74495"/>
                          </a:lnTo>
                          <a:lnTo>
                            <a:pt x="3924" y="62351"/>
                          </a:lnTo>
                          <a:lnTo>
                            <a:pt x="0" y="56683"/>
                          </a:lnTo>
                          <a:lnTo>
                            <a:pt x="4706" y="45349"/>
                          </a:lnTo>
                          <a:lnTo>
                            <a:pt x="26651" y="25098"/>
                          </a:lnTo>
                          <a:lnTo>
                            <a:pt x="34490" y="26718"/>
                          </a:lnTo>
                          <a:lnTo>
                            <a:pt x="50159" y="21860"/>
                          </a:lnTo>
                          <a:lnTo>
                            <a:pt x="61132" y="16192"/>
                          </a:lnTo>
                          <a:lnTo>
                            <a:pt x="67409" y="17812"/>
                          </a:lnTo>
                          <a:lnTo>
                            <a:pt x="70542" y="20241"/>
                          </a:lnTo>
                          <a:lnTo>
                            <a:pt x="84649" y="12954"/>
                          </a:lnTo>
                          <a:lnTo>
                            <a:pt x="91697" y="13764"/>
                          </a:lnTo>
                          <a:lnTo>
                            <a:pt x="106595" y="17812"/>
                          </a:lnTo>
                          <a:lnTo>
                            <a:pt x="105023" y="8096"/>
                          </a:lnTo>
                          <a:lnTo>
                            <a:pt x="114424" y="7287"/>
                          </a:lnTo>
                          <a:lnTo>
                            <a:pt x="116777" y="7287"/>
                          </a:lnTo>
                          <a:lnTo>
                            <a:pt x="120701" y="8096"/>
                          </a:lnTo>
                          <a:lnTo>
                            <a:pt x="127749" y="11335"/>
                          </a:lnTo>
                          <a:lnTo>
                            <a:pt x="127749" y="11335"/>
                          </a:lnTo>
                          <a:lnTo>
                            <a:pt x="127749" y="12144"/>
                          </a:lnTo>
                          <a:lnTo>
                            <a:pt x="128531" y="12954"/>
                          </a:lnTo>
                          <a:lnTo>
                            <a:pt x="128531" y="14573"/>
                          </a:lnTo>
                          <a:lnTo>
                            <a:pt x="130102" y="17002"/>
                          </a:lnTo>
                          <a:lnTo>
                            <a:pt x="133236" y="22670"/>
                          </a:lnTo>
                          <a:lnTo>
                            <a:pt x="133236" y="22670"/>
                          </a:lnTo>
                          <a:lnTo>
                            <a:pt x="135588" y="23479"/>
                          </a:lnTo>
                          <a:lnTo>
                            <a:pt x="137150" y="24289"/>
                          </a:lnTo>
                          <a:lnTo>
                            <a:pt x="144989" y="29146"/>
                          </a:lnTo>
                          <a:lnTo>
                            <a:pt x="147342" y="21860"/>
                          </a:lnTo>
                          <a:lnTo>
                            <a:pt x="155963" y="10525"/>
                          </a:lnTo>
                          <a:lnTo>
                            <a:pt x="160668" y="6477"/>
                          </a:lnTo>
                          <a:lnTo>
                            <a:pt x="162230" y="4858"/>
                          </a:lnTo>
                          <a:lnTo>
                            <a:pt x="162230" y="5667"/>
                          </a:lnTo>
                          <a:lnTo>
                            <a:pt x="173993" y="2429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4" name="Forma Livre: Forma 183">
                      <a:extLst>
                        <a:ext uri="{FF2B5EF4-FFF2-40B4-BE49-F238E27FC236}">
                          <a16:creationId xmlns:a16="http://schemas.microsoft.com/office/drawing/2014/main" id="{02B85216-F4A6-2102-77CE-36ADF14505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07889" y="2593087"/>
                      <a:ext cx="349548" cy="330355"/>
                    </a:xfrm>
                    <a:custGeom>
                      <a:avLst/>
                      <a:gdLst>
                        <a:gd name="connsiteX0" fmla="*/ 77591 w 349548"/>
                        <a:gd name="connsiteY0" fmla="*/ 7287 h 330355"/>
                        <a:gd name="connsiteX1" fmla="*/ 85430 w 349548"/>
                        <a:gd name="connsiteY1" fmla="*/ 34004 h 330355"/>
                        <a:gd name="connsiteX2" fmla="*/ 109728 w 349548"/>
                        <a:gd name="connsiteY2" fmla="*/ 25908 h 330355"/>
                        <a:gd name="connsiteX3" fmla="*/ 161458 w 349548"/>
                        <a:gd name="connsiteY3" fmla="*/ 23479 h 330355"/>
                        <a:gd name="connsiteX4" fmla="*/ 184185 w 349548"/>
                        <a:gd name="connsiteY4" fmla="*/ 27527 h 330355"/>
                        <a:gd name="connsiteX5" fmla="*/ 195939 w 349548"/>
                        <a:gd name="connsiteY5" fmla="*/ 28337 h 330355"/>
                        <a:gd name="connsiteX6" fmla="*/ 214750 w 349548"/>
                        <a:gd name="connsiteY6" fmla="*/ 20241 h 330355"/>
                        <a:gd name="connsiteX7" fmla="*/ 260204 w 349548"/>
                        <a:gd name="connsiteY7" fmla="*/ 23479 h 330355"/>
                        <a:gd name="connsiteX8" fmla="*/ 281368 w 349548"/>
                        <a:gd name="connsiteY8" fmla="*/ 50197 h 330355"/>
                        <a:gd name="connsiteX9" fmla="*/ 294694 w 349548"/>
                        <a:gd name="connsiteY9" fmla="*/ 38862 h 330355"/>
                        <a:gd name="connsiteX10" fmla="*/ 305667 w 349548"/>
                        <a:gd name="connsiteY10" fmla="*/ 43720 h 330355"/>
                        <a:gd name="connsiteX11" fmla="*/ 323688 w 349548"/>
                        <a:gd name="connsiteY11" fmla="*/ 62351 h 330355"/>
                        <a:gd name="connsiteX12" fmla="*/ 347986 w 349548"/>
                        <a:gd name="connsiteY12" fmla="*/ 66399 h 330355"/>
                        <a:gd name="connsiteX13" fmla="*/ 349548 w 349548"/>
                        <a:gd name="connsiteY13" fmla="*/ 72066 h 330355"/>
                        <a:gd name="connsiteX14" fmla="*/ 344071 w 349548"/>
                        <a:gd name="connsiteY14" fmla="*/ 72066 h 330355"/>
                        <a:gd name="connsiteX15" fmla="*/ 333099 w 349548"/>
                        <a:gd name="connsiteY15" fmla="*/ 68828 h 330355"/>
                        <a:gd name="connsiteX16" fmla="*/ 321335 w 349548"/>
                        <a:gd name="connsiteY16" fmla="*/ 75305 h 330355"/>
                        <a:gd name="connsiteX17" fmla="*/ 318992 w 349548"/>
                        <a:gd name="connsiteY17" fmla="*/ 82591 h 330355"/>
                        <a:gd name="connsiteX18" fmla="*/ 323688 w 349548"/>
                        <a:gd name="connsiteY18" fmla="*/ 86639 h 330355"/>
                        <a:gd name="connsiteX19" fmla="*/ 325260 w 349548"/>
                        <a:gd name="connsiteY19" fmla="*/ 100403 h 330355"/>
                        <a:gd name="connsiteX20" fmla="*/ 330746 w 349548"/>
                        <a:gd name="connsiteY20" fmla="*/ 100403 h 330355"/>
                        <a:gd name="connsiteX21" fmla="*/ 326822 w 349548"/>
                        <a:gd name="connsiteY21" fmla="*/ 111738 h 330355"/>
                        <a:gd name="connsiteX22" fmla="*/ 334661 w 349548"/>
                        <a:gd name="connsiteY22" fmla="*/ 121453 h 330355"/>
                        <a:gd name="connsiteX23" fmla="*/ 338585 w 349548"/>
                        <a:gd name="connsiteY23" fmla="*/ 148171 h 330355"/>
                        <a:gd name="connsiteX24" fmla="*/ 340147 w 349548"/>
                        <a:gd name="connsiteY24" fmla="*/ 153838 h 330355"/>
                        <a:gd name="connsiteX25" fmla="*/ 336232 w 349548"/>
                        <a:gd name="connsiteY25" fmla="*/ 177317 h 330355"/>
                        <a:gd name="connsiteX26" fmla="*/ 329174 w 349548"/>
                        <a:gd name="connsiteY26" fmla="*/ 191900 h 330355"/>
                        <a:gd name="connsiteX27" fmla="*/ 317421 w 349548"/>
                        <a:gd name="connsiteY27" fmla="*/ 196758 h 330355"/>
                        <a:gd name="connsiteX28" fmla="*/ 310362 w 349548"/>
                        <a:gd name="connsiteY28" fmla="*/ 205664 h 330355"/>
                        <a:gd name="connsiteX29" fmla="*/ 322907 w 349548"/>
                        <a:gd name="connsiteY29" fmla="*/ 217808 h 330355"/>
                        <a:gd name="connsiteX30" fmla="*/ 302533 w 349548"/>
                        <a:gd name="connsiteY30" fmla="*/ 229143 h 330355"/>
                        <a:gd name="connsiteX31" fmla="*/ 294694 w 349548"/>
                        <a:gd name="connsiteY31" fmla="*/ 241287 h 330355"/>
                        <a:gd name="connsiteX32" fmla="*/ 292341 w 349548"/>
                        <a:gd name="connsiteY32" fmla="*/ 247764 h 330355"/>
                        <a:gd name="connsiteX33" fmla="*/ 289207 w 349548"/>
                        <a:gd name="connsiteY33" fmla="*/ 251003 h 330355"/>
                        <a:gd name="connsiteX34" fmla="*/ 287636 w 349548"/>
                        <a:gd name="connsiteY34" fmla="*/ 253432 h 330355"/>
                        <a:gd name="connsiteX35" fmla="*/ 283721 w 349548"/>
                        <a:gd name="connsiteY35" fmla="*/ 264766 h 330355"/>
                        <a:gd name="connsiteX36" fmla="*/ 258642 w 349548"/>
                        <a:gd name="connsiteY36" fmla="*/ 297151 h 330355"/>
                        <a:gd name="connsiteX37" fmla="*/ 230429 w 349548"/>
                        <a:gd name="connsiteY37" fmla="*/ 324688 h 330355"/>
                        <a:gd name="connsiteX38" fmla="*/ 222590 w 349548"/>
                        <a:gd name="connsiteY38" fmla="*/ 329546 h 330355"/>
                        <a:gd name="connsiteX39" fmla="*/ 206911 w 349548"/>
                        <a:gd name="connsiteY39" fmla="*/ 330356 h 330355"/>
                        <a:gd name="connsiteX40" fmla="*/ 203778 w 349548"/>
                        <a:gd name="connsiteY40" fmla="*/ 319011 h 330355"/>
                        <a:gd name="connsiteX41" fmla="*/ 210836 w 349548"/>
                        <a:gd name="connsiteY41" fmla="*/ 294723 h 330355"/>
                        <a:gd name="connsiteX42" fmla="*/ 205340 w 349548"/>
                        <a:gd name="connsiteY42" fmla="*/ 292294 h 330355"/>
                        <a:gd name="connsiteX43" fmla="*/ 202997 w 349548"/>
                        <a:gd name="connsiteY43" fmla="*/ 283388 h 330355"/>
                        <a:gd name="connsiteX44" fmla="*/ 194377 w 349548"/>
                        <a:gd name="connsiteY44" fmla="*/ 282578 h 330355"/>
                        <a:gd name="connsiteX45" fmla="*/ 185747 w 349548"/>
                        <a:gd name="connsiteY45" fmla="*/ 279340 h 330355"/>
                        <a:gd name="connsiteX46" fmla="*/ 177127 w 349548"/>
                        <a:gd name="connsiteY46" fmla="*/ 284197 h 330355"/>
                        <a:gd name="connsiteX47" fmla="*/ 172431 w 349548"/>
                        <a:gd name="connsiteY47" fmla="*/ 275292 h 330355"/>
                        <a:gd name="connsiteX48" fmla="*/ 163020 w 349548"/>
                        <a:gd name="connsiteY48" fmla="*/ 274482 h 330355"/>
                        <a:gd name="connsiteX49" fmla="*/ 153619 w 349548"/>
                        <a:gd name="connsiteY49" fmla="*/ 274482 h 330355"/>
                        <a:gd name="connsiteX50" fmla="*/ 153619 w 349548"/>
                        <a:gd name="connsiteY50" fmla="*/ 285817 h 330355"/>
                        <a:gd name="connsiteX51" fmla="*/ 140294 w 349548"/>
                        <a:gd name="connsiteY51" fmla="*/ 285817 h 330355"/>
                        <a:gd name="connsiteX52" fmla="*/ 138732 w 349548"/>
                        <a:gd name="connsiteY52" fmla="*/ 276101 h 330355"/>
                        <a:gd name="connsiteX53" fmla="*/ 133245 w 349548"/>
                        <a:gd name="connsiteY53" fmla="*/ 276101 h 330355"/>
                        <a:gd name="connsiteX54" fmla="*/ 123054 w 349548"/>
                        <a:gd name="connsiteY54" fmla="*/ 265576 h 330355"/>
                        <a:gd name="connsiteX55" fmla="*/ 126968 w 349548"/>
                        <a:gd name="connsiteY55" fmla="*/ 241287 h 330355"/>
                        <a:gd name="connsiteX56" fmla="*/ 93269 w 349548"/>
                        <a:gd name="connsiteY56" fmla="*/ 217808 h 330355"/>
                        <a:gd name="connsiteX57" fmla="*/ 29785 w 349548"/>
                        <a:gd name="connsiteY57" fmla="*/ 175698 h 330355"/>
                        <a:gd name="connsiteX58" fmla="*/ 0 w 349548"/>
                        <a:gd name="connsiteY58" fmla="*/ 145742 h 330355"/>
                        <a:gd name="connsiteX59" fmla="*/ 1571 w 349548"/>
                        <a:gd name="connsiteY59" fmla="*/ 92307 h 330355"/>
                        <a:gd name="connsiteX60" fmla="*/ 14897 w 349548"/>
                        <a:gd name="connsiteY60" fmla="*/ 89878 h 330355"/>
                        <a:gd name="connsiteX61" fmla="*/ 32137 w 349548"/>
                        <a:gd name="connsiteY61" fmla="*/ 72876 h 330355"/>
                        <a:gd name="connsiteX62" fmla="*/ 33709 w 349548"/>
                        <a:gd name="connsiteY62" fmla="*/ 63970 h 330355"/>
                        <a:gd name="connsiteX63" fmla="*/ 13325 w 349548"/>
                        <a:gd name="connsiteY63" fmla="*/ 50206 h 330355"/>
                        <a:gd name="connsiteX64" fmla="*/ 13325 w 349548"/>
                        <a:gd name="connsiteY64" fmla="*/ 43720 h 330355"/>
                        <a:gd name="connsiteX65" fmla="*/ 24298 w 349548"/>
                        <a:gd name="connsiteY65" fmla="*/ 28337 h 330355"/>
                        <a:gd name="connsiteX66" fmla="*/ 64275 w 349548"/>
                        <a:gd name="connsiteY66" fmla="*/ 0 h 330355"/>
                        <a:gd name="connsiteX67" fmla="*/ 77591 w 349548"/>
                        <a:gd name="connsiteY67" fmla="*/ 7287 h 3303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</a:cxnLst>
                      <a:rect l="l" t="t" r="r" b="b"/>
                      <a:pathLst>
                        <a:path w="349548" h="330355">
                          <a:moveTo>
                            <a:pt x="77591" y="7287"/>
                          </a:moveTo>
                          <a:lnTo>
                            <a:pt x="85430" y="34004"/>
                          </a:lnTo>
                          <a:lnTo>
                            <a:pt x="109728" y="25908"/>
                          </a:lnTo>
                          <a:lnTo>
                            <a:pt x="161458" y="23479"/>
                          </a:lnTo>
                          <a:lnTo>
                            <a:pt x="184185" y="27527"/>
                          </a:lnTo>
                          <a:lnTo>
                            <a:pt x="195939" y="28337"/>
                          </a:lnTo>
                          <a:lnTo>
                            <a:pt x="214750" y="20241"/>
                          </a:lnTo>
                          <a:lnTo>
                            <a:pt x="260204" y="23479"/>
                          </a:lnTo>
                          <a:lnTo>
                            <a:pt x="281368" y="50197"/>
                          </a:lnTo>
                          <a:lnTo>
                            <a:pt x="294694" y="38862"/>
                          </a:lnTo>
                          <a:lnTo>
                            <a:pt x="305667" y="43720"/>
                          </a:lnTo>
                          <a:lnTo>
                            <a:pt x="323688" y="62351"/>
                          </a:lnTo>
                          <a:lnTo>
                            <a:pt x="347986" y="66399"/>
                          </a:lnTo>
                          <a:lnTo>
                            <a:pt x="349548" y="72066"/>
                          </a:lnTo>
                          <a:lnTo>
                            <a:pt x="344071" y="72066"/>
                          </a:lnTo>
                          <a:lnTo>
                            <a:pt x="333099" y="68828"/>
                          </a:lnTo>
                          <a:lnTo>
                            <a:pt x="321335" y="75305"/>
                          </a:lnTo>
                          <a:lnTo>
                            <a:pt x="318992" y="82591"/>
                          </a:lnTo>
                          <a:lnTo>
                            <a:pt x="323688" y="86639"/>
                          </a:lnTo>
                          <a:lnTo>
                            <a:pt x="325260" y="100403"/>
                          </a:lnTo>
                          <a:lnTo>
                            <a:pt x="330746" y="100403"/>
                          </a:lnTo>
                          <a:lnTo>
                            <a:pt x="326822" y="111738"/>
                          </a:lnTo>
                          <a:lnTo>
                            <a:pt x="334661" y="121453"/>
                          </a:lnTo>
                          <a:lnTo>
                            <a:pt x="338585" y="148171"/>
                          </a:lnTo>
                          <a:lnTo>
                            <a:pt x="340147" y="153838"/>
                          </a:lnTo>
                          <a:lnTo>
                            <a:pt x="336232" y="177317"/>
                          </a:lnTo>
                          <a:lnTo>
                            <a:pt x="329174" y="191900"/>
                          </a:lnTo>
                          <a:lnTo>
                            <a:pt x="317421" y="196758"/>
                          </a:lnTo>
                          <a:lnTo>
                            <a:pt x="310362" y="205664"/>
                          </a:lnTo>
                          <a:lnTo>
                            <a:pt x="322907" y="217808"/>
                          </a:lnTo>
                          <a:lnTo>
                            <a:pt x="302533" y="229143"/>
                          </a:lnTo>
                          <a:lnTo>
                            <a:pt x="294694" y="241287"/>
                          </a:lnTo>
                          <a:lnTo>
                            <a:pt x="292341" y="247764"/>
                          </a:lnTo>
                          <a:lnTo>
                            <a:pt x="289207" y="251003"/>
                          </a:lnTo>
                          <a:lnTo>
                            <a:pt x="287636" y="253432"/>
                          </a:lnTo>
                          <a:lnTo>
                            <a:pt x="283721" y="264766"/>
                          </a:lnTo>
                          <a:lnTo>
                            <a:pt x="258642" y="297151"/>
                          </a:lnTo>
                          <a:lnTo>
                            <a:pt x="230429" y="324688"/>
                          </a:lnTo>
                          <a:lnTo>
                            <a:pt x="222590" y="329546"/>
                          </a:lnTo>
                          <a:lnTo>
                            <a:pt x="206911" y="330356"/>
                          </a:lnTo>
                          <a:lnTo>
                            <a:pt x="203778" y="319011"/>
                          </a:lnTo>
                          <a:lnTo>
                            <a:pt x="210836" y="294723"/>
                          </a:lnTo>
                          <a:lnTo>
                            <a:pt x="205340" y="292294"/>
                          </a:lnTo>
                          <a:lnTo>
                            <a:pt x="202997" y="283388"/>
                          </a:lnTo>
                          <a:lnTo>
                            <a:pt x="194377" y="282578"/>
                          </a:lnTo>
                          <a:lnTo>
                            <a:pt x="185747" y="279340"/>
                          </a:lnTo>
                          <a:lnTo>
                            <a:pt x="177127" y="284197"/>
                          </a:lnTo>
                          <a:lnTo>
                            <a:pt x="172431" y="275292"/>
                          </a:lnTo>
                          <a:lnTo>
                            <a:pt x="163020" y="274482"/>
                          </a:lnTo>
                          <a:lnTo>
                            <a:pt x="153619" y="274482"/>
                          </a:lnTo>
                          <a:lnTo>
                            <a:pt x="153619" y="285817"/>
                          </a:lnTo>
                          <a:lnTo>
                            <a:pt x="140294" y="285817"/>
                          </a:lnTo>
                          <a:lnTo>
                            <a:pt x="138732" y="276101"/>
                          </a:lnTo>
                          <a:lnTo>
                            <a:pt x="133245" y="276101"/>
                          </a:lnTo>
                          <a:lnTo>
                            <a:pt x="123054" y="265576"/>
                          </a:lnTo>
                          <a:lnTo>
                            <a:pt x="126968" y="241287"/>
                          </a:lnTo>
                          <a:lnTo>
                            <a:pt x="93269" y="217808"/>
                          </a:lnTo>
                          <a:lnTo>
                            <a:pt x="29785" y="175698"/>
                          </a:lnTo>
                          <a:lnTo>
                            <a:pt x="0" y="145742"/>
                          </a:lnTo>
                          <a:lnTo>
                            <a:pt x="1571" y="92307"/>
                          </a:lnTo>
                          <a:lnTo>
                            <a:pt x="14897" y="89878"/>
                          </a:lnTo>
                          <a:lnTo>
                            <a:pt x="32137" y="72876"/>
                          </a:lnTo>
                          <a:lnTo>
                            <a:pt x="33709" y="63970"/>
                          </a:lnTo>
                          <a:lnTo>
                            <a:pt x="13325" y="50206"/>
                          </a:lnTo>
                          <a:lnTo>
                            <a:pt x="13325" y="43720"/>
                          </a:lnTo>
                          <a:lnTo>
                            <a:pt x="24298" y="28337"/>
                          </a:lnTo>
                          <a:lnTo>
                            <a:pt x="64275" y="0"/>
                          </a:lnTo>
                          <a:lnTo>
                            <a:pt x="77591" y="7287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5" name="Forma Livre: Forma 184">
                      <a:extLst>
                        <a:ext uri="{FF2B5EF4-FFF2-40B4-BE49-F238E27FC236}">
                          <a16:creationId xmlns:a16="http://schemas.microsoft.com/office/drawing/2014/main" id="{2E2D22EC-AB21-9AAA-F19A-121AF1302B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26554" y="2889429"/>
                      <a:ext cx="122262" cy="58302"/>
                    </a:xfrm>
                    <a:custGeom>
                      <a:avLst/>
                      <a:gdLst>
                        <a:gd name="connsiteX0" fmla="*/ 68971 w 122262"/>
                        <a:gd name="connsiteY0" fmla="*/ 9715 h 58302"/>
                        <a:gd name="connsiteX1" fmla="*/ 78381 w 122262"/>
                        <a:gd name="connsiteY1" fmla="*/ 12144 h 58302"/>
                        <a:gd name="connsiteX2" fmla="*/ 85430 w 122262"/>
                        <a:gd name="connsiteY2" fmla="*/ 5667 h 58302"/>
                        <a:gd name="connsiteX3" fmla="*/ 95621 w 122262"/>
                        <a:gd name="connsiteY3" fmla="*/ 4858 h 58302"/>
                        <a:gd name="connsiteX4" fmla="*/ 118349 w 122262"/>
                        <a:gd name="connsiteY4" fmla="*/ 10525 h 58302"/>
                        <a:gd name="connsiteX5" fmla="*/ 122263 w 122262"/>
                        <a:gd name="connsiteY5" fmla="*/ 20250 h 58302"/>
                        <a:gd name="connsiteX6" fmla="*/ 118349 w 122262"/>
                        <a:gd name="connsiteY6" fmla="*/ 34014 h 58302"/>
                        <a:gd name="connsiteX7" fmla="*/ 87002 w 122262"/>
                        <a:gd name="connsiteY7" fmla="*/ 36443 h 58302"/>
                        <a:gd name="connsiteX8" fmla="*/ 77591 w 122262"/>
                        <a:gd name="connsiteY8" fmla="*/ 35633 h 58302"/>
                        <a:gd name="connsiteX9" fmla="*/ 57217 w 122262"/>
                        <a:gd name="connsiteY9" fmla="*/ 42920 h 58302"/>
                        <a:gd name="connsiteX10" fmla="*/ 30566 w 122262"/>
                        <a:gd name="connsiteY10" fmla="*/ 51825 h 58302"/>
                        <a:gd name="connsiteX11" fmla="*/ 24299 w 122262"/>
                        <a:gd name="connsiteY11" fmla="*/ 58303 h 58302"/>
                        <a:gd name="connsiteX12" fmla="*/ 14897 w 122262"/>
                        <a:gd name="connsiteY12" fmla="*/ 51016 h 58302"/>
                        <a:gd name="connsiteX13" fmla="*/ 0 w 122262"/>
                        <a:gd name="connsiteY13" fmla="*/ 45349 h 58302"/>
                        <a:gd name="connsiteX14" fmla="*/ 3925 w 122262"/>
                        <a:gd name="connsiteY14" fmla="*/ 33204 h 58302"/>
                        <a:gd name="connsiteX15" fmla="*/ 11764 w 122262"/>
                        <a:gd name="connsiteY15" fmla="*/ 28346 h 58302"/>
                        <a:gd name="connsiteX16" fmla="*/ 39977 w 122262"/>
                        <a:gd name="connsiteY16" fmla="*/ 810 h 58302"/>
                        <a:gd name="connsiteX17" fmla="*/ 60350 w 122262"/>
                        <a:gd name="connsiteY17" fmla="*/ 0 h 58302"/>
                        <a:gd name="connsiteX18" fmla="*/ 68971 w 122262"/>
                        <a:gd name="connsiteY18" fmla="*/ 9715 h 58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122262" h="58302">
                          <a:moveTo>
                            <a:pt x="68971" y="9715"/>
                          </a:moveTo>
                          <a:lnTo>
                            <a:pt x="78381" y="12144"/>
                          </a:lnTo>
                          <a:lnTo>
                            <a:pt x="85430" y="5667"/>
                          </a:lnTo>
                          <a:lnTo>
                            <a:pt x="95621" y="4858"/>
                          </a:lnTo>
                          <a:lnTo>
                            <a:pt x="118349" y="10525"/>
                          </a:lnTo>
                          <a:lnTo>
                            <a:pt x="122263" y="20250"/>
                          </a:lnTo>
                          <a:lnTo>
                            <a:pt x="118349" y="34014"/>
                          </a:lnTo>
                          <a:lnTo>
                            <a:pt x="87002" y="36443"/>
                          </a:lnTo>
                          <a:lnTo>
                            <a:pt x="77591" y="35633"/>
                          </a:lnTo>
                          <a:lnTo>
                            <a:pt x="57217" y="42920"/>
                          </a:lnTo>
                          <a:lnTo>
                            <a:pt x="30566" y="51825"/>
                          </a:lnTo>
                          <a:lnTo>
                            <a:pt x="24299" y="58303"/>
                          </a:lnTo>
                          <a:lnTo>
                            <a:pt x="14897" y="51016"/>
                          </a:lnTo>
                          <a:lnTo>
                            <a:pt x="0" y="45349"/>
                          </a:lnTo>
                          <a:lnTo>
                            <a:pt x="3925" y="33204"/>
                          </a:lnTo>
                          <a:lnTo>
                            <a:pt x="11764" y="28346"/>
                          </a:lnTo>
                          <a:lnTo>
                            <a:pt x="39977" y="810"/>
                          </a:lnTo>
                          <a:lnTo>
                            <a:pt x="60350" y="0"/>
                          </a:lnTo>
                          <a:lnTo>
                            <a:pt x="68971" y="9715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6" name="Forma Livre: Forma 185">
                      <a:extLst>
                        <a:ext uri="{FF2B5EF4-FFF2-40B4-BE49-F238E27FC236}">
                          <a16:creationId xmlns:a16="http://schemas.microsoft.com/office/drawing/2014/main" id="{25816E71-8FA1-6DF3-B26F-1C812FE5D8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6531" y="2624663"/>
                      <a:ext cx="213178" cy="280149"/>
                    </a:xfrm>
                    <a:custGeom>
                      <a:avLst/>
                      <a:gdLst>
                        <a:gd name="connsiteX0" fmla="*/ 169288 w 213178"/>
                        <a:gd name="connsiteY0" fmla="*/ 4048 h 280149"/>
                        <a:gd name="connsiteX1" fmla="*/ 188881 w 213178"/>
                        <a:gd name="connsiteY1" fmla="*/ 43729 h 280149"/>
                        <a:gd name="connsiteX2" fmla="*/ 193577 w 213178"/>
                        <a:gd name="connsiteY2" fmla="*/ 52635 h 280149"/>
                        <a:gd name="connsiteX3" fmla="*/ 207693 w 213178"/>
                        <a:gd name="connsiteY3" fmla="*/ 81782 h 280149"/>
                        <a:gd name="connsiteX4" fmla="*/ 206912 w 213178"/>
                        <a:gd name="connsiteY4" fmla="*/ 82591 h 280149"/>
                        <a:gd name="connsiteX5" fmla="*/ 201425 w 213178"/>
                        <a:gd name="connsiteY5" fmla="*/ 98784 h 280149"/>
                        <a:gd name="connsiteX6" fmla="*/ 198291 w 213178"/>
                        <a:gd name="connsiteY6" fmla="*/ 110119 h 280149"/>
                        <a:gd name="connsiteX7" fmla="*/ 209255 w 213178"/>
                        <a:gd name="connsiteY7" fmla="*/ 116596 h 280149"/>
                        <a:gd name="connsiteX8" fmla="*/ 211607 w 213178"/>
                        <a:gd name="connsiteY8" fmla="*/ 126311 h 280149"/>
                        <a:gd name="connsiteX9" fmla="*/ 213179 w 213178"/>
                        <a:gd name="connsiteY9" fmla="*/ 148981 h 280149"/>
                        <a:gd name="connsiteX10" fmla="*/ 148914 w 213178"/>
                        <a:gd name="connsiteY10" fmla="*/ 153038 h 280149"/>
                        <a:gd name="connsiteX11" fmla="*/ 138722 w 213178"/>
                        <a:gd name="connsiteY11" fmla="*/ 170850 h 280149"/>
                        <a:gd name="connsiteX12" fmla="*/ 139503 w 213178"/>
                        <a:gd name="connsiteY12" fmla="*/ 191900 h 280149"/>
                        <a:gd name="connsiteX13" fmla="*/ 131664 w 213178"/>
                        <a:gd name="connsiteY13" fmla="*/ 201616 h 280149"/>
                        <a:gd name="connsiteX14" fmla="*/ 142637 w 213178"/>
                        <a:gd name="connsiteY14" fmla="*/ 208902 h 280149"/>
                        <a:gd name="connsiteX15" fmla="*/ 148904 w 213178"/>
                        <a:gd name="connsiteY15" fmla="*/ 208093 h 280149"/>
                        <a:gd name="connsiteX16" fmla="*/ 151257 w 213178"/>
                        <a:gd name="connsiteY16" fmla="*/ 215379 h 280149"/>
                        <a:gd name="connsiteX17" fmla="*/ 144209 w 213178"/>
                        <a:gd name="connsiteY17" fmla="*/ 219427 h 280149"/>
                        <a:gd name="connsiteX18" fmla="*/ 144989 w 213178"/>
                        <a:gd name="connsiteY18" fmla="*/ 225904 h 280149"/>
                        <a:gd name="connsiteX19" fmla="*/ 139503 w 213178"/>
                        <a:gd name="connsiteY19" fmla="*/ 231572 h 280149"/>
                        <a:gd name="connsiteX20" fmla="*/ 138722 w 213178"/>
                        <a:gd name="connsiteY20" fmla="*/ 243716 h 280149"/>
                        <a:gd name="connsiteX21" fmla="*/ 144989 w 213178"/>
                        <a:gd name="connsiteY21" fmla="*/ 246145 h 280149"/>
                        <a:gd name="connsiteX22" fmla="*/ 135588 w 213178"/>
                        <a:gd name="connsiteY22" fmla="*/ 256670 h 280149"/>
                        <a:gd name="connsiteX23" fmla="*/ 148904 w 213178"/>
                        <a:gd name="connsiteY23" fmla="*/ 260718 h 280149"/>
                        <a:gd name="connsiteX24" fmla="*/ 148904 w 213178"/>
                        <a:gd name="connsiteY24" fmla="*/ 280149 h 280149"/>
                        <a:gd name="connsiteX25" fmla="*/ 104232 w 213178"/>
                        <a:gd name="connsiteY25" fmla="*/ 267195 h 280149"/>
                        <a:gd name="connsiteX26" fmla="*/ 97184 w 213178"/>
                        <a:gd name="connsiteY26" fmla="*/ 263957 h 280149"/>
                        <a:gd name="connsiteX27" fmla="*/ 83858 w 213178"/>
                        <a:gd name="connsiteY27" fmla="*/ 259099 h 280149"/>
                        <a:gd name="connsiteX28" fmla="*/ 78372 w 213178"/>
                        <a:gd name="connsiteY28" fmla="*/ 263957 h 280149"/>
                        <a:gd name="connsiteX29" fmla="*/ 78372 w 213178"/>
                        <a:gd name="connsiteY29" fmla="*/ 275292 h 280149"/>
                        <a:gd name="connsiteX30" fmla="*/ 55645 w 213178"/>
                        <a:gd name="connsiteY30" fmla="*/ 269624 h 280149"/>
                        <a:gd name="connsiteX31" fmla="*/ 45453 w 213178"/>
                        <a:gd name="connsiteY31" fmla="*/ 270434 h 280149"/>
                        <a:gd name="connsiteX32" fmla="*/ 38405 w 213178"/>
                        <a:gd name="connsiteY32" fmla="*/ 276911 h 280149"/>
                        <a:gd name="connsiteX33" fmla="*/ 28994 w 213178"/>
                        <a:gd name="connsiteY33" fmla="*/ 274482 h 280149"/>
                        <a:gd name="connsiteX34" fmla="*/ 20374 w 213178"/>
                        <a:gd name="connsiteY34" fmla="*/ 264766 h 280149"/>
                        <a:gd name="connsiteX35" fmla="*/ 0 w 213178"/>
                        <a:gd name="connsiteY35" fmla="*/ 265576 h 280149"/>
                        <a:gd name="connsiteX36" fmla="*/ 25079 w 213178"/>
                        <a:gd name="connsiteY36" fmla="*/ 233191 h 280149"/>
                        <a:gd name="connsiteX37" fmla="*/ 28994 w 213178"/>
                        <a:gd name="connsiteY37" fmla="*/ 221856 h 280149"/>
                        <a:gd name="connsiteX38" fmla="*/ 30566 w 213178"/>
                        <a:gd name="connsiteY38" fmla="*/ 219427 h 280149"/>
                        <a:gd name="connsiteX39" fmla="*/ 33700 w 213178"/>
                        <a:gd name="connsiteY39" fmla="*/ 216189 h 280149"/>
                        <a:gd name="connsiteX40" fmla="*/ 36052 w 213178"/>
                        <a:gd name="connsiteY40" fmla="*/ 209712 h 280149"/>
                        <a:gd name="connsiteX41" fmla="*/ 43891 w 213178"/>
                        <a:gd name="connsiteY41" fmla="*/ 197568 h 280149"/>
                        <a:gd name="connsiteX42" fmla="*/ 64265 w 213178"/>
                        <a:gd name="connsiteY42" fmla="*/ 186233 h 280149"/>
                        <a:gd name="connsiteX43" fmla="*/ 51721 w 213178"/>
                        <a:gd name="connsiteY43" fmla="*/ 174088 h 280149"/>
                        <a:gd name="connsiteX44" fmla="*/ 58779 w 213178"/>
                        <a:gd name="connsiteY44" fmla="*/ 165183 h 280149"/>
                        <a:gd name="connsiteX45" fmla="*/ 70532 w 213178"/>
                        <a:gd name="connsiteY45" fmla="*/ 160325 h 280149"/>
                        <a:gd name="connsiteX46" fmla="*/ 77591 w 213178"/>
                        <a:gd name="connsiteY46" fmla="*/ 145742 h 280149"/>
                        <a:gd name="connsiteX47" fmla="*/ 81505 w 213178"/>
                        <a:gd name="connsiteY47" fmla="*/ 122263 h 280149"/>
                        <a:gd name="connsiteX48" fmla="*/ 79943 w 213178"/>
                        <a:gd name="connsiteY48" fmla="*/ 116596 h 280149"/>
                        <a:gd name="connsiteX49" fmla="*/ 76019 w 213178"/>
                        <a:gd name="connsiteY49" fmla="*/ 89878 h 280149"/>
                        <a:gd name="connsiteX50" fmla="*/ 68180 w 213178"/>
                        <a:gd name="connsiteY50" fmla="*/ 80162 h 280149"/>
                        <a:gd name="connsiteX51" fmla="*/ 72104 w 213178"/>
                        <a:gd name="connsiteY51" fmla="*/ 68828 h 280149"/>
                        <a:gd name="connsiteX52" fmla="*/ 66618 w 213178"/>
                        <a:gd name="connsiteY52" fmla="*/ 68828 h 280149"/>
                        <a:gd name="connsiteX53" fmla="*/ 65046 w 213178"/>
                        <a:gd name="connsiteY53" fmla="*/ 55064 h 280149"/>
                        <a:gd name="connsiteX54" fmla="*/ 60350 w 213178"/>
                        <a:gd name="connsiteY54" fmla="*/ 51016 h 280149"/>
                        <a:gd name="connsiteX55" fmla="*/ 62693 w 213178"/>
                        <a:gd name="connsiteY55" fmla="*/ 43729 h 280149"/>
                        <a:gd name="connsiteX56" fmla="*/ 74457 w 213178"/>
                        <a:gd name="connsiteY56" fmla="*/ 37252 h 280149"/>
                        <a:gd name="connsiteX57" fmla="*/ 85430 w 213178"/>
                        <a:gd name="connsiteY57" fmla="*/ 40491 h 280149"/>
                        <a:gd name="connsiteX58" fmla="*/ 90907 w 213178"/>
                        <a:gd name="connsiteY58" fmla="*/ 40491 h 280149"/>
                        <a:gd name="connsiteX59" fmla="*/ 89345 w 213178"/>
                        <a:gd name="connsiteY59" fmla="*/ 34823 h 280149"/>
                        <a:gd name="connsiteX60" fmla="*/ 95612 w 213178"/>
                        <a:gd name="connsiteY60" fmla="*/ 36443 h 280149"/>
                        <a:gd name="connsiteX61" fmla="*/ 104232 w 213178"/>
                        <a:gd name="connsiteY61" fmla="*/ 17812 h 280149"/>
                        <a:gd name="connsiteX62" fmla="*/ 121472 w 213178"/>
                        <a:gd name="connsiteY62" fmla="*/ 21050 h 280149"/>
                        <a:gd name="connsiteX63" fmla="*/ 134798 w 213178"/>
                        <a:gd name="connsiteY63" fmla="*/ 1619 h 280149"/>
                        <a:gd name="connsiteX64" fmla="*/ 148124 w 213178"/>
                        <a:gd name="connsiteY64" fmla="*/ 0 h 280149"/>
                        <a:gd name="connsiteX65" fmla="*/ 169288 w 213178"/>
                        <a:gd name="connsiteY65" fmla="*/ 4048 h 2801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</a:cxnLst>
                      <a:rect l="l" t="t" r="r" b="b"/>
                      <a:pathLst>
                        <a:path w="213178" h="280149">
                          <a:moveTo>
                            <a:pt x="169288" y="4048"/>
                          </a:moveTo>
                          <a:lnTo>
                            <a:pt x="188881" y="43729"/>
                          </a:lnTo>
                          <a:lnTo>
                            <a:pt x="193577" y="52635"/>
                          </a:lnTo>
                          <a:lnTo>
                            <a:pt x="207693" y="81782"/>
                          </a:lnTo>
                          <a:lnTo>
                            <a:pt x="206912" y="82591"/>
                          </a:lnTo>
                          <a:lnTo>
                            <a:pt x="201425" y="98784"/>
                          </a:lnTo>
                          <a:lnTo>
                            <a:pt x="198291" y="110119"/>
                          </a:lnTo>
                          <a:lnTo>
                            <a:pt x="209255" y="116596"/>
                          </a:lnTo>
                          <a:lnTo>
                            <a:pt x="211607" y="126311"/>
                          </a:lnTo>
                          <a:lnTo>
                            <a:pt x="213179" y="148981"/>
                          </a:lnTo>
                          <a:lnTo>
                            <a:pt x="148914" y="153038"/>
                          </a:lnTo>
                          <a:lnTo>
                            <a:pt x="138722" y="170850"/>
                          </a:lnTo>
                          <a:lnTo>
                            <a:pt x="139503" y="191900"/>
                          </a:lnTo>
                          <a:lnTo>
                            <a:pt x="131664" y="201616"/>
                          </a:lnTo>
                          <a:lnTo>
                            <a:pt x="142637" y="208902"/>
                          </a:lnTo>
                          <a:lnTo>
                            <a:pt x="148904" y="208093"/>
                          </a:lnTo>
                          <a:lnTo>
                            <a:pt x="151257" y="215379"/>
                          </a:lnTo>
                          <a:lnTo>
                            <a:pt x="144209" y="219427"/>
                          </a:lnTo>
                          <a:lnTo>
                            <a:pt x="144989" y="225904"/>
                          </a:lnTo>
                          <a:lnTo>
                            <a:pt x="139503" y="231572"/>
                          </a:lnTo>
                          <a:lnTo>
                            <a:pt x="138722" y="243716"/>
                          </a:lnTo>
                          <a:lnTo>
                            <a:pt x="144989" y="246145"/>
                          </a:lnTo>
                          <a:lnTo>
                            <a:pt x="135588" y="256670"/>
                          </a:lnTo>
                          <a:lnTo>
                            <a:pt x="148904" y="260718"/>
                          </a:lnTo>
                          <a:lnTo>
                            <a:pt x="148904" y="280149"/>
                          </a:lnTo>
                          <a:lnTo>
                            <a:pt x="104232" y="267195"/>
                          </a:lnTo>
                          <a:lnTo>
                            <a:pt x="97184" y="263957"/>
                          </a:lnTo>
                          <a:lnTo>
                            <a:pt x="83858" y="259099"/>
                          </a:lnTo>
                          <a:lnTo>
                            <a:pt x="78372" y="263957"/>
                          </a:lnTo>
                          <a:lnTo>
                            <a:pt x="78372" y="275292"/>
                          </a:lnTo>
                          <a:lnTo>
                            <a:pt x="55645" y="269624"/>
                          </a:lnTo>
                          <a:lnTo>
                            <a:pt x="45453" y="270434"/>
                          </a:lnTo>
                          <a:lnTo>
                            <a:pt x="38405" y="276911"/>
                          </a:lnTo>
                          <a:lnTo>
                            <a:pt x="28994" y="274482"/>
                          </a:lnTo>
                          <a:lnTo>
                            <a:pt x="20374" y="264766"/>
                          </a:lnTo>
                          <a:lnTo>
                            <a:pt x="0" y="265576"/>
                          </a:lnTo>
                          <a:lnTo>
                            <a:pt x="25079" y="233191"/>
                          </a:lnTo>
                          <a:lnTo>
                            <a:pt x="28994" y="221856"/>
                          </a:lnTo>
                          <a:lnTo>
                            <a:pt x="30566" y="219427"/>
                          </a:lnTo>
                          <a:lnTo>
                            <a:pt x="33700" y="216189"/>
                          </a:lnTo>
                          <a:lnTo>
                            <a:pt x="36052" y="209712"/>
                          </a:lnTo>
                          <a:lnTo>
                            <a:pt x="43891" y="197568"/>
                          </a:lnTo>
                          <a:lnTo>
                            <a:pt x="64265" y="186233"/>
                          </a:lnTo>
                          <a:lnTo>
                            <a:pt x="51721" y="174088"/>
                          </a:lnTo>
                          <a:lnTo>
                            <a:pt x="58779" y="165183"/>
                          </a:lnTo>
                          <a:lnTo>
                            <a:pt x="70532" y="160325"/>
                          </a:lnTo>
                          <a:lnTo>
                            <a:pt x="77591" y="145742"/>
                          </a:lnTo>
                          <a:lnTo>
                            <a:pt x="81505" y="122263"/>
                          </a:lnTo>
                          <a:lnTo>
                            <a:pt x="79943" y="116596"/>
                          </a:lnTo>
                          <a:lnTo>
                            <a:pt x="76019" y="89878"/>
                          </a:lnTo>
                          <a:lnTo>
                            <a:pt x="68180" y="80162"/>
                          </a:lnTo>
                          <a:lnTo>
                            <a:pt x="72104" y="68828"/>
                          </a:lnTo>
                          <a:lnTo>
                            <a:pt x="66618" y="68828"/>
                          </a:lnTo>
                          <a:lnTo>
                            <a:pt x="65046" y="55064"/>
                          </a:lnTo>
                          <a:lnTo>
                            <a:pt x="60350" y="51016"/>
                          </a:lnTo>
                          <a:lnTo>
                            <a:pt x="62693" y="43729"/>
                          </a:lnTo>
                          <a:lnTo>
                            <a:pt x="74457" y="37252"/>
                          </a:lnTo>
                          <a:lnTo>
                            <a:pt x="85430" y="40491"/>
                          </a:lnTo>
                          <a:lnTo>
                            <a:pt x="90907" y="40491"/>
                          </a:lnTo>
                          <a:lnTo>
                            <a:pt x="89345" y="34823"/>
                          </a:lnTo>
                          <a:lnTo>
                            <a:pt x="95612" y="36443"/>
                          </a:lnTo>
                          <a:lnTo>
                            <a:pt x="104232" y="17812"/>
                          </a:lnTo>
                          <a:lnTo>
                            <a:pt x="121472" y="21050"/>
                          </a:lnTo>
                          <a:lnTo>
                            <a:pt x="134798" y="1619"/>
                          </a:lnTo>
                          <a:lnTo>
                            <a:pt x="148124" y="0"/>
                          </a:lnTo>
                          <a:lnTo>
                            <a:pt x="169288" y="4048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pPr defTabSz="1371600">
                        <a:defRPr/>
                      </a:pPr>
                      <a:endParaRPr lang="pt-BR" sz="27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38" name="Agrupar 137">
                <a:extLst>
                  <a:ext uri="{FF2B5EF4-FFF2-40B4-BE49-F238E27FC236}">
                    <a16:creationId xmlns:a16="http://schemas.microsoft.com/office/drawing/2014/main" id="{A4A3A906-C3DF-2666-3D23-2249B222D5C3}"/>
                  </a:ext>
                </a:extLst>
              </p:cNvPr>
              <p:cNvGrpSpPr/>
              <p:nvPr/>
            </p:nvGrpSpPr>
            <p:grpSpPr>
              <a:xfrm>
                <a:off x="4991358" y="3140067"/>
                <a:ext cx="1866982" cy="1181917"/>
                <a:chOff x="6728336" y="3683728"/>
                <a:chExt cx="1987563" cy="1136799"/>
              </a:xfrm>
              <a:grpFill/>
            </p:grpSpPr>
            <p:sp>
              <p:nvSpPr>
                <p:cNvPr id="139" name="Forma Livre: Forma 138">
                  <a:extLst>
                    <a:ext uri="{FF2B5EF4-FFF2-40B4-BE49-F238E27FC236}">
                      <a16:creationId xmlns:a16="http://schemas.microsoft.com/office/drawing/2014/main" id="{A165CA2C-61D6-8ADF-D21E-0E745E03EB7D}"/>
                    </a:ext>
                  </a:extLst>
                </p:cNvPr>
                <p:cNvSpPr/>
                <p:nvPr/>
              </p:nvSpPr>
              <p:spPr>
                <a:xfrm>
                  <a:off x="7824787" y="3683728"/>
                  <a:ext cx="286064" cy="327926"/>
                </a:xfrm>
                <a:custGeom>
                  <a:avLst/>
                  <a:gdLst>
                    <a:gd name="connsiteX0" fmla="*/ 131674 w 286064"/>
                    <a:gd name="connsiteY0" fmla="*/ 51826 h 327926"/>
                    <a:gd name="connsiteX1" fmla="*/ 123835 w 286064"/>
                    <a:gd name="connsiteY1" fmla="*/ 68828 h 327926"/>
                    <a:gd name="connsiteX2" fmla="*/ 147342 w 286064"/>
                    <a:gd name="connsiteY2" fmla="*/ 61541 h 327926"/>
                    <a:gd name="connsiteX3" fmla="*/ 154400 w 286064"/>
                    <a:gd name="connsiteY3" fmla="*/ 59922 h 327926"/>
                    <a:gd name="connsiteX4" fmla="*/ 166154 w 286064"/>
                    <a:gd name="connsiteY4" fmla="*/ 81782 h 327926"/>
                    <a:gd name="connsiteX5" fmla="*/ 173993 w 286064"/>
                    <a:gd name="connsiteY5" fmla="*/ 81782 h 327926"/>
                    <a:gd name="connsiteX6" fmla="*/ 177127 w 286064"/>
                    <a:gd name="connsiteY6" fmla="*/ 76114 h 327926"/>
                    <a:gd name="connsiteX7" fmla="*/ 177908 w 286064"/>
                    <a:gd name="connsiteY7" fmla="*/ 85830 h 327926"/>
                    <a:gd name="connsiteX8" fmla="*/ 171641 w 286064"/>
                    <a:gd name="connsiteY8" fmla="*/ 92307 h 327926"/>
                    <a:gd name="connsiteX9" fmla="*/ 177908 w 286064"/>
                    <a:gd name="connsiteY9" fmla="*/ 94736 h 327926"/>
                    <a:gd name="connsiteX10" fmla="*/ 179480 w 286064"/>
                    <a:gd name="connsiteY10" fmla="*/ 108499 h 327926"/>
                    <a:gd name="connsiteX11" fmla="*/ 187319 w 286064"/>
                    <a:gd name="connsiteY11" fmla="*/ 117405 h 327926"/>
                    <a:gd name="connsiteX12" fmla="*/ 188881 w 286064"/>
                    <a:gd name="connsiteY12" fmla="*/ 116596 h 327926"/>
                    <a:gd name="connsiteX13" fmla="*/ 194367 w 286064"/>
                    <a:gd name="connsiteY13" fmla="*/ 105261 h 327926"/>
                    <a:gd name="connsiteX14" fmla="*/ 207693 w 286064"/>
                    <a:gd name="connsiteY14" fmla="*/ 96355 h 327926"/>
                    <a:gd name="connsiteX15" fmla="*/ 211607 w 286064"/>
                    <a:gd name="connsiteY15" fmla="*/ 93116 h 327926"/>
                    <a:gd name="connsiteX16" fmla="*/ 213179 w 286064"/>
                    <a:gd name="connsiteY16" fmla="*/ 89878 h 327926"/>
                    <a:gd name="connsiteX17" fmla="*/ 213179 w 286064"/>
                    <a:gd name="connsiteY17" fmla="*/ 93116 h 327926"/>
                    <a:gd name="connsiteX18" fmla="*/ 219446 w 286064"/>
                    <a:gd name="connsiteY18" fmla="*/ 118215 h 327926"/>
                    <a:gd name="connsiteX19" fmla="*/ 223371 w 286064"/>
                    <a:gd name="connsiteY19" fmla="*/ 136836 h 327926"/>
                    <a:gd name="connsiteX20" fmla="*/ 251584 w 286064"/>
                    <a:gd name="connsiteY20" fmla="*/ 159506 h 327926"/>
                    <a:gd name="connsiteX21" fmla="*/ 271177 w 286064"/>
                    <a:gd name="connsiteY21" fmla="*/ 170031 h 327926"/>
                    <a:gd name="connsiteX22" fmla="*/ 272739 w 286064"/>
                    <a:gd name="connsiteY22" fmla="*/ 174898 h 327926"/>
                    <a:gd name="connsiteX23" fmla="*/ 283712 w 286064"/>
                    <a:gd name="connsiteY23" fmla="*/ 189471 h 327926"/>
                    <a:gd name="connsiteX24" fmla="*/ 286065 w 286064"/>
                    <a:gd name="connsiteY24" fmla="*/ 201616 h 327926"/>
                    <a:gd name="connsiteX25" fmla="*/ 279797 w 286064"/>
                    <a:gd name="connsiteY25" fmla="*/ 206473 h 327926"/>
                    <a:gd name="connsiteX26" fmla="*/ 257851 w 286064"/>
                    <a:gd name="connsiteY26" fmla="*/ 208093 h 327926"/>
                    <a:gd name="connsiteX27" fmla="*/ 271177 w 286064"/>
                    <a:gd name="connsiteY27" fmla="*/ 219427 h 327926"/>
                    <a:gd name="connsiteX28" fmla="*/ 251584 w 286064"/>
                    <a:gd name="connsiteY28" fmla="*/ 240478 h 327926"/>
                    <a:gd name="connsiteX29" fmla="*/ 250012 w 286064"/>
                    <a:gd name="connsiteY29" fmla="*/ 242907 h 327926"/>
                    <a:gd name="connsiteX30" fmla="*/ 260985 w 286064"/>
                    <a:gd name="connsiteY30" fmla="*/ 258289 h 327926"/>
                    <a:gd name="connsiteX31" fmla="*/ 255499 w 286064"/>
                    <a:gd name="connsiteY31" fmla="*/ 272863 h 327926"/>
                    <a:gd name="connsiteX32" fmla="*/ 247660 w 286064"/>
                    <a:gd name="connsiteY32" fmla="*/ 281769 h 327926"/>
                    <a:gd name="connsiteX33" fmla="*/ 248441 w 286064"/>
                    <a:gd name="connsiteY33" fmla="*/ 295532 h 327926"/>
                    <a:gd name="connsiteX34" fmla="*/ 264900 w 286064"/>
                    <a:gd name="connsiteY34" fmla="*/ 308496 h 327926"/>
                    <a:gd name="connsiteX35" fmla="*/ 268824 w 286064"/>
                    <a:gd name="connsiteY35" fmla="*/ 307686 h 327926"/>
                    <a:gd name="connsiteX36" fmla="*/ 286065 w 286064"/>
                    <a:gd name="connsiteY36" fmla="*/ 327927 h 327926"/>
                    <a:gd name="connsiteX37" fmla="*/ 286065 w 286064"/>
                    <a:gd name="connsiteY37" fmla="*/ 327927 h 327926"/>
                    <a:gd name="connsiteX38" fmla="*/ 270386 w 286064"/>
                    <a:gd name="connsiteY38" fmla="*/ 327927 h 327926"/>
                    <a:gd name="connsiteX39" fmla="*/ 266472 w 286064"/>
                    <a:gd name="connsiteY39" fmla="*/ 319830 h 327926"/>
                    <a:gd name="connsiteX40" fmla="*/ 260985 w 286064"/>
                    <a:gd name="connsiteY40" fmla="*/ 323069 h 327926"/>
                    <a:gd name="connsiteX41" fmla="*/ 246098 w 286064"/>
                    <a:gd name="connsiteY41" fmla="*/ 314163 h 327926"/>
                    <a:gd name="connsiteX42" fmla="*/ 231200 w 286064"/>
                    <a:gd name="connsiteY42" fmla="*/ 311734 h 327926"/>
                    <a:gd name="connsiteX43" fmla="*/ 227286 w 286064"/>
                    <a:gd name="connsiteY43" fmla="*/ 318211 h 327926"/>
                    <a:gd name="connsiteX44" fmla="*/ 215522 w 286064"/>
                    <a:gd name="connsiteY44" fmla="*/ 310925 h 327926"/>
                    <a:gd name="connsiteX45" fmla="*/ 215522 w 286064"/>
                    <a:gd name="connsiteY45" fmla="*/ 311734 h 327926"/>
                    <a:gd name="connsiteX46" fmla="*/ 206121 w 286064"/>
                    <a:gd name="connsiteY46" fmla="*/ 296342 h 327926"/>
                    <a:gd name="connsiteX47" fmla="*/ 195929 w 286064"/>
                    <a:gd name="connsiteY47" fmla="*/ 276911 h 327926"/>
                    <a:gd name="connsiteX48" fmla="*/ 186528 w 286064"/>
                    <a:gd name="connsiteY48" fmla="*/ 280959 h 327926"/>
                    <a:gd name="connsiteX49" fmla="*/ 171641 w 286064"/>
                    <a:gd name="connsiteY49" fmla="*/ 282578 h 327926"/>
                    <a:gd name="connsiteX50" fmla="*/ 160668 w 286064"/>
                    <a:gd name="connsiteY50" fmla="*/ 295532 h 327926"/>
                    <a:gd name="connsiteX51" fmla="*/ 134017 w 286064"/>
                    <a:gd name="connsiteY51" fmla="*/ 293913 h 327926"/>
                    <a:gd name="connsiteX52" fmla="*/ 110509 w 286064"/>
                    <a:gd name="connsiteY52" fmla="*/ 295532 h 327926"/>
                    <a:gd name="connsiteX53" fmla="*/ 93259 w 286064"/>
                    <a:gd name="connsiteY53" fmla="*/ 271243 h 327926"/>
                    <a:gd name="connsiteX54" fmla="*/ 93259 w 286064"/>
                    <a:gd name="connsiteY54" fmla="*/ 271243 h 327926"/>
                    <a:gd name="connsiteX55" fmla="*/ 66618 w 286064"/>
                    <a:gd name="connsiteY55" fmla="*/ 259099 h 327926"/>
                    <a:gd name="connsiteX56" fmla="*/ 65046 w 286064"/>
                    <a:gd name="connsiteY56" fmla="*/ 259099 h 327926"/>
                    <a:gd name="connsiteX57" fmla="*/ 0 w 286064"/>
                    <a:gd name="connsiteY57" fmla="*/ 229143 h 327926"/>
                    <a:gd name="connsiteX58" fmla="*/ 15669 w 286064"/>
                    <a:gd name="connsiteY58" fmla="*/ 156267 h 327926"/>
                    <a:gd name="connsiteX59" fmla="*/ 28994 w 286064"/>
                    <a:gd name="connsiteY59" fmla="*/ 152219 h 327926"/>
                    <a:gd name="connsiteX60" fmla="*/ 34480 w 286064"/>
                    <a:gd name="connsiteY60" fmla="*/ 142504 h 327926"/>
                    <a:gd name="connsiteX61" fmla="*/ 31347 w 286064"/>
                    <a:gd name="connsiteY61" fmla="*/ 124692 h 327926"/>
                    <a:gd name="connsiteX62" fmla="*/ 21155 w 286064"/>
                    <a:gd name="connsiteY62" fmla="*/ 99593 h 327926"/>
                    <a:gd name="connsiteX63" fmla="*/ 34480 w 286064"/>
                    <a:gd name="connsiteY63" fmla="*/ 77734 h 327926"/>
                    <a:gd name="connsiteX64" fmla="*/ 44672 w 286064"/>
                    <a:gd name="connsiteY64" fmla="*/ 73685 h 327926"/>
                    <a:gd name="connsiteX65" fmla="*/ 54073 w 286064"/>
                    <a:gd name="connsiteY65" fmla="*/ 51826 h 327926"/>
                    <a:gd name="connsiteX66" fmla="*/ 89345 w 286064"/>
                    <a:gd name="connsiteY66" fmla="*/ 24289 h 327926"/>
                    <a:gd name="connsiteX67" fmla="*/ 90126 w 286064"/>
                    <a:gd name="connsiteY67" fmla="*/ 22670 h 327926"/>
                    <a:gd name="connsiteX68" fmla="*/ 118339 w 286064"/>
                    <a:gd name="connsiteY68" fmla="*/ 0 h 327926"/>
                    <a:gd name="connsiteX69" fmla="*/ 114424 w 286064"/>
                    <a:gd name="connsiteY69" fmla="*/ 18621 h 327926"/>
                    <a:gd name="connsiteX70" fmla="*/ 120691 w 286064"/>
                    <a:gd name="connsiteY70" fmla="*/ 31575 h 327926"/>
                    <a:gd name="connsiteX71" fmla="*/ 131664 w 286064"/>
                    <a:gd name="connsiteY71" fmla="*/ 51826 h 327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86064" h="327926">
                      <a:moveTo>
                        <a:pt x="131674" y="51826"/>
                      </a:moveTo>
                      <a:lnTo>
                        <a:pt x="123835" y="68828"/>
                      </a:lnTo>
                      <a:lnTo>
                        <a:pt x="147342" y="61541"/>
                      </a:lnTo>
                      <a:lnTo>
                        <a:pt x="154400" y="59922"/>
                      </a:lnTo>
                      <a:lnTo>
                        <a:pt x="166154" y="81782"/>
                      </a:lnTo>
                      <a:lnTo>
                        <a:pt x="173993" y="81782"/>
                      </a:lnTo>
                      <a:lnTo>
                        <a:pt x="177127" y="76114"/>
                      </a:lnTo>
                      <a:lnTo>
                        <a:pt x="177908" y="85830"/>
                      </a:lnTo>
                      <a:lnTo>
                        <a:pt x="171641" y="92307"/>
                      </a:lnTo>
                      <a:lnTo>
                        <a:pt x="177908" y="94736"/>
                      </a:lnTo>
                      <a:lnTo>
                        <a:pt x="179480" y="108499"/>
                      </a:lnTo>
                      <a:lnTo>
                        <a:pt x="187319" y="117405"/>
                      </a:lnTo>
                      <a:lnTo>
                        <a:pt x="188881" y="116596"/>
                      </a:lnTo>
                      <a:lnTo>
                        <a:pt x="194367" y="105261"/>
                      </a:lnTo>
                      <a:lnTo>
                        <a:pt x="207693" y="96355"/>
                      </a:lnTo>
                      <a:lnTo>
                        <a:pt x="211607" y="93116"/>
                      </a:lnTo>
                      <a:lnTo>
                        <a:pt x="213179" y="89878"/>
                      </a:lnTo>
                      <a:lnTo>
                        <a:pt x="213179" y="93116"/>
                      </a:lnTo>
                      <a:lnTo>
                        <a:pt x="219446" y="118215"/>
                      </a:lnTo>
                      <a:lnTo>
                        <a:pt x="223371" y="136836"/>
                      </a:lnTo>
                      <a:lnTo>
                        <a:pt x="251584" y="159506"/>
                      </a:lnTo>
                      <a:lnTo>
                        <a:pt x="271177" y="170031"/>
                      </a:lnTo>
                      <a:lnTo>
                        <a:pt x="272739" y="174898"/>
                      </a:lnTo>
                      <a:lnTo>
                        <a:pt x="283712" y="189471"/>
                      </a:lnTo>
                      <a:lnTo>
                        <a:pt x="286065" y="201616"/>
                      </a:lnTo>
                      <a:lnTo>
                        <a:pt x="279797" y="206473"/>
                      </a:lnTo>
                      <a:lnTo>
                        <a:pt x="257851" y="208093"/>
                      </a:lnTo>
                      <a:lnTo>
                        <a:pt x="271177" y="219427"/>
                      </a:lnTo>
                      <a:lnTo>
                        <a:pt x="251584" y="240478"/>
                      </a:lnTo>
                      <a:lnTo>
                        <a:pt x="250012" y="242907"/>
                      </a:lnTo>
                      <a:lnTo>
                        <a:pt x="260985" y="258289"/>
                      </a:lnTo>
                      <a:lnTo>
                        <a:pt x="255499" y="272863"/>
                      </a:lnTo>
                      <a:lnTo>
                        <a:pt x="247660" y="281769"/>
                      </a:lnTo>
                      <a:lnTo>
                        <a:pt x="248441" y="295532"/>
                      </a:lnTo>
                      <a:lnTo>
                        <a:pt x="264900" y="308496"/>
                      </a:lnTo>
                      <a:lnTo>
                        <a:pt x="268824" y="307686"/>
                      </a:lnTo>
                      <a:lnTo>
                        <a:pt x="286065" y="327927"/>
                      </a:lnTo>
                      <a:lnTo>
                        <a:pt x="286065" y="327927"/>
                      </a:lnTo>
                      <a:lnTo>
                        <a:pt x="270386" y="327927"/>
                      </a:lnTo>
                      <a:lnTo>
                        <a:pt x="266472" y="319830"/>
                      </a:lnTo>
                      <a:lnTo>
                        <a:pt x="260985" y="323069"/>
                      </a:lnTo>
                      <a:lnTo>
                        <a:pt x="246098" y="314163"/>
                      </a:lnTo>
                      <a:lnTo>
                        <a:pt x="231200" y="311734"/>
                      </a:lnTo>
                      <a:lnTo>
                        <a:pt x="227286" y="318211"/>
                      </a:lnTo>
                      <a:lnTo>
                        <a:pt x="215522" y="310925"/>
                      </a:lnTo>
                      <a:lnTo>
                        <a:pt x="215522" y="311734"/>
                      </a:lnTo>
                      <a:lnTo>
                        <a:pt x="206121" y="296342"/>
                      </a:lnTo>
                      <a:lnTo>
                        <a:pt x="195929" y="276911"/>
                      </a:lnTo>
                      <a:lnTo>
                        <a:pt x="186528" y="280959"/>
                      </a:lnTo>
                      <a:lnTo>
                        <a:pt x="171641" y="282578"/>
                      </a:lnTo>
                      <a:lnTo>
                        <a:pt x="160668" y="295532"/>
                      </a:lnTo>
                      <a:lnTo>
                        <a:pt x="134017" y="293913"/>
                      </a:lnTo>
                      <a:lnTo>
                        <a:pt x="110509" y="295532"/>
                      </a:lnTo>
                      <a:lnTo>
                        <a:pt x="93259" y="271243"/>
                      </a:lnTo>
                      <a:lnTo>
                        <a:pt x="93259" y="271243"/>
                      </a:lnTo>
                      <a:lnTo>
                        <a:pt x="66618" y="259099"/>
                      </a:lnTo>
                      <a:lnTo>
                        <a:pt x="65046" y="259099"/>
                      </a:lnTo>
                      <a:lnTo>
                        <a:pt x="0" y="229143"/>
                      </a:lnTo>
                      <a:lnTo>
                        <a:pt x="15669" y="156267"/>
                      </a:lnTo>
                      <a:lnTo>
                        <a:pt x="28994" y="152219"/>
                      </a:lnTo>
                      <a:lnTo>
                        <a:pt x="34480" y="142504"/>
                      </a:lnTo>
                      <a:lnTo>
                        <a:pt x="31347" y="124692"/>
                      </a:lnTo>
                      <a:lnTo>
                        <a:pt x="21155" y="99593"/>
                      </a:lnTo>
                      <a:lnTo>
                        <a:pt x="34480" y="77734"/>
                      </a:lnTo>
                      <a:lnTo>
                        <a:pt x="44672" y="73685"/>
                      </a:lnTo>
                      <a:lnTo>
                        <a:pt x="54073" y="51826"/>
                      </a:lnTo>
                      <a:lnTo>
                        <a:pt x="89345" y="24289"/>
                      </a:lnTo>
                      <a:lnTo>
                        <a:pt x="90126" y="22670"/>
                      </a:lnTo>
                      <a:lnTo>
                        <a:pt x="118339" y="0"/>
                      </a:lnTo>
                      <a:lnTo>
                        <a:pt x="114424" y="18621"/>
                      </a:lnTo>
                      <a:lnTo>
                        <a:pt x="120691" y="31575"/>
                      </a:lnTo>
                      <a:lnTo>
                        <a:pt x="131664" y="5182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0" name="Forma Livre: Forma 139">
                  <a:extLst>
                    <a:ext uri="{FF2B5EF4-FFF2-40B4-BE49-F238E27FC236}">
                      <a16:creationId xmlns:a16="http://schemas.microsoft.com/office/drawing/2014/main" id="{2EAA1631-5B46-D2FF-40B1-2A01CCC64AE0}"/>
                    </a:ext>
                  </a:extLst>
                </p:cNvPr>
                <p:cNvSpPr/>
                <p:nvPr/>
              </p:nvSpPr>
              <p:spPr>
                <a:xfrm>
                  <a:off x="7910998" y="3994653"/>
                  <a:ext cx="361302" cy="421033"/>
                </a:xfrm>
                <a:custGeom>
                  <a:avLst/>
                  <a:gdLst>
                    <a:gd name="connsiteX0" fmla="*/ 129321 w 361302"/>
                    <a:gd name="connsiteY0" fmla="*/ 0 h 421033"/>
                    <a:gd name="connsiteX1" fmla="*/ 141075 w 361302"/>
                    <a:gd name="connsiteY1" fmla="*/ 7287 h 421033"/>
                    <a:gd name="connsiteX2" fmla="*/ 144999 w 361302"/>
                    <a:gd name="connsiteY2" fmla="*/ 810 h 421033"/>
                    <a:gd name="connsiteX3" fmla="*/ 159887 w 361302"/>
                    <a:gd name="connsiteY3" fmla="*/ 3238 h 421033"/>
                    <a:gd name="connsiteX4" fmla="*/ 174774 w 361302"/>
                    <a:gd name="connsiteY4" fmla="*/ 12144 h 421033"/>
                    <a:gd name="connsiteX5" fmla="*/ 180261 w 361302"/>
                    <a:gd name="connsiteY5" fmla="*/ 8906 h 421033"/>
                    <a:gd name="connsiteX6" fmla="*/ 184185 w 361302"/>
                    <a:gd name="connsiteY6" fmla="*/ 17002 h 421033"/>
                    <a:gd name="connsiteX7" fmla="*/ 199854 w 361302"/>
                    <a:gd name="connsiteY7" fmla="*/ 17002 h 421033"/>
                    <a:gd name="connsiteX8" fmla="*/ 199854 w 361302"/>
                    <a:gd name="connsiteY8" fmla="*/ 17002 h 421033"/>
                    <a:gd name="connsiteX9" fmla="*/ 202997 w 361302"/>
                    <a:gd name="connsiteY9" fmla="*/ 18621 h 421033"/>
                    <a:gd name="connsiteX10" fmla="*/ 206911 w 361302"/>
                    <a:gd name="connsiteY10" fmla="*/ 20241 h 421033"/>
                    <a:gd name="connsiteX11" fmla="*/ 220237 w 361302"/>
                    <a:gd name="connsiteY11" fmla="*/ 27527 h 421033"/>
                    <a:gd name="connsiteX12" fmla="*/ 241392 w 361302"/>
                    <a:gd name="connsiteY12" fmla="*/ 22670 h 421033"/>
                    <a:gd name="connsiteX13" fmla="*/ 245316 w 361302"/>
                    <a:gd name="connsiteY13" fmla="*/ 26718 h 421033"/>
                    <a:gd name="connsiteX14" fmla="*/ 257070 w 361302"/>
                    <a:gd name="connsiteY14" fmla="*/ 23479 h 421033"/>
                    <a:gd name="connsiteX15" fmla="*/ 251583 w 361302"/>
                    <a:gd name="connsiteY15" fmla="*/ 43720 h 421033"/>
                    <a:gd name="connsiteX16" fmla="*/ 237477 w 361302"/>
                    <a:gd name="connsiteY16" fmla="*/ 67199 h 421033"/>
                    <a:gd name="connsiteX17" fmla="*/ 233562 w 361302"/>
                    <a:gd name="connsiteY17" fmla="*/ 86630 h 421033"/>
                    <a:gd name="connsiteX18" fmla="*/ 237477 w 361302"/>
                    <a:gd name="connsiteY18" fmla="*/ 94726 h 421033"/>
                    <a:gd name="connsiteX19" fmla="*/ 238258 w 361302"/>
                    <a:gd name="connsiteY19" fmla="*/ 99584 h 421033"/>
                    <a:gd name="connsiteX20" fmla="*/ 241392 w 361302"/>
                    <a:gd name="connsiteY20" fmla="*/ 105251 h 421033"/>
                    <a:gd name="connsiteX21" fmla="*/ 243744 w 361302"/>
                    <a:gd name="connsiteY21" fmla="*/ 115776 h 421033"/>
                    <a:gd name="connsiteX22" fmla="*/ 249231 w 361302"/>
                    <a:gd name="connsiteY22" fmla="*/ 129540 h 421033"/>
                    <a:gd name="connsiteX23" fmla="*/ 260985 w 361302"/>
                    <a:gd name="connsiteY23" fmla="*/ 146552 h 421033"/>
                    <a:gd name="connsiteX24" fmla="*/ 268043 w 361302"/>
                    <a:gd name="connsiteY24" fmla="*/ 155458 h 421033"/>
                    <a:gd name="connsiteX25" fmla="*/ 275882 w 361302"/>
                    <a:gd name="connsiteY25" fmla="*/ 163554 h 421033"/>
                    <a:gd name="connsiteX26" fmla="*/ 293122 w 361302"/>
                    <a:gd name="connsiteY26" fmla="*/ 169221 h 421033"/>
                    <a:gd name="connsiteX27" fmla="*/ 302523 w 361302"/>
                    <a:gd name="connsiteY27" fmla="*/ 177318 h 421033"/>
                    <a:gd name="connsiteX28" fmla="*/ 300961 w 361302"/>
                    <a:gd name="connsiteY28" fmla="*/ 195129 h 421033"/>
                    <a:gd name="connsiteX29" fmla="*/ 319764 w 361302"/>
                    <a:gd name="connsiteY29" fmla="*/ 214560 h 421033"/>
                    <a:gd name="connsiteX30" fmla="*/ 315849 w 361302"/>
                    <a:gd name="connsiteY30" fmla="*/ 239658 h 421033"/>
                    <a:gd name="connsiteX31" fmla="*/ 330736 w 361302"/>
                    <a:gd name="connsiteY31" fmla="*/ 267195 h 421033"/>
                    <a:gd name="connsiteX32" fmla="*/ 337013 w 361302"/>
                    <a:gd name="connsiteY32" fmla="*/ 271243 h 421033"/>
                    <a:gd name="connsiteX33" fmla="*/ 346414 w 361302"/>
                    <a:gd name="connsiteY33" fmla="*/ 284197 h 421033"/>
                    <a:gd name="connsiteX34" fmla="*/ 361302 w 361302"/>
                    <a:gd name="connsiteY34" fmla="*/ 324679 h 421033"/>
                    <a:gd name="connsiteX35" fmla="*/ 308010 w 361302"/>
                    <a:gd name="connsiteY35" fmla="*/ 349777 h 421033"/>
                    <a:gd name="connsiteX36" fmla="*/ 293122 w 361302"/>
                    <a:gd name="connsiteY36" fmla="*/ 359492 h 421033"/>
                    <a:gd name="connsiteX37" fmla="*/ 262557 w 361302"/>
                    <a:gd name="connsiteY37" fmla="*/ 382162 h 421033"/>
                    <a:gd name="connsiteX38" fmla="*/ 228857 w 361302"/>
                    <a:gd name="connsiteY38" fmla="*/ 406460 h 421033"/>
                    <a:gd name="connsiteX39" fmla="*/ 211607 w 361302"/>
                    <a:gd name="connsiteY39" fmla="*/ 421033 h 421033"/>
                    <a:gd name="connsiteX40" fmla="*/ 211607 w 361302"/>
                    <a:gd name="connsiteY40" fmla="*/ 416985 h 421033"/>
                    <a:gd name="connsiteX41" fmla="*/ 211607 w 361302"/>
                    <a:gd name="connsiteY41" fmla="*/ 412128 h 421033"/>
                    <a:gd name="connsiteX42" fmla="*/ 210826 w 361302"/>
                    <a:gd name="connsiteY42" fmla="*/ 312534 h 421033"/>
                    <a:gd name="connsiteX43" fmla="*/ 210826 w 361302"/>
                    <a:gd name="connsiteY43" fmla="*/ 313344 h 421033"/>
                    <a:gd name="connsiteX44" fmla="*/ 209264 w 361302"/>
                    <a:gd name="connsiteY44" fmla="*/ 282578 h 421033"/>
                    <a:gd name="connsiteX45" fmla="*/ 209264 w 361302"/>
                    <a:gd name="connsiteY45" fmla="*/ 262328 h 421033"/>
                    <a:gd name="connsiteX46" fmla="*/ 209264 w 361302"/>
                    <a:gd name="connsiteY46" fmla="*/ 258280 h 421033"/>
                    <a:gd name="connsiteX47" fmla="*/ 186537 w 361302"/>
                    <a:gd name="connsiteY47" fmla="*/ 242087 h 421033"/>
                    <a:gd name="connsiteX48" fmla="*/ 170859 w 361302"/>
                    <a:gd name="connsiteY48" fmla="*/ 236420 h 421033"/>
                    <a:gd name="connsiteX49" fmla="*/ 141075 w 361302"/>
                    <a:gd name="connsiteY49" fmla="*/ 253422 h 421033"/>
                    <a:gd name="connsiteX50" fmla="*/ 130893 w 361302"/>
                    <a:gd name="connsiteY50" fmla="*/ 244516 h 421033"/>
                    <a:gd name="connsiteX51" fmla="*/ 129321 w 361302"/>
                    <a:gd name="connsiteY51" fmla="*/ 242087 h 421033"/>
                    <a:gd name="connsiteX52" fmla="*/ 117567 w 361302"/>
                    <a:gd name="connsiteY52" fmla="*/ 233991 h 421033"/>
                    <a:gd name="connsiteX53" fmla="*/ 109728 w 361302"/>
                    <a:gd name="connsiteY53" fmla="*/ 251803 h 421033"/>
                    <a:gd name="connsiteX54" fmla="*/ 89354 w 361302"/>
                    <a:gd name="connsiteY54" fmla="*/ 267186 h 421033"/>
                    <a:gd name="connsiteX55" fmla="*/ 101108 w 361302"/>
                    <a:gd name="connsiteY55" fmla="*/ 284197 h 421033"/>
                    <a:gd name="connsiteX56" fmla="*/ 70542 w 361302"/>
                    <a:gd name="connsiteY56" fmla="*/ 281768 h 421033"/>
                    <a:gd name="connsiteX57" fmla="*/ 68970 w 361302"/>
                    <a:gd name="connsiteY57" fmla="*/ 286626 h 421033"/>
                    <a:gd name="connsiteX58" fmla="*/ 76029 w 361302"/>
                    <a:gd name="connsiteY58" fmla="*/ 290675 h 421033"/>
                    <a:gd name="connsiteX59" fmla="*/ 68189 w 361302"/>
                    <a:gd name="connsiteY59" fmla="*/ 294723 h 421033"/>
                    <a:gd name="connsiteX60" fmla="*/ 62703 w 361302"/>
                    <a:gd name="connsiteY60" fmla="*/ 292294 h 421033"/>
                    <a:gd name="connsiteX61" fmla="*/ 55654 w 361302"/>
                    <a:gd name="connsiteY61" fmla="*/ 297961 h 421033"/>
                    <a:gd name="connsiteX62" fmla="*/ 57216 w 361302"/>
                    <a:gd name="connsiteY62" fmla="*/ 299580 h 421033"/>
                    <a:gd name="connsiteX63" fmla="*/ 64275 w 361302"/>
                    <a:gd name="connsiteY63" fmla="*/ 306867 h 421033"/>
                    <a:gd name="connsiteX64" fmla="*/ 60350 w 361302"/>
                    <a:gd name="connsiteY64" fmla="*/ 311725 h 421033"/>
                    <a:gd name="connsiteX65" fmla="*/ 64275 w 361302"/>
                    <a:gd name="connsiteY65" fmla="*/ 319821 h 421033"/>
                    <a:gd name="connsiteX66" fmla="*/ 57216 w 361302"/>
                    <a:gd name="connsiteY66" fmla="*/ 327108 h 421033"/>
                    <a:gd name="connsiteX67" fmla="*/ 62703 w 361302"/>
                    <a:gd name="connsiteY67" fmla="*/ 332775 h 421033"/>
                    <a:gd name="connsiteX68" fmla="*/ 49377 w 361302"/>
                    <a:gd name="connsiteY68" fmla="*/ 344919 h 421033"/>
                    <a:gd name="connsiteX69" fmla="*/ 0 w 361302"/>
                    <a:gd name="connsiteY69" fmla="*/ 327108 h 421033"/>
                    <a:gd name="connsiteX70" fmla="*/ 3143 w 361302"/>
                    <a:gd name="connsiteY70" fmla="*/ 320631 h 421033"/>
                    <a:gd name="connsiteX71" fmla="*/ 7839 w 361302"/>
                    <a:gd name="connsiteY71" fmla="*/ 304438 h 421033"/>
                    <a:gd name="connsiteX72" fmla="*/ 16459 w 361302"/>
                    <a:gd name="connsiteY72" fmla="*/ 301200 h 421033"/>
                    <a:gd name="connsiteX73" fmla="*/ 1571 w 361302"/>
                    <a:gd name="connsiteY73" fmla="*/ 279340 h 421033"/>
                    <a:gd name="connsiteX74" fmla="*/ 9410 w 361302"/>
                    <a:gd name="connsiteY74" fmla="*/ 267186 h 421033"/>
                    <a:gd name="connsiteX75" fmla="*/ 9410 w 361302"/>
                    <a:gd name="connsiteY75" fmla="*/ 238849 h 421033"/>
                    <a:gd name="connsiteX76" fmla="*/ 9410 w 361302"/>
                    <a:gd name="connsiteY76" fmla="*/ 238039 h 421033"/>
                    <a:gd name="connsiteX77" fmla="*/ 10973 w 361302"/>
                    <a:gd name="connsiteY77" fmla="*/ 231562 h 421033"/>
                    <a:gd name="connsiteX78" fmla="*/ 18812 w 361302"/>
                    <a:gd name="connsiteY78" fmla="*/ 224276 h 421033"/>
                    <a:gd name="connsiteX79" fmla="*/ 41538 w 361302"/>
                    <a:gd name="connsiteY79" fmla="*/ 218608 h 421033"/>
                    <a:gd name="connsiteX80" fmla="*/ 43110 w 361302"/>
                    <a:gd name="connsiteY80" fmla="*/ 208083 h 421033"/>
                    <a:gd name="connsiteX81" fmla="*/ 37624 w 361302"/>
                    <a:gd name="connsiteY81" fmla="*/ 197558 h 421033"/>
                    <a:gd name="connsiteX82" fmla="*/ 33709 w 361302"/>
                    <a:gd name="connsiteY82" fmla="*/ 199987 h 421033"/>
                    <a:gd name="connsiteX83" fmla="*/ 30566 w 361302"/>
                    <a:gd name="connsiteY83" fmla="*/ 195939 h 421033"/>
                    <a:gd name="connsiteX84" fmla="*/ 32137 w 361302"/>
                    <a:gd name="connsiteY84" fmla="*/ 191891 h 421033"/>
                    <a:gd name="connsiteX85" fmla="*/ 41538 w 361302"/>
                    <a:gd name="connsiteY85" fmla="*/ 191081 h 421033"/>
                    <a:gd name="connsiteX86" fmla="*/ 43110 w 361302"/>
                    <a:gd name="connsiteY86" fmla="*/ 176508 h 421033"/>
                    <a:gd name="connsiteX87" fmla="*/ 36052 w 361302"/>
                    <a:gd name="connsiteY87" fmla="*/ 172460 h 421033"/>
                    <a:gd name="connsiteX88" fmla="*/ 33709 w 361302"/>
                    <a:gd name="connsiteY88" fmla="*/ 169221 h 421033"/>
                    <a:gd name="connsiteX89" fmla="*/ 32137 w 361302"/>
                    <a:gd name="connsiteY89" fmla="*/ 155458 h 421033"/>
                    <a:gd name="connsiteX90" fmla="*/ 37624 w 361302"/>
                    <a:gd name="connsiteY90" fmla="*/ 156267 h 421033"/>
                    <a:gd name="connsiteX91" fmla="*/ 39976 w 361302"/>
                    <a:gd name="connsiteY91" fmla="*/ 151410 h 421033"/>
                    <a:gd name="connsiteX92" fmla="*/ 83868 w 361302"/>
                    <a:gd name="connsiteY92" fmla="*/ 145742 h 421033"/>
                    <a:gd name="connsiteX93" fmla="*/ 96402 w 361302"/>
                    <a:gd name="connsiteY93" fmla="*/ 147361 h 421033"/>
                    <a:gd name="connsiteX94" fmla="*/ 114433 w 361302"/>
                    <a:gd name="connsiteY94" fmla="*/ 143313 h 421033"/>
                    <a:gd name="connsiteX95" fmla="*/ 123834 w 361302"/>
                    <a:gd name="connsiteY95" fmla="*/ 136026 h 421033"/>
                    <a:gd name="connsiteX96" fmla="*/ 93269 w 361302"/>
                    <a:gd name="connsiteY96" fmla="*/ 85011 h 421033"/>
                    <a:gd name="connsiteX97" fmla="*/ 70542 w 361302"/>
                    <a:gd name="connsiteY97" fmla="*/ 63151 h 421033"/>
                    <a:gd name="connsiteX98" fmla="*/ 83868 w 361302"/>
                    <a:gd name="connsiteY98" fmla="*/ 55054 h 421033"/>
                    <a:gd name="connsiteX99" fmla="*/ 89354 w 361302"/>
                    <a:gd name="connsiteY99" fmla="*/ 42910 h 421033"/>
                    <a:gd name="connsiteX100" fmla="*/ 100326 w 361302"/>
                    <a:gd name="connsiteY100" fmla="*/ 32385 h 421033"/>
                    <a:gd name="connsiteX101" fmla="*/ 126968 w 361302"/>
                    <a:gd name="connsiteY101" fmla="*/ 2429 h 421033"/>
                    <a:gd name="connsiteX102" fmla="*/ 129321 w 361302"/>
                    <a:gd name="connsiteY102" fmla="*/ 0 h 421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361302" h="421033">
                      <a:moveTo>
                        <a:pt x="129321" y="0"/>
                      </a:moveTo>
                      <a:lnTo>
                        <a:pt x="141075" y="7287"/>
                      </a:lnTo>
                      <a:lnTo>
                        <a:pt x="144999" y="810"/>
                      </a:lnTo>
                      <a:lnTo>
                        <a:pt x="159887" y="3238"/>
                      </a:lnTo>
                      <a:lnTo>
                        <a:pt x="174774" y="12144"/>
                      </a:lnTo>
                      <a:lnTo>
                        <a:pt x="180261" y="8906"/>
                      </a:lnTo>
                      <a:lnTo>
                        <a:pt x="184185" y="17002"/>
                      </a:lnTo>
                      <a:lnTo>
                        <a:pt x="199854" y="17002"/>
                      </a:lnTo>
                      <a:lnTo>
                        <a:pt x="199854" y="17002"/>
                      </a:lnTo>
                      <a:lnTo>
                        <a:pt x="202997" y="18621"/>
                      </a:lnTo>
                      <a:lnTo>
                        <a:pt x="206911" y="20241"/>
                      </a:lnTo>
                      <a:lnTo>
                        <a:pt x="220237" y="27527"/>
                      </a:lnTo>
                      <a:lnTo>
                        <a:pt x="241392" y="22670"/>
                      </a:lnTo>
                      <a:lnTo>
                        <a:pt x="245316" y="26718"/>
                      </a:lnTo>
                      <a:lnTo>
                        <a:pt x="257070" y="23479"/>
                      </a:lnTo>
                      <a:lnTo>
                        <a:pt x="251583" y="43720"/>
                      </a:lnTo>
                      <a:lnTo>
                        <a:pt x="237477" y="67199"/>
                      </a:lnTo>
                      <a:lnTo>
                        <a:pt x="233562" y="86630"/>
                      </a:lnTo>
                      <a:lnTo>
                        <a:pt x="237477" y="94726"/>
                      </a:lnTo>
                      <a:lnTo>
                        <a:pt x="238258" y="99584"/>
                      </a:lnTo>
                      <a:lnTo>
                        <a:pt x="241392" y="105251"/>
                      </a:lnTo>
                      <a:lnTo>
                        <a:pt x="243744" y="115776"/>
                      </a:lnTo>
                      <a:lnTo>
                        <a:pt x="249231" y="129540"/>
                      </a:lnTo>
                      <a:lnTo>
                        <a:pt x="260985" y="146552"/>
                      </a:lnTo>
                      <a:lnTo>
                        <a:pt x="268043" y="155458"/>
                      </a:lnTo>
                      <a:lnTo>
                        <a:pt x="275882" y="163554"/>
                      </a:lnTo>
                      <a:lnTo>
                        <a:pt x="293122" y="169221"/>
                      </a:lnTo>
                      <a:lnTo>
                        <a:pt x="302523" y="177318"/>
                      </a:lnTo>
                      <a:lnTo>
                        <a:pt x="300961" y="195129"/>
                      </a:lnTo>
                      <a:lnTo>
                        <a:pt x="319764" y="214560"/>
                      </a:lnTo>
                      <a:lnTo>
                        <a:pt x="315849" y="239658"/>
                      </a:lnTo>
                      <a:lnTo>
                        <a:pt x="330736" y="267195"/>
                      </a:lnTo>
                      <a:lnTo>
                        <a:pt x="337013" y="271243"/>
                      </a:lnTo>
                      <a:lnTo>
                        <a:pt x="346414" y="284197"/>
                      </a:lnTo>
                      <a:lnTo>
                        <a:pt x="361302" y="324679"/>
                      </a:lnTo>
                      <a:lnTo>
                        <a:pt x="308010" y="349777"/>
                      </a:lnTo>
                      <a:lnTo>
                        <a:pt x="293122" y="359492"/>
                      </a:lnTo>
                      <a:lnTo>
                        <a:pt x="262557" y="382162"/>
                      </a:lnTo>
                      <a:lnTo>
                        <a:pt x="228857" y="406460"/>
                      </a:lnTo>
                      <a:lnTo>
                        <a:pt x="211607" y="421033"/>
                      </a:lnTo>
                      <a:lnTo>
                        <a:pt x="211607" y="416985"/>
                      </a:lnTo>
                      <a:lnTo>
                        <a:pt x="211607" y="412128"/>
                      </a:lnTo>
                      <a:lnTo>
                        <a:pt x="210826" y="312534"/>
                      </a:lnTo>
                      <a:lnTo>
                        <a:pt x="210826" y="313344"/>
                      </a:lnTo>
                      <a:lnTo>
                        <a:pt x="209264" y="282578"/>
                      </a:lnTo>
                      <a:lnTo>
                        <a:pt x="209264" y="262328"/>
                      </a:lnTo>
                      <a:lnTo>
                        <a:pt x="209264" y="258280"/>
                      </a:lnTo>
                      <a:lnTo>
                        <a:pt x="186537" y="242087"/>
                      </a:lnTo>
                      <a:lnTo>
                        <a:pt x="170859" y="236420"/>
                      </a:lnTo>
                      <a:lnTo>
                        <a:pt x="141075" y="253422"/>
                      </a:lnTo>
                      <a:lnTo>
                        <a:pt x="130893" y="244516"/>
                      </a:lnTo>
                      <a:lnTo>
                        <a:pt x="129321" y="242087"/>
                      </a:lnTo>
                      <a:lnTo>
                        <a:pt x="117567" y="233991"/>
                      </a:lnTo>
                      <a:lnTo>
                        <a:pt x="109728" y="251803"/>
                      </a:lnTo>
                      <a:lnTo>
                        <a:pt x="89354" y="267186"/>
                      </a:lnTo>
                      <a:lnTo>
                        <a:pt x="101108" y="284197"/>
                      </a:lnTo>
                      <a:lnTo>
                        <a:pt x="70542" y="281768"/>
                      </a:lnTo>
                      <a:lnTo>
                        <a:pt x="68970" y="286626"/>
                      </a:lnTo>
                      <a:lnTo>
                        <a:pt x="76029" y="290675"/>
                      </a:lnTo>
                      <a:lnTo>
                        <a:pt x="68189" y="294723"/>
                      </a:lnTo>
                      <a:lnTo>
                        <a:pt x="62703" y="292294"/>
                      </a:lnTo>
                      <a:lnTo>
                        <a:pt x="55654" y="297961"/>
                      </a:lnTo>
                      <a:lnTo>
                        <a:pt x="57216" y="299580"/>
                      </a:lnTo>
                      <a:lnTo>
                        <a:pt x="64275" y="306867"/>
                      </a:lnTo>
                      <a:lnTo>
                        <a:pt x="60350" y="311725"/>
                      </a:lnTo>
                      <a:lnTo>
                        <a:pt x="64275" y="319821"/>
                      </a:lnTo>
                      <a:lnTo>
                        <a:pt x="57216" y="327108"/>
                      </a:lnTo>
                      <a:lnTo>
                        <a:pt x="62703" y="332775"/>
                      </a:lnTo>
                      <a:lnTo>
                        <a:pt x="49377" y="344919"/>
                      </a:lnTo>
                      <a:lnTo>
                        <a:pt x="0" y="327108"/>
                      </a:lnTo>
                      <a:lnTo>
                        <a:pt x="3143" y="320631"/>
                      </a:lnTo>
                      <a:lnTo>
                        <a:pt x="7839" y="304438"/>
                      </a:lnTo>
                      <a:lnTo>
                        <a:pt x="16459" y="301200"/>
                      </a:lnTo>
                      <a:lnTo>
                        <a:pt x="1571" y="279340"/>
                      </a:lnTo>
                      <a:lnTo>
                        <a:pt x="9410" y="267186"/>
                      </a:lnTo>
                      <a:lnTo>
                        <a:pt x="9410" y="238849"/>
                      </a:lnTo>
                      <a:lnTo>
                        <a:pt x="9410" y="238039"/>
                      </a:lnTo>
                      <a:lnTo>
                        <a:pt x="10973" y="231562"/>
                      </a:lnTo>
                      <a:lnTo>
                        <a:pt x="18812" y="224276"/>
                      </a:lnTo>
                      <a:lnTo>
                        <a:pt x="41538" y="218608"/>
                      </a:lnTo>
                      <a:lnTo>
                        <a:pt x="43110" y="208083"/>
                      </a:lnTo>
                      <a:lnTo>
                        <a:pt x="37624" y="197558"/>
                      </a:lnTo>
                      <a:lnTo>
                        <a:pt x="33709" y="199987"/>
                      </a:lnTo>
                      <a:lnTo>
                        <a:pt x="30566" y="195939"/>
                      </a:lnTo>
                      <a:lnTo>
                        <a:pt x="32137" y="191891"/>
                      </a:lnTo>
                      <a:lnTo>
                        <a:pt x="41538" y="191081"/>
                      </a:lnTo>
                      <a:lnTo>
                        <a:pt x="43110" y="176508"/>
                      </a:lnTo>
                      <a:lnTo>
                        <a:pt x="36052" y="172460"/>
                      </a:lnTo>
                      <a:lnTo>
                        <a:pt x="33709" y="169221"/>
                      </a:lnTo>
                      <a:lnTo>
                        <a:pt x="32137" y="155458"/>
                      </a:lnTo>
                      <a:lnTo>
                        <a:pt x="37624" y="156267"/>
                      </a:lnTo>
                      <a:lnTo>
                        <a:pt x="39976" y="151410"/>
                      </a:lnTo>
                      <a:lnTo>
                        <a:pt x="83868" y="145742"/>
                      </a:lnTo>
                      <a:lnTo>
                        <a:pt x="96402" y="147361"/>
                      </a:lnTo>
                      <a:lnTo>
                        <a:pt x="114433" y="143313"/>
                      </a:lnTo>
                      <a:lnTo>
                        <a:pt x="123834" y="136026"/>
                      </a:lnTo>
                      <a:lnTo>
                        <a:pt x="93269" y="85011"/>
                      </a:lnTo>
                      <a:lnTo>
                        <a:pt x="70542" y="63151"/>
                      </a:lnTo>
                      <a:lnTo>
                        <a:pt x="83868" y="55054"/>
                      </a:lnTo>
                      <a:lnTo>
                        <a:pt x="89354" y="42910"/>
                      </a:lnTo>
                      <a:lnTo>
                        <a:pt x="100326" y="32385"/>
                      </a:lnTo>
                      <a:lnTo>
                        <a:pt x="126968" y="2429"/>
                      </a:lnTo>
                      <a:lnTo>
                        <a:pt x="129321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1" name="Forma Livre: Forma 140">
                  <a:extLst>
                    <a:ext uri="{FF2B5EF4-FFF2-40B4-BE49-F238E27FC236}">
                      <a16:creationId xmlns:a16="http://schemas.microsoft.com/office/drawing/2014/main" id="{69D8D7E1-5953-4B7D-6B34-6095A9ACFB4D}"/>
                    </a:ext>
                  </a:extLst>
                </p:cNvPr>
                <p:cNvSpPr/>
                <p:nvPr/>
              </p:nvSpPr>
              <p:spPr>
                <a:xfrm>
                  <a:off x="8162582" y="3791418"/>
                  <a:ext cx="159886" cy="234000"/>
                </a:xfrm>
                <a:custGeom>
                  <a:avLst/>
                  <a:gdLst>
                    <a:gd name="connsiteX0" fmla="*/ 110509 w 159886"/>
                    <a:gd name="connsiteY0" fmla="*/ 160315 h 234000"/>
                    <a:gd name="connsiteX1" fmla="*/ 159887 w 159886"/>
                    <a:gd name="connsiteY1" fmla="*/ 225905 h 234000"/>
                    <a:gd name="connsiteX2" fmla="*/ 153610 w 159886"/>
                    <a:gd name="connsiteY2" fmla="*/ 234001 h 234000"/>
                    <a:gd name="connsiteX3" fmla="*/ 141856 w 159886"/>
                    <a:gd name="connsiteY3" fmla="*/ 229143 h 234000"/>
                    <a:gd name="connsiteX4" fmla="*/ 136370 w 159886"/>
                    <a:gd name="connsiteY4" fmla="*/ 230762 h 234000"/>
                    <a:gd name="connsiteX5" fmla="*/ 137941 w 159886"/>
                    <a:gd name="connsiteY5" fmla="*/ 219427 h 234000"/>
                    <a:gd name="connsiteX6" fmla="*/ 130883 w 159886"/>
                    <a:gd name="connsiteY6" fmla="*/ 207283 h 234000"/>
                    <a:gd name="connsiteX7" fmla="*/ 115996 w 159886"/>
                    <a:gd name="connsiteY7" fmla="*/ 216189 h 234000"/>
                    <a:gd name="connsiteX8" fmla="*/ 115996 w 159886"/>
                    <a:gd name="connsiteY8" fmla="*/ 224285 h 234000"/>
                    <a:gd name="connsiteX9" fmla="*/ 93269 w 159886"/>
                    <a:gd name="connsiteY9" fmla="*/ 215379 h 234000"/>
                    <a:gd name="connsiteX10" fmla="*/ 88564 w 159886"/>
                    <a:gd name="connsiteY10" fmla="*/ 219427 h 234000"/>
                    <a:gd name="connsiteX11" fmla="*/ 76029 w 159886"/>
                    <a:gd name="connsiteY11" fmla="*/ 213760 h 234000"/>
                    <a:gd name="connsiteX12" fmla="*/ 70533 w 159886"/>
                    <a:gd name="connsiteY12" fmla="*/ 216999 h 234000"/>
                    <a:gd name="connsiteX13" fmla="*/ 64265 w 159886"/>
                    <a:gd name="connsiteY13" fmla="*/ 214570 h 234000"/>
                    <a:gd name="connsiteX14" fmla="*/ 62703 w 159886"/>
                    <a:gd name="connsiteY14" fmla="*/ 204854 h 234000"/>
                    <a:gd name="connsiteX15" fmla="*/ 72104 w 159886"/>
                    <a:gd name="connsiteY15" fmla="*/ 205664 h 234000"/>
                    <a:gd name="connsiteX16" fmla="*/ 75238 w 159886"/>
                    <a:gd name="connsiteY16" fmla="*/ 202425 h 234000"/>
                    <a:gd name="connsiteX17" fmla="*/ 73676 w 159886"/>
                    <a:gd name="connsiteY17" fmla="*/ 196748 h 234000"/>
                    <a:gd name="connsiteX18" fmla="*/ 64265 w 159886"/>
                    <a:gd name="connsiteY18" fmla="*/ 195129 h 234000"/>
                    <a:gd name="connsiteX19" fmla="*/ 56426 w 159886"/>
                    <a:gd name="connsiteY19" fmla="*/ 174889 h 234000"/>
                    <a:gd name="connsiteX20" fmla="*/ 33700 w 159886"/>
                    <a:gd name="connsiteY20" fmla="*/ 115786 h 234000"/>
                    <a:gd name="connsiteX21" fmla="*/ 32138 w 159886"/>
                    <a:gd name="connsiteY21" fmla="*/ 114976 h 234000"/>
                    <a:gd name="connsiteX22" fmla="*/ 29785 w 159886"/>
                    <a:gd name="connsiteY22" fmla="*/ 105261 h 234000"/>
                    <a:gd name="connsiteX23" fmla="*/ 17240 w 159886"/>
                    <a:gd name="connsiteY23" fmla="*/ 73685 h 234000"/>
                    <a:gd name="connsiteX24" fmla="*/ 0 w 159886"/>
                    <a:gd name="connsiteY24" fmla="*/ 29956 h 234000"/>
                    <a:gd name="connsiteX25" fmla="*/ 9411 w 159886"/>
                    <a:gd name="connsiteY25" fmla="*/ 27527 h 234000"/>
                    <a:gd name="connsiteX26" fmla="*/ 29785 w 159886"/>
                    <a:gd name="connsiteY26" fmla="*/ 21050 h 234000"/>
                    <a:gd name="connsiteX27" fmla="*/ 69752 w 159886"/>
                    <a:gd name="connsiteY27" fmla="*/ 5667 h 234000"/>
                    <a:gd name="connsiteX28" fmla="*/ 88564 w 159886"/>
                    <a:gd name="connsiteY28" fmla="*/ 810 h 234000"/>
                    <a:gd name="connsiteX29" fmla="*/ 88564 w 159886"/>
                    <a:gd name="connsiteY29" fmla="*/ 0 h 234000"/>
                    <a:gd name="connsiteX30" fmla="*/ 98756 w 159886"/>
                    <a:gd name="connsiteY30" fmla="*/ 43720 h 234000"/>
                    <a:gd name="connsiteX31" fmla="*/ 105804 w 159886"/>
                    <a:gd name="connsiteY31" fmla="*/ 72066 h 234000"/>
                    <a:gd name="connsiteX32" fmla="*/ 105804 w 159886"/>
                    <a:gd name="connsiteY32" fmla="*/ 87449 h 234000"/>
                    <a:gd name="connsiteX33" fmla="*/ 104242 w 159886"/>
                    <a:gd name="connsiteY33" fmla="*/ 103641 h 234000"/>
                    <a:gd name="connsiteX34" fmla="*/ 104242 w 159886"/>
                    <a:gd name="connsiteY34" fmla="*/ 106070 h 234000"/>
                    <a:gd name="connsiteX35" fmla="*/ 104242 w 159886"/>
                    <a:gd name="connsiteY35" fmla="*/ 108499 h 234000"/>
                    <a:gd name="connsiteX36" fmla="*/ 102670 w 159886"/>
                    <a:gd name="connsiteY36" fmla="*/ 148981 h 234000"/>
                    <a:gd name="connsiteX37" fmla="*/ 110509 w 159886"/>
                    <a:gd name="connsiteY37" fmla="*/ 160315 h 23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59886" h="234000">
                      <a:moveTo>
                        <a:pt x="110509" y="160315"/>
                      </a:moveTo>
                      <a:lnTo>
                        <a:pt x="159887" y="225905"/>
                      </a:lnTo>
                      <a:lnTo>
                        <a:pt x="153610" y="234001"/>
                      </a:lnTo>
                      <a:lnTo>
                        <a:pt x="141856" y="229143"/>
                      </a:lnTo>
                      <a:lnTo>
                        <a:pt x="136370" y="230762"/>
                      </a:lnTo>
                      <a:lnTo>
                        <a:pt x="137941" y="219427"/>
                      </a:lnTo>
                      <a:lnTo>
                        <a:pt x="130883" y="207283"/>
                      </a:lnTo>
                      <a:lnTo>
                        <a:pt x="115996" y="216189"/>
                      </a:lnTo>
                      <a:lnTo>
                        <a:pt x="115996" y="224285"/>
                      </a:lnTo>
                      <a:lnTo>
                        <a:pt x="93269" y="215379"/>
                      </a:lnTo>
                      <a:lnTo>
                        <a:pt x="88564" y="219427"/>
                      </a:lnTo>
                      <a:lnTo>
                        <a:pt x="76029" y="213760"/>
                      </a:lnTo>
                      <a:lnTo>
                        <a:pt x="70533" y="216999"/>
                      </a:lnTo>
                      <a:lnTo>
                        <a:pt x="64265" y="214570"/>
                      </a:lnTo>
                      <a:lnTo>
                        <a:pt x="62703" y="204854"/>
                      </a:lnTo>
                      <a:lnTo>
                        <a:pt x="72104" y="205664"/>
                      </a:lnTo>
                      <a:lnTo>
                        <a:pt x="75238" y="202425"/>
                      </a:lnTo>
                      <a:lnTo>
                        <a:pt x="73676" y="196748"/>
                      </a:lnTo>
                      <a:lnTo>
                        <a:pt x="64265" y="195129"/>
                      </a:lnTo>
                      <a:lnTo>
                        <a:pt x="56426" y="174889"/>
                      </a:lnTo>
                      <a:lnTo>
                        <a:pt x="33700" y="115786"/>
                      </a:lnTo>
                      <a:lnTo>
                        <a:pt x="32138" y="114976"/>
                      </a:lnTo>
                      <a:lnTo>
                        <a:pt x="29785" y="105261"/>
                      </a:lnTo>
                      <a:lnTo>
                        <a:pt x="17240" y="73685"/>
                      </a:lnTo>
                      <a:lnTo>
                        <a:pt x="0" y="29956"/>
                      </a:lnTo>
                      <a:lnTo>
                        <a:pt x="9411" y="27527"/>
                      </a:lnTo>
                      <a:lnTo>
                        <a:pt x="29785" y="21050"/>
                      </a:lnTo>
                      <a:lnTo>
                        <a:pt x="69752" y="5667"/>
                      </a:lnTo>
                      <a:lnTo>
                        <a:pt x="88564" y="810"/>
                      </a:lnTo>
                      <a:lnTo>
                        <a:pt x="88564" y="0"/>
                      </a:lnTo>
                      <a:lnTo>
                        <a:pt x="98756" y="43720"/>
                      </a:lnTo>
                      <a:lnTo>
                        <a:pt x="105804" y="72066"/>
                      </a:lnTo>
                      <a:lnTo>
                        <a:pt x="105804" y="87449"/>
                      </a:lnTo>
                      <a:lnTo>
                        <a:pt x="104242" y="103641"/>
                      </a:lnTo>
                      <a:lnTo>
                        <a:pt x="104242" y="106070"/>
                      </a:lnTo>
                      <a:lnTo>
                        <a:pt x="104242" y="108499"/>
                      </a:lnTo>
                      <a:lnTo>
                        <a:pt x="102670" y="148981"/>
                      </a:lnTo>
                      <a:lnTo>
                        <a:pt x="110509" y="160315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2" name="Forma Livre: Forma 141">
                  <a:extLst>
                    <a:ext uri="{FF2B5EF4-FFF2-40B4-BE49-F238E27FC236}">
                      <a16:creationId xmlns:a16="http://schemas.microsoft.com/office/drawing/2014/main" id="{1E5A5558-BAD0-26C3-8E37-CED4FAC457D9}"/>
                    </a:ext>
                  </a:extLst>
                </p:cNvPr>
                <p:cNvSpPr/>
                <p:nvPr/>
              </p:nvSpPr>
              <p:spPr>
                <a:xfrm>
                  <a:off x="8049720" y="4388959"/>
                  <a:ext cx="174774" cy="268005"/>
                </a:xfrm>
                <a:custGeom>
                  <a:avLst/>
                  <a:gdLst>
                    <a:gd name="connsiteX0" fmla="*/ 116786 w 174774"/>
                    <a:gd name="connsiteY0" fmla="*/ 0 h 268005"/>
                    <a:gd name="connsiteX1" fmla="*/ 133236 w 174774"/>
                    <a:gd name="connsiteY1" fmla="*/ 16202 h 268005"/>
                    <a:gd name="connsiteX2" fmla="*/ 129321 w 174774"/>
                    <a:gd name="connsiteY2" fmla="*/ 21060 h 268005"/>
                    <a:gd name="connsiteX3" fmla="*/ 138722 w 174774"/>
                    <a:gd name="connsiteY3" fmla="*/ 21870 h 268005"/>
                    <a:gd name="connsiteX4" fmla="*/ 144209 w 174774"/>
                    <a:gd name="connsiteY4" fmla="*/ 29156 h 268005"/>
                    <a:gd name="connsiteX5" fmla="*/ 157534 w 174774"/>
                    <a:gd name="connsiteY5" fmla="*/ 25918 h 268005"/>
                    <a:gd name="connsiteX6" fmla="*/ 161458 w 174774"/>
                    <a:gd name="connsiteY6" fmla="*/ 57493 h 268005"/>
                    <a:gd name="connsiteX7" fmla="*/ 161458 w 174774"/>
                    <a:gd name="connsiteY7" fmla="*/ 57493 h 268005"/>
                    <a:gd name="connsiteX8" fmla="*/ 166154 w 174774"/>
                    <a:gd name="connsiteY8" fmla="*/ 116596 h 268005"/>
                    <a:gd name="connsiteX9" fmla="*/ 166154 w 174774"/>
                    <a:gd name="connsiteY9" fmla="*/ 115786 h 268005"/>
                    <a:gd name="connsiteX10" fmla="*/ 166154 w 174774"/>
                    <a:gd name="connsiteY10" fmla="*/ 125502 h 268005"/>
                    <a:gd name="connsiteX11" fmla="*/ 170859 w 174774"/>
                    <a:gd name="connsiteY11" fmla="*/ 170041 h 268005"/>
                    <a:gd name="connsiteX12" fmla="*/ 171641 w 174774"/>
                    <a:gd name="connsiteY12" fmla="*/ 184614 h 268005"/>
                    <a:gd name="connsiteX13" fmla="*/ 174774 w 174774"/>
                    <a:gd name="connsiteY13" fmla="*/ 211331 h 268005"/>
                    <a:gd name="connsiteX14" fmla="*/ 167726 w 174774"/>
                    <a:gd name="connsiteY14" fmla="*/ 208902 h 268005"/>
                    <a:gd name="connsiteX15" fmla="*/ 166154 w 174774"/>
                    <a:gd name="connsiteY15" fmla="*/ 208902 h 268005"/>
                    <a:gd name="connsiteX16" fmla="*/ 157534 w 174774"/>
                    <a:gd name="connsiteY16" fmla="*/ 220237 h 268005"/>
                    <a:gd name="connsiteX17" fmla="*/ 152048 w 174774"/>
                    <a:gd name="connsiteY17" fmla="*/ 220237 h 268005"/>
                    <a:gd name="connsiteX18" fmla="*/ 144990 w 174774"/>
                    <a:gd name="connsiteY18" fmla="*/ 216189 h 268005"/>
                    <a:gd name="connsiteX19" fmla="*/ 146561 w 174774"/>
                    <a:gd name="connsiteY19" fmla="*/ 200806 h 268005"/>
                    <a:gd name="connsiteX20" fmla="*/ 127749 w 174774"/>
                    <a:gd name="connsiteY20" fmla="*/ 197568 h 268005"/>
                    <a:gd name="connsiteX21" fmla="*/ 122263 w 174774"/>
                    <a:gd name="connsiteY21" fmla="*/ 206473 h 268005"/>
                    <a:gd name="connsiteX22" fmla="*/ 105023 w 174774"/>
                    <a:gd name="connsiteY22" fmla="*/ 215379 h 268005"/>
                    <a:gd name="connsiteX23" fmla="*/ 106595 w 174774"/>
                    <a:gd name="connsiteY23" fmla="*/ 225095 h 268005"/>
                    <a:gd name="connsiteX24" fmla="*/ 101108 w 174774"/>
                    <a:gd name="connsiteY24" fmla="*/ 225095 h 268005"/>
                    <a:gd name="connsiteX25" fmla="*/ 94831 w 174774"/>
                    <a:gd name="connsiteY25" fmla="*/ 234001 h 268005"/>
                    <a:gd name="connsiteX26" fmla="*/ 76029 w 174774"/>
                    <a:gd name="connsiteY26" fmla="*/ 238858 h 268005"/>
                    <a:gd name="connsiteX27" fmla="*/ 68971 w 174774"/>
                    <a:gd name="connsiteY27" fmla="*/ 233191 h 268005"/>
                    <a:gd name="connsiteX28" fmla="*/ 61132 w 174774"/>
                    <a:gd name="connsiteY28" fmla="*/ 237239 h 268005"/>
                    <a:gd name="connsiteX29" fmla="*/ 58779 w 174774"/>
                    <a:gd name="connsiteY29" fmla="*/ 251813 h 268005"/>
                    <a:gd name="connsiteX30" fmla="*/ 54864 w 174774"/>
                    <a:gd name="connsiteY30" fmla="*/ 255051 h 268005"/>
                    <a:gd name="connsiteX31" fmla="*/ 55645 w 174774"/>
                    <a:gd name="connsiteY31" fmla="*/ 266386 h 268005"/>
                    <a:gd name="connsiteX32" fmla="*/ 46244 w 174774"/>
                    <a:gd name="connsiteY32" fmla="*/ 268005 h 268005"/>
                    <a:gd name="connsiteX33" fmla="*/ 43892 w 174774"/>
                    <a:gd name="connsiteY33" fmla="*/ 265576 h 268005"/>
                    <a:gd name="connsiteX34" fmla="*/ 34480 w 174774"/>
                    <a:gd name="connsiteY34" fmla="*/ 262338 h 268005"/>
                    <a:gd name="connsiteX35" fmla="*/ 32128 w 174774"/>
                    <a:gd name="connsiteY35" fmla="*/ 255861 h 268005"/>
                    <a:gd name="connsiteX36" fmla="*/ 28994 w 174774"/>
                    <a:gd name="connsiteY36" fmla="*/ 246955 h 268005"/>
                    <a:gd name="connsiteX37" fmla="*/ 34480 w 174774"/>
                    <a:gd name="connsiteY37" fmla="*/ 227524 h 268005"/>
                    <a:gd name="connsiteX38" fmla="*/ 26641 w 174774"/>
                    <a:gd name="connsiteY38" fmla="*/ 223476 h 268005"/>
                    <a:gd name="connsiteX39" fmla="*/ 11754 w 174774"/>
                    <a:gd name="connsiteY39" fmla="*/ 200806 h 268005"/>
                    <a:gd name="connsiteX40" fmla="*/ 17240 w 174774"/>
                    <a:gd name="connsiteY40" fmla="*/ 195949 h 268005"/>
                    <a:gd name="connsiteX41" fmla="*/ 17240 w 174774"/>
                    <a:gd name="connsiteY41" fmla="*/ 188662 h 268005"/>
                    <a:gd name="connsiteX42" fmla="*/ 11754 w 174774"/>
                    <a:gd name="connsiteY42" fmla="*/ 191900 h 268005"/>
                    <a:gd name="connsiteX43" fmla="*/ 17240 w 174774"/>
                    <a:gd name="connsiteY43" fmla="*/ 178946 h 268005"/>
                    <a:gd name="connsiteX44" fmla="*/ 14887 w 174774"/>
                    <a:gd name="connsiteY44" fmla="*/ 173279 h 268005"/>
                    <a:gd name="connsiteX45" fmla="*/ 17240 w 174774"/>
                    <a:gd name="connsiteY45" fmla="*/ 168421 h 268005"/>
                    <a:gd name="connsiteX46" fmla="*/ 10973 w 174774"/>
                    <a:gd name="connsiteY46" fmla="*/ 160325 h 268005"/>
                    <a:gd name="connsiteX47" fmla="*/ 34480 w 174774"/>
                    <a:gd name="connsiteY47" fmla="*/ 147371 h 268005"/>
                    <a:gd name="connsiteX48" fmla="*/ 34480 w 174774"/>
                    <a:gd name="connsiteY48" fmla="*/ 138456 h 268005"/>
                    <a:gd name="connsiteX49" fmla="*/ 39967 w 174774"/>
                    <a:gd name="connsiteY49" fmla="*/ 132788 h 268005"/>
                    <a:gd name="connsiteX50" fmla="*/ 25079 w 174774"/>
                    <a:gd name="connsiteY50" fmla="*/ 123882 h 268005"/>
                    <a:gd name="connsiteX51" fmla="*/ 28213 w 174774"/>
                    <a:gd name="connsiteY51" fmla="*/ 107690 h 268005"/>
                    <a:gd name="connsiteX52" fmla="*/ 19593 w 174774"/>
                    <a:gd name="connsiteY52" fmla="*/ 99594 h 268005"/>
                    <a:gd name="connsiteX53" fmla="*/ 28994 w 174774"/>
                    <a:gd name="connsiteY53" fmla="*/ 92307 h 268005"/>
                    <a:gd name="connsiteX54" fmla="*/ 23508 w 174774"/>
                    <a:gd name="connsiteY54" fmla="*/ 80163 h 268005"/>
                    <a:gd name="connsiteX55" fmla="*/ 22727 w 174774"/>
                    <a:gd name="connsiteY55" fmla="*/ 73686 h 268005"/>
                    <a:gd name="connsiteX56" fmla="*/ 9411 w 174774"/>
                    <a:gd name="connsiteY56" fmla="*/ 68018 h 268005"/>
                    <a:gd name="connsiteX57" fmla="*/ 11754 w 174774"/>
                    <a:gd name="connsiteY57" fmla="*/ 64780 h 268005"/>
                    <a:gd name="connsiteX58" fmla="*/ 9411 w 174774"/>
                    <a:gd name="connsiteY58" fmla="*/ 55064 h 268005"/>
                    <a:gd name="connsiteX59" fmla="*/ 0 w 174774"/>
                    <a:gd name="connsiteY59" fmla="*/ 55064 h 268005"/>
                    <a:gd name="connsiteX60" fmla="*/ 3924 w 174774"/>
                    <a:gd name="connsiteY60" fmla="*/ 46968 h 268005"/>
                    <a:gd name="connsiteX61" fmla="*/ 57217 w 174774"/>
                    <a:gd name="connsiteY61" fmla="*/ 30775 h 268005"/>
                    <a:gd name="connsiteX62" fmla="*/ 72886 w 174774"/>
                    <a:gd name="connsiteY62" fmla="*/ 22679 h 268005"/>
                    <a:gd name="connsiteX63" fmla="*/ 72886 w 174774"/>
                    <a:gd name="connsiteY63" fmla="*/ 26727 h 268005"/>
                    <a:gd name="connsiteX64" fmla="*/ 90135 w 174774"/>
                    <a:gd name="connsiteY64" fmla="*/ 12154 h 268005"/>
                    <a:gd name="connsiteX65" fmla="*/ 106595 w 174774"/>
                    <a:gd name="connsiteY65" fmla="*/ 4048 h 268005"/>
                    <a:gd name="connsiteX66" fmla="*/ 115996 w 174774"/>
                    <a:gd name="connsiteY66" fmla="*/ 6477 h 268005"/>
                    <a:gd name="connsiteX67" fmla="*/ 116777 w 174774"/>
                    <a:gd name="connsiteY67" fmla="*/ 0 h 268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</a:cxnLst>
                  <a:rect l="l" t="t" r="r" b="b"/>
                  <a:pathLst>
                    <a:path w="174774" h="268005">
                      <a:moveTo>
                        <a:pt x="116786" y="0"/>
                      </a:moveTo>
                      <a:lnTo>
                        <a:pt x="133236" y="16202"/>
                      </a:lnTo>
                      <a:lnTo>
                        <a:pt x="129321" y="21060"/>
                      </a:lnTo>
                      <a:lnTo>
                        <a:pt x="138722" y="21870"/>
                      </a:lnTo>
                      <a:lnTo>
                        <a:pt x="144209" y="29156"/>
                      </a:lnTo>
                      <a:lnTo>
                        <a:pt x="157534" y="25918"/>
                      </a:lnTo>
                      <a:lnTo>
                        <a:pt x="161458" y="57493"/>
                      </a:lnTo>
                      <a:lnTo>
                        <a:pt x="161458" y="57493"/>
                      </a:lnTo>
                      <a:lnTo>
                        <a:pt x="166154" y="116596"/>
                      </a:lnTo>
                      <a:lnTo>
                        <a:pt x="166154" y="115786"/>
                      </a:lnTo>
                      <a:lnTo>
                        <a:pt x="166154" y="125502"/>
                      </a:lnTo>
                      <a:lnTo>
                        <a:pt x="170859" y="170041"/>
                      </a:lnTo>
                      <a:lnTo>
                        <a:pt x="171641" y="184614"/>
                      </a:lnTo>
                      <a:lnTo>
                        <a:pt x="174774" y="211331"/>
                      </a:lnTo>
                      <a:lnTo>
                        <a:pt x="167726" y="208902"/>
                      </a:lnTo>
                      <a:lnTo>
                        <a:pt x="166154" y="208902"/>
                      </a:lnTo>
                      <a:lnTo>
                        <a:pt x="157534" y="220237"/>
                      </a:lnTo>
                      <a:lnTo>
                        <a:pt x="152048" y="220237"/>
                      </a:lnTo>
                      <a:lnTo>
                        <a:pt x="144990" y="216189"/>
                      </a:lnTo>
                      <a:lnTo>
                        <a:pt x="146561" y="200806"/>
                      </a:lnTo>
                      <a:lnTo>
                        <a:pt x="127749" y="197568"/>
                      </a:lnTo>
                      <a:lnTo>
                        <a:pt x="122263" y="206473"/>
                      </a:lnTo>
                      <a:lnTo>
                        <a:pt x="105023" y="215379"/>
                      </a:lnTo>
                      <a:lnTo>
                        <a:pt x="106595" y="225095"/>
                      </a:lnTo>
                      <a:lnTo>
                        <a:pt x="101108" y="225095"/>
                      </a:lnTo>
                      <a:lnTo>
                        <a:pt x="94831" y="234001"/>
                      </a:lnTo>
                      <a:lnTo>
                        <a:pt x="76029" y="238858"/>
                      </a:lnTo>
                      <a:lnTo>
                        <a:pt x="68971" y="233191"/>
                      </a:lnTo>
                      <a:lnTo>
                        <a:pt x="61132" y="237239"/>
                      </a:lnTo>
                      <a:lnTo>
                        <a:pt x="58779" y="251813"/>
                      </a:lnTo>
                      <a:lnTo>
                        <a:pt x="54864" y="255051"/>
                      </a:lnTo>
                      <a:lnTo>
                        <a:pt x="55645" y="266386"/>
                      </a:lnTo>
                      <a:lnTo>
                        <a:pt x="46244" y="268005"/>
                      </a:lnTo>
                      <a:lnTo>
                        <a:pt x="43892" y="265576"/>
                      </a:lnTo>
                      <a:lnTo>
                        <a:pt x="34480" y="262338"/>
                      </a:lnTo>
                      <a:lnTo>
                        <a:pt x="32128" y="255861"/>
                      </a:lnTo>
                      <a:lnTo>
                        <a:pt x="28994" y="246955"/>
                      </a:lnTo>
                      <a:lnTo>
                        <a:pt x="34480" y="227524"/>
                      </a:lnTo>
                      <a:lnTo>
                        <a:pt x="26641" y="223476"/>
                      </a:lnTo>
                      <a:lnTo>
                        <a:pt x="11754" y="200806"/>
                      </a:lnTo>
                      <a:lnTo>
                        <a:pt x="17240" y="195949"/>
                      </a:lnTo>
                      <a:lnTo>
                        <a:pt x="17240" y="188662"/>
                      </a:lnTo>
                      <a:lnTo>
                        <a:pt x="11754" y="191900"/>
                      </a:lnTo>
                      <a:lnTo>
                        <a:pt x="17240" y="178946"/>
                      </a:lnTo>
                      <a:lnTo>
                        <a:pt x="14887" y="173279"/>
                      </a:lnTo>
                      <a:lnTo>
                        <a:pt x="17240" y="168421"/>
                      </a:lnTo>
                      <a:lnTo>
                        <a:pt x="10973" y="160325"/>
                      </a:lnTo>
                      <a:lnTo>
                        <a:pt x="34480" y="147371"/>
                      </a:lnTo>
                      <a:lnTo>
                        <a:pt x="34480" y="138456"/>
                      </a:lnTo>
                      <a:lnTo>
                        <a:pt x="39967" y="132788"/>
                      </a:lnTo>
                      <a:lnTo>
                        <a:pt x="25079" y="123882"/>
                      </a:lnTo>
                      <a:lnTo>
                        <a:pt x="28213" y="107690"/>
                      </a:lnTo>
                      <a:lnTo>
                        <a:pt x="19593" y="99594"/>
                      </a:lnTo>
                      <a:lnTo>
                        <a:pt x="28994" y="92307"/>
                      </a:lnTo>
                      <a:lnTo>
                        <a:pt x="23508" y="80163"/>
                      </a:lnTo>
                      <a:lnTo>
                        <a:pt x="22727" y="73686"/>
                      </a:lnTo>
                      <a:lnTo>
                        <a:pt x="9411" y="68018"/>
                      </a:lnTo>
                      <a:lnTo>
                        <a:pt x="11754" y="64780"/>
                      </a:lnTo>
                      <a:lnTo>
                        <a:pt x="9411" y="55064"/>
                      </a:lnTo>
                      <a:lnTo>
                        <a:pt x="0" y="55064"/>
                      </a:lnTo>
                      <a:lnTo>
                        <a:pt x="3924" y="46968"/>
                      </a:lnTo>
                      <a:lnTo>
                        <a:pt x="57217" y="30775"/>
                      </a:lnTo>
                      <a:lnTo>
                        <a:pt x="72886" y="22679"/>
                      </a:lnTo>
                      <a:lnTo>
                        <a:pt x="72886" y="26727"/>
                      </a:lnTo>
                      <a:lnTo>
                        <a:pt x="90135" y="12154"/>
                      </a:lnTo>
                      <a:lnTo>
                        <a:pt x="106595" y="4048"/>
                      </a:lnTo>
                      <a:lnTo>
                        <a:pt x="115996" y="6477"/>
                      </a:lnTo>
                      <a:lnTo>
                        <a:pt x="116777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3" name="Forma Livre: Forma 142">
                  <a:extLst>
                    <a:ext uri="{FF2B5EF4-FFF2-40B4-BE49-F238E27FC236}">
                      <a16:creationId xmlns:a16="http://schemas.microsoft.com/office/drawing/2014/main" id="{57F232B6-4D11-49CC-CACC-9F6704F24773}"/>
                    </a:ext>
                  </a:extLst>
                </p:cNvPr>
                <p:cNvSpPr/>
                <p:nvPr/>
              </p:nvSpPr>
              <p:spPr>
                <a:xfrm>
                  <a:off x="8257413" y="4201926"/>
                  <a:ext cx="354253" cy="162744"/>
                </a:xfrm>
                <a:custGeom>
                  <a:avLst/>
                  <a:gdLst>
                    <a:gd name="connsiteX0" fmla="*/ 192024 w 354253"/>
                    <a:gd name="connsiteY0" fmla="*/ 0 h 162744"/>
                    <a:gd name="connsiteX1" fmla="*/ 174774 w 354253"/>
                    <a:gd name="connsiteY1" fmla="*/ 85020 h 162744"/>
                    <a:gd name="connsiteX2" fmla="*/ 177127 w 354253"/>
                    <a:gd name="connsiteY2" fmla="*/ 91497 h 162744"/>
                    <a:gd name="connsiteX3" fmla="*/ 210827 w 354253"/>
                    <a:gd name="connsiteY3" fmla="*/ 96355 h 162744"/>
                    <a:gd name="connsiteX4" fmla="*/ 211607 w 354253"/>
                    <a:gd name="connsiteY4" fmla="*/ 123882 h 162744"/>
                    <a:gd name="connsiteX5" fmla="*/ 239821 w 354253"/>
                    <a:gd name="connsiteY5" fmla="*/ 120644 h 162744"/>
                    <a:gd name="connsiteX6" fmla="*/ 242174 w 354253"/>
                    <a:gd name="connsiteY6" fmla="*/ 116596 h 162744"/>
                    <a:gd name="connsiteX7" fmla="*/ 243745 w 354253"/>
                    <a:gd name="connsiteY7" fmla="*/ 123882 h 162744"/>
                    <a:gd name="connsiteX8" fmla="*/ 249231 w 354253"/>
                    <a:gd name="connsiteY8" fmla="*/ 123072 h 162744"/>
                    <a:gd name="connsiteX9" fmla="*/ 254718 w 354253"/>
                    <a:gd name="connsiteY9" fmla="*/ 129549 h 162744"/>
                    <a:gd name="connsiteX10" fmla="*/ 260204 w 354253"/>
                    <a:gd name="connsiteY10" fmla="*/ 121453 h 162744"/>
                    <a:gd name="connsiteX11" fmla="*/ 264119 w 354253"/>
                    <a:gd name="connsiteY11" fmla="*/ 125501 h 162744"/>
                    <a:gd name="connsiteX12" fmla="*/ 270386 w 354253"/>
                    <a:gd name="connsiteY12" fmla="*/ 120644 h 162744"/>
                    <a:gd name="connsiteX13" fmla="*/ 277445 w 354253"/>
                    <a:gd name="connsiteY13" fmla="*/ 131169 h 162744"/>
                    <a:gd name="connsiteX14" fmla="*/ 289198 w 354253"/>
                    <a:gd name="connsiteY14" fmla="*/ 131169 h 162744"/>
                    <a:gd name="connsiteX15" fmla="*/ 295466 w 354253"/>
                    <a:gd name="connsiteY15" fmla="*/ 136027 h 162744"/>
                    <a:gd name="connsiteX16" fmla="*/ 329175 w 354253"/>
                    <a:gd name="connsiteY16" fmla="*/ 128740 h 162744"/>
                    <a:gd name="connsiteX17" fmla="*/ 354254 w 354253"/>
                    <a:gd name="connsiteY17" fmla="*/ 115786 h 162744"/>
                    <a:gd name="connsiteX18" fmla="*/ 342491 w 354253"/>
                    <a:gd name="connsiteY18" fmla="*/ 128740 h 162744"/>
                    <a:gd name="connsiteX19" fmla="*/ 333090 w 354253"/>
                    <a:gd name="connsiteY19" fmla="*/ 137646 h 162744"/>
                    <a:gd name="connsiteX20" fmla="*/ 318202 w 354253"/>
                    <a:gd name="connsiteY20" fmla="*/ 142504 h 162744"/>
                    <a:gd name="connsiteX21" fmla="*/ 313497 w 354253"/>
                    <a:gd name="connsiteY21" fmla="*/ 146552 h 162744"/>
                    <a:gd name="connsiteX22" fmla="*/ 300962 w 354253"/>
                    <a:gd name="connsiteY22" fmla="*/ 150600 h 162744"/>
                    <a:gd name="connsiteX23" fmla="*/ 297037 w 354253"/>
                    <a:gd name="connsiteY23" fmla="*/ 146552 h 162744"/>
                    <a:gd name="connsiteX24" fmla="*/ 283712 w 354253"/>
                    <a:gd name="connsiteY24" fmla="*/ 147361 h 162744"/>
                    <a:gd name="connsiteX25" fmla="*/ 269606 w 354253"/>
                    <a:gd name="connsiteY25" fmla="*/ 153029 h 162744"/>
                    <a:gd name="connsiteX26" fmla="*/ 264119 w 354253"/>
                    <a:gd name="connsiteY26" fmla="*/ 148980 h 162744"/>
                    <a:gd name="connsiteX27" fmla="*/ 251584 w 354253"/>
                    <a:gd name="connsiteY27" fmla="*/ 155457 h 162744"/>
                    <a:gd name="connsiteX28" fmla="*/ 242174 w 354253"/>
                    <a:gd name="connsiteY28" fmla="*/ 152219 h 162744"/>
                    <a:gd name="connsiteX29" fmla="*/ 237477 w 354253"/>
                    <a:gd name="connsiteY29" fmla="*/ 158696 h 162744"/>
                    <a:gd name="connsiteX30" fmla="*/ 188881 w 354253"/>
                    <a:gd name="connsiteY30" fmla="*/ 155457 h 162744"/>
                    <a:gd name="connsiteX31" fmla="*/ 138722 w 354253"/>
                    <a:gd name="connsiteY31" fmla="*/ 152219 h 162744"/>
                    <a:gd name="connsiteX32" fmla="*/ 117558 w 354253"/>
                    <a:gd name="connsiteY32" fmla="*/ 159506 h 162744"/>
                    <a:gd name="connsiteX33" fmla="*/ 74457 w 354253"/>
                    <a:gd name="connsiteY33" fmla="*/ 159506 h 162744"/>
                    <a:gd name="connsiteX34" fmla="*/ 57217 w 354253"/>
                    <a:gd name="connsiteY34" fmla="*/ 162744 h 162744"/>
                    <a:gd name="connsiteX35" fmla="*/ 47025 w 354253"/>
                    <a:gd name="connsiteY35" fmla="*/ 156267 h 162744"/>
                    <a:gd name="connsiteX36" fmla="*/ 34480 w 354253"/>
                    <a:gd name="connsiteY36" fmla="*/ 150600 h 162744"/>
                    <a:gd name="connsiteX37" fmla="*/ 22727 w 354253"/>
                    <a:gd name="connsiteY37" fmla="*/ 127121 h 162744"/>
                    <a:gd name="connsiteX38" fmla="*/ 14888 w 354253"/>
                    <a:gd name="connsiteY38" fmla="*/ 117405 h 162744"/>
                    <a:gd name="connsiteX39" fmla="*/ 0 w 354253"/>
                    <a:gd name="connsiteY39" fmla="*/ 76924 h 162744"/>
                    <a:gd name="connsiteX40" fmla="*/ 11754 w 354253"/>
                    <a:gd name="connsiteY40" fmla="*/ 79353 h 162744"/>
                    <a:gd name="connsiteX41" fmla="*/ 22727 w 354253"/>
                    <a:gd name="connsiteY41" fmla="*/ 75305 h 162744"/>
                    <a:gd name="connsiteX42" fmla="*/ 45454 w 354253"/>
                    <a:gd name="connsiteY42" fmla="*/ 72066 h 162744"/>
                    <a:gd name="connsiteX43" fmla="*/ 50940 w 354253"/>
                    <a:gd name="connsiteY43" fmla="*/ 64779 h 162744"/>
                    <a:gd name="connsiteX44" fmla="*/ 81505 w 354253"/>
                    <a:gd name="connsiteY44" fmla="*/ 47768 h 162744"/>
                    <a:gd name="connsiteX45" fmla="*/ 89345 w 354253"/>
                    <a:gd name="connsiteY45" fmla="*/ 42100 h 162744"/>
                    <a:gd name="connsiteX46" fmla="*/ 94831 w 354253"/>
                    <a:gd name="connsiteY46" fmla="*/ 27527 h 162744"/>
                    <a:gd name="connsiteX47" fmla="*/ 117558 w 354253"/>
                    <a:gd name="connsiteY47" fmla="*/ 26718 h 162744"/>
                    <a:gd name="connsiteX48" fmla="*/ 158315 w 354253"/>
                    <a:gd name="connsiteY48" fmla="*/ 25908 h 162744"/>
                    <a:gd name="connsiteX49" fmla="*/ 190452 w 354253"/>
                    <a:gd name="connsiteY49" fmla="*/ 1619 h 162744"/>
                    <a:gd name="connsiteX50" fmla="*/ 192014 w 354253"/>
                    <a:gd name="connsiteY50" fmla="*/ 0 h 162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354253" h="162744">
                      <a:moveTo>
                        <a:pt x="192024" y="0"/>
                      </a:moveTo>
                      <a:lnTo>
                        <a:pt x="174774" y="85020"/>
                      </a:lnTo>
                      <a:lnTo>
                        <a:pt x="177127" y="91497"/>
                      </a:lnTo>
                      <a:lnTo>
                        <a:pt x="210827" y="96355"/>
                      </a:lnTo>
                      <a:lnTo>
                        <a:pt x="211607" y="123882"/>
                      </a:lnTo>
                      <a:lnTo>
                        <a:pt x="239821" y="120644"/>
                      </a:lnTo>
                      <a:lnTo>
                        <a:pt x="242174" y="116596"/>
                      </a:lnTo>
                      <a:lnTo>
                        <a:pt x="243745" y="123882"/>
                      </a:lnTo>
                      <a:lnTo>
                        <a:pt x="249231" y="123072"/>
                      </a:lnTo>
                      <a:lnTo>
                        <a:pt x="254718" y="129549"/>
                      </a:lnTo>
                      <a:lnTo>
                        <a:pt x="260204" y="121453"/>
                      </a:lnTo>
                      <a:lnTo>
                        <a:pt x="264119" y="125501"/>
                      </a:lnTo>
                      <a:lnTo>
                        <a:pt x="270386" y="120644"/>
                      </a:lnTo>
                      <a:lnTo>
                        <a:pt x="277445" y="131169"/>
                      </a:lnTo>
                      <a:lnTo>
                        <a:pt x="289198" y="131169"/>
                      </a:lnTo>
                      <a:lnTo>
                        <a:pt x="295466" y="136027"/>
                      </a:lnTo>
                      <a:lnTo>
                        <a:pt x="329175" y="128740"/>
                      </a:lnTo>
                      <a:lnTo>
                        <a:pt x="354254" y="115786"/>
                      </a:lnTo>
                      <a:lnTo>
                        <a:pt x="342491" y="128740"/>
                      </a:lnTo>
                      <a:lnTo>
                        <a:pt x="333090" y="137646"/>
                      </a:lnTo>
                      <a:lnTo>
                        <a:pt x="318202" y="142504"/>
                      </a:lnTo>
                      <a:lnTo>
                        <a:pt x="313497" y="146552"/>
                      </a:lnTo>
                      <a:lnTo>
                        <a:pt x="300962" y="150600"/>
                      </a:lnTo>
                      <a:lnTo>
                        <a:pt x="297037" y="146552"/>
                      </a:lnTo>
                      <a:lnTo>
                        <a:pt x="283712" y="147361"/>
                      </a:lnTo>
                      <a:lnTo>
                        <a:pt x="269606" y="153029"/>
                      </a:lnTo>
                      <a:lnTo>
                        <a:pt x="264119" y="148980"/>
                      </a:lnTo>
                      <a:lnTo>
                        <a:pt x="251584" y="155457"/>
                      </a:lnTo>
                      <a:lnTo>
                        <a:pt x="242174" y="152219"/>
                      </a:lnTo>
                      <a:lnTo>
                        <a:pt x="237477" y="158696"/>
                      </a:lnTo>
                      <a:lnTo>
                        <a:pt x="188881" y="155457"/>
                      </a:lnTo>
                      <a:lnTo>
                        <a:pt x="138722" y="152219"/>
                      </a:lnTo>
                      <a:lnTo>
                        <a:pt x="117558" y="159506"/>
                      </a:lnTo>
                      <a:lnTo>
                        <a:pt x="74457" y="159506"/>
                      </a:lnTo>
                      <a:lnTo>
                        <a:pt x="57217" y="162744"/>
                      </a:lnTo>
                      <a:lnTo>
                        <a:pt x="47025" y="156267"/>
                      </a:lnTo>
                      <a:lnTo>
                        <a:pt x="34480" y="150600"/>
                      </a:lnTo>
                      <a:lnTo>
                        <a:pt x="22727" y="127121"/>
                      </a:lnTo>
                      <a:lnTo>
                        <a:pt x="14888" y="117405"/>
                      </a:lnTo>
                      <a:lnTo>
                        <a:pt x="0" y="76924"/>
                      </a:lnTo>
                      <a:lnTo>
                        <a:pt x="11754" y="79353"/>
                      </a:lnTo>
                      <a:lnTo>
                        <a:pt x="22727" y="75305"/>
                      </a:lnTo>
                      <a:lnTo>
                        <a:pt x="45454" y="72066"/>
                      </a:lnTo>
                      <a:lnTo>
                        <a:pt x="50940" y="64779"/>
                      </a:lnTo>
                      <a:lnTo>
                        <a:pt x="81505" y="47768"/>
                      </a:lnTo>
                      <a:lnTo>
                        <a:pt x="89345" y="42100"/>
                      </a:lnTo>
                      <a:lnTo>
                        <a:pt x="94831" y="27527"/>
                      </a:lnTo>
                      <a:lnTo>
                        <a:pt x="117558" y="26718"/>
                      </a:lnTo>
                      <a:lnTo>
                        <a:pt x="158315" y="25908"/>
                      </a:lnTo>
                      <a:lnTo>
                        <a:pt x="190452" y="1619"/>
                      </a:lnTo>
                      <a:lnTo>
                        <a:pt x="192014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144" name="Agrupar 143">
                  <a:extLst>
                    <a:ext uri="{FF2B5EF4-FFF2-40B4-BE49-F238E27FC236}">
                      <a16:creationId xmlns:a16="http://schemas.microsoft.com/office/drawing/2014/main" id="{24AA371D-4E90-D9B5-FED4-A255149CD217}"/>
                    </a:ext>
                  </a:extLst>
                </p:cNvPr>
                <p:cNvGrpSpPr/>
                <p:nvPr/>
              </p:nvGrpSpPr>
              <p:grpSpPr>
                <a:xfrm>
                  <a:off x="6728336" y="3791418"/>
                  <a:ext cx="1987563" cy="1029109"/>
                  <a:chOff x="6728336" y="3791418"/>
                  <a:chExt cx="1987563" cy="1029109"/>
                </a:xfrm>
                <a:grpFill/>
              </p:grpSpPr>
              <p:sp>
                <p:nvSpPr>
                  <p:cNvPr id="145" name="Forma Livre: Forma 144">
                    <a:extLst>
                      <a:ext uri="{FF2B5EF4-FFF2-40B4-BE49-F238E27FC236}">
                        <a16:creationId xmlns:a16="http://schemas.microsoft.com/office/drawing/2014/main" id="{224B98BA-0690-C4CD-FEF3-19C0FDD8906F}"/>
                      </a:ext>
                    </a:extLst>
                  </p:cNvPr>
                  <p:cNvSpPr/>
                  <p:nvPr/>
                </p:nvSpPr>
                <p:spPr>
                  <a:xfrm>
                    <a:off x="7163314" y="4136347"/>
                    <a:ext cx="443598" cy="593493"/>
                  </a:xfrm>
                  <a:custGeom>
                    <a:avLst/>
                    <a:gdLst>
                      <a:gd name="connsiteX0" fmla="*/ 433407 w 443598"/>
                      <a:gd name="connsiteY0" fmla="*/ 29146 h 593493"/>
                      <a:gd name="connsiteX1" fmla="*/ 424006 w 443598"/>
                      <a:gd name="connsiteY1" fmla="*/ 35624 h 593493"/>
                      <a:gd name="connsiteX2" fmla="*/ 420081 w 443598"/>
                      <a:gd name="connsiteY2" fmla="*/ 51006 h 593493"/>
                      <a:gd name="connsiteX3" fmla="*/ 413032 w 443598"/>
                      <a:gd name="connsiteY3" fmla="*/ 63960 h 593493"/>
                      <a:gd name="connsiteX4" fmla="*/ 416166 w 443598"/>
                      <a:gd name="connsiteY4" fmla="*/ 84201 h 593493"/>
                      <a:gd name="connsiteX5" fmla="*/ 413032 w 443598"/>
                      <a:gd name="connsiteY5" fmla="*/ 115776 h 593493"/>
                      <a:gd name="connsiteX6" fmla="*/ 405193 w 443598"/>
                      <a:gd name="connsiteY6" fmla="*/ 123873 h 593493"/>
                      <a:gd name="connsiteX7" fmla="*/ 395792 w 443598"/>
                      <a:gd name="connsiteY7" fmla="*/ 153838 h 593493"/>
                      <a:gd name="connsiteX8" fmla="*/ 385600 w 443598"/>
                      <a:gd name="connsiteY8" fmla="*/ 166792 h 593493"/>
                      <a:gd name="connsiteX9" fmla="*/ 372275 w 443598"/>
                      <a:gd name="connsiteY9" fmla="*/ 189462 h 593493"/>
                      <a:gd name="connsiteX10" fmla="*/ 358950 w 443598"/>
                      <a:gd name="connsiteY10" fmla="*/ 200796 h 593493"/>
                      <a:gd name="connsiteX11" fmla="*/ 361302 w 443598"/>
                      <a:gd name="connsiteY11" fmla="*/ 203225 h 593493"/>
                      <a:gd name="connsiteX12" fmla="*/ 355816 w 443598"/>
                      <a:gd name="connsiteY12" fmla="*/ 225085 h 593493"/>
                      <a:gd name="connsiteX13" fmla="*/ 345634 w 443598"/>
                      <a:gd name="connsiteY13" fmla="*/ 229133 h 593493"/>
                      <a:gd name="connsiteX14" fmla="*/ 345634 w 443598"/>
                      <a:gd name="connsiteY14" fmla="*/ 238039 h 593493"/>
                      <a:gd name="connsiteX15" fmla="*/ 345634 w 443598"/>
                      <a:gd name="connsiteY15" fmla="*/ 237230 h 593493"/>
                      <a:gd name="connsiteX16" fmla="*/ 344062 w 443598"/>
                      <a:gd name="connsiteY16" fmla="*/ 249374 h 593493"/>
                      <a:gd name="connsiteX17" fmla="*/ 329175 w 443598"/>
                      <a:gd name="connsiteY17" fmla="*/ 265576 h 593493"/>
                      <a:gd name="connsiteX18" fmla="*/ 315849 w 443598"/>
                      <a:gd name="connsiteY18" fmla="*/ 297152 h 593493"/>
                      <a:gd name="connsiteX19" fmla="*/ 300171 w 443598"/>
                      <a:gd name="connsiteY19" fmla="*/ 313344 h 593493"/>
                      <a:gd name="connsiteX20" fmla="*/ 298609 w 443598"/>
                      <a:gd name="connsiteY20" fmla="*/ 327917 h 593493"/>
                      <a:gd name="connsiteX21" fmla="*/ 284493 w 443598"/>
                      <a:gd name="connsiteY21" fmla="*/ 335204 h 593493"/>
                      <a:gd name="connsiteX22" fmla="*/ 285274 w 443598"/>
                      <a:gd name="connsiteY22" fmla="*/ 345729 h 593493"/>
                      <a:gd name="connsiteX23" fmla="*/ 285274 w 443598"/>
                      <a:gd name="connsiteY23" fmla="*/ 345729 h 593493"/>
                      <a:gd name="connsiteX24" fmla="*/ 296246 w 443598"/>
                      <a:gd name="connsiteY24" fmla="*/ 375685 h 593493"/>
                      <a:gd name="connsiteX25" fmla="*/ 305657 w 443598"/>
                      <a:gd name="connsiteY25" fmla="*/ 381353 h 593493"/>
                      <a:gd name="connsiteX26" fmla="*/ 322897 w 443598"/>
                      <a:gd name="connsiteY26" fmla="*/ 403222 h 593493"/>
                      <a:gd name="connsiteX27" fmla="*/ 337004 w 443598"/>
                      <a:gd name="connsiteY27" fmla="*/ 403222 h 593493"/>
                      <a:gd name="connsiteX28" fmla="*/ 337004 w 443598"/>
                      <a:gd name="connsiteY28" fmla="*/ 408080 h 593493"/>
                      <a:gd name="connsiteX29" fmla="*/ 330736 w 443598"/>
                      <a:gd name="connsiteY29" fmla="*/ 419415 h 593493"/>
                      <a:gd name="connsiteX30" fmla="*/ 328384 w 443598"/>
                      <a:gd name="connsiteY30" fmla="*/ 448561 h 593493"/>
                      <a:gd name="connsiteX31" fmla="*/ 309572 w 443598"/>
                      <a:gd name="connsiteY31" fmla="*/ 466373 h 593493"/>
                      <a:gd name="connsiteX32" fmla="*/ 308791 w 443598"/>
                      <a:gd name="connsiteY32" fmla="*/ 482565 h 593493"/>
                      <a:gd name="connsiteX33" fmla="*/ 297037 w 443598"/>
                      <a:gd name="connsiteY33" fmla="*/ 494710 h 593493"/>
                      <a:gd name="connsiteX34" fmla="*/ 282930 w 443598"/>
                      <a:gd name="connsiteY34" fmla="*/ 499567 h 593493"/>
                      <a:gd name="connsiteX35" fmla="*/ 270386 w 443598"/>
                      <a:gd name="connsiteY35" fmla="*/ 503615 h 593493"/>
                      <a:gd name="connsiteX36" fmla="*/ 261766 w 443598"/>
                      <a:gd name="connsiteY36" fmla="*/ 518189 h 593493"/>
                      <a:gd name="connsiteX37" fmla="*/ 249231 w 443598"/>
                      <a:gd name="connsiteY37" fmla="*/ 520618 h 593493"/>
                      <a:gd name="connsiteX38" fmla="*/ 245307 w 443598"/>
                      <a:gd name="connsiteY38" fmla="*/ 526285 h 593493"/>
                      <a:gd name="connsiteX39" fmla="*/ 231991 w 443598"/>
                      <a:gd name="connsiteY39" fmla="*/ 518189 h 593493"/>
                      <a:gd name="connsiteX40" fmla="*/ 214741 w 443598"/>
                      <a:gd name="connsiteY40" fmla="*/ 539249 h 593493"/>
                      <a:gd name="connsiteX41" fmla="*/ 214741 w 443598"/>
                      <a:gd name="connsiteY41" fmla="*/ 553012 h 593493"/>
                      <a:gd name="connsiteX42" fmla="*/ 201425 w 443598"/>
                      <a:gd name="connsiteY42" fmla="*/ 557870 h 593493"/>
                      <a:gd name="connsiteX43" fmla="*/ 191233 w 443598"/>
                      <a:gd name="connsiteY43" fmla="*/ 580539 h 593493"/>
                      <a:gd name="connsiteX44" fmla="*/ 188100 w 443598"/>
                      <a:gd name="connsiteY44" fmla="*/ 593493 h 593493"/>
                      <a:gd name="connsiteX45" fmla="*/ 182613 w 443598"/>
                      <a:gd name="connsiteY45" fmla="*/ 576491 h 593493"/>
                      <a:gd name="connsiteX46" fmla="*/ 188100 w 443598"/>
                      <a:gd name="connsiteY46" fmla="*/ 544916 h 593493"/>
                      <a:gd name="connsiteX47" fmla="*/ 157534 w 443598"/>
                      <a:gd name="connsiteY47" fmla="*/ 507664 h 593493"/>
                      <a:gd name="connsiteX48" fmla="*/ 123044 w 443598"/>
                      <a:gd name="connsiteY48" fmla="*/ 486613 h 593493"/>
                      <a:gd name="connsiteX49" fmla="*/ 109728 w 443598"/>
                      <a:gd name="connsiteY49" fmla="*/ 488232 h 593493"/>
                      <a:gd name="connsiteX50" fmla="*/ 92478 w 443598"/>
                      <a:gd name="connsiteY50" fmla="*/ 514950 h 593493"/>
                      <a:gd name="connsiteX51" fmla="*/ 75238 w 443598"/>
                      <a:gd name="connsiteY51" fmla="*/ 526285 h 593493"/>
                      <a:gd name="connsiteX52" fmla="*/ 45453 w 443598"/>
                      <a:gd name="connsiteY52" fmla="*/ 536010 h 593493"/>
                      <a:gd name="connsiteX53" fmla="*/ 39186 w 443598"/>
                      <a:gd name="connsiteY53" fmla="*/ 532762 h 593493"/>
                      <a:gd name="connsiteX54" fmla="*/ 39186 w 443598"/>
                      <a:gd name="connsiteY54" fmla="*/ 522237 h 593493"/>
                      <a:gd name="connsiteX55" fmla="*/ 39186 w 443598"/>
                      <a:gd name="connsiteY55" fmla="*/ 522237 h 593493"/>
                      <a:gd name="connsiteX56" fmla="*/ 39967 w 443598"/>
                      <a:gd name="connsiteY56" fmla="*/ 502806 h 593493"/>
                      <a:gd name="connsiteX57" fmla="*/ 53292 w 443598"/>
                      <a:gd name="connsiteY57" fmla="*/ 486613 h 593493"/>
                      <a:gd name="connsiteX58" fmla="*/ 0 w 443598"/>
                      <a:gd name="connsiteY58" fmla="*/ 453419 h 593493"/>
                      <a:gd name="connsiteX59" fmla="*/ 3915 w 443598"/>
                      <a:gd name="connsiteY59" fmla="*/ 437226 h 593493"/>
                      <a:gd name="connsiteX60" fmla="*/ 18021 w 443598"/>
                      <a:gd name="connsiteY60" fmla="*/ 432368 h 593493"/>
                      <a:gd name="connsiteX61" fmla="*/ 26641 w 443598"/>
                      <a:gd name="connsiteY61" fmla="*/ 406460 h 593493"/>
                      <a:gd name="connsiteX62" fmla="*/ 37614 w 443598"/>
                      <a:gd name="connsiteY62" fmla="*/ 390258 h 593493"/>
                      <a:gd name="connsiteX63" fmla="*/ 43100 w 443598"/>
                      <a:gd name="connsiteY63" fmla="*/ 366779 h 593493"/>
                      <a:gd name="connsiteX64" fmla="*/ 43100 w 443598"/>
                      <a:gd name="connsiteY64" fmla="*/ 365160 h 593493"/>
                      <a:gd name="connsiteX65" fmla="*/ 50939 w 443598"/>
                      <a:gd name="connsiteY65" fmla="*/ 350587 h 593493"/>
                      <a:gd name="connsiteX66" fmla="*/ 52511 w 443598"/>
                      <a:gd name="connsiteY66" fmla="*/ 331966 h 593493"/>
                      <a:gd name="connsiteX67" fmla="*/ 48587 w 443598"/>
                      <a:gd name="connsiteY67" fmla="*/ 317392 h 593493"/>
                      <a:gd name="connsiteX68" fmla="*/ 50939 w 443598"/>
                      <a:gd name="connsiteY68" fmla="*/ 282578 h 593493"/>
                      <a:gd name="connsiteX69" fmla="*/ 50939 w 443598"/>
                      <a:gd name="connsiteY69" fmla="*/ 283388 h 593493"/>
                      <a:gd name="connsiteX70" fmla="*/ 48587 w 443598"/>
                      <a:gd name="connsiteY70" fmla="*/ 257470 h 593493"/>
                      <a:gd name="connsiteX71" fmla="*/ 57207 w 443598"/>
                      <a:gd name="connsiteY71" fmla="*/ 229943 h 593493"/>
                      <a:gd name="connsiteX72" fmla="*/ 71314 w 443598"/>
                      <a:gd name="connsiteY72" fmla="*/ 216180 h 593493"/>
                      <a:gd name="connsiteX73" fmla="*/ 75238 w 443598"/>
                      <a:gd name="connsiteY73" fmla="*/ 208083 h 593493"/>
                      <a:gd name="connsiteX74" fmla="*/ 89345 w 443598"/>
                      <a:gd name="connsiteY74" fmla="*/ 197558 h 593493"/>
                      <a:gd name="connsiteX75" fmla="*/ 96393 w 443598"/>
                      <a:gd name="connsiteY75" fmla="*/ 179746 h 593493"/>
                      <a:gd name="connsiteX76" fmla="*/ 102670 w 443598"/>
                      <a:gd name="connsiteY76" fmla="*/ 174079 h 593493"/>
                      <a:gd name="connsiteX77" fmla="*/ 117557 w 443598"/>
                      <a:gd name="connsiteY77" fmla="*/ 160315 h 593493"/>
                      <a:gd name="connsiteX78" fmla="*/ 115986 w 443598"/>
                      <a:gd name="connsiteY78" fmla="*/ 151409 h 593493"/>
                      <a:gd name="connsiteX79" fmla="*/ 123044 w 443598"/>
                      <a:gd name="connsiteY79" fmla="*/ 148171 h 593493"/>
                      <a:gd name="connsiteX80" fmla="*/ 130883 w 443598"/>
                      <a:gd name="connsiteY80" fmla="*/ 119015 h 593493"/>
                      <a:gd name="connsiteX81" fmla="*/ 132445 w 443598"/>
                      <a:gd name="connsiteY81" fmla="*/ 117396 h 593493"/>
                      <a:gd name="connsiteX82" fmla="*/ 148123 w 443598"/>
                      <a:gd name="connsiteY82" fmla="*/ 107680 h 593493"/>
                      <a:gd name="connsiteX83" fmla="*/ 165363 w 443598"/>
                      <a:gd name="connsiteY83" fmla="*/ 80153 h 593493"/>
                      <a:gd name="connsiteX84" fmla="*/ 172421 w 443598"/>
                      <a:gd name="connsiteY84" fmla="*/ 79343 h 593493"/>
                      <a:gd name="connsiteX85" fmla="*/ 180261 w 443598"/>
                      <a:gd name="connsiteY85" fmla="*/ 68009 h 593493"/>
                      <a:gd name="connsiteX86" fmla="*/ 195148 w 443598"/>
                      <a:gd name="connsiteY86" fmla="*/ 66389 h 593493"/>
                      <a:gd name="connsiteX87" fmla="*/ 195148 w 443598"/>
                      <a:gd name="connsiteY87" fmla="*/ 58293 h 593493"/>
                      <a:gd name="connsiteX88" fmla="*/ 202987 w 443598"/>
                      <a:gd name="connsiteY88" fmla="*/ 48578 h 593493"/>
                      <a:gd name="connsiteX89" fmla="*/ 228066 w 443598"/>
                      <a:gd name="connsiteY89" fmla="*/ 42910 h 593493"/>
                      <a:gd name="connsiteX90" fmla="*/ 231200 w 443598"/>
                      <a:gd name="connsiteY90" fmla="*/ 36433 h 593493"/>
                      <a:gd name="connsiteX91" fmla="*/ 256280 w 443598"/>
                      <a:gd name="connsiteY91" fmla="*/ 29146 h 593493"/>
                      <a:gd name="connsiteX92" fmla="*/ 273520 w 443598"/>
                      <a:gd name="connsiteY92" fmla="*/ 14573 h 593493"/>
                      <a:gd name="connsiteX93" fmla="*/ 279797 w 443598"/>
                      <a:gd name="connsiteY93" fmla="*/ 16193 h 593493"/>
                      <a:gd name="connsiteX94" fmla="*/ 298599 w 443598"/>
                      <a:gd name="connsiteY94" fmla="*/ 12954 h 593493"/>
                      <a:gd name="connsiteX95" fmla="*/ 325250 w 443598"/>
                      <a:gd name="connsiteY95" fmla="*/ 21860 h 593493"/>
                      <a:gd name="connsiteX96" fmla="*/ 330736 w 443598"/>
                      <a:gd name="connsiteY96" fmla="*/ 17002 h 593493"/>
                      <a:gd name="connsiteX97" fmla="*/ 342490 w 443598"/>
                      <a:gd name="connsiteY97" fmla="*/ 15383 h 593493"/>
                      <a:gd name="connsiteX98" fmla="*/ 370704 w 443598"/>
                      <a:gd name="connsiteY98" fmla="*/ 21860 h 593493"/>
                      <a:gd name="connsiteX99" fmla="*/ 395783 w 443598"/>
                      <a:gd name="connsiteY99" fmla="*/ 33195 h 593493"/>
                      <a:gd name="connsiteX100" fmla="*/ 402841 w 443598"/>
                      <a:gd name="connsiteY100" fmla="*/ 15383 h 593493"/>
                      <a:gd name="connsiteX101" fmla="*/ 418519 w 443598"/>
                      <a:gd name="connsiteY101" fmla="*/ 12954 h 593493"/>
                      <a:gd name="connsiteX102" fmla="*/ 429482 w 443598"/>
                      <a:gd name="connsiteY102" fmla="*/ 8906 h 593493"/>
                      <a:gd name="connsiteX103" fmla="*/ 433407 w 443598"/>
                      <a:gd name="connsiteY103" fmla="*/ 0 h 593493"/>
                      <a:gd name="connsiteX104" fmla="*/ 443599 w 443598"/>
                      <a:gd name="connsiteY104" fmla="*/ 3238 h 593493"/>
                      <a:gd name="connsiteX105" fmla="*/ 435759 w 443598"/>
                      <a:gd name="connsiteY105" fmla="*/ 13764 h 593493"/>
                      <a:gd name="connsiteX106" fmla="*/ 433407 w 443598"/>
                      <a:gd name="connsiteY106" fmla="*/ 29146 h 593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</a:cxnLst>
                    <a:rect l="l" t="t" r="r" b="b"/>
                    <a:pathLst>
                      <a:path w="443598" h="593493">
                        <a:moveTo>
                          <a:pt x="433407" y="29146"/>
                        </a:moveTo>
                        <a:lnTo>
                          <a:pt x="424006" y="35624"/>
                        </a:lnTo>
                        <a:lnTo>
                          <a:pt x="420081" y="51006"/>
                        </a:lnTo>
                        <a:lnTo>
                          <a:pt x="413032" y="63960"/>
                        </a:lnTo>
                        <a:lnTo>
                          <a:pt x="416166" y="84201"/>
                        </a:lnTo>
                        <a:lnTo>
                          <a:pt x="413032" y="115776"/>
                        </a:lnTo>
                        <a:lnTo>
                          <a:pt x="405193" y="123873"/>
                        </a:lnTo>
                        <a:lnTo>
                          <a:pt x="395792" y="153838"/>
                        </a:lnTo>
                        <a:lnTo>
                          <a:pt x="385600" y="166792"/>
                        </a:lnTo>
                        <a:lnTo>
                          <a:pt x="372275" y="189462"/>
                        </a:lnTo>
                        <a:lnTo>
                          <a:pt x="358950" y="200796"/>
                        </a:lnTo>
                        <a:lnTo>
                          <a:pt x="361302" y="203225"/>
                        </a:lnTo>
                        <a:lnTo>
                          <a:pt x="355816" y="225085"/>
                        </a:lnTo>
                        <a:lnTo>
                          <a:pt x="345634" y="229133"/>
                        </a:lnTo>
                        <a:lnTo>
                          <a:pt x="345634" y="238039"/>
                        </a:lnTo>
                        <a:lnTo>
                          <a:pt x="345634" y="237230"/>
                        </a:lnTo>
                        <a:lnTo>
                          <a:pt x="344062" y="249374"/>
                        </a:lnTo>
                        <a:lnTo>
                          <a:pt x="329175" y="265576"/>
                        </a:lnTo>
                        <a:lnTo>
                          <a:pt x="315849" y="297152"/>
                        </a:lnTo>
                        <a:lnTo>
                          <a:pt x="300171" y="313344"/>
                        </a:lnTo>
                        <a:lnTo>
                          <a:pt x="298609" y="327917"/>
                        </a:lnTo>
                        <a:lnTo>
                          <a:pt x="284493" y="335204"/>
                        </a:lnTo>
                        <a:lnTo>
                          <a:pt x="285274" y="345729"/>
                        </a:lnTo>
                        <a:lnTo>
                          <a:pt x="285274" y="345729"/>
                        </a:lnTo>
                        <a:lnTo>
                          <a:pt x="296246" y="375685"/>
                        </a:lnTo>
                        <a:lnTo>
                          <a:pt x="305657" y="381353"/>
                        </a:lnTo>
                        <a:lnTo>
                          <a:pt x="322897" y="403222"/>
                        </a:lnTo>
                        <a:lnTo>
                          <a:pt x="337004" y="403222"/>
                        </a:lnTo>
                        <a:lnTo>
                          <a:pt x="337004" y="408080"/>
                        </a:lnTo>
                        <a:lnTo>
                          <a:pt x="330736" y="419415"/>
                        </a:lnTo>
                        <a:lnTo>
                          <a:pt x="328384" y="448561"/>
                        </a:lnTo>
                        <a:lnTo>
                          <a:pt x="309572" y="466373"/>
                        </a:lnTo>
                        <a:lnTo>
                          <a:pt x="308791" y="482565"/>
                        </a:lnTo>
                        <a:lnTo>
                          <a:pt x="297037" y="494710"/>
                        </a:lnTo>
                        <a:lnTo>
                          <a:pt x="282930" y="499567"/>
                        </a:lnTo>
                        <a:lnTo>
                          <a:pt x="270386" y="503615"/>
                        </a:lnTo>
                        <a:lnTo>
                          <a:pt x="261766" y="518189"/>
                        </a:lnTo>
                        <a:lnTo>
                          <a:pt x="249231" y="520618"/>
                        </a:lnTo>
                        <a:lnTo>
                          <a:pt x="245307" y="526285"/>
                        </a:lnTo>
                        <a:lnTo>
                          <a:pt x="231991" y="518189"/>
                        </a:lnTo>
                        <a:lnTo>
                          <a:pt x="214741" y="539249"/>
                        </a:lnTo>
                        <a:lnTo>
                          <a:pt x="214741" y="553012"/>
                        </a:lnTo>
                        <a:lnTo>
                          <a:pt x="201425" y="557870"/>
                        </a:lnTo>
                        <a:lnTo>
                          <a:pt x="191233" y="580539"/>
                        </a:lnTo>
                        <a:lnTo>
                          <a:pt x="188100" y="593493"/>
                        </a:lnTo>
                        <a:lnTo>
                          <a:pt x="182613" y="576491"/>
                        </a:lnTo>
                        <a:lnTo>
                          <a:pt x="188100" y="544916"/>
                        </a:lnTo>
                        <a:lnTo>
                          <a:pt x="157534" y="507664"/>
                        </a:lnTo>
                        <a:lnTo>
                          <a:pt x="123044" y="486613"/>
                        </a:lnTo>
                        <a:lnTo>
                          <a:pt x="109728" y="488232"/>
                        </a:lnTo>
                        <a:lnTo>
                          <a:pt x="92478" y="514950"/>
                        </a:lnTo>
                        <a:lnTo>
                          <a:pt x="75238" y="526285"/>
                        </a:lnTo>
                        <a:lnTo>
                          <a:pt x="45453" y="536010"/>
                        </a:lnTo>
                        <a:lnTo>
                          <a:pt x="39186" y="532762"/>
                        </a:lnTo>
                        <a:lnTo>
                          <a:pt x="39186" y="522237"/>
                        </a:lnTo>
                        <a:lnTo>
                          <a:pt x="39186" y="522237"/>
                        </a:lnTo>
                        <a:lnTo>
                          <a:pt x="39967" y="502806"/>
                        </a:lnTo>
                        <a:lnTo>
                          <a:pt x="53292" y="486613"/>
                        </a:lnTo>
                        <a:lnTo>
                          <a:pt x="0" y="453419"/>
                        </a:lnTo>
                        <a:lnTo>
                          <a:pt x="3915" y="437226"/>
                        </a:lnTo>
                        <a:lnTo>
                          <a:pt x="18021" y="432368"/>
                        </a:lnTo>
                        <a:lnTo>
                          <a:pt x="26641" y="406460"/>
                        </a:lnTo>
                        <a:lnTo>
                          <a:pt x="37614" y="390258"/>
                        </a:lnTo>
                        <a:lnTo>
                          <a:pt x="43100" y="366779"/>
                        </a:lnTo>
                        <a:lnTo>
                          <a:pt x="43100" y="365160"/>
                        </a:lnTo>
                        <a:lnTo>
                          <a:pt x="50939" y="350587"/>
                        </a:lnTo>
                        <a:lnTo>
                          <a:pt x="52511" y="331966"/>
                        </a:lnTo>
                        <a:lnTo>
                          <a:pt x="48587" y="317392"/>
                        </a:lnTo>
                        <a:lnTo>
                          <a:pt x="50939" y="282578"/>
                        </a:lnTo>
                        <a:lnTo>
                          <a:pt x="50939" y="283388"/>
                        </a:lnTo>
                        <a:lnTo>
                          <a:pt x="48587" y="257470"/>
                        </a:lnTo>
                        <a:lnTo>
                          <a:pt x="57207" y="229943"/>
                        </a:lnTo>
                        <a:lnTo>
                          <a:pt x="71314" y="216180"/>
                        </a:lnTo>
                        <a:lnTo>
                          <a:pt x="75238" y="208083"/>
                        </a:lnTo>
                        <a:lnTo>
                          <a:pt x="89345" y="197558"/>
                        </a:lnTo>
                        <a:lnTo>
                          <a:pt x="96393" y="179746"/>
                        </a:lnTo>
                        <a:lnTo>
                          <a:pt x="102670" y="174079"/>
                        </a:lnTo>
                        <a:lnTo>
                          <a:pt x="117557" y="160315"/>
                        </a:lnTo>
                        <a:lnTo>
                          <a:pt x="115986" y="151409"/>
                        </a:lnTo>
                        <a:lnTo>
                          <a:pt x="123044" y="148171"/>
                        </a:lnTo>
                        <a:lnTo>
                          <a:pt x="130883" y="119015"/>
                        </a:lnTo>
                        <a:lnTo>
                          <a:pt x="132445" y="117396"/>
                        </a:lnTo>
                        <a:lnTo>
                          <a:pt x="148123" y="107680"/>
                        </a:lnTo>
                        <a:lnTo>
                          <a:pt x="165363" y="80153"/>
                        </a:lnTo>
                        <a:lnTo>
                          <a:pt x="172421" y="79343"/>
                        </a:lnTo>
                        <a:lnTo>
                          <a:pt x="180261" y="68009"/>
                        </a:lnTo>
                        <a:lnTo>
                          <a:pt x="195148" y="66389"/>
                        </a:lnTo>
                        <a:lnTo>
                          <a:pt x="195148" y="58293"/>
                        </a:lnTo>
                        <a:lnTo>
                          <a:pt x="202987" y="48578"/>
                        </a:lnTo>
                        <a:lnTo>
                          <a:pt x="228066" y="42910"/>
                        </a:lnTo>
                        <a:lnTo>
                          <a:pt x="231200" y="36433"/>
                        </a:lnTo>
                        <a:lnTo>
                          <a:pt x="256280" y="29146"/>
                        </a:lnTo>
                        <a:lnTo>
                          <a:pt x="273520" y="14573"/>
                        </a:lnTo>
                        <a:lnTo>
                          <a:pt x="279797" y="16193"/>
                        </a:lnTo>
                        <a:lnTo>
                          <a:pt x="298599" y="12954"/>
                        </a:lnTo>
                        <a:lnTo>
                          <a:pt x="325250" y="21860"/>
                        </a:lnTo>
                        <a:lnTo>
                          <a:pt x="330736" y="17002"/>
                        </a:lnTo>
                        <a:lnTo>
                          <a:pt x="342490" y="15383"/>
                        </a:lnTo>
                        <a:lnTo>
                          <a:pt x="370704" y="21860"/>
                        </a:lnTo>
                        <a:lnTo>
                          <a:pt x="395783" y="33195"/>
                        </a:lnTo>
                        <a:lnTo>
                          <a:pt x="402841" y="15383"/>
                        </a:lnTo>
                        <a:lnTo>
                          <a:pt x="418519" y="12954"/>
                        </a:lnTo>
                        <a:lnTo>
                          <a:pt x="429482" y="8906"/>
                        </a:lnTo>
                        <a:lnTo>
                          <a:pt x="433407" y="0"/>
                        </a:lnTo>
                        <a:lnTo>
                          <a:pt x="443599" y="3238"/>
                        </a:lnTo>
                        <a:lnTo>
                          <a:pt x="435759" y="13764"/>
                        </a:lnTo>
                        <a:lnTo>
                          <a:pt x="433407" y="29146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6" name="Forma Livre: Forma 145">
                    <a:extLst>
                      <a:ext uri="{FF2B5EF4-FFF2-40B4-BE49-F238E27FC236}">
                        <a16:creationId xmlns:a16="http://schemas.microsoft.com/office/drawing/2014/main" id="{582A02F3-757F-18CA-DA15-42F4EB0A3306}"/>
                      </a:ext>
                    </a:extLst>
                  </p:cNvPr>
                  <p:cNvSpPr/>
                  <p:nvPr/>
                </p:nvSpPr>
                <p:spPr>
                  <a:xfrm>
                    <a:off x="8304438" y="4015703"/>
                    <a:ext cx="167725" cy="213750"/>
                  </a:xfrm>
                  <a:custGeom>
                    <a:avLst/>
                    <a:gdLst>
                      <a:gd name="connsiteX0" fmla="*/ 21946 w 167725"/>
                      <a:gd name="connsiteY0" fmla="*/ 0 h 213750"/>
                      <a:gd name="connsiteX1" fmla="*/ 25079 w 167725"/>
                      <a:gd name="connsiteY1" fmla="*/ 12954 h 213750"/>
                      <a:gd name="connsiteX2" fmla="*/ 36843 w 167725"/>
                      <a:gd name="connsiteY2" fmla="*/ 7287 h 213750"/>
                      <a:gd name="connsiteX3" fmla="*/ 31347 w 167725"/>
                      <a:gd name="connsiteY3" fmla="*/ 18621 h 213750"/>
                      <a:gd name="connsiteX4" fmla="*/ 34490 w 167725"/>
                      <a:gd name="connsiteY4" fmla="*/ 35624 h 213750"/>
                      <a:gd name="connsiteX5" fmla="*/ 39977 w 167725"/>
                      <a:gd name="connsiteY5" fmla="*/ 42100 h 213750"/>
                      <a:gd name="connsiteX6" fmla="*/ 43892 w 167725"/>
                      <a:gd name="connsiteY6" fmla="*/ 38862 h 213750"/>
                      <a:gd name="connsiteX7" fmla="*/ 51731 w 167725"/>
                      <a:gd name="connsiteY7" fmla="*/ 43720 h 213750"/>
                      <a:gd name="connsiteX8" fmla="*/ 57217 w 167725"/>
                      <a:gd name="connsiteY8" fmla="*/ 48578 h 213750"/>
                      <a:gd name="connsiteX9" fmla="*/ 70542 w 167725"/>
                      <a:gd name="connsiteY9" fmla="*/ 61532 h 213750"/>
                      <a:gd name="connsiteX10" fmla="*/ 74457 w 167725"/>
                      <a:gd name="connsiteY10" fmla="*/ 59103 h 213750"/>
                      <a:gd name="connsiteX11" fmla="*/ 83858 w 167725"/>
                      <a:gd name="connsiteY11" fmla="*/ 61532 h 213750"/>
                      <a:gd name="connsiteX12" fmla="*/ 99536 w 167725"/>
                      <a:gd name="connsiteY12" fmla="*/ 57484 h 213750"/>
                      <a:gd name="connsiteX13" fmla="*/ 99536 w 167725"/>
                      <a:gd name="connsiteY13" fmla="*/ 56674 h 213750"/>
                      <a:gd name="connsiteX14" fmla="*/ 108157 w 167725"/>
                      <a:gd name="connsiteY14" fmla="*/ 67199 h 213750"/>
                      <a:gd name="connsiteX15" fmla="*/ 103451 w 167725"/>
                      <a:gd name="connsiteY15" fmla="*/ 80153 h 213750"/>
                      <a:gd name="connsiteX16" fmla="*/ 123835 w 167725"/>
                      <a:gd name="connsiteY16" fmla="*/ 82582 h 213750"/>
                      <a:gd name="connsiteX17" fmla="*/ 126187 w 167725"/>
                      <a:gd name="connsiteY17" fmla="*/ 77724 h 213750"/>
                      <a:gd name="connsiteX18" fmla="*/ 133236 w 167725"/>
                      <a:gd name="connsiteY18" fmla="*/ 80153 h 213750"/>
                      <a:gd name="connsiteX19" fmla="*/ 133236 w 167725"/>
                      <a:gd name="connsiteY19" fmla="*/ 89059 h 213750"/>
                      <a:gd name="connsiteX20" fmla="*/ 141075 w 167725"/>
                      <a:gd name="connsiteY20" fmla="*/ 97155 h 213750"/>
                      <a:gd name="connsiteX21" fmla="*/ 152828 w 167725"/>
                      <a:gd name="connsiteY21" fmla="*/ 94726 h 213750"/>
                      <a:gd name="connsiteX22" fmla="*/ 166154 w 167725"/>
                      <a:gd name="connsiteY22" fmla="*/ 96345 h 213750"/>
                      <a:gd name="connsiteX23" fmla="*/ 163802 w 167725"/>
                      <a:gd name="connsiteY23" fmla="*/ 106061 h 213750"/>
                      <a:gd name="connsiteX24" fmla="*/ 156753 w 167725"/>
                      <a:gd name="connsiteY24" fmla="*/ 106061 h 213750"/>
                      <a:gd name="connsiteX25" fmla="*/ 163802 w 167725"/>
                      <a:gd name="connsiteY25" fmla="*/ 116596 h 213750"/>
                      <a:gd name="connsiteX26" fmla="*/ 163802 w 167725"/>
                      <a:gd name="connsiteY26" fmla="*/ 115786 h 213750"/>
                      <a:gd name="connsiteX27" fmla="*/ 167726 w 167725"/>
                      <a:gd name="connsiteY27" fmla="*/ 118215 h 213750"/>
                      <a:gd name="connsiteX28" fmla="*/ 147342 w 167725"/>
                      <a:gd name="connsiteY28" fmla="*/ 179746 h 213750"/>
                      <a:gd name="connsiteX29" fmla="*/ 144999 w 167725"/>
                      <a:gd name="connsiteY29" fmla="*/ 186223 h 213750"/>
                      <a:gd name="connsiteX30" fmla="*/ 143427 w 167725"/>
                      <a:gd name="connsiteY30" fmla="*/ 187842 h 213750"/>
                      <a:gd name="connsiteX31" fmla="*/ 111290 w 167725"/>
                      <a:gd name="connsiteY31" fmla="*/ 212131 h 213750"/>
                      <a:gd name="connsiteX32" fmla="*/ 70542 w 167725"/>
                      <a:gd name="connsiteY32" fmla="*/ 212941 h 213750"/>
                      <a:gd name="connsiteX33" fmla="*/ 47806 w 167725"/>
                      <a:gd name="connsiteY33" fmla="*/ 213750 h 213750"/>
                      <a:gd name="connsiteX34" fmla="*/ 36843 w 167725"/>
                      <a:gd name="connsiteY34" fmla="*/ 157077 h 213750"/>
                      <a:gd name="connsiteX35" fmla="*/ 30566 w 167725"/>
                      <a:gd name="connsiteY35" fmla="*/ 116596 h 213750"/>
                      <a:gd name="connsiteX36" fmla="*/ 27432 w 167725"/>
                      <a:gd name="connsiteY36" fmla="*/ 102013 h 213750"/>
                      <a:gd name="connsiteX37" fmla="*/ 35271 w 167725"/>
                      <a:gd name="connsiteY37" fmla="*/ 62341 h 213750"/>
                      <a:gd name="connsiteX38" fmla="*/ 26651 w 167725"/>
                      <a:gd name="connsiteY38" fmla="*/ 46958 h 213750"/>
                      <a:gd name="connsiteX39" fmla="*/ 6268 w 167725"/>
                      <a:gd name="connsiteY39" fmla="*/ 13764 h 213750"/>
                      <a:gd name="connsiteX40" fmla="*/ 0 w 167725"/>
                      <a:gd name="connsiteY40" fmla="*/ 4858 h 213750"/>
                      <a:gd name="connsiteX41" fmla="*/ 11754 w 167725"/>
                      <a:gd name="connsiteY41" fmla="*/ 9716 h 213750"/>
                      <a:gd name="connsiteX42" fmla="*/ 18031 w 167725"/>
                      <a:gd name="connsiteY42" fmla="*/ 1619 h 213750"/>
                      <a:gd name="connsiteX43" fmla="*/ 21946 w 167725"/>
                      <a:gd name="connsiteY43" fmla="*/ 0 h 213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67725" h="213750">
                        <a:moveTo>
                          <a:pt x="21946" y="0"/>
                        </a:moveTo>
                        <a:lnTo>
                          <a:pt x="25079" y="12954"/>
                        </a:lnTo>
                        <a:lnTo>
                          <a:pt x="36843" y="7287"/>
                        </a:lnTo>
                        <a:lnTo>
                          <a:pt x="31347" y="18621"/>
                        </a:lnTo>
                        <a:lnTo>
                          <a:pt x="34490" y="35624"/>
                        </a:lnTo>
                        <a:lnTo>
                          <a:pt x="39977" y="42100"/>
                        </a:lnTo>
                        <a:lnTo>
                          <a:pt x="43892" y="38862"/>
                        </a:lnTo>
                        <a:lnTo>
                          <a:pt x="51731" y="43720"/>
                        </a:lnTo>
                        <a:lnTo>
                          <a:pt x="57217" y="48578"/>
                        </a:lnTo>
                        <a:lnTo>
                          <a:pt x="70542" y="61532"/>
                        </a:lnTo>
                        <a:lnTo>
                          <a:pt x="74457" y="59103"/>
                        </a:lnTo>
                        <a:lnTo>
                          <a:pt x="83858" y="61532"/>
                        </a:lnTo>
                        <a:lnTo>
                          <a:pt x="99536" y="57484"/>
                        </a:lnTo>
                        <a:lnTo>
                          <a:pt x="99536" y="56674"/>
                        </a:lnTo>
                        <a:lnTo>
                          <a:pt x="108157" y="67199"/>
                        </a:lnTo>
                        <a:lnTo>
                          <a:pt x="103451" y="80153"/>
                        </a:lnTo>
                        <a:lnTo>
                          <a:pt x="123835" y="82582"/>
                        </a:lnTo>
                        <a:lnTo>
                          <a:pt x="126187" y="77724"/>
                        </a:lnTo>
                        <a:lnTo>
                          <a:pt x="133236" y="80153"/>
                        </a:lnTo>
                        <a:lnTo>
                          <a:pt x="133236" y="89059"/>
                        </a:lnTo>
                        <a:lnTo>
                          <a:pt x="141075" y="97155"/>
                        </a:lnTo>
                        <a:lnTo>
                          <a:pt x="152828" y="94726"/>
                        </a:lnTo>
                        <a:lnTo>
                          <a:pt x="166154" y="96345"/>
                        </a:lnTo>
                        <a:lnTo>
                          <a:pt x="163802" y="106061"/>
                        </a:lnTo>
                        <a:lnTo>
                          <a:pt x="156753" y="106061"/>
                        </a:lnTo>
                        <a:lnTo>
                          <a:pt x="163802" y="116596"/>
                        </a:lnTo>
                        <a:lnTo>
                          <a:pt x="163802" y="115786"/>
                        </a:lnTo>
                        <a:lnTo>
                          <a:pt x="167726" y="118215"/>
                        </a:lnTo>
                        <a:lnTo>
                          <a:pt x="147342" y="179746"/>
                        </a:lnTo>
                        <a:lnTo>
                          <a:pt x="144999" y="186223"/>
                        </a:lnTo>
                        <a:lnTo>
                          <a:pt x="143427" y="187842"/>
                        </a:lnTo>
                        <a:lnTo>
                          <a:pt x="111290" y="212131"/>
                        </a:lnTo>
                        <a:lnTo>
                          <a:pt x="70542" y="212941"/>
                        </a:lnTo>
                        <a:lnTo>
                          <a:pt x="47806" y="213750"/>
                        </a:lnTo>
                        <a:lnTo>
                          <a:pt x="36843" y="157077"/>
                        </a:lnTo>
                        <a:lnTo>
                          <a:pt x="30566" y="116596"/>
                        </a:lnTo>
                        <a:lnTo>
                          <a:pt x="27432" y="102013"/>
                        </a:lnTo>
                        <a:lnTo>
                          <a:pt x="35271" y="62341"/>
                        </a:lnTo>
                        <a:lnTo>
                          <a:pt x="26651" y="46958"/>
                        </a:lnTo>
                        <a:lnTo>
                          <a:pt x="6268" y="13764"/>
                        </a:lnTo>
                        <a:lnTo>
                          <a:pt x="0" y="4858"/>
                        </a:lnTo>
                        <a:lnTo>
                          <a:pt x="11754" y="9716"/>
                        </a:lnTo>
                        <a:lnTo>
                          <a:pt x="18031" y="1619"/>
                        </a:lnTo>
                        <a:lnTo>
                          <a:pt x="21946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7" name="Forma Livre: Forma 146">
                    <a:extLst>
                      <a:ext uri="{FF2B5EF4-FFF2-40B4-BE49-F238E27FC236}">
                        <a16:creationId xmlns:a16="http://schemas.microsoft.com/office/drawing/2014/main" id="{0B09BE4D-39FA-E0DC-1785-03FF98287180}"/>
                      </a:ext>
                    </a:extLst>
                  </p:cNvPr>
                  <p:cNvSpPr/>
                  <p:nvPr/>
                </p:nvSpPr>
                <p:spPr>
                  <a:xfrm>
                    <a:off x="7583405" y="4320951"/>
                    <a:ext cx="510206" cy="442083"/>
                  </a:xfrm>
                  <a:custGeom>
                    <a:avLst/>
                    <a:gdLst>
                      <a:gd name="connsiteX0" fmla="*/ 258632 w 510206"/>
                      <a:gd name="connsiteY0" fmla="*/ 63960 h 442083"/>
                      <a:gd name="connsiteX1" fmla="*/ 238249 w 510206"/>
                      <a:gd name="connsiteY1" fmla="*/ 105261 h 442083"/>
                      <a:gd name="connsiteX2" fmla="*/ 235896 w 510206"/>
                      <a:gd name="connsiteY2" fmla="*/ 127930 h 442083"/>
                      <a:gd name="connsiteX3" fmla="*/ 249221 w 510206"/>
                      <a:gd name="connsiteY3" fmla="*/ 130359 h 442083"/>
                      <a:gd name="connsiteX4" fmla="*/ 275873 w 510206"/>
                      <a:gd name="connsiteY4" fmla="*/ 144932 h 442083"/>
                      <a:gd name="connsiteX5" fmla="*/ 287626 w 510206"/>
                      <a:gd name="connsiteY5" fmla="*/ 141694 h 442083"/>
                      <a:gd name="connsiteX6" fmla="*/ 300952 w 510206"/>
                      <a:gd name="connsiteY6" fmla="*/ 147361 h 442083"/>
                      <a:gd name="connsiteX7" fmla="*/ 317411 w 510206"/>
                      <a:gd name="connsiteY7" fmla="*/ 142504 h 442083"/>
                      <a:gd name="connsiteX8" fmla="*/ 330736 w 510206"/>
                      <a:gd name="connsiteY8" fmla="*/ 138455 h 442083"/>
                      <a:gd name="connsiteX9" fmla="*/ 334651 w 510206"/>
                      <a:gd name="connsiteY9" fmla="*/ 130359 h 442083"/>
                      <a:gd name="connsiteX10" fmla="*/ 344052 w 510206"/>
                      <a:gd name="connsiteY10" fmla="*/ 132788 h 442083"/>
                      <a:gd name="connsiteX11" fmla="*/ 348758 w 510206"/>
                      <a:gd name="connsiteY11" fmla="*/ 139265 h 442083"/>
                      <a:gd name="connsiteX12" fmla="*/ 355816 w 510206"/>
                      <a:gd name="connsiteY12" fmla="*/ 132788 h 442083"/>
                      <a:gd name="connsiteX13" fmla="*/ 365217 w 510206"/>
                      <a:gd name="connsiteY13" fmla="*/ 139265 h 442083"/>
                      <a:gd name="connsiteX14" fmla="*/ 409889 w 510206"/>
                      <a:gd name="connsiteY14" fmla="*/ 136836 h 442083"/>
                      <a:gd name="connsiteX15" fmla="*/ 426348 w 510206"/>
                      <a:gd name="connsiteY15" fmla="*/ 137646 h 442083"/>
                      <a:gd name="connsiteX16" fmla="*/ 466315 w 510206"/>
                      <a:gd name="connsiteY16" fmla="*/ 112547 h 442083"/>
                      <a:gd name="connsiteX17" fmla="*/ 470239 w 510206"/>
                      <a:gd name="connsiteY17" fmla="*/ 114976 h 442083"/>
                      <a:gd name="connsiteX18" fmla="*/ 466315 w 510206"/>
                      <a:gd name="connsiteY18" fmla="*/ 123072 h 442083"/>
                      <a:gd name="connsiteX19" fmla="*/ 475726 w 510206"/>
                      <a:gd name="connsiteY19" fmla="*/ 123072 h 442083"/>
                      <a:gd name="connsiteX20" fmla="*/ 478079 w 510206"/>
                      <a:gd name="connsiteY20" fmla="*/ 132788 h 442083"/>
                      <a:gd name="connsiteX21" fmla="*/ 475726 w 510206"/>
                      <a:gd name="connsiteY21" fmla="*/ 136027 h 442083"/>
                      <a:gd name="connsiteX22" fmla="*/ 489052 w 510206"/>
                      <a:gd name="connsiteY22" fmla="*/ 141694 h 442083"/>
                      <a:gd name="connsiteX23" fmla="*/ 489832 w 510206"/>
                      <a:gd name="connsiteY23" fmla="*/ 148171 h 442083"/>
                      <a:gd name="connsiteX24" fmla="*/ 495319 w 510206"/>
                      <a:gd name="connsiteY24" fmla="*/ 160315 h 442083"/>
                      <a:gd name="connsiteX25" fmla="*/ 485908 w 510206"/>
                      <a:gd name="connsiteY25" fmla="*/ 167602 h 442083"/>
                      <a:gd name="connsiteX26" fmla="*/ 494529 w 510206"/>
                      <a:gd name="connsiteY26" fmla="*/ 175698 h 442083"/>
                      <a:gd name="connsiteX27" fmla="*/ 491394 w 510206"/>
                      <a:gd name="connsiteY27" fmla="*/ 191891 h 442083"/>
                      <a:gd name="connsiteX28" fmla="*/ 506292 w 510206"/>
                      <a:gd name="connsiteY28" fmla="*/ 200796 h 442083"/>
                      <a:gd name="connsiteX29" fmla="*/ 500805 w 510206"/>
                      <a:gd name="connsiteY29" fmla="*/ 206464 h 442083"/>
                      <a:gd name="connsiteX30" fmla="*/ 500805 w 510206"/>
                      <a:gd name="connsiteY30" fmla="*/ 215379 h 442083"/>
                      <a:gd name="connsiteX31" fmla="*/ 477288 w 510206"/>
                      <a:gd name="connsiteY31" fmla="*/ 228333 h 442083"/>
                      <a:gd name="connsiteX32" fmla="*/ 483555 w 510206"/>
                      <a:gd name="connsiteY32" fmla="*/ 236429 h 442083"/>
                      <a:gd name="connsiteX33" fmla="*/ 481213 w 510206"/>
                      <a:gd name="connsiteY33" fmla="*/ 241287 h 442083"/>
                      <a:gd name="connsiteX34" fmla="*/ 483555 w 510206"/>
                      <a:gd name="connsiteY34" fmla="*/ 246955 h 442083"/>
                      <a:gd name="connsiteX35" fmla="*/ 478069 w 510206"/>
                      <a:gd name="connsiteY35" fmla="*/ 259909 h 442083"/>
                      <a:gd name="connsiteX36" fmla="*/ 483555 w 510206"/>
                      <a:gd name="connsiteY36" fmla="*/ 256670 h 442083"/>
                      <a:gd name="connsiteX37" fmla="*/ 483555 w 510206"/>
                      <a:gd name="connsiteY37" fmla="*/ 263957 h 442083"/>
                      <a:gd name="connsiteX38" fmla="*/ 478069 w 510206"/>
                      <a:gd name="connsiteY38" fmla="*/ 268814 h 442083"/>
                      <a:gd name="connsiteX39" fmla="*/ 492966 w 510206"/>
                      <a:gd name="connsiteY39" fmla="*/ 291484 h 442083"/>
                      <a:gd name="connsiteX40" fmla="*/ 500805 w 510206"/>
                      <a:gd name="connsiteY40" fmla="*/ 295532 h 442083"/>
                      <a:gd name="connsiteX41" fmla="*/ 495319 w 510206"/>
                      <a:gd name="connsiteY41" fmla="*/ 314963 h 442083"/>
                      <a:gd name="connsiteX42" fmla="*/ 498453 w 510206"/>
                      <a:gd name="connsiteY42" fmla="*/ 323869 h 442083"/>
                      <a:gd name="connsiteX43" fmla="*/ 500805 w 510206"/>
                      <a:gd name="connsiteY43" fmla="*/ 330346 h 442083"/>
                      <a:gd name="connsiteX44" fmla="*/ 510207 w 510206"/>
                      <a:gd name="connsiteY44" fmla="*/ 333585 h 442083"/>
                      <a:gd name="connsiteX45" fmla="*/ 506292 w 510206"/>
                      <a:gd name="connsiteY45" fmla="*/ 345729 h 442083"/>
                      <a:gd name="connsiteX46" fmla="*/ 445160 w 510206"/>
                      <a:gd name="connsiteY46" fmla="*/ 365979 h 442083"/>
                      <a:gd name="connsiteX47" fmla="*/ 415376 w 510206"/>
                      <a:gd name="connsiteY47" fmla="*/ 374885 h 442083"/>
                      <a:gd name="connsiteX48" fmla="*/ 414594 w 510206"/>
                      <a:gd name="connsiteY48" fmla="*/ 413747 h 442083"/>
                      <a:gd name="connsiteX49" fmla="*/ 419300 w 510206"/>
                      <a:gd name="connsiteY49" fmla="*/ 410508 h 442083"/>
                      <a:gd name="connsiteX50" fmla="*/ 426348 w 510206"/>
                      <a:gd name="connsiteY50" fmla="*/ 416176 h 442083"/>
                      <a:gd name="connsiteX51" fmla="*/ 420862 w 510206"/>
                      <a:gd name="connsiteY51" fmla="*/ 429939 h 442083"/>
                      <a:gd name="connsiteX52" fmla="*/ 409108 w 510206"/>
                      <a:gd name="connsiteY52" fmla="*/ 429130 h 442083"/>
                      <a:gd name="connsiteX53" fmla="*/ 395783 w 510206"/>
                      <a:gd name="connsiteY53" fmla="*/ 438845 h 442083"/>
                      <a:gd name="connsiteX54" fmla="*/ 386382 w 510206"/>
                      <a:gd name="connsiteY54" fmla="*/ 432368 h 442083"/>
                      <a:gd name="connsiteX55" fmla="*/ 370704 w 510206"/>
                      <a:gd name="connsiteY55" fmla="*/ 442084 h 442083"/>
                      <a:gd name="connsiteX56" fmla="*/ 367569 w 510206"/>
                      <a:gd name="connsiteY56" fmla="*/ 430749 h 442083"/>
                      <a:gd name="connsiteX57" fmla="*/ 361302 w 510206"/>
                      <a:gd name="connsiteY57" fmla="*/ 431559 h 442083"/>
                      <a:gd name="connsiteX58" fmla="*/ 358159 w 510206"/>
                      <a:gd name="connsiteY58" fmla="*/ 429130 h 442083"/>
                      <a:gd name="connsiteX59" fmla="*/ 356597 w 510206"/>
                      <a:gd name="connsiteY59" fmla="*/ 416985 h 442083"/>
                      <a:gd name="connsiteX60" fmla="*/ 351891 w 510206"/>
                      <a:gd name="connsiteY60" fmla="*/ 424272 h 442083"/>
                      <a:gd name="connsiteX61" fmla="*/ 346405 w 510206"/>
                      <a:gd name="connsiteY61" fmla="*/ 422653 h 442083"/>
                      <a:gd name="connsiteX62" fmla="*/ 344843 w 510206"/>
                      <a:gd name="connsiteY62" fmla="*/ 429130 h 442083"/>
                      <a:gd name="connsiteX63" fmla="*/ 340919 w 510206"/>
                      <a:gd name="connsiteY63" fmla="*/ 429939 h 442083"/>
                      <a:gd name="connsiteX64" fmla="*/ 339357 w 510206"/>
                      <a:gd name="connsiteY64" fmla="*/ 424272 h 442083"/>
                      <a:gd name="connsiteX65" fmla="*/ 331518 w 510206"/>
                      <a:gd name="connsiteY65" fmla="*/ 421034 h 442083"/>
                      <a:gd name="connsiteX66" fmla="*/ 330736 w 510206"/>
                      <a:gd name="connsiteY66" fmla="*/ 413747 h 442083"/>
                      <a:gd name="connsiteX67" fmla="*/ 323679 w 510206"/>
                      <a:gd name="connsiteY67" fmla="*/ 414556 h 442083"/>
                      <a:gd name="connsiteX68" fmla="*/ 318192 w 510206"/>
                      <a:gd name="connsiteY68" fmla="*/ 405651 h 442083"/>
                      <a:gd name="connsiteX69" fmla="*/ 311925 w 510206"/>
                      <a:gd name="connsiteY69" fmla="*/ 407270 h 442083"/>
                      <a:gd name="connsiteX70" fmla="*/ 300952 w 510206"/>
                      <a:gd name="connsiteY70" fmla="*/ 401603 h 442083"/>
                      <a:gd name="connsiteX71" fmla="*/ 271958 w 510206"/>
                      <a:gd name="connsiteY71" fmla="*/ 367598 h 442083"/>
                      <a:gd name="connsiteX72" fmla="*/ 264900 w 510206"/>
                      <a:gd name="connsiteY72" fmla="*/ 361931 h 442083"/>
                      <a:gd name="connsiteX73" fmla="*/ 253146 w 510206"/>
                      <a:gd name="connsiteY73" fmla="*/ 352215 h 442083"/>
                      <a:gd name="connsiteX74" fmla="*/ 206121 w 510206"/>
                      <a:gd name="connsiteY74" fmla="*/ 348977 h 442083"/>
                      <a:gd name="connsiteX75" fmla="*/ 166154 w 510206"/>
                      <a:gd name="connsiteY75" fmla="*/ 346548 h 442083"/>
                      <a:gd name="connsiteX76" fmla="*/ 146552 w 510206"/>
                      <a:gd name="connsiteY76" fmla="*/ 357073 h 442083"/>
                      <a:gd name="connsiteX77" fmla="*/ 114424 w 510206"/>
                      <a:gd name="connsiteY77" fmla="*/ 375695 h 442083"/>
                      <a:gd name="connsiteX78" fmla="*/ 62693 w 510206"/>
                      <a:gd name="connsiteY78" fmla="*/ 369218 h 442083"/>
                      <a:gd name="connsiteX79" fmla="*/ 58778 w 510206"/>
                      <a:gd name="connsiteY79" fmla="*/ 369218 h 442083"/>
                      <a:gd name="connsiteX80" fmla="*/ 51721 w 510206"/>
                      <a:gd name="connsiteY80" fmla="*/ 361121 h 442083"/>
                      <a:gd name="connsiteX81" fmla="*/ 46234 w 510206"/>
                      <a:gd name="connsiteY81" fmla="*/ 353025 h 442083"/>
                      <a:gd name="connsiteX82" fmla="*/ 15668 w 510206"/>
                      <a:gd name="connsiteY82" fmla="*/ 341681 h 442083"/>
                      <a:gd name="connsiteX83" fmla="*/ 5486 w 510206"/>
                      <a:gd name="connsiteY83" fmla="*/ 353025 h 442083"/>
                      <a:gd name="connsiteX84" fmla="*/ 2353 w 510206"/>
                      <a:gd name="connsiteY84" fmla="*/ 352215 h 442083"/>
                      <a:gd name="connsiteX85" fmla="*/ 0 w 510206"/>
                      <a:gd name="connsiteY85" fmla="*/ 336823 h 442083"/>
                      <a:gd name="connsiteX86" fmla="*/ 9401 w 510206"/>
                      <a:gd name="connsiteY86" fmla="*/ 258289 h 442083"/>
                      <a:gd name="connsiteX87" fmla="*/ 14887 w 510206"/>
                      <a:gd name="connsiteY87" fmla="*/ 202416 h 442083"/>
                      <a:gd name="connsiteX88" fmla="*/ 63484 w 510206"/>
                      <a:gd name="connsiteY88" fmla="*/ 189462 h 442083"/>
                      <a:gd name="connsiteX89" fmla="*/ 98746 w 510206"/>
                      <a:gd name="connsiteY89" fmla="*/ 178127 h 442083"/>
                      <a:gd name="connsiteX90" fmla="*/ 152038 w 510206"/>
                      <a:gd name="connsiteY90" fmla="*/ 161935 h 442083"/>
                      <a:gd name="connsiteX91" fmla="*/ 135588 w 510206"/>
                      <a:gd name="connsiteY91" fmla="*/ 136027 h 442083"/>
                      <a:gd name="connsiteX92" fmla="*/ 131664 w 510206"/>
                      <a:gd name="connsiteY92" fmla="*/ 128740 h 442083"/>
                      <a:gd name="connsiteX93" fmla="*/ 135588 w 510206"/>
                      <a:gd name="connsiteY93" fmla="*/ 119024 h 442083"/>
                      <a:gd name="connsiteX94" fmla="*/ 142637 w 510206"/>
                      <a:gd name="connsiteY94" fmla="*/ 117405 h 442083"/>
                      <a:gd name="connsiteX95" fmla="*/ 141075 w 510206"/>
                      <a:gd name="connsiteY95" fmla="*/ 109309 h 442083"/>
                      <a:gd name="connsiteX96" fmla="*/ 144209 w 510206"/>
                      <a:gd name="connsiteY96" fmla="*/ 108499 h 442083"/>
                      <a:gd name="connsiteX97" fmla="*/ 152038 w 510206"/>
                      <a:gd name="connsiteY97" fmla="*/ 99593 h 442083"/>
                      <a:gd name="connsiteX98" fmla="*/ 166154 w 510206"/>
                      <a:gd name="connsiteY98" fmla="*/ 101213 h 442083"/>
                      <a:gd name="connsiteX99" fmla="*/ 174774 w 510206"/>
                      <a:gd name="connsiteY99" fmla="*/ 94736 h 442083"/>
                      <a:gd name="connsiteX100" fmla="*/ 188090 w 510206"/>
                      <a:gd name="connsiteY100" fmla="*/ 62341 h 442083"/>
                      <a:gd name="connsiteX101" fmla="*/ 198282 w 510206"/>
                      <a:gd name="connsiteY101" fmla="*/ 55864 h 442083"/>
                      <a:gd name="connsiteX102" fmla="*/ 196720 w 510206"/>
                      <a:gd name="connsiteY102" fmla="*/ 52626 h 442083"/>
                      <a:gd name="connsiteX103" fmla="*/ 218656 w 510206"/>
                      <a:gd name="connsiteY103" fmla="*/ 24289 h 442083"/>
                      <a:gd name="connsiteX104" fmla="*/ 239820 w 510206"/>
                      <a:gd name="connsiteY104" fmla="*/ 2429 h 442083"/>
                      <a:gd name="connsiteX105" fmla="*/ 259413 w 510206"/>
                      <a:gd name="connsiteY105" fmla="*/ 0 h 442083"/>
                      <a:gd name="connsiteX106" fmla="*/ 255498 w 510206"/>
                      <a:gd name="connsiteY106" fmla="*/ 43720 h 442083"/>
                      <a:gd name="connsiteX107" fmla="*/ 258632 w 510206"/>
                      <a:gd name="connsiteY107" fmla="*/ 63960 h 442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</a:cxnLst>
                    <a:rect l="l" t="t" r="r" b="b"/>
                    <a:pathLst>
                      <a:path w="510206" h="442083">
                        <a:moveTo>
                          <a:pt x="258632" y="63960"/>
                        </a:moveTo>
                        <a:lnTo>
                          <a:pt x="238249" y="105261"/>
                        </a:lnTo>
                        <a:lnTo>
                          <a:pt x="235896" y="127930"/>
                        </a:lnTo>
                        <a:lnTo>
                          <a:pt x="249221" y="130359"/>
                        </a:lnTo>
                        <a:lnTo>
                          <a:pt x="275873" y="144932"/>
                        </a:lnTo>
                        <a:lnTo>
                          <a:pt x="287626" y="141694"/>
                        </a:lnTo>
                        <a:lnTo>
                          <a:pt x="300952" y="147361"/>
                        </a:lnTo>
                        <a:lnTo>
                          <a:pt x="317411" y="142504"/>
                        </a:lnTo>
                        <a:lnTo>
                          <a:pt x="330736" y="138455"/>
                        </a:lnTo>
                        <a:lnTo>
                          <a:pt x="334651" y="130359"/>
                        </a:lnTo>
                        <a:lnTo>
                          <a:pt x="344052" y="132788"/>
                        </a:lnTo>
                        <a:lnTo>
                          <a:pt x="348758" y="139265"/>
                        </a:lnTo>
                        <a:lnTo>
                          <a:pt x="355816" y="132788"/>
                        </a:lnTo>
                        <a:lnTo>
                          <a:pt x="365217" y="139265"/>
                        </a:lnTo>
                        <a:lnTo>
                          <a:pt x="409889" y="136836"/>
                        </a:lnTo>
                        <a:lnTo>
                          <a:pt x="426348" y="137646"/>
                        </a:lnTo>
                        <a:lnTo>
                          <a:pt x="466315" y="112547"/>
                        </a:lnTo>
                        <a:lnTo>
                          <a:pt x="470239" y="114976"/>
                        </a:lnTo>
                        <a:lnTo>
                          <a:pt x="466315" y="123072"/>
                        </a:lnTo>
                        <a:lnTo>
                          <a:pt x="475726" y="123072"/>
                        </a:lnTo>
                        <a:lnTo>
                          <a:pt x="478079" y="132788"/>
                        </a:lnTo>
                        <a:lnTo>
                          <a:pt x="475726" y="136027"/>
                        </a:lnTo>
                        <a:lnTo>
                          <a:pt x="489052" y="141694"/>
                        </a:lnTo>
                        <a:lnTo>
                          <a:pt x="489832" y="148171"/>
                        </a:lnTo>
                        <a:lnTo>
                          <a:pt x="495319" y="160315"/>
                        </a:lnTo>
                        <a:lnTo>
                          <a:pt x="485908" y="167602"/>
                        </a:lnTo>
                        <a:lnTo>
                          <a:pt x="494529" y="175698"/>
                        </a:lnTo>
                        <a:lnTo>
                          <a:pt x="491394" y="191891"/>
                        </a:lnTo>
                        <a:lnTo>
                          <a:pt x="506292" y="200796"/>
                        </a:lnTo>
                        <a:lnTo>
                          <a:pt x="500805" y="206464"/>
                        </a:lnTo>
                        <a:lnTo>
                          <a:pt x="500805" y="215379"/>
                        </a:lnTo>
                        <a:lnTo>
                          <a:pt x="477288" y="228333"/>
                        </a:lnTo>
                        <a:lnTo>
                          <a:pt x="483555" y="236429"/>
                        </a:lnTo>
                        <a:lnTo>
                          <a:pt x="481213" y="241287"/>
                        </a:lnTo>
                        <a:lnTo>
                          <a:pt x="483555" y="246955"/>
                        </a:lnTo>
                        <a:lnTo>
                          <a:pt x="478069" y="259909"/>
                        </a:lnTo>
                        <a:lnTo>
                          <a:pt x="483555" y="256670"/>
                        </a:lnTo>
                        <a:lnTo>
                          <a:pt x="483555" y="263957"/>
                        </a:lnTo>
                        <a:lnTo>
                          <a:pt x="478069" y="268814"/>
                        </a:lnTo>
                        <a:lnTo>
                          <a:pt x="492966" y="291484"/>
                        </a:lnTo>
                        <a:lnTo>
                          <a:pt x="500805" y="295532"/>
                        </a:lnTo>
                        <a:lnTo>
                          <a:pt x="495319" y="314963"/>
                        </a:lnTo>
                        <a:lnTo>
                          <a:pt x="498453" y="323869"/>
                        </a:lnTo>
                        <a:lnTo>
                          <a:pt x="500805" y="330346"/>
                        </a:lnTo>
                        <a:lnTo>
                          <a:pt x="510207" y="333585"/>
                        </a:lnTo>
                        <a:lnTo>
                          <a:pt x="506292" y="345729"/>
                        </a:lnTo>
                        <a:lnTo>
                          <a:pt x="445160" y="365979"/>
                        </a:lnTo>
                        <a:lnTo>
                          <a:pt x="415376" y="374885"/>
                        </a:lnTo>
                        <a:lnTo>
                          <a:pt x="414594" y="413747"/>
                        </a:lnTo>
                        <a:lnTo>
                          <a:pt x="419300" y="410508"/>
                        </a:lnTo>
                        <a:lnTo>
                          <a:pt x="426348" y="416176"/>
                        </a:lnTo>
                        <a:lnTo>
                          <a:pt x="420862" y="429939"/>
                        </a:lnTo>
                        <a:lnTo>
                          <a:pt x="409108" y="429130"/>
                        </a:lnTo>
                        <a:lnTo>
                          <a:pt x="395783" y="438845"/>
                        </a:lnTo>
                        <a:lnTo>
                          <a:pt x="386382" y="432368"/>
                        </a:lnTo>
                        <a:lnTo>
                          <a:pt x="370704" y="442084"/>
                        </a:lnTo>
                        <a:lnTo>
                          <a:pt x="367569" y="430749"/>
                        </a:lnTo>
                        <a:lnTo>
                          <a:pt x="361302" y="431559"/>
                        </a:lnTo>
                        <a:lnTo>
                          <a:pt x="358159" y="429130"/>
                        </a:lnTo>
                        <a:lnTo>
                          <a:pt x="356597" y="416985"/>
                        </a:lnTo>
                        <a:lnTo>
                          <a:pt x="351891" y="424272"/>
                        </a:lnTo>
                        <a:lnTo>
                          <a:pt x="346405" y="422653"/>
                        </a:lnTo>
                        <a:lnTo>
                          <a:pt x="344843" y="429130"/>
                        </a:lnTo>
                        <a:lnTo>
                          <a:pt x="340919" y="429939"/>
                        </a:lnTo>
                        <a:lnTo>
                          <a:pt x="339357" y="424272"/>
                        </a:lnTo>
                        <a:lnTo>
                          <a:pt x="331518" y="421034"/>
                        </a:lnTo>
                        <a:lnTo>
                          <a:pt x="330736" y="413747"/>
                        </a:lnTo>
                        <a:lnTo>
                          <a:pt x="323679" y="414556"/>
                        </a:lnTo>
                        <a:lnTo>
                          <a:pt x="318192" y="405651"/>
                        </a:lnTo>
                        <a:lnTo>
                          <a:pt x="311925" y="407270"/>
                        </a:lnTo>
                        <a:lnTo>
                          <a:pt x="300952" y="401603"/>
                        </a:lnTo>
                        <a:lnTo>
                          <a:pt x="271958" y="367598"/>
                        </a:lnTo>
                        <a:lnTo>
                          <a:pt x="264900" y="361931"/>
                        </a:lnTo>
                        <a:lnTo>
                          <a:pt x="253146" y="352215"/>
                        </a:lnTo>
                        <a:lnTo>
                          <a:pt x="206121" y="348977"/>
                        </a:lnTo>
                        <a:lnTo>
                          <a:pt x="166154" y="346548"/>
                        </a:lnTo>
                        <a:lnTo>
                          <a:pt x="146552" y="357073"/>
                        </a:lnTo>
                        <a:lnTo>
                          <a:pt x="114424" y="375695"/>
                        </a:lnTo>
                        <a:lnTo>
                          <a:pt x="62693" y="369218"/>
                        </a:lnTo>
                        <a:lnTo>
                          <a:pt x="58778" y="369218"/>
                        </a:lnTo>
                        <a:lnTo>
                          <a:pt x="51721" y="361121"/>
                        </a:lnTo>
                        <a:lnTo>
                          <a:pt x="46234" y="353025"/>
                        </a:lnTo>
                        <a:lnTo>
                          <a:pt x="15668" y="341681"/>
                        </a:lnTo>
                        <a:lnTo>
                          <a:pt x="5486" y="353025"/>
                        </a:lnTo>
                        <a:lnTo>
                          <a:pt x="2353" y="352215"/>
                        </a:lnTo>
                        <a:lnTo>
                          <a:pt x="0" y="336823"/>
                        </a:lnTo>
                        <a:lnTo>
                          <a:pt x="9401" y="258289"/>
                        </a:lnTo>
                        <a:lnTo>
                          <a:pt x="14887" y="202416"/>
                        </a:lnTo>
                        <a:lnTo>
                          <a:pt x="63484" y="189462"/>
                        </a:lnTo>
                        <a:lnTo>
                          <a:pt x="98746" y="178127"/>
                        </a:lnTo>
                        <a:lnTo>
                          <a:pt x="152038" y="161935"/>
                        </a:lnTo>
                        <a:lnTo>
                          <a:pt x="135588" y="136027"/>
                        </a:lnTo>
                        <a:lnTo>
                          <a:pt x="131664" y="128740"/>
                        </a:lnTo>
                        <a:lnTo>
                          <a:pt x="135588" y="119024"/>
                        </a:lnTo>
                        <a:lnTo>
                          <a:pt x="142637" y="117405"/>
                        </a:lnTo>
                        <a:lnTo>
                          <a:pt x="141075" y="109309"/>
                        </a:lnTo>
                        <a:lnTo>
                          <a:pt x="144209" y="108499"/>
                        </a:lnTo>
                        <a:lnTo>
                          <a:pt x="152038" y="99593"/>
                        </a:lnTo>
                        <a:lnTo>
                          <a:pt x="166154" y="101213"/>
                        </a:lnTo>
                        <a:lnTo>
                          <a:pt x="174774" y="94736"/>
                        </a:lnTo>
                        <a:lnTo>
                          <a:pt x="188090" y="62341"/>
                        </a:lnTo>
                        <a:lnTo>
                          <a:pt x="198282" y="55864"/>
                        </a:lnTo>
                        <a:lnTo>
                          <a:pt x="196720" y="52626"/>
                        </a:lnTo>
                        <a:lnTo>
                          <a:pt x="218656" y="24289"/>
                        </a:lnTo>
                        <a:lnTo>
                          <a:pt x="239820" y="2429"/>
                        </a:lnTo>
                        <a:lnTo>
                          <a:pt x="259413" y="0"/>
                        </a:lnTo>
                        <a:lnTo>
                          <a:pt x="255498" y="43720"/>
                        </a:lnTo>
                        <a:lnTo>
                          <a:pt x="258632" y="6396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8" name="Forma Livre: Forma 147">
                    <a:extLst>
                      <a:ext uri="{FF2B5EF4-FFF2-40B4-BE49-F238E27FC236}">
                        <a16:creationId xmlns:a16="http://schemas.microsoft.com/office/drawing/2014/main" id="{79122E6C-BF0A-A437-09C7-92E4F3D2A2FE}"/>
                      </a:ext>
                    </a:extLst>
                  </p:cNvPr>
                  <p:cNvSpPr/>
                  <p:nvPr/>
                </p:nvSpPr>
                <p:spPr>
                  <a:xfrm>
                    <a:off x="7960376" y="4228644"/>
                    <a:ext cx="162230" cy="207282"/>
                  </a:xfrm>
                  <a:custGeom>
                    <a:avLst/>
                    <a:gdLst>
                      <a:gd name="connsiteX0" fmla="*/ 81515 w 162230"/>
                      <a:gd name="connsiteY0" fmla="*/ 10525 h 207282"/>
                      <a:gd name="connsiteX1" fmla="*/ 91697 w 162230"/>
                      <a:gd name="connsiteY1" fmla="*/ 19431 h 207282"/>
                      <a:gd name="connsiteX2" fmla="*/ 121482 w 162230"/>
                      <a:gd name="connsiteY2" fmla="*/ 2429 h 207282"/>
                      <a:gd name="connsiteX3" fmla="*/ 137160 w 162230"/>
                      <a:gd name="connsiteY3" fmla="*/ 8096 h 207282"/>
                      <a:gd name="connsiteX4" fmla="*/ 159887 w 162230"/>
                      <a:gd name="connsiteY4" fmla="*/ 24289 h 207282"/>
                      <a:gd name="connsiteX5" fmla="*/ 159887 w 162230"/>
                      <a:gd name="connsiteY5" fmla="*/ 28337 h 207282"/>
                      <a:gd name="connsiteX6" fmla="*/ 159887 w 162230"/>
                      <a:gd name="connsiteY6" fmla="*/ 48587 h 207282"/>
                      <a:gd name="connsiteX7" fmla="*/ 161449 w 162230"/>
                      <a:gd name="connsiteY7" fmla="*/ 79353 h 207282"/>
                      <a:gd name="connsiteX8" fmla="*/ 161449 w 162230"/>
                      <a:gd name="connsiteY8" fmla="*/ 78543 h 207282"/>
                      <a:gd name="connsiteX9" fmla="*/ 162230 w 162230"/>
                      <a:gd name="connsiteY9" fmla="*/ 178137 h 207282"/>
                      <a:gd name="connsiteX10" fmla="*/ 162230 w 162230"/>
                      <a:gd name="connsiteY10" fmla="*/ 182994 h 207282"/>
                      <a:gd name="connsiteX11" fmla="*/ 146561 w 162230"/>
                      <a:gd name="connsiteY11" fmla="*/ 191091 h 207282"/>
                      <a:gd name="connsiteX12" fmla="*/ 93269 w 162230"/>
                      <a:gd name="connsiteY12" fmla="*/ 207283 h 207282"/>
                      <a:gd name="connsiteX13" fmla="*/ 89345 w 162230"/>
                      <a:gd name="connsiteY13" fmla="*/ 204854 h 207282"/>
                      <a:gd name="connsiteX14" fmla="*/ 87773 w 162230"/>
                      <a:gd name="connsiteY14" fmla="*/ 199997 h 207282"/>
                      <a:gd name="connsiteX15" fmla="*/ 73676 w 162230"/>
                      <a:gd name="connsiteY15" fmla="*/ 204045 h 207282"/>
                      <a:gd name="connsiteX16" fmla="*/ 68971 w 162230"/>
                      <a:gd name="connsiteY16" fmla="*/ 196758 h 207282"/>
                      <a:gd name="connsiteX17" fmla="*/ 77591 w 162230"/>
                      <a:gd name="connsiteY17" fmla="*/ 192710 h 207282"/>
                      <a:gd name="connsiteX18" fmla="*/ 74457 w 162230"/>
                      <a:gd name="connsiteY18" fmla="*/ 173279 h 207282"/>
                      <a:gd name="connsiteX19" fmla="*/ 57217 w 162230"/>
                      <a:gd name="connsiteY19" fmla="*/ 164364 h 207282"/>
                      <a:gd name="connsiteX20" fmla="*/ 49378 w 162230"/>
                      <a:gd name="connsiteY20" fmla="*/ 172469 h 207282"/>
                      <a:gd name="connsiteX21" fmla="*/ 43892 w 162230"/>
                      <a:gd name="connsiteY21" fmla="*/ 171660 h 207282"/>
                      <a:gd name="connsiteX22" fmla="*/ 53293 w 162230"/>
                      <a:gd name="connsiteY22" fmla="*/ 161935 h 207282"/>
                      <a:gd name="connsiteX23" fmla="*/ 39967 w 162230"/>
                      <a:gd name="connsiteY23" fmla="*/ 159506 h 207282"/>
                      <a:gd name="connsiteX24" fmla="*/ 39967 w 162230"/>
                      <a:gd name="connsiteY24" fmla="*/ 153029 h 207282"/>
                      <a:gd name="connsiteX25" fmla="*/ 28994 w 162230"/>
                      <a:gd name="connsiteY25" fmla="*/ 153029 h 207282"/>
                      <a:gd name="connsiteX26" fmla="*/ 30566 w 162230"/>
                      <a:gd name="connsiteY26" fmla="*/ 144932 h 207282"/>
                      <a:gd name="connsiteX27" fmla="*/ 25079 w 162230"/>
                      <a:gd name="connsiteY27" fmla="*/ 144932 h 207282"/>
                      <a:gd name="connsiteX28" fmla="*/ 25079 w 162230"/>
                      <a:gd name="connsiteY28" fmla="*/ 134407 h 207282"/>
                      <a:gd name="connsiteX29" fmla="*/ 19593 w 162230"/>
                      <a:gd name="connsiteY29" fmla="*/ 133598 h 207282"/>
                      <a:gd name="connsiteX30" fmla="*/ 18812 w 162230"/>
                      <a:gd name="connsiteY30" fmla="*/ 125501 h 207282"/>
                      <a:gd name="connsiteX31" fmla="*/ 5487 w 162230"/>
                      <a:gd name="connsiteY31" fmla="*/ 136027 h 207282"/>
                      <a:gd name="connsiteX32" fmla="*/ 10973 w 162230"/>
                      <a:gd name="connsiteY32" fmla="*/ 122263 h 207282"/>
                      <a:gd name="connsiteX33" fmla="*/ 5487 w 162230"/>
                      <a:gd name="connsiteY33" fmla="*/ 118215 h 207282"/>
                      <a:gd name="connsiteX34" fmla="*/ 0 w 162230"/>
                      <a:gd name="connsiteY34" fmla="*/ 110928 h 207282"/>
                      <a:gd name="connsiteX35" fmla="*/ 13326 w 162230"/>
                      <a:gd name="connsiteY35" fmla="*/ 98784 h 207282"/>
                      <a:gd name="connsiteX36" fmla="*/ 7839 w 162230"/>
                      <a:gd name="connsiteY36" fmla="*/ 93116 h 207282"/>
                      <a:gd name="connsiteX37" fmla="*/ 14897 w 162230"/>
                      <a:gd name="connsiteY37" fmla="*/ 85830 h 207282"/>
                      <a:gd name="connsiteX38" fmla="*/ 10973 w 162230"/>
                      <a:gd name="connsiteY38" fmla="*/ 77734 h 207282"/>
                      <a:gd name="connsiteX39" fmla="*/ 14897 w 162230"/>
                      <a:gd name="connsiteY39" fmla="*/ 72876 h 207282"/>
                      <a:gd name="connsiteX40" fmla="*/ 7839 w 162230"/>
                      <a:gd name="connsiteY40" fmla="*/ 65589 h 207282"/>
                      <a:gd name="connsiteX41" fmla="*/ 6277 w 162230"/>
                      <a:gd name="connsiteY41" fmla="*/ 63970 h 207282"/>
                      <a:gd name="connsiteX42" fmla="*/ 13326 w 162230"/>
                      <a:gd name="connsiteY42" fmla="*/ 58303 h 207282"/>
                      <a:gd name="connsiteX43" fmla="*/ 18812 w 162230"/>
                      <a:gd name="connsiteY43" fmla="*/ 60731 h 207282"/>
                      <a:gd name="connsiteX44" fmla="*/ 26651 w 162230"/>
                      <a:gd name="connsiteY44" fmla="*/ 56683 h 207282"/>
                      <a:gd name="connsiteX45" fmla="*/ 19593 w 162230"/>
                      <a:gd name="connsiteY45" fmla="*/ 52635 h 207282"/>
                      <a:gd name="connsiteX46" fmla="*/ 21165 w 162230"/>
                      <a:gd name="connsiteY46" fmla="*/ 47777 h 207282"/>
                      <a:gd name="connsiteX47" fmla="*/ 51731 w 162230"/>
                      <a:gd name="connsiteY47" fmla="*/ 50206 h 207282"/>
                      <a:gd name="connsiteX48" fmla="*/ 39977 w 162230"/>
                      <a:gd name="connsiteY48" fmla="*/ 33204 h 207282"/>
                      <a:gd name="connsiteX49" fmla="*/ 60350 w 162230"/>
                      <a:gd name="connsiteY49" fmla="*/ 17812 h 207282"/>
                      <a:gd name="connsiteX50" fmla="*/ 68189 w 162230"/>
                      <a:gd name="connsiteY50" fmla="*/ 0 h 207282"/>
                      <a:gd name="connsiteX51" fmla="*/ 79943 w 162230"/>
                      <a:gd name="connsiteY51" fmla="*/ 8096 h 207282"/>
                      <a:gd name="connsiteX52" fmla="*/ 81515 w 162230"/>
                      <a:gd name="connsiteY52" fmla="*/ 10525 h 207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162230" h="207282">
                        <a:moveTo>
                          <a:pt x="81515" y="10525"/>
                        </a:moveTo>
                        <a:lnTo>
                          <a:pt x="91697" y="19431"/>
                        </a:lnTo>
                        <a:lnTo>
                          <a:pt x="121482" y="2429"/>
                        </a:lnTo>
                        <a:lnTo>
                          <a:pt x="137160" y="8096"/>
                        </a:lnTo>
                        <a:lnTo>
                          <a:pt x="159887" y="24289"/>
                        </a:lnTo>
                        <a:lnTo>
                          <a:pt x="159887" y="28337"/>
                        </a:lnTo>
                        <a:lnTo>
                          <a:pt x="159887" y="48587"/>
                        </a:lnTo>
                        <a:lnTo>
                          <a:pt x="161449" y="79353"/>
                        </a:lnTo>
                        <a:lnTo>
                          <a:pt x="161449" y="78543"/>
                        </a:lnTo>
                        <a:lnTo>
                          <a:pt x="162230" y="178137"/>
                        </a:lnTo>
                        <a:lnTo>
                          <a:pt x="162230" y="182994"/>
                        </a:lnTo>
                        <a:lnTo>
                          <a:pt x="146561" y="191091"/>
                        </a:lnTo>
                        <a:lnTo>
                          <a:pt x="93269" y="207283"/>
                        </a:lnTo>
                        <a:lnTo>
                          <a:pt x="89345" y="204854"/>
                        </a:lnTo>
                        <a:lnTo>
                          <a:pt x="87773" y="199997"/>
                        </a:lnTo>
                        <a:lnTo>
                          <a:pt x="73676" y="204045"/>
                        </a:lnTo>
                        <a:lnTo>
                          <a:pt x="68971" y="196758"/>
                        </a:lnTo>
                        <a:lnTo>
                          <a:pt x="77591" y="192710"/>
                        </a:lnTo>
                        <a:lnTo>
                          <a:pt x="74457" y="173279"/>
                        </a:lnTo>
                        <a:lnTo>
                          <a:pt x="57217" y="164364"/>
                        </a:lnTo>
                        <a:lnTo>
                          <a:pt x="49378" y="172469"/>
                        </a:lnTo>
                        <a:lnTo>
                          <a:pt x="43892" y="171660"/>
                        </a:lnTo>
                        <a:lnTo>
                          <a:pt x="53293" y="161935"/>
                        </a:lnTo>
                        <a:lnTo>
                          <a:pt x="39967" y="159506"/>
                        </a:lnTo>
                        <a:lnTo>
                          <a:pt x="39967" y="153029"/>
                        </a:lnTo>
                        <a:lnTo>
                          <a:pt x="28994" y="153029"/>
                        </a:lnTo>
                        <a:lnTo>
                          <a:pt x="30566" y="144932"/>
                        </a:lnTo>
                        <a:lnTo>
                          <a:pt x="25079" y="144932"/>
                        </a:lnTo>
                        <a:lnTo>
                          <a:pt x="25079" y="134407"/>
                        </a:lnTo>
                        <a:lnTo>
                          <a:pt x="19593" y="133598"/>
                        </a:lnTo>
                        <a:lnTo>
                          <a:pt x="18812" y="125501"/>
                        </a:lnTo>
                        <a:lnTo>
                          <a:pt x="5487" y="136027"/>
                        </a:lnTo>
                        <a:lnTo>
                          <a:pt x="10973" y="122263"/>
                        </a:lnTo>
                        <a:lnTo>
                          <a:pt x="5487" y="118215"/>
                        </a:lnTo>
                        <a:lnTo>
                          <a:pt x="0" y="110928"/>
                        </a:lnTo>
                        <a:lnTo>
                          <a:pt x="13326" y="98784"/>
                        </a:lnTo>
                        <a:lnTo>
                          <a:pt x="7839" y="93116"/>
                        </a:lnTo>
                        <a:lnTo>
                          <a:pt x="14897" y="85830"/>
                        </a:lnTo>
                        <a:lnTo>
                          <a:pt x="10973" y="77734"/>
                        </a:lnTo>
                        <a:lnTo>
                          <a:pt x="14897" y="72876"/>
                        </a:lnTo>
                        <a:lnTo>
                          <a:pt x="7839" y="65589"/>
                        </a:lnTo>
                        <a:lnTo>
                          <a:pt x="6277" y="63970"/>
                        </a:lnTo>
                        <a:lnTo>
                          <a:pt x="13326" y="58303"/>
                        </a:lnTo>
                        <a:lnTo>
                          <a:pt x="18812" y="60731"/>
                        </a:lnTo>
                        <a:lnTo>
                          <a:pt x="26651" y="56683"/>
                        </a:lnTo>
                        <a:lnTo>
                          <a:pt x="19593" y="52635"/>
                        </a:lnTo>
                        <a:lnTo>
                          <a:pt x="21165" y="47777"/>
                        </a:lnTo>
                        <a:lnTo>
                          <a:pt x="51731" y="50206"/>
                        </a:lnTo>
                        <a:lnTo>
                          <a:pt x="39977" y="33204"/>
                        </a:lnTo>
                        <a:lnTo>
                          <a:pt x="60350" y="17812"/>
                        </a:lnTo>
                        <a:lnTo>
                          <a:pt x="68189" y="0"/>
                        </a:lnTo>
                        <a:lnTo>
                          <a:pt x="79943" y="8096"/>
                        </a:lnTo>
                        <a:lnTo>
                          <a:pt x="81515" y="10525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9" name="Forma Livre: Forma 148">
                    <a:extLst>
                      <a:ext uri="{FF2B5EF4-FFF2-40B4-BE49-F238E27FC236}">
                        <a16:creationId xmlns:a16="http://schemas.microsoft.com/office/drawing/2014/main" id="{A8E690FE-D193-1498-42DC-B491005787AB}"/>
                      </a:ext>
                    </a:extLst>
                  </p:cNvPr>
                  <p:cNvSpPr/>
                  <p:nvPr/>
                </p:nvSpPr>
                <p:spPr>
                  <a:xfrm>
                    <a:off x="7667263" y="3912871"/>
                    <a:ext cx="373055" cy="251002"/>
                  </a:xfrm>
                  <a:custGeom>
                    <a:avLst/>
                    <a:gdLst>
                      <a:gd name="connsiteX0" fmla="*/ 250793 w 373055"/>
                      <a:gd name="connsiteY0" fmla="*/ 42100 h 251002"/>
                      <a:gd name="connsiteX1" fmla="*/ 268033 w 373055"/>
                      <a:gd name="connsiteY1" fmla="*/ 66389 h 251002"/>
                      <a:gd name="connsiteX2" fmla="*/ 291550 w 373055"/>
                      <a:gd name="connsiteY2" fmla="*/ 64770 h 251002"/>
                      <a:gd name="connsiteX3" fmla="*/ 318192 w 373055"/>
                      <a:gd name="connsiteY3" fmla="*/ 66389 h 251002"/>
                      <a:gd name="connsiteX4" fmla="*/ 329165 w 373055"/>
                      <a:gd name="connsiteY4" fmla="*/ 53435 h 251002"/>
                      <a:gd name="connsiteX5" fmla="*/ 344062 w 373055"/>
                      <a:gd name="connsiteY5" fmla="*/ 51816 h 251002"/>
                      <a:gd name="connsiteX6" fmla="*/ 353463 w 373055"/>
                      <a:gd name="connsiteY6" fmla="*/ 47768 h 251002"/>
                      <a:gd name="connsiteX7" fmla="*/ 363655 w 373055"/>
                      <a:gd name="connsiteY7" fmla="*/ 67199 h 251002"/>
                      <a:gd name="connsiteX8" fmla="*/ 373056 w 373055"/>
                      <a:gd name="connsiteY8" fmla="*/ 82591 h 251002"/>
                      <a:gd name="connsiteX9" fmla="*/ 373056 w 373055"/>
                      <a:gd name="connsiteY9" fmla="*/ 81782 h 251002"/>
                      <a:gd name="connsiteX10" fmla="*/ 370703 w 373055"/>
                      <a:gd name="connsiteY10" fmla="*/ 84211 h 251002"/>
                      <a:gd name="connsiteX11" fmla="*/ 344062 w 373055"/>
                      <a:gd name="connsiteY11" fmla="*/ 114167 h 251002"/>
                      <a:gd name="connsiteX12" fmla="*/ 333089 w 373055"/>
                      <a:gd name="connsiteY12" fmla="*/ 124692 h 251002"/>
                      <a:gd name="connsiteX13" fmla="*/ 327603 w 373055"/>
                      <a:gd name="connsiteY13" fmla="*/ 136836 h 251002"/>
                      <a:gd name="connsiteX14" fmla="*/ 314277 w 373055"/>
                      <a:gd name="connsiteY14" fmla="*/ 144932 h 251002"/>
                      <a:gd name="connsiteX15" fmla="*/ 337004 w 373055"/>
                      <a:gd name="connsiteY15" fmla="*/ 166792 h 251002"/>
                      <a:gd name="connsiteX16" fmla="*/ 367569 w 373055"/>
                      <a:gd name="connsiteY16" fmla="*/ 217808 h 251002"/>
                      <a:gd name="connsiteX17" fmla="*/ 358168 w 373055"/>
                      <a:gd name="connsiteY17" fmla="*/ 225095 h 251002"/>
                      <a:gd name="connsiteX18" fmla="*/ 340137 w 373055"/>
                      <a:gd name="connsiteY18" fmla="*/ 229143 h 251002"/>
                      <a:gd name="connsiteX19" fmla="*/ 327603 w 373055"/>
                      <a:gd name="connsiteY19" fmla="*/ 227524 h 251002"/>
                      <a:gd name="connsiteX20" fmla="*/ 283711 w 373055"/>
                      <a:gd name="connsiteY20" fmla="*/ 233191 h 251002"/>
                      <a:gd name="connsiteX21" fmla="*/ 281359 w 373055"/>
                      <a:gd name="connsiteY21" fmla="*/ 238049 h 251002"/>
                      <a:gd name="connsiteX22" fmla="*/ 275872 w 373055"/>
                      <a:gd name="connsiteY22" fmla="*/ 237239 h 251002"/>
                      <a:gd name="connsiteX23" fmla="*/ 277444 w 373055"/>
                      <a:gd name="connsiteY23" fmla="*/ 251003 h 251002"/>
                      <a:gd name="connsiteX24" fmla="*/ 249221 w 373055"/>
                      <a:gd name="connsiteY24" fmla="*/ 220237 h 251002"/>
                      <a:gd name="connsiteX25" fmla="*/ 247659 w 373055"/>
                      <a:gd name="connsiteY25" fmla="*/ 220237 h 251002"/>
                      <a:gd name="connsiteX26" fmla="*/ 226495 w 373055"/>
                      <a:gd name="connsiteY26" fmla="*/ 195939 h 251002"/>
                      <a:gd name="connsiteX27" fmla="*/ 205340 w 373055"/>
                      <a:gd name="connsiteY27" fmla="*/ 198368 h 251002"/>
                      <a:gd name="connsiteX28" fmla="*/ 198282 w 373055"/>
                      <a:gd name="connsiteY28" fmla="*/ 179746 h 251002"/>
                      <a:gd name="connsiteX29" fmla="*/ 206902 w 373055"/>
                      <a:gd name="connsiteY29" fmla="*/ 160315 h 251002"/>
                      <a:gd name="connsiteX30" fmla="*/ 203768 w 373055"/>
                      <a:gd name="connsiteY30" fmla="*/ 149790 h 251002"/>
                      <a:gd name="connsiteX31" fmla="*/ 188090 w 373055"/>
                      <a:gd name="connsiteY31" fmla="*/ 150600 h 251002"/>
                      <a:gd name="connsiteX32" fmla="*/ 180261 w 373055"/>
                      <a:gd name="connsiteY32" fmla="*/ 150600 h 251002"/>
                      <a:gd name="connsiteX33" fmla="*/ 150476 w 373055"/>
                      <a:gd name="connsiteY33" fmla="*/ 149790 h 251002"/>
                      <a:gd name="connsiteX34" fmla="*/ 125396 w 373055"/>
                      <a:gd name="connsiteY34" fmla="*/ 150600 h 251002"/>
                      <a:gd name="connsiteX35" fmla="*/ 73666 w 373055"/>
                      <a:gd name="connsiteY35" fmla="*/ 152219 h 251002"/>
                      <a:gd name="connsiteX36" fmla="*/ 43882 w 373055"/>
                      <a:gd name="connsiteY36" fmla="*/ 154648 h 251002"/>
                      <a:gd name="connsiteX37" fmla="*/ 2343 w 373055"/>
                      <a:gd name="connsiteY37" fmla="*/ 156267 h 251002"/>
                      <a:gd name="connsiteX38" fmla="*/ 1562 w 373055"/>
                      <a:gd name="connsiteY38" fmla="*/ 125502 h 251002"/>
                      <a:gd name="connsiteX39" fmla="*/ 1562 w 373055"/>
                      <a:gd name="connsiteY39" fmla="*/ 119024 h 251002"/>
                      <a:gd name="connsiteX40" fmla="*/ 0 w 373055"/>
                      <a:gd name="connsiteY40" fmla="*/ 108499 h 251002"/>
                      <a:gd name="connsiteX41" fmla="*/ 10973 w 373055"/>
                      <a:gd name="connsiteY41" fmla="*/ 106070 h 251002"/>
                      <a:gd name="connsiteX42" fmla="*/ 28994 w 373055"/>
                      <a:gd name="connsiteY42" fmla="*/ 91497 h 251002"/>
                      <a:gd name="connsiteX43" fmla="*/ 36052 w 373055"/>
                      <a:gd name="connsiteY43" fmla="*/ 60722 h 251002"/>
                      <a:gd name="connsiteX44" fmla="*/ 54864 w 373055"/>
                      <a:gd name="connsiteY44" fmla="*/ 59912 h 251002"/>
                      <a:gd name="connsiteX45" fmla="*/ 58778 w 373055"/>
                      <a:gd name="connsiteY45" fmla="*/ 50197 h 251002"/>
                      <a:gd name="connsiteX46" fmla="*/ 68970 w 373055"/>
                      <a:gd name="connsiteY46" fmla="*/ 44529 h 251002"/>
                      <a:gd name="connsiteX47" fmla="*/ 72104 w 373055"/>
                      <a:gd name="connsiteY47" fmla="*/ 35623 h 251002"/>
                      <a:gd name="connsiteX48" fmla="*/ 68180 w 373055"/>
                      <a:gd name="connsiteY48" fmla="*/ 29146 h 251002"/>
                      <a:gd name="connsiteX49" fmla="*/ 66617 w 373055"/>
                      <a:gd name="connsiteY49" fmla="*/ 23479 h 251002"/>
                      <a:gd name="connsiteX50" fmla="*/ 50939 w 373055"/>
                      <a:gd name="connsiteY50" fmla="*/ 12144 h 251002"/>
                      <a:gd name="connsiteX51" fmla="*/ 66617 w 373055"/>
                      <a:gd name="connsiteY51" fmla="*/ 10525 h 251002"/>
                      <a:gd name="connsiteX52" fmla="*/ 89344 w 373055"/>
                      <a:gd name="connsiteY52" fmla="*/ 8096 h 251002"/>
                      <a:gd name="connsiteX53" fmla="*/ 157534 w 373055"/>
                      <a:gd name="connsiteY53" fmla="*/ 0 h 251002"/>
                      <a:gd name="connsiteX54" fmla="*/ 222580 w 373055"/>
                      <a:gd name="connsiteY54" fmla="*/ 29956 h 251002"/>
                      <a:gd name="connsiteX55" fmla="*/ 224151 w 373055"/>
                      <a:gd name="connsiteY55" fmla="*/ 29956 h 251002"/>
                      <a:gd name="connsiteX56" fmla="*/ 250793 w 373055"/>
                      <a:gd name="connsiteY56" fmla="*/ 42100 h 251002"/>
                      <a:gd name="connsiteX57" fmla="*/ 250793 w 373055"/>
                      <a:gd name="connsiteY57" fmla="*/ 42100 h 25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373055" h="251002">
                        <a:moveTo>
                          <a:pt x="250793" y="42100"/>
                        </a:moveTo>
                        <a:lnTo>
                          <a:pt x="268033" y="66389"/>
                        </a:lnTo>
                        <a:lnTo>
                          <a:pt x="291550" y="64770"/>
                        </a:lnTo>
                        <a:lnTo>
                          <a:pt x="318192" y="66389"/>
                        </a:lnTo>
                        <a:lnTo>
                          <a:pt x="329165" y="53435"/>
                        </a:lnTo>
                        <a:lnTo>
                          <a:pt x="344062" y="51816"/>
                        </a:lnTo>
                        <a:lnTo>
                          <a:pt x="353463" y="47768"/>
                        </a:lnTo>
                        <a:lnTo>
                          <a:pt x="363655" y="67199"/>
                        </a:lnTo>
                        <a:lnTo>
                          <a:pt x="373056" y="82591"/>
                        </a:lnTo>
                        <a:lnTo>
                          <a:pt x="373056" y="81782"/>
                        </a:lnTo>
                        <a:lnTo>
                          <a:pt x="370703" y="84211"/>
                        </a:lnTo>
                        <a:lnTo>
                          <a:pt x="344062" y="114167"/>
                        </a:lnTo>
                        <a:lnTo>
                          <a:pt x="333089" y="124692"/>
                        </a:lnTo>
                        <a:lnTo>
                          <a:pt x="327603" y="136836"/>
                        </a:lnTo>
                        <a:lnTo>
                          <a:pt x="314277" y="144932"/>
                        </a:lnTo>
                        <a:lnTo>
                          <a:pt x="337004" y="166792"/>
                        </a:lnTo>
                        <a:lnTo>
                          <a:pt x="367569" y="217808"/>
                        </a:lnTo>
                        <a:lnTo>
                          <a:pt x="358168" y="225095"/>
                        </a:lnTo>
                        <a:lnTo>
                          <a:pt x="340137" y="229143"/>
                        </a:lnTo>
                        <a:lnTo>
                          <a:pt x="327603" y="227524"/>
                        </a:lnTo>
                        <a:lnTo>
                          <a:pt x="283711" y="233191"/>
                        </a:lnTo>
                        <a:lnTo>
                          <a:pt x="281359" y="238049"/>
                        </a:lnTo>
                        <a:lnTo>
                          <a:pt x="275872" y="237239"/>
                        </a:lnTo>
                        <a:lnTo>
                          <a:pt x="277444" y="251003"/>
                        </a:lnTo>
                        <a:lnTo>
                          <a:pt x="249221" y="220237"/>
                        </a:lnTo>
                        <a:lnTo>
                          <a:pt x="247659" y="220237"/>
                        </a:lnTo>
                        <a:lnTo>
                          <a:pt x="226495" y="195939"/>
                        </a:lnTo>
                        <a:lnTo>
                          <a:pt x="205340" y="198368"/>
                        </a:lnTo>
                        <a:lnTo>
                          <a:pt x="198282" y="179746"/>
                        </a:lnTo>
                        <a:lnTo>
                          <a:pt x="206902" y="160315"/>
                        </a:lnTo>
                        <a:lnTo>
                          <a:pt x="203768" y="149790"/>
                        </a:lnTo>
                        <a:lnTo>
                          <a:pt x="188090" y="150600"/>
                        </a:lnTo>
                        <a:lnTo>
                          <a:pt x="180261" y="150600"/>
                        </a:lnTo>
                        <a:lnTo>
                          <a:pt x="150476" y="149790"/>
                        </a:lnTo>
                        <a:lnTo>
                          <a:pt x="125396" y="150600"/>
                        </a:lnTo>
                        <a:lnTo>
                          <a:pt x="73666" y="152219"/>
                        </a:lnTo>
                        <a:lnTo>
                          <a:pt x="43882" y="154648"/>
                        </a:lnTo>
                        <a:lnTo>
                          <a:pt x="2343" y="156267"/>
                        </a:lnTo>
                        <a:lnTo>
                          <a:pt x="1562" y="125502"/>
                        </a:lnTo>
                        <a:lnTo>
                          <a:pt x="1562" y="119024"/>
                        </a:lnTo>
                        <a:lnTo>
                          <a:pt x="0" y="108499"/>
                        </a:lnTo>
                        <a:lnTo>
                          <a:pt x="10973" y="106070"/>
                        </a:lnTo>
                        <a:lnTo>
                          <a:pt x="28994" y="91497"/>
                        </a:lnTo>
                        <a:lnTo>
                          <a:pt x="36052" y="60722"/>
                        </a:lnTo>
                        <a:lnTo>
                          <a:pt x="54864" y="59912"/>
                        </a:lnTo>
                        <a:lnTo>
                          <a:pt x="58778" y="50197"/>
                        </a:lnTo>
                        <a:lnTo>
                          <a:pt x="68970" y="44529"/>
                        </a:lnTo>
                        <a:lnTo>
                          <a:pt x="72104" y="35623"/>
                        </a:lnTo>
                        <a:lnTo>
                          <a:pt x="68180" y="29146"/>
                        </a:lnTo>
                        <a:lnTo>
                          <a:pt x="66617" y="23479"/>
                        </a:lnTo>
                        <a:lnTo>
                          <a:pt x="50939" y="12144"/>
                        </a:lnTo>
                        <a:lnTo>
                          <a:pt x="66617" y="10525"/>
                        </a:lnTo>
                        <a:lnTo>
                          <a:pt x="89344" y="8096"/>
                        </a:lnTo>
                        <a:lnTo>
                          <a:pt x="157534" y="0"/>
                        </a:lnTo>
                        <a:lnTo>
                          <a:pt x="222580" y="29956"/>
                        </a:lnTo>
                        <a:lnTo>
                          <a:pt x="224151" y="29956"/>
                        </a:lnTo>
                        <a:lnTo>
                          <a:pt x="250793" y="42100"/>
                        </a:lnTo>
                        <a:lnTo>
                          <a:pt x="250793" y="4210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0" name="Forma Livre: Forma 149">
                    <a:extLst>
                      <a:ext uri="{FF2B5EF4-FFF2-40B4-BE49-F238E27FC236}">
                        <a16:creationId xmlns:a16="http://schemas.microsoft.com/office/drawing/2014/main" id="{6201904E-2A84-9E83-4CBE-12C89FE09DFA}"/>
                      </a:ext>
                    </a:extLst>
                  </p:cNvPr>
                  <p:cNvSpPr/>
                  <p:nvPr/>
                </p:nvSpPr>
                <p:spPr>
                  <a:xfrm>
                    <a:off x="8251146" y="3791418"/>
                    <a:ext cx="177126" cy="272862"/>
                  </a:xfrm>
                  <a:custGeom>
                    <a:avLst/>
                    <a:gdLst>
                      <a:gd name="connsiteX0" fmla="*/ 173993 w 177126"/>
                      <a:gd name="connsiteY0" fmla="*/ 210522 h 272862"/>
                      <a:gd name="connsiteX1" fmla="*/ 110509 w 177126"/>
                      <a:gd name="connsiteY1" fmla="*/ 272863 h 272862"/>
                      <a:gd name="connsiteX2" fmla="*/ 105023 w 177126"/>
                      <a:gd name="connsiteY2" fmla="*/ 268005 h 272862"/>
                      <a:gd name="connsiteX3" fmla="*/ 97184 w 177126"/>
                      <a:gd name="connsiteY3" fmla="*/ 263147 h 272862"/>
                      <a:gd name="connsiteX4" fmla="*/ 93269 w 177126"/>
                      <a:gd name="connsiteY4" fmla="*/ 266386 h 272862"/>
                      <a:gd name="connsiteX5" fmla="*/ 87782 w 177126"/>
                      <a:gd name="connsiteY5" fmla="*/ 259909 h 272862"/>
                      <a:gd name="connsiteX6" fmla="*/ 84639 w 177126"/>
                      <a:gd name="connsiteY6" fmla="*/ 242907 h 272862"/>
                      <a:gd name="connsiteX7" fmla="*/ 90135 w 177126"/>
                      <a:gd name="connsiteY7" fmla="*/ 231572 h 272862"/>
                      <a:gd name="connsiteX8" fmla="*/ 78371 w 177126"/>
                      <a:gd name="connsiteY8" fmla="*/ 237239 h 272862"/>
                      <a:gd name="connsiteX9" fmla="*/ 75238 w 177126"/>
                      <a:gd name="connsiteY9" fmla="*/ 224285 h 272862"/>
                      <a:gd name="connsiteX10" fmla="*/ 71323 w 177126"/>
                      <a:gd name="connsiteY10" fmla="*/ 225905 h 272862"/>
                      <a:gd name="connsiteX11" fmla="*/ 21945 w 177126"/>
                      <a:gd name="connsiteY11" fmla="*/ 160315 h 272862"/>
                      <a:gd name="connsiteX12" fmla="*/ 14106 w 177126"/>
                      <a:gd name="connsiteY12" fmla="*/ 148981 h 272862"/>
                      <a:gd name="connsiteX13" fmla="*/ 15678 w 177126"/>
                      <a:gd name="connsiteY13" fmla="*/ 108499 h 272862"/>
                      <a:gd name="connsiteX14" fmla="*/ 15678 w 177126"/>
                      <a:gd name="connsiteY14" fmla="*/ 106070 h 272862"/>
                      <a:gd name="connsiteX15" fmla="*/ 15678 w 177126"/>
                      <a:gd name="connsiteY15" fmla="*/ 103641 h 272862"/>
                      <a:gd name="connsiteX16" fmla="*/ 17240 w 177126"/>
                      <a:gd name="connsiteY16" fmla="*/ 87449 h 272862"/>
                      <a:gd name="connsiteX17" fmla="*/ 17240 w 177126"/>
                      <a:gd name="connsiteY17" fmla="*/ 72066 h 272862"/>
                      <a:gd name="connsiteX18" fmla="*/ 10192 w 177126"/>
                      <a:gd name="connsiteY18" fmla="*/ 43720 h 272862"/>
                      <a:gd name="connsiteX19" fmla="*/ 0 w 177126"/>
                      <a:gd name="connsiteY19" fmla="*/ 0 h 272862"/>
                      <a:gd name="connsiteX20" fmla="*/ 0 w 177126"/>
                      <a:gd name="connsiteY20" fmla="*/ 810 h 272862"/>
                      <a:gd name="connsiteX21" fmla="*/ 32918 w 177126"/>
                      <a:gd name="connsiteY21" fmla="*/ 40481 h 272862"/>
                      <a:gd name="connsiteX22" fmla="*/ 66617 w 177126"/>
                      <a:gd name="connsiteY22" fmla="*/ 78543 h 272862"/>
                      <a:gd name="connsiteX23" fmla="*/ 71323 w 177126"/>
                      <a:gd name="connsiteY23" fmla="*/ 84211 h 272862"/>
                      <a:gd name="connsiteX24" fmla="*/ 88563 w 177126"/>
                      <a:gd name="connsiteY24" fmla="*/ 105261 h 272862"/>
                      <a:gd name="connsiteX25" fmla="*/ 116777 w 177126"/>
                      <a:gd name="connsiteY25" fmla="*/ 137646 h 272862"/>
                      <a:gd name="connsiteX26" fmla="*/ 137150 w 177126"/>
                      <a:gd name="connsiteY26" fmla="*/ 161935 h 272862"/>
                      <a:gd name="connsiteX27" fmla="*/ 177127 w 177126"/>
                      <a:gd name="connsiteY27" fmla="*/ 208902 h 272862"/>
                      <a:gd name="connsiteX28" fmla="*/ 173993 w 177126"/>
                      <a:gd name="connsiteY28" fmla="*/ 210522 h 272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77126" h="272862">
                        <a:moveTo>
                          <a:pt x="173993" y="210522"/>
                        </a:moveTo>
                        <a:lnTo>
                          <a:pt x="110509" y="272863"/>
                        </a:lnTo>
                        <a:lnTo>
                          <a:pt x="105023" y="268005"/>
                        </a:lnTo>
                        <a:lnTo>
                          <a:pt x="97184" y="263147"/>
                        </a:lnTo>
                        <a:lnTo>
                          <a:pt x="93269" y="266386"/>
                        </a:lnTo>
                        <a:lnTo>
                          <a:pt x="87782" y="259909"/>
                        </a:lnTo>
                        <a:lnTo>
                          <a:pt x="84639" y="242907"/>
                        </a:lnTo>
                        <a:lnTo>
                          <a:pt x="90135" y="231572"/>
                        </a:lnTo>
                        <a:lnTo>
                          <a:pt x="78371" y="237239"/>
                        </a:lnTo>
                        <a:lnTo>
                          <a:pt x="75238" y="224285"/>
                        </a:lnTo>
                        <a:lnTo>
                          <a:pt x="71323" y="225905"/>
                        </a:lnTo>
                        <a:lnTo>
                          <a:pt x="21945" y="160315"/>
                        </a:lnTo>
                        <a:lnTo>
                          <a:pt x="14106" y="148981"/>
                        </a:lnTo>
                        <a:lnTo>
                          <a:pt x="15678" y="108499"/>
                        </a:lnTo>
                        <a:lnTo>
                          <a:pt x="15678" y="106070"/>
                        </a:lnTo>
                        <a:lnTo>
                          <a:pt x="15678" y="103641"/>
                        </a:lnTo>
                        <a:lnTo>
                          <a:pt x="17240" y="87449"/>
                        </a:lnTo>
                        <a:lnTo>
                          <a:pt x="17240" y="72066"/>
                        </a:lnTo>
                        <a:lnTo>
                          <a:pt x="10192" y="43720"/>
                        </a:lnTo>
                        <a:lnTo>
                          <a:pt x="0" y="0"/>
                        </a:lnTo>
                        <a:lnTo>
                          <a:pt x="0" y="810"/>
                        </a:lnTo>
                        <a:lnTo>
                          <a:pt x="32918" y="40481"/>
                        </a:lnTo>
                        <a:lnTo>
                          <a:pt x="66617" y="78543"/>
                        </a:lnTo>
                        <a:lnTo>
                          <a:pt x="71323" y="84211"/>
                        </a:lnTo>
                        <a:lnTo>
                          <a:pt x="88563" y="105261"/>
                        </a:lnTo>
                        <a:lnTo>
                          <a:pt x="116777" y="137646"/>
                        </a:lnTo>
                        <a:lnTo>
                          <a:pt x="137150" y="161935"/>
                        </a:lnTo>
                        <a:lnTo>
                          <a:pt x="177127" y="208902"/>
                        </a:lnTo>
                        <a:lnTo>
                          <a:pt x="173993" y="210522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1" name="Forma Livre: Forma 150">
                    <a:extLst>
                      <a:ext uri="{FF2B5EF4-FFF2-40B4-BE49-F238E27FC236}">
                        <a16:creationId xmlns:a16="http://schemas.microsoft.com/office/drawing/2014/main" id="{5B201ADA-2B25-0D83-25F3-D15586F5B6B7}"/>
                      </a:ext>
                    </a:extLst>
                  </p:cNvPr>
                  <p:cNvSpPr/>
                  <p:nvPr/>
                </p:nvSpPr>
                <p:spPr>
                  <a:xfrm>
                    <a:off x="8361655" y="3895869"/>
                    <a:ext cx="354244" cy="442083"/>
                  </a:xfrm>
                  <a:custGeom>
                    <a:avLst/>
                    <a:gdLst>
                      <a:gd name="connsiteX0" fmla="*/ 130102 w 354244"/>
                      <a:gd name="connsiteY0" fmla="*/ 59103 h 442083"/>
                      <a:gd name="connsiteX1" fmla="*/ 110509 w 354244"/>
                      <a:gd name="connsiteY1" fmla="*/ 113357 h 442083"/>
                      <a:gd name="connsiteX2" fmla="*/ 125396 w 354244"/>
                      <a:gd name="connsiteY2" fmla="*/ 110928 h 442083"/>
                      <a:gd name="connsiteX3" fmla="*/ 148904 w 354244"/>
                      <a:gd name="connsiteY3" fmla="*/ 105261 h 442083"/>
                      <a:gd name="connsiteX4" fmla="*/ 152048 w 354244"/>
                      <a:gd name="connsiteY4" fmla="*/ 97165 h 442083"/>
                      <a:gd name="connsiteX5" fmla="*/ 159887 w 354244"/>
                      <a:gd name="connsiteY5" fmla="*/ 97974 h 442083"/>
                      <a:gd name="connsiteX6" fmla="*/ 173203 w 354244"/>
                      <a:gd name="connsiteY6" fmla="*/ 112547 h 442083"/>
                      <a:gd name="connsiteX7" fmla="*/ 182613 w 354244"/>
                      <a:gd name="connsiteY7" fmla="*/ 114976 h 442083"/>
                      <a:gd name="connsiteX8" fmla="*/ 187309 w 354244"/>
                      <a:gd name="connsiteY8" fmla="*/ 118215 h 442083"/>
                      <a:gd name="connsiteX9" fmla="*/ 188881 w 354244"/>
                      <a:gd name="connsiteY9" fmla="*/ 130359 h 442083"/>
                      <a:gd name="connsiteX10" fmla="*/ 199854 w 354244"/>
                      <a:gd name="connsiteY10" fmla="*/ 127930 h 442083"/>
                      <a:gd name="connsiteX11" fmla="*/ 200634 w 354244"/>
                      <a:gd name="connsiteY11" fmla="*/ 140884 h 442083"/>
                      <a:gd name="connsiteX12" fmla="*/ 195929 w 354244"/>
                      <a:gd name="connsiteY12" fmla="*/ 148171 h 442083"/>
                      <a:gd name="connsiteX13" fmla="*/ 199854 w 354244"/>
                      <a:gd name="connsiteY13" fmla="*/ 157886 h 442083"/>
                      <a:gd name="connsiteX14" fmla="*/ 210035 w 354244"/>
                      <a:gd name="connsiteY14" fmla="*/ 157886 h 442083"/>
                      <a:gd name="connsiteX15" fmla="*/ 217094 w 354244"/>
                      <a:gd name="connsiteY15" fmla="*/ 170031 h 442083"/>
                      <a:gd name="connsiteX16" fmla="*/ 236687 w 354244"/>
                      <a:gd name="connsiteY16" fmla="*/ 173269 h 442083"/>
                      <a:gd name="connsiteX17" fmla="*/ 231981 w 354244"/>
                      <a:gd name="connsiteY17" fmla="*/ 181366 h 442083"/>
                      <a:gd name="connsiteX18" fmla="*/ 240602 w 354244"/>
                      <a:gd name="connsiteY18" fmla="*/ 189462 h 442083"/>
                      <a:gd name="connsiteX19" fmla="*/ 243735 w 354244"/>
                      <a:gd name="connsiteY19" fmla="*/ 191081 h 442083"/>
                      <a:gd name="connsiteX20" fmla="*/ 244516 w 354244"/>
                      <a:gd name="connsiteY20" fmla="*/ 191891 h 442083"/>
                      <a:gd name="connsiteX21" fmla="*/ 244516 w 354244"/>
                      <a:gd name="connsiteY21" fmla="*/ 191891 h 442083"/>
                      <a:gd name="connsiteX22" fmla="*/ 279788 w 354244"/>
                      <a:gd name="connsiteY22" fmla="*/ 221037 h 442083"/>
                      <a:gd name="connsiteX23" fmla="*/ 279788 w 354244"/>
                      <a:gd name="connsiteY23" fmla="*/ 221847 h 442083"/>
                      <a:gd name="connsiteX24" fmla="*/ 316620 w 354244"/>
                      <a:gd name="connsiteY24" fmla="*/ 253432 h 442083"/>
                      <a:gd name="connsiteX25" fmla="*/ 354244 w 354244"/>
                      <a:gd name="connsiteY25" fmla="*/ 271243 h 442083"/>
                      <a:gd name="connsiteX26" fmla="*/ 314277 w 354244"/>
                      <a:gd name="connsiteY26" fmla="*/ 280149 h 442083"/>
                      <a:gd name="connsiteX27" fmla="*/ 286055 w 354244"/>
                      <a:gd name="connsiteY27" fmla="*/ 318202 h 442083"/>
                      <a:gd name="connsiteX28" fmla="*/ 283712 w 354244"/>
                      <a:gd name="connsiteY28" fmla="*/ 320631 h 442083"/>
                      <a:gd name="connsiteX29" fmla="*/ 230410 w 354244"/>
                      <a:gd name="connsiteY29" fmla="*/ 336013 h 442083"/>
                      <a:gd name="connsiteX30" fmla="*/ 228848 w 354244"/>
                      <a:gd name="connsiteY30" fmla="*/ 336823 h 442083"/>
                      <a:gd name="connsiteX31" fmla="*/ 226495 w 354244"/>
                      <a:gd name="connsiteY31" fmla="*/ 357873 h 442083"/>
                      <a:gd name="connsiteX32" fmla="*/ 230410 w 354244"/>
                      <a:gd name="connsiteY32" fmla="*/ 371637 h 442083"/>
                      <a:gd name="connsiteX33" fmla="*/ 249221 w 354244"/>
                      <a:gd name="connsiteY33" fmla="*/ 380543 h 442083"/>
                      <a:gd name="connsiteX34" fmla="*/ 259413 w 354244"/>
                      <a:gd name="connsiteY34" fmla="*/ 395125 h 442083"/>
                      <a:gd name="connsiteX35" fmla="*/ 253136 w 354244"/>
                      <a:gd name="connsiteY35" fmla="*/ 408889 h 442083"/>
                      <a:gd name="connsiteX36" fmla="*/ 247659 w 354244"/>
                      <a:gd name="connsiteY36" fmla="*/ 410509 h 442083"/>
                      <a:gd name="connsiteX37" fmla="*/ 244516 w 354244"/>
                      <a:gd name="connsiteY37" fmla="*/ 416176 h 442083"/>
                      <a:gd name="connsiteX38" fmla="*/ 250003 w 354244"/>
                      <a:gd name="connsiteY38" fmla="*/ 421843 h 442083"/>
                      <a:gd name="connsiteX39" fmla="*/ 224923 w 354244"/>
                      <a:gd name="connsiteY39" fmla="*/ 434797 h 442083"/>
                      <a:gd name="connsiteX40" fmla="*/ 191224 w 354244"/>
                      <a:gd name="connsiteY40" fmla="*/ 442084 h 442083"/>
                      <a:gd name="connsiteX41" fmla="*/ 184956 w 354244"/>
                      <a:gd name="connsiteY41" fmla="*/ 437226 h 442083"/>
                      <a:gd name="connsiteX42" fmla="*/ 173203 w 354244"/>
                      <a:gd name="connsiteY42" fmla="*/ 437226 h 442083"/>
                      <a:gd name="connsiteX43" fmla="*/ 166145 w 354244"/>
                      <a:gd name="connsiteY43" fmla="*/ 426701 h 442083"/>
                      <a:gd name="connsiteX44" fmla="*/ 159877 w 354244"/>
                      <a:gd name="connsiteY44" fmla="*/ 431559 h 442083"/>
                      <a:gd name="connsiteX45" fmla="*/ 155953 w 354244"/>
                      <a:gd name="connsiteY45" fmla="*/ 427511 h 442083"/>
                      <a:gd name="connsiteX46" fmla="*/ 150466 w 354244"/>
                      <a:gd name="connsiteY46" fmla="*/ 435607 h 442083"/>
                      <a:gd name="connsiteX47" fmla="*/ 144989 w 354244"/>
                      <a:gd name="connsiteY47" fmla="*/ 429130 h 442083"/>
                      <a:gd name="connsiteX48" fmla="*/ 139503 w 354244"/>
                      <a:gd name="connsiteY48" fmla="*/ 429940 h 442083"/>
                      <a:gd name="connsiteX49" fmla="*/ 137932 w 354244"/>
                      <a:gd name="connsiteY49" fmla="*/ 422653 h 442083"/>
                      <a:gd name="connsiteX50" fmla="*/ 135579 w 354244"/>
                      <a:gd name="connsiteY50" fmla="*/ 426701 h 442083"/>
                      <a:gd name="connsiteX51" fmla="*/ 107366 w 354244"/>
                      <a:gd name="connsiteY51" fmla="*/ 429940 h 442083"/>
                      <a:gd name="connsiteX52" fmla="*/ 106585 w 354244"/>
                      <a:gd name="connsiteY52" fmla="*/ 402412 h 442083"/>
                      <a:gd name="connsiteX53" fmla="*/ 72885 w 354244"/>
                      <a:gd name="connsiteY53" fmla="*/ 397554 h 442083"/>
                      <a:gd name="connsiteX54" fmla="*/ 70532 w 354244"/>
                      <a:gd name="connsiteY54" fmla="*/ 391077 h 442083"/>
                      <a:gd name="connsiteX55" fmla="*/ 87773 w 354244"/>
                      <a:gd name="connsiteY55" fmla="*/ 306057 h 442083"/>
                      <a:gd name="connsiteX56" fmla="*/ 90125 w 354244"/>
                      <a:gd name="connsiteY56" fmla="*/ 299580 h 442083"/>
                      <a:gd name="connsiteX57" fmla="*/ 110500 w 354244"/>
                      <a:gd name="connsiteY57" fmla="*/ 238039 h 442083"/>
                      <a:gd name="connsiteX58" fmla="*/ 106585 w 354244"/>
                      <a:gd name="connsiteY58" fmla="*/ 235610 h 442083"/>
                      <a:gd name="connsiteX59" fmla="*/ 106585 w 354244"/>
                      <a:gd name="connsiteY59" fmla="*/ 236420 h 442083"/>
                      <a:gd name="connsiteX60" fmla="*/ 99526 w 354244"/>
                      <a:gd name="connsiteY60" fmla="*/ 225895 h 442083"/>
                      <a:gd name="connsiteX61" fmla="*/ 106585 w 354244"/>
                      <a:gd name="connsiteY61" fmla="*/ 225895 h 442083"/>
                      <a:gd name="connsiteX62" fmla="*/ 108938 w 354244"/>
                      <a:gd name="connsiteY62" fmla="*/ 216179 h 442083"/>
                      <a:gd name="connsiteX63" fmla="*/ 95612 w 354244"/>
                      <a:gd name="connsiteY63" fmla="*/ 214560 h 442083"/>
                      <a:gd name="connsiteX64" fmla="*/ 83858 w 354244"/>
                      <a:gd name="connsiteY64" fmla="*/ 216989 h 442083"/>
                      <a:gd name="connsiteX65" fmla="*/ 76019 w 354244"/>
                      <a:gd name="connsiteY65" fmla="*/ 208893 h 442083"/>
                      <a:gd name="connsiteX66" fmla="*/ 76019 w 354244"/>
                      <a:gd name="connsiteY66" fmla="*/ 199987 h 442083"/>
                      <a:gd name="connsiteX67" fmla="*/ 68961 w 354244"/>
                      <a:gd name="connsiteY67" fmla="*/ 197558 h 442083"/>
                      <a:gd name="connsiteX68" fmla="*/ 66618 w 354244"/>
                      <a:gd name="connsiteY68" fmla="*/ 202416 h 442083"/>
                      <a:gd name="connsiteX69" fmla="*/ 46234 w 354244"/>
                      <a:gd name="connsiteY69" fmla="*/ 199987 h 442083"/>
                      <a:gd name="connsiteX70" fmla="*/ 50940 w 354244"/>
                      <a:gd name="connsiteY70" fmla="*/ 187033 h 442083"/>
                      <a:gd name="connsiteX71" fmla="*/ 42320 w 354244"/>
                      <a:gd name="connsiteY71" fmla="*/ 176508 h 442083"/>
                      <a:gd name="connsiteX72" fmla="*/ 42320 w 354244"/>
                      <a:gd name="connsiteY72" fmla="*/ 177318 h 442083"/>
                      <a:gd name="connsiteX73" fmla="*/ 26641 w 354244"/>
                      <a:gd name="connsiteY73" fmla="*/ 181366 h 442083"/>
                      <a:gd name="connsiteX74" fmla="*/ 17240 w 354244"/>
                      <a:gd name="connsiteY74" fmla="*/ 178937 h 442083"/>
                      <a:gd name="connsiteX75" fmla="*/ 13316 w 354244"/>
                      <a:gd name="connsiteY75" fmla="*/ 181366 h 442083"/>
                      <a:gd name="connsiteX76" fmla="*/ 0 w 354244"/>
                      <a:gd name="connsiteY76" fmla="*/ 168412 h 442083"/>
                      <a:gd name="connsiteX77" fmla="*/ 63475 w 354244"/>
                      <a:gd name="connsiteY77" fmla="*/ 106061 h 442083"/>
                      <a:gd name="connsiteX78" fmla="*/ 66618 w 354244"/>
                      <a:gd name="connsiteY78" fmla="*/ 104442 h 442083"/>
                      <a:gd name="connsiteX79" fmla="*/ 66618 w 354244"/>
                      <a:gd name="connsiteY79" fmla="*/ 104442 h 442083"/>
                      <a:gd name="connsiteX80" fmla="*/ 72104 w 354244"/>
                      <a:gd name="connsiteY80" fmla="*/ 90678 h 442083"/>
                      <a:gd name="connsiteX81" fmla="*/ 80724 w 354244"/>
                      <a:gd name="connsiteY81" fmla="*/ 69628 h 442083"/>
                      <a:gd name="connsiteX82" fmla="*/ 94040 w 354244"/>
                      <a:gd name="connsiteY82" fmla="*/ 35624 h 442083"/>
                      <a:gd name="connsiteX83" fmla="*/ 107366 w 354244"/>
                      <a:gd name="connsiteY83" fmla="*/ 2429 h 442083"/>
                      <a:gd name="connsiteX84" fmla="*/ 139503 w 354244"/>
                      <a:gd name="connsiteY84" fmla="*/ 1619 h 442083"/>
                      <a:gd name="connsiteX85" fmla="*/ 150476 w 354244"/>
                      <a:gd name="connsiteY85" fmla="*/ 810 h 442083"/>
                      <a:gd name="connsiteX86" fmla="*/ 152828 w 354244"/>
                      <a:gd name="connsiteY86" fmla="*/ 0 h 442083"/>
                      <a:gd name="connsiteX87" fmla="*/ 134798 w 354244"/>
                      <a:gd name="connsiteY87" fmla="*/ 46958 h 442083"/>
                      <a:gd name="connsiteX88" fmla="*/ 130102 w 354244"/>
                      <a:gd name="connsiteY88" fmla="*/ 59103 h 442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</a:cxnLst>
                    <a:rect l="l" t="t" r="r" b="b"/>
                    <a:pathLst>
                      <a:path w="354244" h="442083">
                        <a:moveTo>
                          <a:pt x="130102" y="59103"/>
                        </a:moveTo>
                        <a:lnTo>
                          <a:pt x="110509" y="113357"/>
                        </a:lnTo>
                        <a:lnTo>
                          <a:pt x="125396" y="110928"/>
                        </a:lnTo>
                        <a:lnTo>
                          <a:pt x="148904" y="105261"/>
                        </a:lnTo>
                        <a:lnTo>
                          <a:pt x="152048" y="97165"/>
                        </a:lnTo>
                        <a:lnTo>
                          <a:pt x="159887" y="97974"/>
                        </a:lnTo>
                        <a:lnTo>
                          <a:pt x="173203" y="112547"/>
                        </a:lnTo>
                        <a:lnTo>
                          <a:pt x="182613" y="114976"/>
                        </a:lnTo>
                        <a:lnTo>
                          <a:pt x="187309" y="118215"/>
                        </a:lnTo>
                        <a:lnTo>
                          <a:pt x="188881" y="130359"/>
                        </a:lnTo>
                        <a:lnTo>
                          <a:pt x="199854" y="127930"/>
                        </a:lnTo>
                        <a:lnTo>
                          <a:pt x="200634" y="140884"/>
                        </a:lnTo>
                        <a:lnTo>
                          <a:pt x="195929" y="148171"/>
                        </a:lnTo>
                        <a:lnTo>
                          <a:pt x="199854" y="157886"/>
                        </a:lnTo>
                        <a:lnTo>
                          <a:pt x="210035" y="157886"/>
                        </a:lnTo>
                        <a:lnTo>
                          <a:pt x="217094" y="170031"/>
                        </a:lnTo>
                        <a:lnTo>
                          <a:pt x="236687" y="173269"/>
                        </a:lnTo>
                        <a:lnTo>
                          <a:pt x="231981" y="181366"/>
                        </a:lnTo>
                        <a:lnTo>
                          <a:pt x="240602" y="189462"/>
                        </a:lnTo>
                        <a:lnTo>
                          <a:pt x="243735" y="191081"/>
                        </a:lnTo>
                        <a:lnTo>
                          <a:pt x="244516" y="191891"/>
                        </a:lnTo>
                        <a:lnTo>
                          <a:pt x="244516" y="191891"/>
                        </a:lnTo>
                        <a:lnTo>
                          <a:pt x="279788" y="221037"/>
                        </a:lnTo>
                        <a:lnTo>
                          <a:pt x="279788" y="221847"/>
                        </a:lnTo>
                        <a:lnTo>
                          <a:pt x="316620" y="253432"/>
                        </a:lnTo>
                        <a:lnTo>
                          <a:pt x="354244" y="271243"/>
                        </a:lnTo>
                        <a:lnTo>
                          <a:pt x="314277" y="280149"/>
                        </a:lnTo>
                        <a:lnTo>
                          <a:pt x="286055" y="318202"/>
                        </a:lnTo>
                        <a:lnTo>
                          <a:pt x="283712" y="320631"/>
                        </a:lnTo>
                        <a:lnTo>
                          <a:pt x="230410" y="336013"/>
                        </a:lnTo>
                        <a:lnTo>
                          <a:pt x="228848" y="336823"/>
                        </a:lnTo>
                        <a:lnTo>
                          <a:pt x="226495" y="357873"/>
                        </a:lnTo>
                        <a:lnTo>
                          <a:pt x="230410" y="371637"/>
                        </a:lnTo>
                        <a:lnTo>
                          <a:pt x="249221" y="380543"/>
                        </a:lnTo>
                        <a:lnTo>
                          <a:pt x="259413" y="395125"/>
                        </a:lnTo>
                        <a:lnTo>
                          <a:pt x="253136" y="408889"/>
                        </a:lnTo>
                        <a:lnTo>
                          <a:pt x="247659" y="410509"/>
                        </a:lnTo>
                        <a:lnTo>
                          <a:pt x="244516" y="416176"/>
                        </a:lnTo>
                        <a:lnTo>
                          <a:pt x="250003" y="421843"/>
                        </a:lnTo>
                        <a:lnTo>
                          <a:pt x="224923" y="434797"/>
                        </a:lnTo>
                        <a:lnTo>
                          <a:pt x="191224" y="442084"/>
                        </a:lnTo>
                        <a:lnTo>
                          <a:pt x="184956" y="437226"/>
                        </a:lnTo>
                        <a:lnTo>
                          <a:pt x="173203" y="437226"/>
                        </a:lnTo>
                        <a:lnTo>
                          <a:pt x="166145" y="426701"/>
                        </a:lnTo>
                        <a:lnTo>
                          <a:pt x="159877" y="431559"/>
                        </a:lnTo>
                        <a:lnTo>
                          <a:pt x="155953" y="427511"/>
                        </a:lnTo>
                        <a:lnTo>
                          <a:pt x="150466" y="435607"/>
                        </a:lnTo>
                        <a:lnTo>
                          <a:pt x="144989" y="429130"/>
                        </a:lnTo>
                        <a:lnTo>
                          <a:pt x="139503" y="429940"/>
                        </a:lnTo>
                        <a:lnTo>
                          <a:pt x="137932" y="422653"/>
                        </a:lnTo>
                        <a:lnTo>
                          <a:pt x="135579" y="426701"/>
                        </a:lnTo>
                        <a:lnTo>
                          <a:pt x="107366" y="429940"/>
                        </a:lnTo>
                        <a:lnTo>
                          <a:pt x="106585" y="402412"/>
                        </a:lnTo>
                        <a:lnTo>
                          <a:pt x="72885" y="397554"/>
                        </a:lnTo>
                        <a:lnTo>
                          <a:pt x="70532" y="391077"/>
                        </a:lnTo>
                        <a:lnTo>
                          <a:pt x="87773" y="306057"/>
                        </a:lnTo>
                        <a:lnTo>
                          <a:pt x="90125" y="299580"/>
                        </a:lnTo>
                        <a:lnTo>
                          <a:pt x="110500" y="238039"/>
                        </a:lnTo>
                        <a:lnTo>
                          <a:pt x="106585" y="235610"/>
                        </a:lnTo>
                        <a:lnTo>
                          <a:pt x="106585" y="236420"/>
                        </a:lnTo>
                        <a:lnTo>
                          <a:pt x="99526" y="225895"/>
                        </a:lnTo>
                        <a:lnTo>
                          <a:pt x="106585" y="225895"/>
                        </a:lnTo>
                        <a:lnTo>
                          <a:pt x="108938" y="216179"/>
                        </a:lnTo>
                        <a:lnTo>
                          <a:pt x="95612" y="214560"/>
                        </a:lnTo>
                        <a:lnTo>
                          <a:pt x="83858" y="216989"/>
                        </a:lnTo>
                        <a:lnTo>
                          <a:pt x="76019" y="208893"/>
                        </a:lnTo>
                        <a:lnTo>
                          <a:pt x="76019" y="199987"/>
                        </a:lnTo>
                        <a:lnTo>
                          <a:pt x="68961" y="197558"/>
                        </a:lnTo>
                        <a:lnTo>
                          <a:pt x="66618" y="202416"/>
                        </a:lnTo>
                        <a:lnTo>
                          <a:pt x="46234" y="199987"/>
                        </a:lnTo>
                        <a:lnTo>
                          <a:pt x="50940" y="187033"/>
                        </a:lnTo>
                        <a:lnTo>
                          <a:pt x="42320" y="176508"/>
                        </a:lnTo>
                        <a:lnTo>
                          <a:pt x="42320" y="177318"/>
                        </a:lnTo>
                        <a:lnTo>
                          <a:pt x="26641" y="181366"/>
                        </a:lnTo>
                        <a:lnTo>
                          <a:pt x="17240" y="178937"/>
                        </a:lnTo>
                        <a:lnTo>
                          <a:pt x="13316" y="181366"/>
                        </a:lnTo>
                        <a:lnTo>
                          <a:pt x="0" y="168412"/>
                        </a:lnTo>
                        <a:lnTo>
                          <a:pt x="63475" y="106061"/>
                        </a:lnTo>
                        <a:lnTo>
                          <a:pt x="66618" y="104442"/>
                        </a:lnTo>
                        <a:lnTo>
                          <a:pt x="66618" y="104442"/>
                        </a:lnTo>
                        <a:lnTo>
                          <a:pt x="72104" y="90678"/>
                        </a:lnTo>
                        <a:lnTo>
                          <a:pt x="80724" y="69628"/>
                        </a:lnTo>
                        <a:lnTo>
                          <a:pt x="94040" y="35624"/>
                        </a:lnTo>
                        <a:lnTo>
                          <a:pt x="107366" y="2429"/>
                        </a:lnTo>
                        <a:lnTo>
                          <a:pt x="139503" y="1619"/>
                        </a:lnTo>
                        <a:lnTo>
                          <a:pt x="150476" y="810"/>
                        </a:lnTo>
                        <a:lnTo>
                          <a:pt x="152828" y="0"/>
                        </a:lnTo>
                        <a:lnTo>
                          <a:pt x="134798" y="46958"/>
                        </a:lnTo>
                        <a:lnTo>
                          <a:pt x="130102" y="59103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2" name="Forma Livre: Forma 151">
                    <a:extLst>
                      <a:ext uri="{FF2B5EF4-FFF2-40B4-BE49-F238E27FC236}">
                        <a16:creationId xmlns:a16="http://schemas.microsoft.com/office/drawing/2014/main" id="{1D2A6B6F-E1F2-0B04-B1E0-85C8F5CBB3F5}"/>
                      </a:ext>
                    </a:extLst>
                  </p:cNvPr>
                  <p:cNvSpPr/>
                  <p:nvPr/>
                </p:nvSpPr>
                <p:spPr>
                  <a:xfrm>
                    <a:off x="8139865" y="4319332"/>
                    <a:ext cx="355025" cy="282578"/>
                  </a:xfrm>
                  <a:custGeom>
                    <a:avLst/>
                    <a:gdLst>
                      <a:gd name="connsiteX0" fmla="*/ 164573 w 355025"/>
                      <a:gd name="connsiteY0" fmla="*/ 38862 h 282578"/>
                      <a:gd name="connsiteX1" fmla="*/ 174765 w 355025"/>
                      <a:gd name="connsiteY1" fmla="*/ 45339 h 282578"/>
                      <a:gd name="connsiteX2" fmla="*/ 192005 w 355025"/>
                      <a:gd name="connsiteY2" fmla="*/ 42101 h 282578"/>
                      <a:gd name="connsiteX3" fmla="*/ 235115 w 355025"/>
                      <a:gd name="connsiteY3" fmla="*/ 42101 h 282578"/>
                      <a:gd name="connsiteX4" fmla="*/ 256270 w 355025"/>
                      <a:gd name="connsiteY4" fmla="*/ 34814 h 282578"/>
                      <a:gd name="connsiteX5" fmla="*/ 306429 w 355025"/>
                      <a:gd name="connsiteY5" fmla="*/ 38052 h 282578"/>
                      <a:gd name="connsiteX6" fmla="*/ 355025 w 355025"/>
                      <a:gd name="connsiteY6" fmla="*/ 41291 h 282578"/>
                      <a:gd name="connsiteX7" fmla="*/ 347968 w 355025"/>
                      <a:gd name="connsiteY7" fmla="*/ 69628 h 282578"/>
                      <a:gd name="connsiteX8" fmla="*/ 340138 w 355025"/>
                      <a:gd name="connsiteY8" fmla="*/ 74486 h 282578"/>
                      <a:gd name="connsiteX9" fmla="*/ 325241 w 355025"/>
                      <a:gd name="connsiteY9" fmla="*/ 75295 h 282578"/>
                      <a:gd name="connsiteX10" fmla="*/ 324460 w 355025"/>
                      <a:gd name="connsiteY10" fmla="*/ 93116 h 282578"/>
                      <a:gd name="connsiteX11" fmla="*/ 305648 w 355025"/>
                      <a:gd name="connsiteY11" fmla="*/ 115786 h 282578"/>
                      <a:gd name="connsiteX12" fmla="*/ 293894 w 355025"/>
                      <a:gd name="connsiteY12" fmla="*/ 110119 h 282578"/>
                      <a:gd name="connsiteX13" fmla="*/ 265681 w 355025"/>
                      <a:gd name="connsiteY13" fmla="*/ 115786 h 282578"/>
                      <a:gd name="connsiteX14" fmla="*/ 264109 w 355025"/>
                      <a:gd name="connsiteY14" fmla="*/ 127930 h 282578"/>
                      <a:gd name="connsiteX15" fmla="*/ 265681 w 355025"/>
                      <a:gd name="connsiteY15" fmla="*/ 127930 h 282578"/>
                      <a:gd name="connsiteX16" fmla="*/ 273520 w 355025"/>
                      <a:gd name="connsiteY16" fmla="*/ 137646 h 282578"/>
                      <a:gd name="connsiteX17" fmla="*/ 269596 w 355025"/>
                      <a:gd name="connsiteY17" fmla="*/ 148171 h 282578"/>
                      <a:gd name="connsiteX18" fmla="*/ 277435 w 355025"/>
                      <a:gd name="connsiteY18" fmla="*/ 164364 h 282578"/>
                      <a:gd name="connsiteX19" fmla="*/ 292332 w 355025"/>
                      <a:gd name="connsiteY19" fmla="*/ 171650 h 282578"/>
                      <a:gd name="connsiteX20" fmla="*/ 297818 w 355025"/>
                      <a:gd name="connsiteY20" fmla="*/ 177317 h 282578"/>
                      <a:gd name="connsiteX21" fmla="*/ 301733 w 355025"/>
                      <a:gd name="connsiteY21" fmla="*/ 195939 h 282578"/>
                      <a:gd name="connsiteX22" fmla="*/ 319764 w 355025"/>
                      <a:gd name="connsiteY22" fmla="*/ 204035 h 282578"/>
                      <a:gd name="connsiteX23" fmla="*/ 321326 w 355025"/>
                      <a:gd name="connsiteY23" fmla="*/ 209703 h 282578"/>
                      <a:gd name="connsiteX24" fmla="*/ 290760 w 355025"/>
                      <a:gd name="connsiteY24" fmla="*/ 217808 h 282578"/>
                      <a:gd name="connsiteX25" fmla="*/ 282921 w 355025"/>
                      <a:gd name="connsiteY25" fmla="*/ 213760 h 282578"/>
                      <a:gd name="connsiteX26" fmla="*/ 284493 w 355025"/>
                      <a:gd name="connsiteY26" fmla="*/ 224285 h 282578"/>
                      <a:gd name="connsiteX27" fmla="*/ 279007 w 355025"/>
                      <a:gd name="connsiteY27" fmla="*/ 225905 h 282578"/>
                      <a:gd name="connsiteX28" fmla="*/ 271949 w 355025"/>
                      <a:gd name="connsiteY28" fmla="*/ 218618 h 282578"/>
                      <a:gd name="connsiteX29" fmla="*/ 273520 w 355025"/>
                      <a:gd name="connsiteY29" fmla="*/ 208893 h 282578"/>
                      <a:gd name="connsiteX30" fmla="*/ 258623 w 355025"/>
                      <a:gd name="connsiteY30" fmla="*/ 209703 h 282578"/>
                      <a:gd name="connsiteX31" fmla="*/ 254708 w 355025"/>
                      <a:gd name="connsiteY31" fmla="*/ 203225 h 282578"/>
                      <a:gd name="connsiteX32" fmla="*/ 237468 w 355025"/>
                      <a:gd name="connsiteY32" fmla="*/ 212131 h 282578"/>
                      <a:gd name="connsiteX33" fmla="*/ 226495 w 355025"/>
                      <a:gd name="connsiteY33" fmla="*/ 211322 h 282578"/>
                      <a:gd name="connsiteX34" fmla="*/ 224143 w 355025"/>
                      <a:gd name="connsiteY34" fmla="*/ 216999 h 282578"/>
                      <a:gd name="connsiteX35" fmla="*/ 220228 w 355025"/>
                      <a:gd name="connsiteY35" fmla="*/ 215379 h 282578"/>
                      <a:gd name="connsiteX36" fmla="*/ 210817 w 355025"/>
                      <a:gd name="connsiteY36" fmla="*/ 220237 h 282578"/>
                      <a:gd name="connsiteX37" fmla="*/ 208465 w 355025"/>
                      <a:gd name="connsiteY37" fmla="*/ 211322 h 282578"/>
                      <a:gd name="connsiteX38" fmla="*/ 204550 w 355025"/>
                      <a:gd name="connsiteY38" fmla="*/ 221857 h 282578"/>
                      <a:gd name="connsiteX39" fmla="*/ 192005 w 355025"/>
                      <a:gd name="connsiteY39" fmla="*/ 228333 h 282578"/>
                      <a:gd name="connsiteX40" fmla="*/ 184175 w 355025"/>
                      <a:gd name="connsiteY40" fmla="*/ 249384 h 282578"/>
                      <a:gd name="connsiteX41" fmla="*/ 169279 w 355025"/>
                      <a:gd name="connsiteY41" fmla="*/ 259099 h 282578"/>
                      <a:gd name="connsiteX42" fmla="*/ 149686 w 355025"/>
                      <a:gd name="connsiteY42" fmla="*/ 251003 h 282578"/>
                      <a:gd name="connsiteX43" fmla="*/ 155953 w 355025"/>
                      <a:gd name="connsiteY43" fmla="*/ 269624 h 282578"/>
                      <a:gd name="connsiteX44" fmla="*/ 148905 w 355025"/>
                      <a:gd name="connsiteY44" fmla="*/ 276911 h 282578"/>
                      <a:gd name="connsiteX45" fmla="*/ 142637 w 355025"/>
                      <a:gd name="connsiteY45" fmla="*/ 274482 h 282578"/>
                      <a:gd name="connsiteX46" fmla="*/ 133226 w 355025"/>
                      <a:gd name="connsiteY46" fmla="*/ 280959 h 282578"/>
                      <a:gd name="connsiteX47" fmla="*/ 119901 w 355025"/>
                      <a:gd name="connsiteY47" fmla="*/ 272053 h 282578"/>
                      <a:gd name="connsiteX48" fmla="*/ 111281 w 355025"/>
                      <a:gd name="connsiteY48" fmla="*/ 276911 h 282578"/>
                      <a:gd name="connsiteX49" fmla="*/ 100308 w 355025"/>
                      <a:gd name="connsiteY49" fmla="*/ 282578 h 282578"/>
                      <a:gd name="connsiteX50" fmla="*/ 84640 w 355025"/>
                      <a:gd name="connsiteY50" fmla="*/ 280959 h 282578"/>
                      <a:gd name="connsiteX51" fmla="*/ 81505 w 355025"/>
                      <a:gd name="connsiteY51" fmla="*/ 254241 h 282578"/>
                      <a:gd name="connsiteX52" fmla="*/ 80725 w 355025"/>
                      <a:gd name="connsiteY52" fmla="*/ 239668 h 282578"/>
                      <a:gd name="connsiteX53" fmla="*/ 76019 w 355025"/>
                      <a:gd name="connsiteY53" fmla="*/ 195129 h 282578"/>
                      <a:gd name="connsiteX54" fmla="*/ 76019 w 355025"/>
                      <a:gd name="connsiteY54" fmla="*/ 185414 h 282578"/>
                      <a:gd name="connsiteX55" fmla="*/ 76019 w 355025"/>
                      <a:gd name="connsiteY55" fmla="*/ 186223 h 282578"/>
                      <a:gd name="connsiteX56" fmla="*/ 71314 w 355025"/>
                      <a:gd name="connsiteY56" fmla="*/ 127121 h 282578"/>
                      <a:gd name="connsiteX57" fmla="*/ 71314 w 355025"/>
                      <a:gd name="connsiteY57" fmla="*/ 127121 h 282578"/>
                      <a:gd name="connsiteX58" fmla="*/ 67399 w 355025"/>
                      <a:gd name="connsiteY58" fmla="*/ 95545 h 282578"/>
                      <a:gd name="connsiteX59" fmla="*/ 54073 w 355025"/>
                      <a:gd name="connsiteY59" fmla="*/ 98784 h 282578"/>
                      <a:gd name="connsiteX60" fmla="*/ 48587 w 355025"/>
                      <a:gd name="connsiteY60" fmla="*/ 91497 h 282578"/>
                      <a:gd name="connsiteX61" fmla="*/ 39186 w 355025"/>
                      <a:gd name="connsiteY61" fmla="*/ 90687 h 282578"/>
                      <a:gd name="connsiteX62" fmla="*/ 43101 w 355025"/>
                      <a:gd name="connsiteY62" fmla="*/ 85830 h 282578"/>
                      <a:gd name="connsiteX63" fmla="*/ 26642 w 355025"/>
                      <a:gd name="connsiteY63" fmla="*/ 69628 h 282578"/>
                      <a:gd name="connsiteX64" fmla="*/ 25861 w 355025"/>
                      <a:gd name="connsiteY64" fmla="*/ 76114 h 282578"/>
                      <a:gd name="connsiteX65" fmla="*/ 16459 w 355025"/>
                      <a:gd name="connsiteY65" fmla="*/ 73686 h 282578"/>
                      <a:gd name="connsiteX66" fmla="*/ 0 w 355025"/>
                      <a:gd name="connsiteY66" fmla="*/ 81782 h 282578"/>
                      <a:gd name="connsiteX67" fmla="*/ 33700 w 355025"/>
                      <a:gd name="connsiteY67" fmla="*/ 57483 h 282578"/>
                      <a:gd name="connsiteX68" fmla="*/ 64265 w 355025"/>
                      <a:gd name="connsiteY68" fmla="*/ 34814 h 282578"/>
                      <a:gd name="connsiteX69" fmla="*/ 79153 w 355025"/>
                      <a:gd name="connsiteY69" fmla="*/ 25098 h 282578"/>
                      <a:gd name="connsiteX70" fmla="*/ 132445 w 355025"/>
                      <a:gd name="connsiteY70" fmla="*/ 0 h 282578"/>
                      <a:gd name="connsiteX71" fmla="*/ 140284 w 355025"/>
                      <a:gd name="connsiteY71" fmla="*/ 9716 h 282578"/>
                      <a:gd name="connsiteX72" fmla="*/ 152048 w 355025"/>
                      <a:gd name="connsiteY72" fmla="*/ 33195 h 282578"/>
                      <a:gd name="connsiteX73" fmla="*/ 164583 w 355025"/>
                      <a:gd name="connsiteY73" fmla="*/ 38862 h 282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</a:cxnLst>
                    <a:rect l="l" t="t" r="r" b="b"/>
                    <a:pathLst>
                      <a:path w="355025" h="282578">
                        <a:moveTo>
                          <a:pt x="164573" y="38862"/>
                        </a:moveTo>
                        <a:lnTo>
                          <a:pt x="174765" y="45339"/>
                        </a:lnTo>
                        <a:lnTo>
                          <a:pt x="192005" y="42101"/>
                        </a:lnTo>
                        <a:lnTo>
                          <a:pt x="235115" y="42101"/>
                        </a:lnTo>
                        <a:lnTo>
                          <a:pt x="256270" y="34814"/>
                        </a:lnTo>
                        <a:lnTo>
                          <a:pt x="306429" y="38052"/>
                        </a:lnTo>
                        <a:lnTo>
                          <a:pt x="355025" y="41291"/>
                        </a:lnTo>
                        <a:lnTo>
                          <a:pt x="347968" y="69628"/>
                        </a:lnTo>
                        <a:lnTo>
                          <a:pt x="340138" y="74486"/>
                        </a:lnTo>
                        <a:lnTo>
                          <a:pt x="325241" y="75295"/>
                        </a:lnTo>
                        <a:lnTo>
                          <a:pt x="324460" y="93116"/>
                        </a:lnTo>
                        <a:lnTo>
                          <a:pt x="305648" y="115786"/>
                        </a:lnTo>
                        <a:lnTo>
                          <a:pt x="293894" y="110119"/>
                        </a:lnTo>
                        <a:lnTo>
                          <a:pt x="265681" y="115786"/>
                        </a:lnTo>
                        <a:lnTo>
                          <a:pt x="264109" y="127930"/>
                        </a:lnTo>
                        <a:lnTo>
                          <a:pt x="265681" y="127930"/>
                        </a:lnTo>
                        <a:lnTo>
                          <a:pt x="273520" y="137646"/>
                        </a:lnTo>
                        <a:lnTo>
                          <a:pt x="269596" y="148171"/>
                        </a:lnTo>
                        <a:lnTo>
                          <a:pt x="277435" y="164364"/>
                        </a:lnTo>
                        <a:lnTo>
                          <a:pt x="292332" y="171650"/>
                        </a:lnTo>
                        <a:lnTo>
                          <a:pt x="297818" y="177317"/>
                        </a:lnTo>
                        <a:lnTo>
                          <a:pt x="301733" y="195939"/>
                        </a:lnTo>
                        <a:lnTo>
                          <a:pt x="319764" y="204035"/>
                        </a:lnTo>
                        <a:lnTo>
                          <a:pt x="321326" y="209703"/>
                        </a:lnTo>
                        <a:lnTo>
                          <a:pt x="290760" y="217808"/>
                        </a:lnTo>
                        <a:lnTo>
                          <a:pt x="282921" y="213760"/>
                        </a:lnTo>
                        <a:lnTo>
                          <a:pt x="284493" y="224285"/>
                        </a:lnTo>
                        <a:lnTo>
                          <a:pt x="279007" y="225905"/>
                        </a:lnTo>
                        <a:lnTo>
                          <a:pt x="271949" y="218618"/>
                        </a:lnTo>
                        <a:lnTo>
                          <a:pt x="273520" y="208893"/>
                        </a:lnTo>
                        <a:lnTo>
                          <a:pt x="258623" y="209703"/>
                        </a:lnTo>
                        <a:lnTo>
                          <a:pt x="254708" y="203225"/>
                        </a:lnTo>
                        <a:lnTo>
                          <a:pt x="237468" y="212131"/>
                        </a:lnTo>
                        <a:lnTo>
                          <a:pt x="226495" y="211322"/>
                        </a:lnTo>
                        <a:lnTo>
                          <a:pt x="224143" y="216999"/>
                        </a:lnTo>
                        <a:lnTo>
                          <a:pt x="220228" y="215379"/>
                        </a:lnTo>
                        <a:lnTo>
                          <a:pt x="210817" y="220237"/>
                        </a:lnTo>
                        <a:lnTo>
                          <a:pt x="208465" y="211322"/>
                        </a:lnTo>
                        <a:lnTo>
                          <a:pt x="204550" y="221857"/>
                        </a:lnTo>
                        <a:lnTo>
                          <a:pt x="192005" y="228333"/>
                        </a:lnTo>
                        <a:lnTo>
                          <a:pt x="184175" y="249384"/>
                        </a:lnTo>
                        <a:lnTo>
                          <a:pt x="169279" y="259099"/>
                        </a:lnTo>
                        <a:lnTo>
                          <a:pt x="149686" y="251003"/>
                        </a:lnTo>
                        <a:lnTo>
                          <a:pt x="155953" y="269624"/>
                        </a:lnTo>
                        <a:lnTo>
                          <a:pt x="148905" y="276911"/>
                        </a:lnTo>
                        <a:lnTo>
                          <a:pt x="142637" y="274482"/>
                        </a:lnTo>
                        <a:lnTo>
                          <a:pt x="133226" y="280959"/>
                        </a:lnTo>
                        <a:lnTo>
                          <a:pt x="119901" y="272053"/>
                        </a:lnTo>
                        <a:lnTo>
                          <a:pt x="111281" y="276911"/>
                        </a:lnTo>
                        <a:lnTo>
                          <a:pt x="100308" y="282578"/>
                        </a:lnTo>
                        <a:lnTo>
                          <a:pt x="84640" y="280959"/>
                        </a:lnTo>
                        <a:lnTo>
                          <a:pt x="81505" y="254241"/>
                        </a:lnTo>
                        <a:lnTo>
                          <a:pt x="80725" y="239668"/>
                        </a:lnTo>
                        <a:lnTo>
                          <a:pt x="76019" y="195129"/>
                        </a:lnTo>
                        <a:lnTo>
                          <a:pt x="76019" y="185414"/>
                        </a:lnTo>
                        <a:lnTo>
                          <a:pt x="76019" y="186223"/>
                        </a:lnTo>
                        <a:lnTo>
                          <a:pt x="71314" y="127121"/>
                        </a:lnTo>
                        <a:lnTo>
                          <a:pt x="71314" y="127121"/>
                        </a:lnTo>
                        <a:lnTo>
                          <a:pt x="67399" y="95545"/>
                        </a:lnTo>
                        <a:lnTo>
                          <a:pt x="54073" y="98784"/>
                        </a:lnTo>
                        <a:lnTo>
                          <a:pt x="48587" y="91497"/>
                        </a:lnTo>
                        <a:lnTo>
                          <a:pt x="39186" y="90687"/>
                        </a:lnTo>
                        <a:lnTo>
                          <a:pt x="43101" y="85830"/>
                        </a:lnTo>
                        <a:lnTo>
                          <a:pt x="26642" y="69628"/>
                        </a:lnTo>
                        <a:lnTo>
                          <a:pt x="25861" y="76114"/>
                        </a:lnTo>
                        <a:lnTo>
                          <a:pt x="16459" y="73686"/>
                        </a:lnTo>
                        <a:lnTo>
                          <a:pt x="0" y="81782"/>
                        </a:lnTo>
                        <a:lnTo>
                          <a:pt x="33700" y="57483"/>
                        </a:lnTo>
                        <a:lnTo>
                          <a:pt x="64265" y="34814"/>
                        </a:lnTo>
                        <a:lnTo>
                          <a:pt x="79153" y="25098"/>
                        </a:lnTo>
                        <a:lnTo>
                          <a:pt x="132445" y="0"/>
                        </a:lnTo>
                        <a:lnTo>
                          <a:pt x="140284" y="9716"/>
                        </a:lnTo>
                        <a:lnTo>
                          <a:pt x="152048" y="33195"/>
                        </a:lnTo>
                        <a:lnTo>
                          <a:pt x="164583" y="38862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3" name="Forma Livre: Forma 152">
                    <a:extLst>
                      <a:ext uri="{FF2B5EF4-FFF2-40B4-BE49-F238E27FC236}">
                        <a16:creationId xmlns:a16="http://schemas.microsoft.com/office/drawing/2014/main" id="{F740E1FE-F82A-953A-ADBF-19627BC3C9B6}"/>
                      </a:ext>
                    </a:extLst>
                  </p:cNvPr>
                  <p:cNvSpPr/>
                  <p:nvPr/>
                </p:nvSpPr>
                <p:spPr>
                  <a:xfrm>
                    <a:off x="7354548" y="4139585"/>
                    <a:ext cx="380895" cy="680942"/>
                  </a:xfrm>
                  <a:custGeom>
                    <a:avLst/>
                    <a:gdLst>
                      <a:gd name="connsiteX0" fmla="*/ 243745 w 380895"/>
                      <a:gd name="connsiteY0" fmla="*/ 383782 h 680942"/>
                      <a:gd name="connsiteX1" fmla="*/ 238259 w 380895"/>
                      <a:gd name="connsiteY1" fmla="*/ 439655 h 680942"/>
                      <a:gd name="connsiteX2" fmla="*/ 228848 w 380895"/>
                      <a:gd name="connsiteY2" fmla="*/ 518189 h 680942"/>
                      <a:gd name="connsiteX3" fmla="*/ 231200 w 380895"/>
                      <a:gd name="connsiteY3" fmla="*/ 533581 h 680942"/>
                      <a:gd name="connsiteX4" fmla="*/ 234335 w 380895"/>
                      <a:gd name="connsiteY4" fmla="*/ 534391 h 680942"/>
                      <a:gd name="connsiteX5" fmla="*/ 240611 w 380895"/>
                      <a:gd name="connsiteY5" fmla="*/ 534391 h 680942"/>
                      <a:gd name="connsiteX6" fmla="*/ 227286 w 380895"/>
                      <a:gd name="connsiteY6" fmla="*/ 540058 h 680942"/>
                      <a:gd name="connsiteX7" fmla="*/ 221018 w 380895"/>
                      <a:gd name="connsiteY7" fmla="*/ 543297 h 680942"/>
                      <a:gd name="connsiteX8" fmla="*/ 206121 w 380895"/>
                      <a:gd name="connsiteY8" fmla="*/ 542487 h 680942"/>
                      <a:gd name="connsiteX9" fmla="*/ 186528 w 380895"/>
                      <a:gd name="connsiteY9" fmla="*/ 565157 h 680942"/>
                      <a:gd name="connsiteX10" fmla="*/ 177908 w 380895"/>
                      <a:gd name="connsiteY10" fmla="*/ 585397 h 680942"/>
                      <a:gd name="connsiteX11" fmla="*/ 170069 w 380895"/>
                      <a:gd name="connsiteY11" fmla="*/ 601589 h 680942"/>
                      <a:gd name="connsiteX12" fmla="*/ 179480 w 380895"/>
                      <a:gd name="connsiteY12" fmla="*/ 612115 h 680942"/>
                      <a:gd name="connsiteX13" fmla="*/ 177127 w 380895"/>
                      <a:gd name="connsiteY13" fmla="*/ 621021 h 680942"/>
                      <a:gd name="connsiteX14" fmla="*/ 156744 w 380895"/>
                      <a:gd name="connsiteY14" fmla="*/ 638832 h 680942"/>
                      <a:gd name="connsiteX15" fmla="*/ 158315 w 380895"/>
                      <a:gd name="connsiteY15" fmla="*/ 651786 h 680942"/>
                      <a:gd name="connsiteX16" fmla="*/ 166154 w 380895"/>
                      <a:gd name="connsiteY16" fmla="*/ 663121 h 680942"/>
                      <a:gd name="connsiteX17" fmla="*/ 158315 w 380895"/>
                      <a:gd name="connsiteY17" fmla="*/ 673656 h 680942"/>
                      <a:gd name="connsiteX18" fmla="*/ 147343 w 380895"/>
                      <a:gd name="connsiteY18" fmla="*/ 680133 h 680942"/>
                      <a:gd name="connsiteX19" fmla="*/ 137151 w 380895"/>
                      <a:gd name="connsiteY19" fmla="*/ 680942 h 680942"/>
                      <a:gd name="connsiteX20" fmla="*/ 105023 w 380895"/>
                      <a:gd name="connsiteY20" fmla="*/ 651786 h 680942"/>
                      <a:gd name="connsiteX21" fmla="*/ 105023 w 380895"/>
                      <a:gd name="connsiteY21" fmla="*/ 651786 h 680942"/>
                      <a:gd name="connsiteX22" fmla="*/ 68971 w 380895"/>
                      <a:gd name="connsiteY22" fmla="*/ 639642 h 680942"/>
                      <a:gd name="connsiteX23" fmla="*/ 40758 w 380895"/>
                      <a:gd name="connsiteY23" fmla="*/ 588636 h 680942"/>
                      <a:gd name="connsiteX24" fmla="*/ 13326 w 380895"/>
                      <a:gd name="connsiteY24" fmla="*/ 588636 h 680942"/>
                      <a:gd name="connsiteX25" fmla="*/ 0 w 380895"/>
                      <a:gd name="connsiteY25" fmla="*/ 577301 h 680942"/>
                      <a:gd name="connsiteX26" fmla="*/ 10192 w 380895"/>
                      <a:gd name="connsiteY26" fmla="*/ 554631 h 680942"/>
                      <a:gd name="connsiteX27" fmla="*/ 23508 w 380895"/>
                      <a:gd name="connsiteY27" fmla="*/ 549774 h 680942"/>
                      <a:gd name="connsiteX28" fmla="*/ 23508 w 380895"/>
                      <a:gd name="connsiteY28" fmla="*/ 536010 h 680942"/>
                      <a:gd name="connsiteX29" fmla="*/ 40758 w 380895"/>
                      <a:gd name="connsiteY29" fmla="*/ 514950 h 680942"/>
                      <a:gd name="connsiteX30" fmla="*/ 54073 w 380895"/>
                      <a:gd name="connsiteY30" fmla="*/ 523047 h 680942"/>
                      <a:gd name="connsiteX31" fmla="*/ 57998 w 380895"/>
                      <a:gd name="connsiteY31" fmla="*/ 517379 h 680942"/>
                      <a:gd name="connsiteX32" fmla="*/ 70533 w 380895"/>
                      <a:gd name="connsiteY32" fmla="*/ 514950 h 680942"/>
                      <a:gd name="connsiteX33" fmla="*/ 79153 w 380895"/>
                      <a:gd name="connsiteY33" fmla="*/ 500377 h 680942"/>
                      <a:gd name="connsiteX34" fmla="*/ 91697 w 380895"/>
                      <a:gd name="connsiteY34" fmla="*/ 496329 h 680942"/>
                      <a:gd name="connsiteX35" fmla="*/ 105804 w 380895"/>
                      <a:gd name="connsiteY35" fmla="*/ 491471 h 680942"/>
                      <a:gd name="connsiteX36" fmla="*/ 117558 w 380895"/>
                      <a:gd name="connsiteY36" fmla="*/ 479327 h 680942"/>
                      <a:gd name="connsiteX37" fmla="*/ 118339 w 380895"/>
                      <a:gd name="connsiteY37" fmla="*/ 463134 h 680942"/>
                      <a:gd name="connsiteX38" fmla="*/ 137151 w 380895"/>
                      <a:gd name="connsiteY38" fmla="*/ 445323 h 680942"/>
                      <a:gd name="connsiteX39" fmla="*/ 139503 w 380895"/>
                      <a:gd name="connsiteY39" fmla="*/ 416176 h 680942"/>
                      <a:gd name="connsiteX40" fmla="*/ 145771 w 380895"/>
                      <a:gd name="connsiteY40" fmla="*/ 404841 h 680942"/>
                      <a:gd name="connsiteX41" fmla="*/ 145771 w 380895"/>
                      <a:gd name="connsiteY41" fmla="*/ 399983 h 680942"/>
                      <a:gd name="connsiteX42" fmla="*/ 131664 w 380895"/>
                      <a:gd name="connsiteY42" fmla="*/ 399983 h 680942"/>
                      <a:gd name="connsiteX43" fmla="*/ 114424 w 380895"/>
                      <a:gd name="connsiteY43" fmla="*/ 378114 h 680942"/>
                      <a:gd name="connsiteX44" fmla="*/ 105013 w 380895"/>
                      <a:gd name="connsiteY44" fmla="*/ 372447 h 680942"/>
                      <a:gd name="connsiteX45" fmla="*/ 94041 w 380895"/>
                      <a:gd name="connsiteY45" fmla="*/ 342490 h 680942"/>
                      <a:gd name="connsiteX46" fmla="*/ 94041 w 380895"/>
                      <a:gd name="connsiteY46" fmla="*/ 342490 h 680942"/>
                      <a:gd name="connsiteX47" fmla="*/ 93259 w 380895"/>
                      <a:gd name="connsiteY47" fmla="*/ 331966 h 680942"/>
                      <a:gd name="connsiteX48" fmla="*/ 107375 w 380895"/>
                      <a:gd name="connsiteY48" fmla="*/ 324679 h 680942"/>
                      <a:gd name="connsiteX49" fmla="*/ 108938 w 380895"/>
                      <a:gd name="connsiteY49" fmla="*/ 310106 h 680942"/>
                      <a:gd name="connsiteX50" fmla="*/ 124616 w 380895"/>
                      <a:gd name="connsiteY50" fmla="*/ 293913 h 680942"/>
                      <a:gd name="connsiteX51" fmla="*/ 137942 w 380895"/>
                      <a:gd name="connsiteY51" fmla="*/ 262338 h 680942"/>
                      <a:gd name="connsiteX52" fmla="*/ 152829 w 380895"/>
                      <a:gd name="connsiteY52" fmla="*/ 246136 h 680942"/>
                      <a:gd name="connsiteX53" fmla="*/ 154400 w 380895"/>
                      <a:gd name="connsiteY53" fmla="*/ 233991 h 680942"/>
                      <a:gd name="connsiteX54" fmla="*/ 154400 w 380895"/>
                      <a:gd name="connsiteY54" fmla="*/ 234801 h 680942"/>
                      <a:gd name="connsiteX55" fmla="*/ 154400 w 380895"/>
                      <a:gd name="connsiteY55" fmla="*/ 225895 h 680942"/>
                      <a:gd name="connsiteX56" fmla="*/ 164583 w 380895"/>
                      <a:gd name="connsiteY56" fmla="*/ 221847 h 680942"/>
                      <a:gd name="connsiteX57" fmla="*/ 170069 w 380895"/>
                      <a:gd name="connsiteY57" fmla="*/ 199987 h 680942"/>
                      <a:gd name="connsiteX58" fmla="*/ 167717 w 380895"/>
                      <a:gd name="connsiteY58" fmla="*/ 197558 h 680942"/>
                      <a:gd name="connsiteX59" fmla="*/ 181042 w 380895"/>
                      <a:gd name="connsiteY59" fmla="*/ 186224 h 680942"/>
                      <a:gd name="connsiteX60" fmla="*/ 194367 w 380895"/>
                      <a:gd name="connsiteY60" fmla="*/ 163554 h 680942"/>
                      <a:gd name="connsiteX61" fmla="*/ 204559 w 380895"/>
                      <a:gd name="connsiteY61" fmla="*/ 150600 h 680942"/>
                      <a:gd name="connsiteX62" fmla="*/ 213960 w 380895"/>
                      <a:gd name="connsiteY62" fmla="*/ 120634 h 680942"/>
                      <a:gd name="connsiteX63" fmla="*/ 221799 w 380895"/>
                      <a:gd name="connsiteY63" fmla="*/ 112538 h 680942"/>
                      <a:gd name="connsiteX64" fmla="*/ 224933 w 380895"/>
                      <a:gd name="connsiteY64" fmla="*/ 80963 h 680942"/>
                      <a:gd name="connsiteX65" fmla="*/ 221799 w 380895"/>
                      <a:gd name="connsiteY65" fmla="*/ 60722 h 680942"/>
                      <a:gd name="connsiteX66" fmla="*/ 228848 w 380895"/>
                      <a:gd name="connsiteY66" fmla="*/ 47768 h 680942"/>
                      <a:gd name="connsiteX67" fmla="*/ 232772 w 380895"/>
                      <a:gd name="connsiteY67" fmla="*/ 32385 h 680942"/>
                      <a:gd name="connsiteX68" fmla="*/ 242174 w 380895"/>
                      <a:gd name="connsiteY68" fmla="*/ 25908 h 680942"/>
                      <a:gd name="connsiteX69" fmla="*/ 244526 w 380895"/>
                      <a:gd name="connsiteY69" fmla="*/ 10525 h 680942"/>
                      <a:gd name="connsiteX70" fmla="*/ 252365 w 380895"/>
                      <a:gd name="connsiteY70" fmla="*/ 0 h 680942"/>
                      <a:gd name="connsiteX71" fmla="*/ 322117 w 380895"/>
                      <a:gd name="connsiteY71" fmla="*/ 111728 h 680942"/>
                      <a:gd name="connsiteX72" fmla="*/ 347196 w 380895"/>
                      <a:gd name="connsiteY72" fmla="*/ 149790 h 680942"/>
                      <a:gd name="connsiteX73" fmla="*/ 352683 w 380895"/>
                      <a:gd name="connsiteY73" fmla="*/ 157887 h 680942"/>
                      <a:gd name="connsiteX74" fmla="*/ 358169 w 380895"/>
                      <a:gd name="connsiteY74" fmla="*/ 165983 h 680942"/>
                      <a:gd name="connsiteX75" fmla="*/ 348768 w 380895"/>
                      <a:gd name="connsiteY75" fmla="*/ 214560 h 680942"/>
                      <a:gd name="connsiteX76" fmla="*/ 337004 w 380895"/>
                      <a:gd name="connsiteY76" fmla="*/ 272863 h 680942"/>
                      <a:gd name="connsiteX77" fmla="*/ 359740 w 380895"/>
                      <a:gd name="connsiteY77" fmla="*/ 309296 h 680942"/>
                      <a:gd name="connsiteX78" fmla="*/ 360522 w 380895"/>
                      <a:gd name="connsiteY78" fmla="*/ 310106 h 680942"/>
                      <a:gd name="connsiteX79" fmla="*/ 364436 w 380895"/>
                      <a:gd name="connsiteY79" fmla="*/ 317392 h 680942"/>
                      <a:gd name="connsiteX80" fmla="*/ 380895 w 380895"/>
                      <a:gd name="connsiteY80" fmla="*/ 343300 h 680942"/>
                      <a:gd name="connsiteX81" fmla="*/ 327603 w 380895"/>
                      <a:gd name="connsiteY81" fmla="*/ 359493 h 680942"/>
                      <a:gd name="connsiteX82" fmla="*/ 292332 w 380895"/>
                      <a:gd name="connsiteY82" fmla="*/ 370827 h 680942"/>
                      <a:gd name="connsiteX83" fmla="*/ 243736 w 380895"/>
                      <a:gd name="connsiteY83" fmla="*/ 383782 h 680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</a:cxnLst>
                    <a:rect l="l" t="t" r="r" b="b"/>
                    <a:pathLst>
                      <a:path w="380895" h="680942">
                        <a:moveTo>
                          <a:pt x="243745" y="383782"/>
                        </a:moveTo>
                        <a:lnTo>
                          <a:pt x="238259" y="439655"/>
                        </a:lnTo>
                        <a:lnTo>
                          <a:pt x="228848" y="518189"/>
                        </a:lnTo>
                        <a:lnTo>
                          <a:pt x="231200" y="533581"/>
                        </a:lnTo>
                        <a:lnTo>
                          <a:pt x="234335" y="534391"/>
                        </a:lnTo>
                        <a:lnTo>
                          <a:pt x="240611" y="534391"/>
                        </a:lnTo>
                        <a:lnTo>
                          <a:pt x="227286" y="540058"/>
                        </a:lnTo>
                        <a:lnTo>
                          <a:pt x="221018" y="543297"/>
                        </a:lnTo>
                        <a:lnTo>
                          <a:pt x="206121" y="542487"/>
                        </a:lnTo>
                        <a:lnTo>
                          <a:pt x="186528" y="565157"/>
                        </a:lnTo>
                        <a:lnTo>
                          <a:pt x="177908" y="585397"/>
                        </a:lnTo>
                        <a:lnTo>
                          <a:pt x="170069" y="601589"/>
                        </a:lnTo>
                        <a:lnTo>
                          <a:pt x="179480" y="612115"/>
                        </a:lnTo>
                        <a:lnTo>
                          <a:pt x="177127" y="621021"/>
                        </a:lnTo>
                        <a:lnTo>
                          <a:pt x="156744" y="638832"/>
                        </a:lnTo>
                        <a:lnTo>
                          <a:pt x="158315" y="651786"/>
                        </a:lnTo>
                        <a:lnTo>
                          <a:pt x="166154" y="663121"/>
                        </a:lnTo>
                        <a:lnTo>
                          <a:pt x="158315" y="673656"/>
                        </a:lnTo>
                        <a:lnTo>
                          <a:pt x="147343" y="680133"/>
                        </a:lnTo>
                        <a:lnTo>
                          <a:pt x="137151" y="680942"/>
                        </a:lnTo>
                        <a:lnTo>
                          <a:pt x="105023" y="651786"/>
                        </a:lnTo>
                        <a:lnTo>
                          <a:pt x="105023" y="651786"/>
                        </a:lnTo>
                        <a:lnTo>
                          <a:pt x="68971" y="639642"/>
                        </a:lnTo>
                        <a:lnTo>
                          <a:pt x="40758" y="588636"/>
                        </a:lnTo>
                        <a:lnTo>
                          <a:pt x="13326" y="588636"/>
                        </a:lnTo>
                        <a:lnTo>
                          <a:pt x="0" y="577301"/>
                        </a:lnTo>
                        <a:lnTo>
                          <a:pt x="10192" y="554631"/>
                        </a:lnTo>
                        <a:lnTo>
                          <a:pt x="23508" y="549774"/>
                        </a:lnTo>
                        <a:lnTo>
                          <a:pt x="23508" y="536010"/>
                        </a:lnTo>
                        <a:lnTo>
                          <a:pt x="40758" y="514950"/>
                        </a:lnTo>
                        <a:lnTo>
                          <a:pt x="54073" y="523047"/>
                        </a:lnTo>
                        <a:lnTo>
                          <a:pt x="57998" y="517379"/>
                        </a:lnTo>
                        <a:lnTo>
                          <a:pt x="70533" y="514950"/>
                        </a:lnTo>
                        <a:lnTo>
                          <a:pt x="79153" y="500377"/>
                        </a:lnTo>
                        <a:lnTo>
                          <a:pt x="91697" y="496329"/>
                        </a:lnTo>
                        <a:lnTo>
                          <a:pt x="105804" y="491471"/>
                        </a:lnTo>
                        <a:lnTo>
                          <a:pt x="117558" y="479327"/>
                        </a:lnTo>
                        <a:lnTo>
                          <a:pt x="118339" y="463134"/>
                        </a:lnTo>
                        <a:lnTo>
                          <a:pt x="137151" y="445323"/>
                        </a:lnTo>
                        <a:lnTo>
                          <a:pt x="139503" y="416176"/>
                        </a:lnTo>
                        <a:lnTo>
                          <a:pt x="145771" y="404841"/>
                        </a:lnTo>
                        <a:lnTo>
                          <a:pt x="145771" y="399983"/>
                        </a:lnTo>
                        <a:lnTo>
                          <a:pt x="131664" y="399983"/>
                        </a:lnTo>
                        <a:lnTo>
                          <a:pt x="114424" y="378114"/>
                        </a:lnTo>
                        <a:lnTo>
                          <a:pt x="105013" y="372447"/>
                        </a:lnTo>
                        <a:lnTo>
                          <a:pt x="94041" y="342490"/>
                        </a:lnTo>
                        <a:lnTo>
                          <a:pt x="94041" y="342490"/>
                        </a:lnTo>
                        <a:lnTo>
                          <a:pt x="93259" y="331966"/>
                        </a:lnTo>
                        <a:lnTo>
                          <a:pt x="107375" y="324679"/>
                        </a:lnTo>
                        <a:lnTo>
                          <a:pt x="108938" y="310106"/>
                        </a:lnTo>
                        <a:lnTo>
                          <a:pt x="124616" y="293913"/>
                        </a:lnTo>
                        <a:lnTo>
                          <a:pt x="137942" y="262338"/>
                        </a:lnTo>
                        <a:lnTo>
                          <a:pt x="152829" y="246136"/>
                        </a:lnTo>
                        <a:lnTo>
                          <a:pt x="154400" y="233991"/>
                        </a:lnTo>
                        <a:lnTo>
                          <a:pt x="154400" y="234801"/>
                        </a:lnTo>
                        <a:lnTo>
                          <a:pt x="154400" y="225895"/>
                        </a:lnTo>
                        <a:lnTo>
                          <a:pt x="164583" y="221847"/>
                        </a:lnTo>
                        <a:lnTo>
                          <a:pt x="170069" y="199987"/>
                        </a:lnTo>
                        <a:lnTo>
                          <a:pt x="167717" y="197558"/>
                        </a:lnTo>
                        <a:lnTo>
                          <a:pt x="181042" y="186224"/>
                        </a:lnTo>
                        <a:lnTo>
                          <a:pt x="194367" y="163554"/>
                        </a:lnTo>
                        <a:lnTo>
                          <a:pt x="204559" y="150600"/>
                        </a:lnTo>
                        <a:lnTo>
                          <a:pt x="213960" y="120634"/>
                        </a:lnTo>
                        <a:lnTo>
                          <a:pt x="221799" y="112538"/>
                        </a:lnTo>
                        <a:lnTo>
                          <a:pt x="224933" y="80963"/>
                        </a:lnTo>
                        <a:lnTo>
                          <a:pt x="221799" y="60722"/>
                        </a:lnTo>
                        <a:lnTo>
                          <a:pt x="228848" y="47768"/>
                        </a:lnTo>
                        <a:lnTo>
                          <a:pt x="232772" y="32385"/>
                        </a:lnTo>
                        <a:lnTo>
                          <a:pt x="242174" y="25908"/>
                        </a:lnTo>
                        <a:lnTo>
                          <a:pt x="244526" y="10525"/>
                        </a:lnTo>
                        <a:lnTo>
                          <a:pt x="252365" y="0"/>
                        </a:lnTo>
                        <a:lnTo>
                          <a:pt x="322117" y="111728"/>
                        </a:lnTo>
                        <a:lnTo>
                          <a:pt x="347196" y="149790"/>
                        </a:lnTo>
                        <a:lnTo>
                          <a:pt x="352683" y="157887"/>
                        </a:lnTo>
                        <a:lnTo>
                          <a:pt x="358169" y="165983"/>
                        </a:lnTo>
                        <a:lnTo>
                          <a:pt x="348768" y="214560"/>
                        </a:lnTo>
                        <a:lnTo>
                          <a:pt x="337004" y="272863"/>
                        </a:lnTo>
                        <a:lnTo>
                          <a:pt x="359740" y="309296"/>
                        </a:lnTo>
                        <a:lnTo>
                          <a:pt x="360522" y="310106"/>
                        </a:lnTo>
                        <a:lnTo>
                          <a:pt x="364436" y="317392"/>
                        </a:lnTo>
                        <a:lnTo>
                          <a:pt x="380895" y="343300"/>
                        </a:lnTo>
                        <a:lnTo>
                          <a:pt x="327603" y="359493"/>
                        </a:lnTo>
                        <a:lnTo>
                          <a:pt x="292332" y="370827"/>
                        </a:lnTo>
                        <a:lnTo>
                          <a:pt x="243736" y="383782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4" name="Forma Livre: Forma 153">
                    <a:extLst>
                      <a:ext uri="{FF2B5EF4-FFF2-40B4-BE49-F238E27FC236}">
                        <a16:creationId xmlns:a16="http://schemas.microsoft.com/office/drawing/2014/main" id="{06168977-4B87-90B4-7FEE-071AB8A5DE3A}"/>
                      </a:ext>
                    </a:extLst>
                  </p:cNvPr>
                  <p:cNvSpPr/>
                  <p:nvPr/>
                </p:nvSpPr>
                <p:spPr>
                  <a:xfrm>
                    <a:off x="6728336" y="4022256"/>
                    <a:ext cx="567422" cy="602322"/>
                  </a:xfrm>
                  <a:custGeom>
                    <a:avLst/>
                    <a:gdLst>
                      <a:gd name="connsiteX0" fmla="*/ 246097 w 567422"/>
                      <a:gd name="connsiteY0" fmla="*/ 47692 h 602322"/>
                      <a:gd name="connsiteX1" fmla="*/ 251583 w 567422"/>
                      <a:gd name="connsiteY1" fmla="*/ 46882 h 602322"/>
                      <a:gd name="connsiteX2" fmla="*/ 252365 w 567422"/>
                      <a:gd name="connsiteY2" fmla="*/ 43644 h 602322"/>
                      <a:gd name="connsiteX3" fmla="*/ 267252 w 567422"/>
                      <a:gd name="connsiteY3" fmla="*/ 49311 h 602322"/>
                      <a:gd name="connsiteX4" fmla="*/ 275091 w 567422"/>
                      <a:gd name="connsiteY4" fmla="*/ 33928 h 602322"/>
                      <a:gd name="connsiteX5" fmla="*/ 288417 w 567422"/>
                      <a:gd name="connsiteY5" fmla="*/ 31499 h 602322"/>
                      <a:gd name="connsiteX6" fmla="*/ 303304 w 567422"/>
                      <a:gd name="connsiteY6" fmla="*/ 27451 h 602322"/>
                      <a:gd name="connsiteX7" fmla="*/ 314277 w 567422"/>
                      <a:gd name="connsiteY7" fmla="*/ 30690 h 602322"/>
                      <a:gd name="connsiteX8" fmla="*/ 323688 w 567422"/>
                      <a:gd name="connsiteY8" fmla="*/ 21784 h 602322"/>
                      <a:gd name="connsiteX9" fmla="*/ 329955 w 567422"/>
                      <a:gd name="connsiteY9" fmla="*/ 18545 h 602322"/>
                      <a:gd name="connsiteX10" fmla="*/ 337004 w 567422"/>
                      <a:gd name="connsiteY10" fmla="*/ 25832 h 602322"/>
                      <a:gd name="connsiteX11" fmla="*/ 343281 w 567422"/>
                      <a:gd name="connsiteY11" fmla="*/ 17736 h 602322"/>
                      <a:gd name="connsiteX12" fmla="*/ 348767 w 567422"/>
                      <a:gd name="connsiteY12" fmla="*/ 20164 h 602322"/>
                      <a:gd name="connsiteX13" fmla="*/ 354253 w 567422"/>
                      <a:gd name="connsiteY13" fmla="*/ 16116 h 602322"/>
                      <a:gd name="connsiteX14" fmla="*/ 369922 w 567422"/>
                      <a:gd name="connsiteY14" fmla="*/ 15307 h 602322"/>
                      <a:gd name="connsiteX15" fmla="*/ 367569 w 567422"/>
                      <a:gd name="connsiteY15" fmla="*/ 23403 h 602322"/>
                      <a:gd name="connsiteX16" fmla="*/ 383248 w 567422"/>
                      <a:gd name="connsiteY16" fmla="*/ 32309 h 602322"/>
                      <a:gd name="connsiteX17" fmla="*/ 390306 w 567422"/>
                      <a:gd name="connsiteY17" fmla="*/ 46882 h 602322"/>
                      <a:gd name="connsiteX18" fmla="*/ 385600 w 567422"/>
                      <a:gd name="connsiteY18" fmla="*/ 52549 h 602322"/>
                      <a:gd name="connsiteX19" fmla="*/ 400488 w 567422"/>
                      <a:gd name="connsiteY19" fmla="*/ 71171 h 602322"/>
                      <a:gd name="connsiteX20" fmla="*/ 396573 w 567422"/>
                      <a:gd name="connsiteY20" fmla="*/ 86554 h 602322"/>
                      <a:gd name="connsiteX21" fmla="*/ 403622 w 567422"/>
                      <a:gd name="connsiteY21" fmla="*/ 87363 h 602322"/>
                      <a:gd name="connsiteX22" fmla="*/ 400488 w 567422"/>
                      <a:gd name="connsiteY22" fmla="*/ 93840 h 602322"/>
                      <a:gd name="connsiteX23" fmla="*/ 405975 w 567422"/>
                      <a:gd name="connsiteY23" fmla="*/ 114090 h 602322"/>
                      <a:gd name="connsiteX24" fmla="*/ 416947 w 567422"/>
                      <a:gd name="connsiteY24" fmla="*/ 116519 h 602322"/>
                      <a:gd name="connsiteX25" fmla="*/ 426358 w 567422"/>
                      <a:gd name="connsiteY25" fmla="*/ 130283 h 602322"/>
                      <a:gd name="connsiteX26" fmla="*/ 434978 w 567422"/>
                      <a:gd name="connsiteY26" fmla="*/ 134331 h 602322"/>
                      <a:gd name="connsiteX27" fmla="*/ 436540 w 567422"/>
                      <a:gd name="connsiteY27" fmla="*/ 146475 h 602322"/>
                      <a:gd name="connsiteX28" fmla="*/ 449866 w 567422"/>
                      <a:gd name="connsiteY28" fmla="*/ 160239 h 602322"/>
                      <a:gd name="connsiteX29" fmla="*/ 474164 w 567422"/>
                      <a:gd name="connsiteY29" fmla="*/ 191005 h 602322"/>
                      <a:gd name="connsiteX30" fmla="*/ 480431 w 567422"/>
                      <a:gd name="connsiteY30" fmla="*/ 187766 h 602322"/>
                      <a:gd name="connsiteX31" fmla="*/ 488270 w 567422"/>
                      <a:gd name="connsiteY31" fmla="*/ 187766 h 602322"/>
                      <a:gd name="connsiteX32" fmla="*/ 492185 w 567422"/>
                      <a:gd name="connsiteY32" fmla="*/ 195053 h 602322"/>
                      <a:gd name="connsiteX33" fmla="*/ 506292 w 567422"/>
                      <a:gd name="connsiteY33" fmla="*/ 196672 h 602322"/>
                      <a:gd name="connsiteX34" fmla="*/ 514131 w 567422"/>
                      <a:gd name="connsiteY34" fmla="*/ 195863 h 602322"/>
                      <a:gd name="connsiteX35" fmla="*/ 547049 w 567422"/>
                      <a:gd name="connsiteY35" fmla="*/ 216103 h 602322"/>
                      <a:gd name="connsiteX36" fmla="*/ 564289 w 567422"/>
                      <a:gd name="connsiteY36" fmla="*/ 216913 h 602322"/>
                      <a:gd name="connsiteX37" fmla="*/ 567423 w 567422"/>
                      <a:gd name="connsiteY37" fmla="*/ 231486 h 602322"/>
                      <a:gd name="connsiteX38" fmla="*/ 565861 w 567422"/>
                      <a:gd name="connsiteY38" fmla="*/ 233105 h 602322"/>
                      <a:gd name="connsiteX39" fmla="*/ 558022 w 567422"/>
                      <a:gd name="connsiteY39" fmla="*/ 262261 h 602322"/>
                      <a:gd name="connsiteX40" fmla="*/ 550964 w 567422"/>
                      <a:gd name="connsiteY40" fmla="*/ 265500 h 602322"/>
                      <a:gd name="connsiteX41" fmla="*/ 552535 w 567422"/>
                      <a:gd name="connsiteY41" fmla="*/ 274406 h 602322"/>
                      <a:gd name="connsiteX42" fmla="*/ 537648 w 567422"/>
                      <a:gd name="connsiteY42" fmla="*/ 288169 h 602322"/>
                      <a:gd name="connsiteX43" fmla="*/ 531371 w 567422"/>
                      <a:gd name="connsiteY43" fmla="*/ 293837 h 602322"/>
                      <a:gd name="connsiteX44" fmla="*/ 524323 w 567422"/>
                      <a:gd name="connsiteY44" fmla="*/ 311648 h 602322"/>
                      <a:gd name="connsiteX45" fmla="*/ 510216 w 567422"/>
                      <a:gd name="connsiteY45" fmla="*/ 322174 h 602322"/>
                      <a:gd name="connsiteX46" fmla="*/ 506292 w 567422"/>
                      <a:gd name="connsiteY46" fmla="*/ 330270 h 602322"/>
                      <a:gd name="connsiteX47" fmla="*/ 492185 w 567422"/>
                      <a:gd name="connsiteY47" fmla="*/ 344034 h 602322"/>
                      <a:gd name="connsiteX48" fmla="*/ 483565 w 567422"/>
                      <a:gd name="connsiteY48" fmla="*/ 371561 h 602322"/>
                      <a:gd name="connsiteX49" fmla="*/ 485917 w 567422"/>
                      <a:gd name="connsiteY49" fmla="*/ 397478 h 602322"/>
                      <a:gd name="connsiteX50" fmla="*/ 485917 w 567422"/>
                      <a:gd name="connsiteY50" fmla="*/ 396669 h 602322"/>
                      <a:gd name="connsiteX51" fmla="*/ 483565 w 567422"/>
                      <a:gd name="connsiteY51" fmla="*/ 431483 h 602322"/>
                      <a:gd name="connsiteX52" fmla="*/ 487489 w 567422"/>
                      <a:gd name="connsiteY52" fmla="*/ 446056 h 602322"/>
                      <a:gd name="connsiteX53" fmla="*/ 485917 w 567422"/>
                      <a:gd name="connsiteY53" fmla="*/ 464677 h 602322"/>
                      <a:gd name="connsiteX54" fmla="*/ 478078 w 567422"/>
                      <a:gd name="connsiteY54" fmla="*/ 479250 h 602322"/>
                      <a:gd name="connsiteX55" fmla="*/ 478078 w 567422"/>
                      <a:gd name="connsiteY55" fmla="*/ 480870 h 602322"/>
                      <a:gd name="connsiteX56" fmla="*/ 472592 w 567422"/>
                      <a:gd name="connsiteY56" fmla="*/ 504349 h 602322"/>
                      <a:gd name="connsiteX57" fmla="*/ 461620 w 567422"/>
                      <a:gd name="connsiteY57" fmla="*/ 520551 h 602322"/>
                      <a:gd name="connsiteX58" fmla="*/ 452999 w 567422"/>
                      <a:gd name="connsiteY58" fmla="*/ 546459 h 602322"/>
                      <a:gd name="connsiteX59" fmla="*/ 438893 w 567422"/>
                      <a:gd name="connsiteY59" fmla="*/ 551317 h 602322"/>
                      <a:gd name="connsiteX60" fmla="*/ 434978 w 567422"/>
                      <a:gd name="connsiteY60" fmla="*/ 567509 h 602322"/>
                      <a:gd name="connsiteX61" fmla="*/ 423215 w 567422"/>
                      <a:gd name="connsiteY61" fmla="*/ 572367 h 602322"/>
                      <a:gd name="connsiteX62" fmla="*/ 387162 w 567422"/>
                      <a:gd name="connsiteY62" fmla="*/ 602323 h 602322"/>
                      <a:gd name="connsiteX63" fmla="*/ 388734 w 567422"/>
                      <a:gd name="connsiteY63" fmla="*/ 590988 h 602322"/>
                      <a:gd name="connsiteX64" fmla="*/ 395001 w 567422"/>
                      <a:gd name="connsiteY64" fmla="*/ 582082 h 602322"/>
                      <a:gd name="connsiteX65" fmla="*/ 390306 w 567422"/>
                      <a:gd name="connsiteY65" fmla="*/ 577225 h 602322"/>
                      <a:gd name="connsiteX66" fmla="*/ 388734 w 567422"/>
                      <a:gd name="connsiteY66" fmla="*/ 554555 h 602322"/>
                      <a:gd name="connsiteX67" fmla="*/ 380895 w 567422"/>
                      <a:gd name="connsiteY67" fmla="*/ 551317 h 602322"/>
                      <a:gd name="connsiteX68" fmla="*/ 371494 w 567422"/>
                      <a:gd name="connsiteY68" fmla="*/ 532695 h 602322"/>
                      <a:gd name="connsiteX69" fmla="*/ 375408 w 567422"/>
                      <a:gd name="connsiteY69" fmla="*/ 527838 h 602322"/>
                      <a:gd name="connsiteX70" fmla="*/ 352682 w 567422"/>
                      <a:gd name="connsiteY70" fmla="*/ 499491 h 602322"/>
                      <a:gd name="connsiteX71" fmla="*/ 350329 w 567422"/>
                      <a:gd name="connsiteY71" fmla="*/ 492205 h 602322"/>
                      <a:gd name="connsiteX72" fmla="*/ 350329 w 567422"/>
                      <a:gd name="connsiteY72" fmla="*/ 489776 h 602322"/>
                      <a:gd name="connsiteX73" fmla="*/ 323688 w 567422"/>
                      <a:gd name="connsiteY73" fmla="*/ 475202 h 602322"/>
                      <a:gd name="connsiteX74" fmla="*/ 316630 w 567422"/>
                      <a:gd name="connsiteY74" fmla="*/ 459010 h 602322"/>
                      <a:gd name="connsiteX75" fmla="*/ 304876 w 567422"/>
                      <a:gd name="connsiteY75" fmla="*/ 437150 h 602322"/>
                      <a:gd name="connsiteX76" fmla="*/ 284493 w 567422"/>
                      <a:gd name="connsiteY76" fmla="*/ 419338 h 602322"/>
                      <a:gd name="connsiteX77" fmla="*/ 286064 w 567422"/>
                      <a:gd name="connsiteY77" fmla="*/ 409623 h 602322"/>
                      <a:gd name="connsiteX78" fmla="*/ 279006 w 567422"/>
                      <a:gd name="connsiteY78" fmla="*/ 400717 h 602322"/>
                      <a:gd name="connsiteX79" fmla="*/ 263337 w 567422"/>
                      <a:gd name="connsiteY79" fmla="*/ 399097 h 602322"/>
                      <a:gd name="connsiteX80" fmla="*/ 251583 w 567422"/>
                      <a:gd name="connsiteY80" fmla="*/ 382095 h 602322"/>
                      <a:gd name="connsiteX81" fmla="*/ 246097 w 567422"/>
                      <a:gd name="connsiteY81" fmla="*/ 380476 h 602322"/>
                      <a:gd name="connsiteX82" fmla="*/ 177127 w 567422"/>
                      <a:gd name="connsiteY82" fmla="*/ 347272 h 602322"/>
                      <a:gd name="connsiteX83" fmla="*/ 166154 w 567422"/>
                      <a:gd name="connsiteY83" fmla="*/ 344034 h 602322"/>
                      <a:gd name="connsiteX84" fmla="*/ 141856 w 567422"/>
                      <a:gd name="connsiteY84" fmla="*/ 331889 h 602322"/>
                      <a:gd name="connsiteX85" fmla="*/ 122263 w 567422"/>
                      <a:gd name="connsiteY85" fmla="*/ 311648 h 602322"/>
                      <a:gd name="connsiteX86" fmla="*/ 105023 w 567422"/>
                      <a:gd name="connsiteY86" fmla="*/ 308410 h 602322"/>
                      <a:gd name="connsiteX87" fmla="*/ 74457 w 567422"/>
                      <a:gd name="connsiteY87" fmla="*/ 308410 h 602322"/>
                      <a:gd name="connsiteX88" fmla="*/ 53292 w 567422"/>
                      <a:gd name="connsiteY88" fmla="*/ 284931 h 602322"/>
                      <a:gd name="connsiteX89" fmla="*/ 42320 w 567422"/>
                      <a:gd name="connsiteY89" fmla="*/ 271977 h 602322"/>
                      <a:gd name="connsiteX90" fmla="*/ 43891 w 567422"/>
                      <a:gd name="connsiteY90" fmla="*/ 269548 h 602322"/>
                      <a:gd name="connsiteX91" fmla="*/ 47806 w 567422"/>
                      <a:gd name="connsiteY91" fmla="*/ 255784 h 602322"/>
                      <a:gd name="connsiteX92" fmla="*/ 47806 w 567422"/>
                      <a:gd name="connsiteY92" fmla="*/ 255784 h 602322"/>
                      <a:gd name="connsiteX93" fmla="*/ 47806 w 567422"/>
                      <a:gd name="connsiteY93" fmla="*/ 252546 h 602322"/>
                      <a:gd name="connsiteX94" fmla="*/ 50159 w 567422"/>
                      <a:gd name="connsiteY94" fmla="*/ 237154 h 602322"/>
                      <a:gd name="connsiteX95" fmla="*/ 46244 w 567422"/>
                      <a:gd name="connsiteY95" fmla="*/ 222580 h 602322"/>
                      <a:gd name="connsiteX96" fmla="*/ 32918 w 567422"/>
                      <a:gd name="connsiteY96" fmla="*/ 227438 h 602322"/>
                      <a:gd name="connsiteX97" fmla="*/ 781 w 567422"/>
                      <a:gd name="connsiteY97" fmla="*/ 221770 h 602322"/>
                      <a:gd name="connsiteX98" fmla="*/ 0 w 567422"/>
                      <a:gd name="connsiteY98" fmla="*/ 208007 h 602322"/>
                      <a:gd name="connsiteX99" fmla="*/ 8620 w 567422"/>
                      <a:gd name="connsiteY99" fmla="*/ 186957 h 602322"/>
                      <a:gd name="connsiteX100" fmla="*/ 23517 w 567422"/>
                      <a:gd name="connsiteY100" fmla="*/ 183718 h 602322"/>
                      <a:gd name="connsiteX101" fmla="*/ 31346 w 567422"/>
                      <a:gd name="connsiteY101" fmla="*/ 174003 h 602322"/>
                      <a:gd name="connsiteX102" fmla="*/ 46244 w 567422"/>
                      <a:gd name="connsiteY102" fmla="*/ 174812 h 602322"/>
                      <a:gd name="connsiteX103" fmla="*/ 55645 w 567422"/>
                      <a:gd name="connsiteY103" fmla="*/ 166716 h 602322"/>
                      <a:gd name="connsiteX104" fmla="*/ 72885 w 567422"/>
                      <a:gd name="connsiteY104" fmla="*/ 174003 h 602322"/>
                      <a:gd name="connsiteX105" fmla="*/ 86210 w 567422"/>
                      <a:gd name="connsiteY105" fmla="*/ 184528 h 602322"/>
                      <a:gd name="connsiteX106" fmla="*/ 88563 w 567422"/>
                      <a:gd name="connsiteY106" fmla="*/ 180480 h 602322"/>
                      <a:gd name="connsiteX107" fmla="*/ 97184 w 567422"/>
                      <a:gd name="connsiteY107" fmla="*/ 166716 h 602322"/>
                      <a:gd name="connsiteX108" fmla="*/ 97964 w 567422"/>
                      <a:gd name="connsiteY108" fmla="*/ 152953 h 602322"/>
                      <a:gd name="connsiteX109" fmla="*/ 88563 w 567422"/>
                      <a:gd name="connsiteY109" fmla="*/ 143237 h 602322"/>
                      <a:gd name="connsiteX110" fmla="*/ 88563 w 567422"/>
                      <a:gd name="connsiteY110" fmla="*/ 136760 h 602322"/>
                      <a:gd name="connsiteX111" fmla="*/ 91697 w 567422"/>
                      <a:gd name="connsiteY111" fmla="*/ 130283 h 602322"/>
                      <a:gd name="connsiteX112" fmla="*/ 83858 w 567422"/>
                      <a:gd name="connsiteY112" fmla="*/ 122996 h 602322"/>
                      <a:gd name="connsiteX113" fmla="*/ 88563 w 567422"/>
                      <a:gd name="connsiteY113" fmla="*/ 110842 h 602322"/>
                      <a:gd name="connsiteX114" fmla="*/ 88563 w 567422"/>
                      <a:gd name="connsiteY114" fmla="*/ 110842 h 602322"/>
                      <a:gd name="connsiteX115" fmla="*/ 91697 w 567422"/>
                      <a:gd name="connsiteY115" fmla="*/ 102746 h 602322"/>
                      <a:gd name="connsiteX116" fmla="*/ 99536 w 567422"/>
                      <a:gd name="connsiteY116" fmla="*/ 94650 h 602322"/>
                      <a:gd name="connsiteX117" fmla="*/ 97964 w 567422"/>
                      <a:gd name="connsiteY117" fmla="*/ 86554 h 602322"/>
                      <a:gd name="connsiteX118" fmla="*/ 92478 w 567422"/>
                      <a:gd name="connsiteY118" fmla="*/ 84934 h 602322"/>
                      <a:gd name="connsiteX119" fmla="*/ 94049 w 567422"/>
                      <a:gd name="connsiteY119" fmla="*/ 70361 h 602322"/>
                      <a:gd name="connsiteX120" fmla="*/ 97964 w 567422"/>
                      <a:gd name="connsiteY120" fmla="*/ 63884 h 602322"/>
                      <a:gd name="connsiteX121" fmla="*/ 105023 w 567422"/>
                      <a:gd name="connsiteY121" fmla="*/ 65504 h 602322"/>
                      <a:gd name="connsiteX122" fmla="*/ 108938 w 567422"/>
                      <a:gd name="connsiteY122" fmla="*/ 73600 h 602322"/>
                      <a:gd name="connsiteX123" fmla="*/ 129978 w 567422"/>
                      <a:gd name="connsiteY123" fmla="*/ 75667 h 602322"/>
                      <a:gd name="connsiteX124" fmla="*/ 144637 w 567422"/>
                      <a:gd name="connsiteY124" fmla="*/ 0 h 602322"/>
                      <a:gd name="connsiteX125" fmla="*/ 215522 w 567422"/>
                      <a:gd name="connsiteY125" fmla="*/ 22593 h 602322"/>
                      <a:gd name="connsiteX126" fmla="*/ 234334 w 567422"/>
                      <a:gd name="connsiteY126" fmla="*/ 32309 h 602322"/>
                      <a:gd name="connsiteX127" fmla="*/ 236687 w 567422"/>
                      <a:gd name="connsiteY127" fmla="*/ 39596 h 602322"/>
                      <a:gd name="connsiteX128" fmla="*/ 246088 w 567422"/>
                      <a:gd name="connsiteY128" fmla="*/ 47692 h 602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</a:cxnLst>
                    <a:rect l="l" t="t" r="r" b="b"/>
                    <a:pathLst>
                      <a:path w="567422" h="602322">
                        <a:moveTo>
                          <a:pt x="246097" y="47692"/>
                        </a:moveTo>
                        <a:lnTo>
                          <a:pt x="251583" y="46882"/>
                        </a:lnTo>
                        <a:lnTo>
                          <a:pt x="252365" y="43644"/>
                        </a:lnTo>
                        <a:lnTo>
                          <a:pt x="267252" y="49311"/>
                        </a:lnTo>
                        <a:lnTo>
                          <a:pt x="275091" y="33928"/>
                        </a:lnTo>
                        <a:lnTo>
                          <a:pt x="288417" y="31499"/>
                        </a:lnTo>
                        <a:lnTo>
                          <a:pt x="303304" y="27451"/>
                        </a:lnTo>
                        <a:lnTo>
                          <a:pt x="314277" y="30690"/>
                        </a:lnTo>
                        <a:lnTo>
                          <a:pt x="323688" y="21784"/>
                        </a:lnTo>
                        <a:lnTo>
                          <a:pt x="329955" y="18545"/>
                        </a:lnTo>
                        <a:lnTo>
                          <a:pt x="337004" y="25832"/>
                        </a:lnTo>
                        <a:lnTo>
                          <a:pt x="343281" y="17736"/>
                        </a:lnTo>
                        <a:lnTo>
                          <a:pt x="348767" y="20164"/>
                        </a:lnTo>
                        <a:lnTo>
                          <a:pt x="354253" y="16116"/>
                        </a:lnTo>
                        <a:lnTo>
                          <a:pt x="369922" y="15307"/>
                        </a:lnTo>
                        <a:lnTo>
                          <a:pt x="367569" y="23403"/>
                        </a:lnTo>
                        <a:lnTo>
                          <a:pt x="383248" y="32309"/>
                        </a:lnTo>
                        <a:lnTo>
                          <a:pt x="390306" y="46882"/>
                        </a:lnTo>
                        <a:lnTo>
                          <a:pt x="385600" y="52549"/>
                        </a:lnTo>
                        <a:lnTo>
                          <a:pt x="400488" y="71171"/>
                        </a:lnTo>
                        <a:lnTo>
                          <a:pt x="396573" y="86554"/>
                        </a:lnTo>
                        <a:lnTo>
                          <a:pt x="403622" y="87363"/>
                        </a:lnTo>
                        <a:lnTo>
                          <a:pt x="400488" y="93840"/>
                        </a:lnTo>
                        <a:lnTo>
                          <a:pt x="405975" y="114090"/>
                        </a:lnTo>
                        <a:lnTo>
                          <a:pt x="416947" y="116519"/>
                        </a:lnTo>
                        <a:lnTo>
                          <a:pt x="426358" y="130283"/>
                        </a:lnTo>
                        <a:lnTo>
                          <a:pt x="434978" y="134331"/>
                        </a:lnTo>
                        <a:lnTo>
                          <a:pt x="436540" y="146475"/>
                        </a:lnTo>
                        <a:lnTo>
                          <a:pt x="449866" y="160239"/>
                        </a:lnTo>
                        <a:lnTo>
                          <a:pt x="474164" y="191005"/>
                        </a:lnTo>
                        <a:lnTo>
                          <a:pt x="480431" y="187766"/>
                        </a:lnTo>
                        <a:lnTo>
                          <a:pt x="488270" y="187766"/>
                        </a:lnTo>
                        <a:lnTo>
                          <a:pt x="492185" y="195053"/>
                        </a:lnTo>
                        <a:lnTo>
                          <a:pt x="506292" y="196672"/>
                        </a:lnTo>
                        <a:lnTo>
                          <a:pt x="514131" y="195863"/>
                        </a:lnTo>
                        <a:lnTo>
                          <a:pt x="547049" y="216103"/>
                        </a:lnTo>
                        <a:lnTo>
                          <a:pt x="564289" y="216913"/>
                        </a:lnTo>
                        <a:lnTo>
                          <a:pt x="567423" y="231486"/>
                        </a:lnTo>
                        <a:lnTo>
                          <a:pt x="565861" y="233105"/>
                        </a:lnTo>
                        <a:lnTo>
                          <a:pt x="558022" y="262261"/>
                        </a:lnTo>
                        <a:lnTo>
                          <a:pt x="550964" y="265500"/>
                        </a:lnTo>
                        <a:lnTo>
                          <a:pt x="552535" y="274406"/>
                        </a:lnTo>
                        <a:lnTo>
                          <a:pt x="537648" y="288169"/>
                        </a:lnTo>
                        <a:lnTo>
                          <a:pt x="531371" y="293837"/>
                        </a:lnTo>
                        <a:lnTo>
                          <a:pt x="524323" y="311648"/>
                        </a:lnTo>
                        <a:lnTo>
                          <a:pt x="510216" y="322174"/>
                        </a:lnTo>
                        <a:lnTo>
                          <a:pt x="506292" y="330270"/>
                        </a:lnTo>
                        <a:lnTo>
                          <a:pt x="492185" y="344034"/>
                        </a:lnTo>
                        <a:lnTo>
                          <a:pt x="483565" y="371561"/>
                        </a:lnTo>
                        <a:lnTo>
                          <a:pt x="485917" y="397478"/>
                        </a:lnTo>
                        <a:lnTo>
                          <a:pt x="485917" y="396669"/>
                        </a:lnTo>
                        <a:lnTo>
                          <a:pt x="483565" y="431483"/>
                        </a:lnTo>
                        <a:lnTo>
                          <a:pt x="487489" y="446056"/>
                        </a:lnTo>
                        <a:lnTo>
                          <a:pt x="485917" y="464677"/>
                        </a:lnTo>
                        <a:lnTo>
                          <a:pt x="478078" y="479250"/>
                        </a:lnTo>
                        <a:lnTo>
                          <a:pt x="478078" y="480870"/>
                        </a:lnTo>
                        <a:lnTo>
                          <a:pt x="472592" y="504349"/>
                        </a:lnTo>
                        <a:lnTo>
                          <a:pt x="461620" y="520551"/>
                        </a:lnTo>
                        <a:lnTo>
                          <a:pt x="452999" y="546459"/>
                        </a:lnTo>
                        <a:lnTo>
                          <a:pt x="438893" y="551317"/>
                        </a:lnTo>
                        <a:lnTo>
                          <a:pt x="434978" y="567509"/>
                        </a:lnTo>
                        <a:lnTo>
                          <a:pt x="423215" y="572367"/>
                        </a:lnTo>
                        <a:lnTo>
                          <a:pt x="387162" y="602323"/>
                        </a:lnTo>
                        <a:lnTo>
                          <a:pt x="388734" y="590988"/>
                        </a:lnTo>
                        <a:lnTo>
                          <a:pt x="395001" y="582082"/>
                        </a:lnTo>
                        <a:lnTo>
                          <a:pt x="390306" y="577225"/>
                        </a:lnTo>
                        <a:lnTo>
                          <a:pt x="388734" y="554555"/>
                        </a:lnTo>
                        <a:lnTo>
                          <a:pt x="380895" y="551317"/>
                        </a:lnTo>
                        <a:lnTo>
                          <a:pt x="371494" y="532695"/>
                        </a:lnTo>
                        <a:lnTo>
                          <a:pt x="375408" y="527838"/>
                        </a:lnTo>
                        <a:lnTo>
                          <a:pt x="352682" y="499491"/>
                        </a:lnTo>
                        <a:lnTo>
                          <a:pt x="350329" y="492205"/>
                        </a:lnTo>
                        <a:lnTo>
                          <a:pt x="350329" y="489776"/>
                        </a:lnTo>
                        <a:lnTo>
                          <a:pt x="323688" y="475202"/>
                        </a:lnTo>
                        <a:lnTo>
                          <a:pt x="316630" y="459010"/>
                        </a:lnTo>
                        <a:lnTo>
                          <a:pt x="304876" y="437150"/>
                        </a:lnTo>
                        <a:lnTo>
                          <a:pt x="284493" y="419338"/>
                        </a:lnTo>
                        <a:lnTo>
                          <a:pt x="286064" y="409623"/>
                        </a:lnTo>
                        <a:lnTo>
                          <a:pt x="279006" y="400717"/>
                        </a:lnTo>
                        <a:lnTo>
                          <a:pt x="263337" y="399097"/>
                        </a:lnTo>
                        <a:lnTo>
                          <a:pt x="251583" y="382095"/>
                        </a:lnTo>
                        <a:lnTo>
                          <a:pt x="246097" y="380476"/>
                        </a:lnTo>
                        <a:lnTo>
                          <a:pt x="177127" y="347272"/>
                        </a:lnTo>
                        <a:lnTo>
                          <a:pt x="166154" y="344034"/>
                        </a:lnTo>
                        <a:lnTo>
                          <a:pt x="141856" y="331889"/>
                        </a:lnTo>
                        <a:lnTo>
                          <a:pt x="122263" y="311648"/>
                        </a:lnTo>
                        <a:lnTo>
                          <a:pt x="105023" y="308410"/>
                        </a:lnTo>
                        <a:lnTo>
                          <a:pt x="74457" y="308410"/>
                        </a:lnTo>
                        <a:lnTo>
                          <a:pt x="53292" y="284931"/>
                        </a:lnTo>
                        <a:lnTo>
                          <a:pt x="42320" y="271977"/>
                        </a:lnTo>
                        <a:lnTo>
                          <a:pt x="43891" y="269548"/>
                        </a:lnTo>
                        <a:lnTo>
                          <a:pt x="47806" y="255784"/>
                        </a:lnTo>
                        <a:lnTo>
                          <a:pt x="47806" y="255784"/>
                        </a:lnTo>
                        <a:lnTo>
                          <a:pt x="47806" y="252546"/>
                        </a:lnTo>
                        <a:lnTo>
                          <a:pt x="50159" y="237154"/>
                        </a:lnTo>
                        <a:lnTo>
                          <a:pt x="46244" y="222580"/>
                        </a:lnTo>
                        <a:lnTo>
                          <a:pt x="32918" y="227438"/>
                        </a:lnTo>
                        <a:lnTo>
                          <a:pt x="781" y="221770"/>
                        </a:lnTo>
                        <a:lnTo>
                          <a:pt x="0" y="208007"/>
                        </a:lnTo>
                        <a:lnTo>
                          <a:pt x="8620" y="186957"/>
                        </a:lnTo>
                        <a:lnTo>
                          <a:pt x="23517" y="183718"/>
                        </a:lnTo>
                        <a:lnTo>
                          <a:pt x="31346" y="174003"/>
                        </a:lnTo>
                        <a:lnTo>
                          <a:pt x="46244" y="174812"/>
                        </a:lnTo>
                        <a:lnTo>
                          <a:pt x="55645" y="166716"/>
                        </a:lnTo>
                        <a:lnTo>
                          <a:pt x="72885" y="174003"/>
                        </a:lnTo>
                        <a:lnTo>
                          <a:pt x="86210" y="184528"/>
                        </a:lnTo>
                        <a:lnTo>
                          <a:pt x="88563" y="180480"/>
                        </a:lnTo>
                        <a:lnTo>
                          <a:pt x="97184" y="166716"/>
                        </a:lnTo>
                        <a:lnTo>
                          <a:pt x="97964" y="152953"/>
                        </a:lnTo>
                        <a:lnTo>
                          <a:pt x="88563" y="143237"/>
                        </a:lnTo>
                        <a:lnTo>
                          <a:pt x="88563" y="136760"/>
                        </a:lnTo>
                        <a:lnTo>
                          <a:pt x="91697" y="130283"/>
                        </a:lnTo>
                        <a:lnTo>
                          <a:pt x="83858" y="122996"/>
                        </a:lnTo>
                        <a:lnTo>
                          <a:pt x="88563" y="110842"/>
                        </a:lnTo>
                        <a:lnTo>
                          <a:pt x="88563" y="110842"/>
                        </a:lnTo>
                        <a:lnTo>
                          <a:pt x="91697" y="102746"/>
                        </a:lnTo>
                        <a:lnTo>
                          <a:pt x="99536" y="94650"/>
                        </a:lnTo>
                        <a:lnTo>
                          <a:pt x="97964" y="86554"/>
                        </a:lnTo>
                        <a:lnTo>
                          <a:pt x="92478" y="84934"/>
                        </a:lnTo>
                        <a:lnTo>
                          <a:pt x="94049" y="70361"/>
                        </a:lnTo>
                        <a:lnTo>
                          <a:pt x="97964" y="63884"/>
                        </a:lnTo>
                        <a:lnTo>
                          <a:pt x="105023" y="65504"/>
                        </a:lnTo>
                        <a:lnTo>
                          <a:pt x="108938" y="73600"/>
                        </a:lnTo>
                        <a:lnTo>
                          <a:pt x="129978" y="75667"/>
                        </a:lnTo>
                        <a:lnTo>
                          <a:pt x="144637" y="0"/>
                        </a:lnTo>
                        <a:lnTo>
                          <a:pt x="215522" y="22593"/>
                        </a:lnTo>
                        <a:lnTo>
                          <a:pt x="234334" y="32309"/>
                        </a:lnTo>
                        <a:lnTo>
                          <a:pt x="236687" y="39596"/>
                        </a:lnTo>
                        <a:lnTo>
                          <a:pt x="246088" y="47692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5" name="Forma Livre: Forma 154">
                    <a:extLst>
                      <a:ext uri="{FF2B5EF4-FFF2-40B4-BE49-F238E27FC236}">
                        <a16:creationId xmlns:a16="http://schemas.microsoft.com/office/drawing/2014/main" id="{EBA6E3E3-795A-5054-A776-7E46A2F55536}"/>
                      </a:ext>
                    </a:extLst>
                  </p:cNvPr>
                  <p:cNvSpPr/>
                  <p:nvPr/>
                </p:nvSpPr>
                <p:spPr>
                  <a:xfrm>
                    <a:off x="8072457" y="3821374"/>
                    <a:ext cx="154390" cy="200806"/>
                  </a:xfrm>
                  <a:custGeom>
                    <a:avLst/>
                    <a:gdLst>
                      <a:gd name="connsiteX0" fmla="*/ 90125 w 154390"/>
                      <a:gd name="connsiteY0" fmla="*/ 0 h 200806"/>
                      <a:gd name="connsiteX1" fmla="*/ 107366 w 154390"/>
                      <a:gd name="connsiteY1" fmla="*/ 43729 h 200806"/>
                      <a:gd name="connsiteX2" fmla="*/ 119910 w 154390"/>
                      <a:gd name="connsiteY2" fmla="*/ 75305 h 200806"/>
                      <a:gd name="connsiteX3" fmla="*/ 122263 w 154390"/>
                      <a:gd name="connsiteY3" fmla="*/ 85020 h 200806"/>
                      <a:gd name="connsiteX4" fmla="*/ 123825 w 154390"/>
                      <a:gd name="connsiteY4" fmla="*/ 85830 h 200806"/>
                      <a:gd name="connsiteX5" fmla="*/ 146552 w 154390"/>
                      <a:gd name="connsiteY5" fmla="*/ 144932 h 200806"/>
                      <a:gd name="connsiteX6" fmla="*/ 154391 w 154390"/>
                      <a:gd name="connsiteY6" fmla="*/ 165173 h 200806"/>
                      <a:gd name="connsiteX7" fmla="*/ 143418 w 154390"/>
                      <a:gd name="connsiteY7" fmla="*/ 170031 h 200806"/>
                      <a:gd name="connsiteX8" fmla="*/ 143418 w 154390"/>
                      <a:gd name="connsiteY8" fmla="*/ 174088 h 200806"/>
                      <a:gd name="connsiteX9" fmla="*/ 118339 w 154390"/>
                      <a:gd name="connsiteY9" fmla="*/ 194329 h 200806"/>
                      <a:gd name="connsiteX10" fmla="*/ 103451 w 154390"/>
                      <a:gd name="connsiteY10" fmla="*/ 195139 h 200806"/>
                      <a:gd name="connsiteX11" fmla="*/ 102670 w 154390"/>
                      <a:gd name="connsiteY11" fmla="*/ 194329 h 200806"/>
                      <a:gd name="connsiteX12" fmla="*/ 95612 w 154390"/>
                      <a:gd name="connsiteY12" fmla="*/ 196758 h 200806"/>
                      <a:gd name="connsiteX13" fmla="*/ 83858 w 154390"/>
                      <a:gd name="connsiteY13" fmla="*/ 199996 h 200806"/>
                      <a:gd name="connsiteX14" fmla="*/ 79943 w 154390"/>
                      <a:gd name="connsiteY14" fmla="*/ 195948 h 200806"/>
                      <a:gd name="connsiteX15" fmla="*/ 58779 w 154390"/>
                      <a:gd name="connsiteY15" fmla="*/ 200806 h 200806"/>
                      <a:gd name="connsiteX16" fmla="*/ 45453 w 154390"/>
                      <a:gd name="connsiteY16" fmla="*/ 193519 h 200806"/>
                      <a:gd name="connsiteX17" fmla="*/ 41539 w 154390"/>
                      <a:gd name="connsiteY17" fmla="*/ 191900 h 200806"/>
                      <a:gd name="connsiteX18" fmla="*/ 38405 w 154390"/>
                      <a:gd name="connsiteY18" fmla="*/ 190281 h 200806"/>
                      <a:gd name="connsiteX19" fmla="*/ 21164 w 154390"/>
                      <a:gd name="connsiteY19" fmla="*/ 170031 h 200806"/>
                      <a:gd name="connsiteX20" fmla="*/ 17240 w 154390"/>
                      <a:gd name="connsiteY20" fmla="*/ 170840 h 200806"/>
                      <a:gd name="connsiteX21" fmla="*/ 781 w 154390"/>
                      <a:gd name="connsiteY21" fmla="*/ 157886 h 200806"/>
                      <a:gd name="connsiteX22" fmla="*/ 0 w 154390"/>
                      <a:gd name="connsiteY22" fmla="*/ 144123 h 200806"/>
                      <a:gd name="connsiteX23" fmla="*/ 7839 w 154390"/>
                      <a:gd name="connsiteY23" fmla="*/ 135217 h 200806"/>
                      <a:gd name="connsiteX24" fmla="*/ 13325 w 154390"/>
                      <a:gd name="connsiteY24" fmla="*/ 120644 h 200806"/>
                      <a:gd name="connsiteX25" fmla="*/ 2353 w 154390"/>
                      <a:gd name="connsiteY25" fmla="*/ 105261 h 200806"/>
                      <a:gd name="connsiteX26" fmla="*/ 3924 w 154390"/>
                      <a:gd name="connsiteY26" fmla="*/ 102832 h 200806"/>
                      <a:gd name="connsiteX27" fmla="*/ 23517 w 154390"/>
                      <a:gd name="connsiteY27" fmla="*/ 81782 h 200806"/>
                      <a:gd name="connsiteX28" fmla="*/ 10192 w 154390"/>
                      <a:gd name="connsiteY28" fmla="*/ 70447 h 200806"/>
                      <a:gd name="connsiteX29" fmla="*/ 32138 w 154390"/>
                      <a:gd name="connsiteY29" fmla="*/ 68828 h 200806"/>
                      <a:gd name="connsiteX30" fmla="*/ 38405 w 154390"/>
                      <a:gd name="connsiteY30" fmla="*/ 63970 h 200806"/>
                      <a:gd name="connsiteX31" fmla="*/ 43891 w 154390"/>
                      <a:gd name="connsiteY31" fmla="*/ 63970 h 200806"/>
                      <a:gd name="connsiteX32" fmla="*/ 58779 w 154390"/>
                      <a:gd name="connsiteY32" fmla="*/ 51825 h 200806"/>
                      <a:gd name="connsiteX33" fmla="*/ 65056 w 154390"/>
                      <a:gd name="connsiteY33" fmla="*/ 46158 h 200806"/>
                      <a:gd name="connsiteX34" fmla="*/ 62703 w 154390"/>
                      <a:gd name="connsiteY34" fmla="*/ 33195 h 200806"/>
                      <a:gd name="connsiteX35" fmla="*/ 70542 w 154390"/>
                      <a:gd name="connsiteY35" fmla="*/ 15383 h 200806"/>
                      <a:gd name="connsiteX36" fmla="*/ 66618 w 154390"/>
                      <a:gd name="connsiteY36" fmla="*/ 10525 h 200806"/>
                      <a:gd name="connsiteX37" fmla="*/ 66618 w 154390"/>
                      <a:gd name="connsiteY37" fmla="*/ 10525 h 200806"/>
                      <a:gd name="connsiteX38" fmla="*/ 74457 w 154390"/>
                      <a:gd name="connsiteY38" fmla="*/ 14573 h 200806"/>
                      <a:gd name="connsiteX39" fmla="*/ 85430 w 154390"/>
                      <a:gd name="connsiteY39" fmla="*/ 9716 h 200806"/>
                      <a:gd name="connsiteX40" fmla="*/ 90135 w 154390"/>
                      <a:gd name="connsiteY40" fmla="*/ 0 h 20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54390" h="200806">
                        <a:moveTo>
                          <a:pt x="90125" y="0"/>
                        </a:moveTo>
                        <a:lnTo>
                          <a:pt x="107366" y="43729"/>
                        </a:lnTo>
                        <a:lnTo>
                          <a:pt x="119910" y="75305"/>
                        </a:lnTo>
                        <a:lnTo>
                          <a:pt x="122263" y="85020"/>
                        </a:lnTo>
                        <a:lnTo>
                          <a:pt x="123825" y="85830"/>
                        </a:lnTo>
                        <a:lnTo>
                          <a:pt x="146552" y="144932"/>
                        </a:lnTo>
                        <a:lnTo>
                          <a:pt x="154391" y="165173"/>
                        </a:lnTo>
                        <a:lnTo>
                          <a:pt x="143418" y="170031"/>
                        </a:lnTo>
                        <a:lnTo>
                          <a:pt x="143418" y="174088"/>
                        </a:lnTo>
                        <a:lnTo>
                          <a:pt x="118339" y="194329"/>
                        </a:lnTo>
                        <a:lnTo>
                          <a:pt x="103451" y="195139"/>
                        </a:lnTo>
                        <a:lnTo>
                          <a:pt x="102670" y="194329"/>
                        </a:lnTo>
                        <a:lnTo>
                          <a:pt x="95612" y="196758"/>
                        </a:lnTo>
                        <a:lnTo>
                          <a:pt x="83858" y="199996"/>
                        </a:lnTo>
                        <a:lnTo>
                          <a:pt x="79943" y="195948"/>
                        </a:lnTo>
                        <a:lnTo>
                          <a:pt x="58779" y="200806"/>
                        </a:lnTo>
                        <a:lnTo>
                          <a:pt x="45453" y="193519"/>
                        </a:lnTo>
                        <a:lnTo>
                          <a:pt x="41539" y="191900"/>
                        </a:lnTo>
                        <a:lnTo>
                          <a:pt x="38405" y="190281"/>
                        </a:lnTo>
                        <a:lnTo>
                          <a:pt x="21164" y="170031"/>
                        </a:lnTo>
                        <a:lnTo>
                          <a:pt x="17240" y="170840"/>
                        </a:lnTo>
                        <a:lnTo>
                          <a:pt x="781" y="157886"/>
                        </a:lnTo>
                        <a:lnTo>
                          <a:pt x="0" y="144123"/>
                        </a:lnTo>
                        <a:lnTo>
                          <a:pt x="7839" y="135217"/>
                        </a:lnTo>
                        <a:lnTo>
                          <a:pt x="13325" y="120644"/>
                        </a:lnTo>
                        <a:lnTo>
                          <a:pt x="2353" y="105261"/>
                        </a:lnTo>
                        <a:lnTo>
                          <a:pt x="3924" y="102832"/>
                        </a:lnTo>
                        <a:lnTo>
                          <a:pt x="23517" y="81782"/>
                        </a:lnTo>
                        <a:lnTo>
                          <a:pt x="10192" y="70447"/>
                        </a:lnTo>
                        <a:lnTo>
                          <a:pt x="32138" y="68828"/>
                        </a:lnTo>
                        <a:lnTo>
                          <a:pt x="38405" y="63970"/>
                        </a:lnTo>
                        <a:lnTo>
                          <a:pt x="43891" y="63970"/>
                        </a:lnTo>
                        <a:lnTo>
                          <a:pt x="58779" y="51825"/>
                        </a:lnTo>
                        <a:lnTo>
                          <a:pt x="65056" y="46158"/>
                        </a:lnTo>
                        <a:lnTo>
                          <a:pt x="62703" y="33195"/>
                        </a:lnTo>
                        <a:lnTo>
                          <a:pt x="70542" y="15383"/>
                        </a:lnTo>
                        <a:lnTo>
                          <a:pt x="66618" y="10525"/>
                        </a:lnTo>
                        <a:lnTo>
                          <a:pt x="66618" y="10525"/>
                        </a:lnTo>
                        <a:lnTo>
                          <a:pt x="74457" y="14573"/>
                        </a:lnTo>
                        <a:lnTo>
                          <a:pt x="85430" y="9716"/>
                        </a:lnTo>
                        <a:lnTo>
                          <a:pt x="90135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6" name="Forma Livre: Forma 155">
                    <a:extLst>
                      <a:ext uri="{FF2B5EF4-FFF2-40B4-BE49-F238E27FC236}">
                        <a16:creationId xmlns:a16="http://schemas.microsoft.com/office/drawing/2014/main" id="{D5B4FB88-196F-0B68-A9FD-0BAAFFE20E2F}"/>
                      </a:ext>
                    </a:extLst>
                  </p:cNvPr>
                  <p:cNvSpPr/>
                  <p:nvPr/>
                </p:nvSpPr>
                <p:spPr>
                  <a:xfrm>
                    <a:off x="7608474" y="4062661"/>
                    <a:ext cx="345634" cy="170030"/>
                  </a:xfrm>
                  <a:custGeom>
                    <a:avLst/>
                    <a:gdLst>
                      <a:gd name="connsiteX0" fmla="*/ 257070 w 345634"/>
                      <a:gd name="connsiteY0" fmla="*/ 29956 h 170030"/>
                      <a:gd name="connsiteX1" fmla="*/ 264129 w 345634"/>
                      <a:gd name="connsiteY1" fmla="*/ 48578 h 170030"/>
                      <a:gd name="connsiteX2" fmla="*/ 285284 w 345634"/>
                      <a:gd name="connsiteY2" fmla="*/ 46149 h 170030"/>
                      <a:gd name="connsiteX3" fmla="*/ 306448 w 345634"/>
                      <a:gd name="connsiteY3" fmla="*/ 70447 h 170030"/>
                      <a:gd name="connsiteX4" fmla="*/ 308010 w 345634"/>
                      <a:gd name="connsiteY4" fmla="*/ 70447 h 170030"/>
                      <a:gd name="connsiteX5" fmla="*/ 336233 w 345634"/>
                      <a:gd name="connsiteY5" fmla="*/ 101213 h 170030"/>
                      <a:gd name="connsiteX6" fmla="*/ 338576 w 345634"/>
                      <a:gd name="connsiteY6" fmla="*/ 104451 h 170030"/>
                      <a:gd name="connsiteX7" fmla="*/ 345634 w 345634"/>
                      <a:gd name="connsiteY7" fmla="*/ 108499 h 170030"/>
                      <a:gd name="connsiteX8" fmla="*/ 344062 w 345634"/>
                      <a:gd name="connsiteY8" fmla="*/ 123072 h 170030"/>
                      <a:gd name="connsiteX9" fmla="*/ 334661 w 345634"/>
                      <a:gd name="connsiteY9" fmla="*/ 123882 h 170030"/>
                      <a:gd name="connsiteX10" fmla="*/ 333090 w 345634"/>
                      <a:gd name="connsiteY10" fmla="*/ 127930 h 170030"/>
                      <a:gd name="connsiteX11" fmla="*/ 336233 w 345634"/>
                      <a:gd name="connsiteY11" fmla="*/ 131978 h 170030"/>
                      <a:gd name="connsiteX12" fmla="*/ 340148 w 345634"/>
                      <a:gd name="connsiteY12" fmla="*/ 129550 h 170030"/>
                      <a:gd name="connsiteX13" fmla="*/ 345634 w 345634"/>
                      <a:gd name="connsiteY13" fmla="*/ 140075 h 170030"/>
                      <a:gd name="connsiteX14" fmla="*/ 344062 w 345634"/>
                      <a:gd name="connsiteY14" fmla="*/ 150600 h 170030"/>
                      <a:gd name="connsiteX15" fmla="*/ 321336 w 345634"/>
                      <a:gd name="connsiteY15" fmla="*/ 156267 h 170030"/>
                      <a:gd name="connsiteX16" fmla="*/ 313497 w 345634"/>
                      <a:gd name="connsiteY16" fmla="*/ 163554 h 170030"/>
                      <a:gd name="connsiteX17" fmla="*/ 311934 w 345634"/>
                      <a:gd name="connsiteY17" fmla="*/ 170031 h 170030"/>
                      <a:gd name="connsiteX18" fmla="*/ 305667 w 345634"/>
                      <a:gd name="connsiteY18" fmla="*/ 153838 h 170030"/>
                      <a:gd name="connsiteX19" fmla="*/ 292341 w 345634"/>
                      <a:gd name="connsiteY19" fmla="*/ 143313 h 170030"/>
                      <a:gd name="connsiteX20" fmla="*/ 270396 w 345634"/>
                      <a:gd name="connsiteY20" fmla="*/ 140884 h 170030"/>
                      <a:gd name="connsiteX21" fmla="*/ 243745 w 345634"/>
                      <a:gd name="connsiteY21" fmla="*/ 144932 h 170030"/>
                      <a:gd name="connsiteX22" fmla="*/ 207693 w 345634"/>
                      <a:gd name="connsiteY22" fmla="*/ 148980 h 170030"/>
                      <a:gd name="connsiteX23" fmla="*/ 202997 w 345634"/>
                      <a:gd name="connsiteY23" fmla="*/ 160315 h 170030"/>
                      <a:gd name="connsiteX24" fmla="*/ 201426 w 345634"/>
                      <a:gd name="connsiteY24" fmla="*/ 164364 h 170030"/>
                      <a:gd name="connsiteX25" fmla="*/ 186538 w 345634"/>
                      <a:gd name="connsiteY25" fmla="*/ 165173 h 170030"/>
                      <a:gd name="connsiteX26" fmla="*/ 181052 w 345634"/>
                      <a:gd name="connsiteY26" fmla="*/ 168412 h 170030"/>
                      <a:gd name="connsiteX27" fmla="*/ 138722 w 345634"/>
                      <a:gd name="connsiteY27" fmla="*/ 146552 h 170030"/>
                      <a:gd name="connsiteX28" fmla="*/ 41539 w 345634"/>
                      <a:gd name="connsiteY28" fmla="*/ 97974 h 170030"/>
                      <a:gd name="connsiteX29" fmla="*/ 0 w 345634"/>
                      <a:gd name="connsiteY29" fmla="*/ 77734 h 170030"/>
                      <a:gd name="connsiteX30" fmla="*/ 1572 w 345634"/>
                      <a:gd name="connsiteY30" fmla="*/ 68018 h 170030"/>
                      <a:gd name="connsiteX31" fmla="*/ 36052 w 345634"/>
                      <a:gd name="connsiteY31" fmla="*/ 67208 h 170030"/>
                      <a:gd name="connsiteX32" fmla="*/ 91697 w 345634"/>
                      <a:gd name="connsiteY32" fmla="*/ 49387 h 170030"/>
                      <a:gd name="connsiteX33" fmla="*/ 102670 w 345634"/>
                      <a:gd name="connsiteY33" fmla="*/ 35623 h 170030"/>
                      <a:gd name="connsiteX34" fmla="*/ 101108 w 345634"/>
                      <a:gd name="connsiteY34" fmla="*/ 28337 h 170030"/>
                      <a:gd name="connsiteX35" fmla="*/ 89354 w 345634"/>
                      <a:gd name="connsiteY35" fmla="*/ 22670 h 170030"/>
                      <a:gd name="connsiteX36" fmla="*/ 74457 w 345634"/>
                      <a:gd name="connsiteY36" fmla="*/ 22670 h 170030"/>
                      <a:gd name="connsiteX37" fmla="*/ 73676 w 345634"/>
                      <a:gd name="connsiteY37" fmla="*/ 12144 h 170030"/>
                      <a:gd name="connsiteX38" fmla="*/ 61141 w 345634"/>
                      <a:gd name="connsiteY38" fmla="*/ 6477 h 170030"/>
                      <a:gd name="connsiteX39" fmla="*/ 102680 w 345634"/>
                      <a:gd name="connsiteY39" fmla="*/ 4858 h 170030"/>
                      <a:gd name="connsiteX40" fmla="*/ 132455 w 345634"/>
                      <a:gd name="connsiteY40" fmla="*/ 2429 h 170030"/>
                      <a:gd name="connsiteX41" fmla="*/ 184185 w 345634"/>
                      <a:gd name="connsiteY41" fmla="*/ 810 h 170030"/>
                      <a:gd name="connsiteX42" fmla="*/ 209265 w 345634"/>
                      <a:gd name="connsiteY42" fmla="*/ 0 h 170030"/>
                      <a:gd name="connsiteX43" fmla="*/ 239049 w 345634"/>
                      <a:gd name="connsiteY43" fmla="*/ 810 h 170030"/>
                      <a:gd name="connsiteX44" fmla="*/ 246888 w 345634"/>
                      <a:gd name="connsiteY44" fmla="*/ 810 h 170030"/>
                      <a:gd name="connsiteX45" fmla="*/ 262557 w 345634"/>
                      <a:gd name="connsiteY45" fmla="*/ 0 h 170030"/>
                      <a:gd name="connsiteX46" fmla="*/ 265691 w 345634"/>
                      <a:gd name="connsiteY46" fmla="*/ 10525 h 170030"/>
                      <a:gd name="connsiteX47" fmla="*/ 257070 w 345634"/>
                      <a:gd name="connsiteY47" fmla="*/ 29956 h 17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345634" h="170030">
                        <a:moveTo>
                          <a:pt x="257070" y="29956"/>
                        </a:moveTo>
                        <a:lnTo>
                          <a:pt x="264129" y="48578"/>
                        </a:lnTo>
                        <a:lnTo>
                          <a:pt x="285284" y="46149"/>
                        </a:lnTo>
                        <a:lnTo>
                          <a:pt x="306448" y="70447"/>
                        </a:lnTo>
                        <a:lnTo>
                          <a:pt x="308010" y="70447"/>
                        </a:lnTo>
                        <a:lnTo>
                          <a:pt x="336233" y="101213"/>
                        </a:lnTo>
                        <a:lnTo>
                          <a:pt x="338576" y="104451"/>
                        </a:lnTo>
                        <a:lnTo>
                          <a:pt x="345634" y="108499"/>
                        </a:lnTo>
                        <a:lnTo>
                          <a:pt x="344062" y="123072"/>
                        </a:lnTo>
                        <a:lnTo>
                          <a:pt x="334661" y="123882"/>
                        </a:lnTo>
                        <a:lnTo>
                          <a:pt x="333090" y="127930"/>
                        </a:lnTo>
                        <a:lnTo>
                          <a:pt x="336233" y="131978"/>
                        </a:lnTo>
                        <a:lnTo>
                          <a:pt x="340148" y="129550"/>
                        </a:lnTo>
                        <a:lnTo>
                          <a:pt x="345634" y="140075"/>
                        </a:lnTo>
                        <a:lnTo>
                          <a:pt x="344062" y="150600"/>
                        </a:lnTo>
                        <a:lnTo>
                          <a:pt x="321336" y="156267"/>
                        </a:lnTo>
                        <a:lnTo>
                          <a:pt x="313497" y="163554"/>
                        </a:lnTo>
                        <a:lnTo>
                          <a:pt x="311934" y="170031"/>
                        </a:lnTo>
                        <a:lnTo>
                          <a:pt x="305667" y="153838"/>
                        </a:lnTo>
                        <a:lnTo>
                          <a:pt x="292341" y="143313"/>
                        </a:lnTo>
                        <a:lnTo>
                          <a:pt x="270396" y="140884"/>
                        </a:lnTo>
                        <a:lnTo>
                          <a:pt x="243745" y="144932"/>
                        </a:lnTo>
                        <a:lnTo>
                          <a:pt x="207693" y="148980"/>
                        </a:lnTo>
                        <a:lnTo>
                          <a:pt x="202997" y="160315"/>
                        </a:lnTo>
                        <a:lnTo>
                          <a:pt x="201426" y="164364"/>
                        </a:lnTo>
                        <a:lnTo>
                          <a:pt x="186538" y="165173"/>
                        </a:lnTo>
                        <a:lnTo>
                          <a:pt x="181052" y="168412"/>
                        </a:lnTo>
                        <a:lnTo>
                          <a:pt x="138722" y="146552"/>
                        </a:lnTo>
                        <a:lnTo>
                          <a:pt x="41539" y="97974"/>
                        </a:lnTo>
                        <a:lnTo>
                          <a:pt x="0" y="77734"/>
                        </a:lnTo>
                        <a:lnTo>
                          <a:pt x="1572" y="68018"/>
                        </a:lnTo>
                        <a:lnTo>
                          <a:pt x="36052" y="67208"/>
                        </a:lnTo>
                        <a:lnTo>
                          <a:pt x="91697" y="49387"/>
                        </a:lnTo>
                        <a:lnTo>
                          <a:pt x="102670" y="35623"/>
                        </a:lnTo>
                        <a:lnTo>
                          <a:pt x="101108" y="28337"/>
                        </a:lnTo>
                        <a:lnTo>
                          <a:pt x="89354" y="22670"/>
                        </a:lnTo>
                        <a:lnTo>
                          <a:pt x="74457" y="22670"/>
                        </a:lnTo>
                        <a:lnTo>
                          <a:pt x="73676" y="12144"/>
                        </a:lnTo>
                        <a:lnTo>
                          <a:pt x="61141" y="6477"/>
                        </a:lnTo>
                        <a:lnTo>
                          <a:pt x="102680" y="4858"/>
                        </a:lnTo>
                        <a:lnTo>
                          <a:pt x="132455" y="2429"/>
                        </a:lnTo>
                        <a:lnTo>
                          <a:pt x="184185" y="810"/>
                        </a:lnTo>
                        <a:lnTo>
                          <a:pt x="209265" y="0"/>
                        </a:lnTo>
                        <a:lnTo>
                          <a:pt x="239049" y="810"/>
                        </a:lnTo>
                        <a:lnTo>
                          <a:pt x="246888" y="810"/>
                        </a:lnTo>
                        <a:lnTo>
                          <a:pt x="262557" y="0"/>
                        </a:lnTo>
                        <a:lnTo>
                          <a:pt x="265691" y="10525"/>
                        </a:lnTo>
                        <a:lnTo>
                          <a:pt x="257070" y="29956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7" name="Forma Livre: Forma 156">
                    <a:extLst>
                      <a:ext uri="{FF2B5EF4-FFF2-40B4-BE49-F238E27FC236}">
                        <a16:creationId xmlns:a16="http://schemas.microsoft.com/office/drawing/2014/main" id="{106CD230-124C-360E-A983-E39551F7378D}"/>
                      </a:ext>
                    </a:extLst>
                  </p:cNvPr>
                  <p:cNvSpPr/>
                  <p:nvPr/>
                </p:nvSpPr>
                <p:spPr>
                  <a:xfrm>
                    <a:off x="7606913" y="4139585"/>
                    <a:ext cx="320544" cy="310105"/>
                  </a:xfrm>
                  <a:custGeom>
                    <a:avLst/>
                    <a:gdLst>
                      <a:gd name="connsiteX0" fmla="*/ 140284 w 320544"/>
                      <a:gd name="connsiteY0" fmla="*/ 69628 h 310105"/>
                      <a:gd name="connsiteX1" fmla="*/ 182613 w 320544"/>
                      <a:gd name="connsiteY1" fmla="*/ 91488 h 310105"/>
                      <a:gd name="connsiteX2" fmla="*/ 188100 w 320544"/>
                      <a:gd name="connsiteY2" fmla="*/ 88249 h 310105"/>
                      <a:gd name="connsiteX3" fmla="*/ 202987 w 320544"/>
                      <a:gd name="connsiteY3" fmla="*/ 87440 h 310105"/>
                      <a:gd name="connsiteX4" fmla="*/ 204558 w 320544"/>
                      <a:gd name="connsiteY4" fmla="*/ 83391 h 310105"/>
                      <a:gd name="connsiteX5" fmla="*/ 209255 w 320544"/>
                      <a:gd name="connsiteY5" fmla="*/ 72057 h 310105"/>
                      <a:gd name="connsiteX6" fmla="*/ 245307 w 320544"/>
                      <a:gd name="connsiteY6" fmla="*/ 68009 h 310105"/>
                      <a:gd name="connsiteX7" fmla="*/ 271957 w 320544"/>
                      <a:gd name="connsiteY7" fmla="*/ 63960 h 310105"/>
                      <a:gd name="connsiteX8" fmla="*/ 293903 w 320544"/>
                      <a:gd name="connsiteY8" fmla="*/ 66389 h 310105"/>
                      <a:gd name="connsiteX9" fmla="*/ 307228 w 320544"/>
                      <a:gd name="connsiteY9" fmla="*/ 76914 h 310105"/>
                      <a:gd name="connsiteX10" fmla="*/ 313496 w 320544"/>
                      <a:gd name="connsiteY10" fmla="*/ 93107 h 310105"/>
                      <a:gd name="connsiteX11" fmla="*/ 313496 w 320544"/>
                      <a:gd name="connsiteY11" fmla="*/ 93917 h 310105"/>
                      <a:gd name="connsiteX12" fmla="*/ 313496 w 320544"/>
                      <a:gd name="connsiteY12" fmla="*/ 122263 h 310105"/>
                      <a:gd name="connsiteX13" fmla="*/ 305657 w 320544"/>
                      <a:gd name="connsiteY13" fmla="*/ 134408 h 310105"/>
                      <a:gd name="connsiteX14" fmla="*/ 320544 w 320544"/>
                      <a:gd name="connsiteY14" fmla="*/ 156267 h 310105"/>
                      <a:gd name="connsiteX15" fmla="*/ 311925 w 320544"/>
                      <a:gd name="connsiteY15" fmla="*/ 159506 h 310105"/>
                      <a:gd name="connsiteX16" fmla="*/ 307228 w 320544"/>
                      <a:gd name="connsiteY16" fmla="*/ 175698 h 310105"/>
                      <a:gd name="connsiteX17" fmla="*/ 304086 w 320544"/>
                      <a:gd name="connsiteY17" fmla="*/ 182175 h 310105"/>
                      <a:gd name="connsiteX18" fmla="*/ 242954 w 320544"/>
                      <a:gd name="connsiteY18" fmla="*/ 181366 h 310105"/>
                      <a:gd name="connsiteX19" fmla="*/ 235905 w 320544"/>
                      <a:gd name="connsiteY19" fmla="*/ 181366 h 310105"/>
                      <a:gd name="connsiteX20" fmla="*/ 216312 w 320544"/>
                      <a:gd name="connsiteY20" fmla="*/ 183795 h 310105"/>
                      <a:gd name="connsiteX21" fmla="*/ 195148 w 320544"/>
                      <a:gd name="connsiteY21" fmla="*/ 205654 h 310105"/>
                      <a:gd name="connsiteX22" fmla="*/ 173202 w 320544"/>
                      <a:gd name="connsiteY22" fmla="*/ 233991 h 310105"/>
                      <a:gd name="connsiteX23" fmla="*/ 174774 w 320544"/>
                      <a:gd name="connsiteY23" fmla="*/ 237230 h 310105"/>
                      <a:gd name="connsiteX24" fmla="*/ 164582 w 320544"/>
                      <a:gd name="connsiteY24" fmla="*/ 243707 h 310105"/>
                      <a:gd name="connsiteX25" fmla="*/ 151256 w 320544"/>
                      <a:gd name="connsiteY25" fmla="*/ 276101 h 310105"/>
                      <a:gd name="connsiteX26" fmla="*/ 142637 w 320544"/>
                      <a:gd name="connsiteY26" fmla="*/ 282578 h 310105"/>
                      <a:gd name="connsiteX27" fmla="*/ 128530 w 320544"/>
                      <a:gd name="connsiteY27" fmla="*/ 280959 h 310105"/>
                      <a:gd name="connsiteX28" fmla="*/ 120691 w 320544"/>
                      <a:gd name="connsiteY28" fmla="*/ 289865 h 310105"/>
                      <a:gd name="connsiteX29" fmla="*/ 117557 w 320544"/>
                      <a:gd name="connsiteY29" fmla="*/ 290674 h 310105"/>
                      <a:gd name="connsiteX30" fmla="*/ 119129 w 320544"/>
                      <a:gd name="connsiteY30" fmla="*/ 298771 h 310105"/>
                      <a:gd name="connsiteX31" fmla="*/ 112071 w 320544"/>
                      <a:gd name="connsiteY31" fmla="*/ 300390 h 310105"/>
                      <a:gd name="connsiteX32" fmla="*/ 108156 w 320544"/>
                      <a:gd name="connsiteY32" fmla="*/ 310106 h 310105"/>
                      <a:gd name="connsiteX33" fmla="*/ 107375 w 320544"/>
                      <a:gd name="connsiteY33" fmla="*/ 309296 h 310105"/>
                      <a:gd name="connsiteX34" fmla="*/ 84648 w 320544"/>
                      <a:gd name="connsiteY34" fmla="*/ 272863 h 310105"/>
                      <a:gd name="connsiteX35" fmla="*/ 96402 w 320544"/>
                      <a:gd name="connsiteY35" fmla="*/ 214560 h 310105"/>
                      <a:gd name="connsiteX36" fmla="*/ 105803 w 320544"/>
                      <a:gd name="connsiteY36" fmla="*/ 165983 h 310105"/>
                      <a:gd name="connsiteX37" fmla="*/ 100317 w 320544"/>
                      <a:gd name="connsiteY37" fmla="*/ 157887 h 310105"/>
                      <a:gd name="connsiteX38" fmla="*/ 94831 w 320544"/>
                      <a:gd name="connsiteY38" fmla="*/ 149790 h 310105"/>
                      <a:gd name="connsiteX39" fmla="*/ 69752 w 320544"/>
                      <a:gd name="connsiteY39" fmla="*/ 111728 h 310105"/>
                      <a:gd name="connsiteX40" fmla="*/ 0 w 320544"/>
                      <a:gd name="connsiteY40" fmla="*/ 0 h 310105"/>
                      <a:gd name="connsiteX41" fmla="*/ 1571 w 320544"/>
                      <a:gd name="connsiteY41" fmla="*/ 810 h 310105"/>
                      <a:gd name="connsiteX42" fmla="*/ 43110 w 320544"/>
                      <a:gd name="connsiteY42" fmla="*/ 21050 h 310105"/>
                      <a:gd name="connsiteX43" fmla="*/ 140293 w 320544"/>
                      <a:gd name="connsiteY43" fmla="*/ 69628 h 310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320544" h="310105">
                        <a:moveTo>
                          <a:pt x="140284" y="69628"/>
                        </a:moveTo>
                        <a:lnTo>
                          <a:pt x="182613" y="91488"/>
                        </a:lnTo>
                        <a:lnTo>
                          <a:pt x="188100" y="88249"/>
                        </a:lnTo>
                        <a:lnTo>
                          <a:pt x="202987" y="87440"/>
                        </a:lnTo>
                        <a:lnTo>
                          <a:pt x="204558" y="83391"/>
                        </a:lnTo>
                        <a:lnTo>
                          <a:pt x="209255" y="72057"/>
                        </a:lnTo>
                        <a:lnTo>
                          <a:pt x="245307" y="68009"/>
                        </a:lnTo>
                        <a:lnTo>
                          <a:pt x="271957" y="63960"/>
                        </a:lnTo>
                        <a:lnTo>
                          <a:pt x="293903" y="66389"/>
                        </a:lnTo>
                        <a:lnTo>
                          <a:pt x="307228" y="76914"/>
                        </a:lnTo>
                        <a:lnTo>
                          <a:pt x="313496" y="93107"/>
                        </a:lnTo>
                        <a:lnTo>
                          <a:pt x="313496" y="93917"/>
                        </a:lnTo>
                        <a:lnTo>
                          <a:pt x="313496" y="122263"/>
                        </a:lnTo>
                        <a:lnTo>
                          <a:pt x="305657" y="134408"/>
                        </a:lnTo>
                        <a:lnTo>
                          <a:pt x="320544" y="156267"/>
                        </a:lnTo>
                        <a:lnTo>
                          <a:pt x="311925" y="159506"/>
                        </a:lnTo>
                        <a:lnTo>
                          <a:pt x="307228" y="175698"/>
                        </a:lnTo>
                        <a:lnTo>
                          <a:pt x="304086" y="182175"/>
                        </a:lnTo>
                        <a:lnTo>
                          <a:pt x="242954" y="181366"/>
                        </a:lnTo>
                        <a:lnTo>
                          <a:pt x="235905" y="181366"/>
                        </a:lnTo>
                        <a:lnTo>
                          <a:pt x="216312" y="183795"/>
                        </a:lnTo>
                        <a:lnTo>
                          <a:pt x="195148" y="205654"/>
                        </a:lnTo>
                        <a:lnTo>
                          <a:pt x="173202" y="233991"/>
                        </a:lnTo>
                        <a:lnTo>
                          <a:pt x="174774" y="237230"/>
                        </a:lnTo>
                        <a:lnTo>
                          <a:pt x="164582" y="243707"/>
                        </a:lnTo>
                        <a:lnTo>
                          <a:pt x="151256" y="276101"/>
                        </a:lnTo>
                        <a:lnTo>
                          <a:pt x="142637" y="282578"/>
                        </a:lnTo>
                        <a:lnTo>
                          <a:pt x="128530" y="280959"/>
                        </a:lnTo>
                        <a:lnTo>
                          <a:pt x="120691" y="289865"/>
                        </a:lnTo>
                        <a:lnTo>
                          <a:pt x="117557" y="290674"/>
                        </a:lnTo>
                        <a:lnTo>
                          <a:pt x="119129" y="298771"/>
                        </a:lnTo>
                        <a:lnTo>
                          <a:pt x="112071" y="300390"/>
                        </a:lnTo>
                        <a:lnTo>
                          <a:pt x="108156" y="310106"/>
                        </a:lnTo>
                        <a:lnTo>
                          <a:pt x="107375" y="309296"/>
                        </a:lnTo>
                        <a:lnTo>
                          <a:pt x="84648" y="272863"/>
                        </a:lnTo>
                        <a:lnTo>
                          <a:pt x="96402" y="214560"/>
                        </a:lnTo>
                        <a:lnTo>
                          <a:pt x="105803" y="165983"/>
                        </a:lnTo>
                        <a:lnTo>
                          <a:pt x="100317" y="157887"/>
                        </a:lnTo>
                        <a:lnTo>
                          <a:pt x="94831" y="149790"/>
                        </a:lnTo>
                        <a:lnTo>
                          <a:pt x="69752" y="111728"/>
                        </a:lnTo>
                        <a:lnTo>
                          <a:pt x="0" y="0"/>
                        </a:lnTo>
                        <a:lnTo>
                          <a:pt x="1571" y="810"/>
                        </a:lnTo>
                        <a:lnTo>
                          <a:pt x="43110" y="21050"/>
                        </a:lnTo>
                        <a:lnTo>
                          <a:pt x="140293" y="69628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8" name="Forma Livre: Forma 157">
                    <a:extLst>
                      <a:ext uri="{FF2B5EF4-FFF2-40B4-BE49-F238E27FC236}">
                        <a16:creationId xmlns:a16="http://schemas.microsoft.com/office/drawing/2014/main" id="{019F22F9-F8F9-6911-1FCC-4402D7D06D3E}"/>
                      </a:ext>
                    </a:extLst>
                  </p:cNvPr>
                  <p:cNvSpPr/>
                  <p:nvPr/>
                </p:nvSpPr>
                <p:spPr>
                  <a:xfrm>
                    <a:off x="8144561" y="3986547"/>
                    <a:ext cx="207683" cy="294732"/>
                  </a:xfrm>
                  <a:custGeom>
                    <a:avLst/>
                    <a:gdLst>
                      <a:gd name="connsiteX0" fmla="*/ 93259 w 207683"/>
                      <a:gd name="connsiteY0" fmla="*/ 7296 h 294732"/>
                      <a:gd name="connsiteX1" fmla="*/ 90125 w 207683"/>
                      <a:gd name="connsiteY1" fmla="*/ 10535 h 294732"/>
                      <a:gd name="connsiteX2" fmla="*/ 80724 w 207683"/>
                      <a:gd name="connsiteY2" fmla="*/ 9725 h 294732"/>
                      <a:gd name="connsiteX3" fmla="*/ 82286 w 207683"/>
                      <a:gd name="connsiteY3" fmla="*/ 19441 h 294732"/>
                      <a:gd name="connsiteX4" fmla="*/ 88554 w 207683"/>
                      <a:gd name="connsiteY4" fmla="*/ 21869 h 294732"/>
                      <a:gd name="connsiteX5" fmla="*/ 94049 w 207683"/>
                      <a:gd name="connsiteY5" fmla="*/ 18631 h 294732"/>
                      <a:gd name="connsiteX6" fmla="*/ 106585 w 207683"/>
                      <a:gd name="connsiteY6" fmla="*/ 24298 h 294732"/>
                      <a:gd name="connsiteX7" fmla="*/ 111290 w 207683"/>
                      <a:gd name="connsiteY7" fmla="*/ 20250 h 294732"/>
                      <a:gd name="connsiteX8" fmla="*/ 134017 w 207683"/>
                      <a:gd name="connsiteY8" fmla="*/ 29156 h 294732"/>
                      <a:gd name="connsiteX9" fmla="*/ 134017 w 207683"/>
                      <a:gd name="connsiteY9" fmla="*/ 21060 h 294732"/>
                      <a:gd name="connsiteX10" fmla="*/ 148904 w 207683"/>
                      <a:gd name="connsiteY10" fmla="*/ 12154 h 294732"/>
                      <a:gd name="connsiteX11" fmla="*/ 155962 w 207683"/>
                      <a:gd name="connsiteY11" fmla="*/ 24298 h 294732"/>
                      <a:gd name="connsiteX12" fmla="*/ 154391 w 207683"/>
                      <a:gd name="connsiteY12" fmla="*/ 35633 h 294732"/>
                      <a:gd name="connsiteX13" fmla="*/ 159877 w 207683"/>
                      <a:gd name="connsiteY13" fmla="*/ 34014 h 294732"/>
                      <a:gd name="connsiteX14" fmla="*/ 166145 w 207683"/>
                      <a:gd name="connsiteY14" fmla="*/ 42920 h 294732"/>
                      <a:gd name="connsiteX15" fmla="*/ 186528 w 207683"/>
                      <a:gd name="connsiteY15" fmla="*/ 76114 h 294732"/>
                      <a:gd name="connsiteX16" fmla="*/ 195148 w 207683"/>
                      <a:gd name="connsiteY16" fmla="*/ 91497 h 294732"/>
                      <a:gd name="connsiteX17" fmla="*/ 187309 w 207683"/>
                      <a:gd name="connsiteY17" fmla="*/ 131169 h 294732"/>
                      <a:gd name="connsiteX18" fmla="*/ 190442 w 207683"/>
                      <a:gd name="connsiteY18" fmla="*/ 145752 h 294732"/>
                      <a:gd name="connsiteX19" fmla="*/ 196720 w 207683"/>
                      <a:gd name="connsiteY19" fmla="*/ 186233 h 294732"/>
                      <a:gd name="connsiteX20" fmla="*/ 207683 w 207683"/>
                      <a:gd name="connsiteY20" fmla="*/ 242906 h 294732"/>
                      <a:gd name="connsiteX21" fmla="*/ 202206 w 207683"/>
                      <a:gd name="connsiteY21" fmla="*/ 257480 h 294732"/>
                      <a:gd name="connsiteX22" fmla="*/ 194367 w 207683"/>
                      <a:gd name="connsiteY22" fmla="*/ 263147 h 294732"/>
                      <a:gd name="connsiteX23" fmla="*/ 163801 w 207683"/>
                      <a:gd name="connsiteY23" fmla="*/ 280159 h 294732"/>
                      <a:gd name="connsiteX24" fmla="*/ 158315 w 207683"/>
                      <a:gd name="connsiteY24" fmla="*/ 287446 h 294732"/>
                      <a:gd name="connsiteX25" fmla="*/ 135588 w 207683"/>
                      <a:gd name="connsiteY25" fmla="*/ 290684 h 294732"/>
                      <a:gd name="connsiteX26" fmla="*/ 124616 w 207683"/>
                      <a:gd name="connsiteY26" fmla="*/ 294732 h 294732"/>
                      <a:gd name="connsiteX27" fmla="*/ 112852 w 207683"/>
                      <a:gd name="connsiteY27" fmla="*/ 292303 h 294732"/>
                      <a:gd name="connsiteX28" fmla="*/ 103451 w 207683"/>
                      <a:gd name="connsiteY28" fmla="*/ 279349 h 294732"/>
                      <a:gd name="connsiteX29" fmla="*/ 97184 w 207683"/>
                      <a:gd name="connsiteY29" fmla="*/ 275301 h 294732"/>
                      <a:gd name="connsiteX30" fmla="*/ 82286 w 207683"/>
                      <a:gd name="connsiteY30" fmla="*/ 247764 h 294732"/>
                      <a:gd name="connsiteX31" fmla="*/ 86210 w 207683"/>
                      <a:gd name="connsiteY31" fmla="*/ 222666 h 294732"/>
                      <a:gd name="connsiteX32" fmla="*/ 67399 w 207683"/>
                      <a:gd name="connsiteY32" fmla="*/ 203235 h 294732"/>
                      <a:gd name="connsiteX33" fmla="*/ 68961 w 207683"/>
                      <a:gd name="connsiteY33" fmla="*/ 185423 h 294732"/>
                      <a:gd name="connsiteX34" fmla="*/ 59560 w 207683"/>
                      <a:gd name="connsiteY34" fmla="*/ 177327 h 294732"/>
                      <a:gd name="connsiteX35" fmla="*/ 42320 w 207683"/>
                      <a:gd name="connsiteY35" fmla="*/ 171660 h 294732"/>
                      <a:gd name="connsiteX36" fmla="*/ 34480 w 207683"/>
                      <a:gd name="connsiteY36" fmla="*/ 163563 h 294732"/>
                      <a:gd name="connsiteX37" fmla="*/ 27432 w 207683"/>
                      <a:gd name="connsiteY37" fmla="*/ 154657 h 294732"/>
                      <a:gd name="connsiteX38" fmla="*/ 15668 w 207683"/>
                      <a:gd name="connsiteY38" fmla="*/ 137655 h 294732"/>
                      <a:gd name="connsiteX39" fmla="*/ 10182 w 207683"/>
                      <a:gd name="connsiteY39" fmla="*/ 123882 h 294732"/>
                      <a:gd name="connsiteX40" fmla="*/ 7829 w 207683"/>
                      <a:gd name="connsiteY40" fmla="*/ 113357 h 294732"/>
                      <a:gd name="connsiteX41" fmla="*/ 4696 w 207683"/>
                      <a:gd name="connsiteY41" fmla="*/ 107690 h 294732"/>
                      <a:gd name="connsiteX42" fmla="*/ 3915 w 207683"/>
                      <a:gd name="connsiteY42" fmla="*/ 102832 h 294732"/>
                      <a:gd name="connsiteX43" fmla="*/ 0 w 207683"/>
                      <a:gd name="connsiteY43" fmla="*/ 94736 h 294732"/>
                      <a:gd name="connsiteX44" fmla="*/ 3915 w 207683"/>
                      <a:gd name="connsiteY44" fmla="*/ 75305 h 294732"/>
                      <a:gd name="connsiteX45" fmla="*/ 18021 w 207683"/>
                      <a:gd name="connsiteY45" fmla="*/ 51826 h 294732"/>
                      <a:gd name="connsiteX46" fmla="*/ 23507 w 207683"/>
                      <a:gd name="connsiteY46" fmla="*/ 31585 h 294732"/>
                      <a:gd name="connsiteX47" fmla="*/ 30566 w 207683"/>
                      <a:gd name="connsiteY47" fmla="*/ 29156 h 294732"/>
                      <a:gd name="connsiteX48" fmla="*/ 31347 w 207683"/>
                      <a:gd name="connsiteY48" fmla="*/ 29966 h 294732"/>
                      <a:gd name="connsiteX49" fmla="*/ 46234 w 207683"/>
                      <a:gd name="connsiteY49" fmla="*/ 29156 h 294732"/>
                      <a:gd name="connsiteX50" fmla="*/ 71314 w 207683"/>
                      <a:gd name="connsiteY50" fmla="*/ 8915 h 294732"/>
                      <a:gd name="connsiteX51" fmla="*/ 71314 w 207683"/>
                      <a:gd name="connsiteY51" fmla="*/ 4867 h 294732"/>
                      <a:gd name="connsiteX52" fmla="*/ 82286 w 207683"/>
                      <a:gd name="connsiteY52" fmla="*/ 0 h 294732"/>
                      <a:gd name="connsiteX53" fmla="*/ 91697 w 207683"/>
                      <a:gd name="connsiteY53" fmla="*/ 1629 h 294732"/>
                      <a:gd name="connsiteX54" fmla="*/ 93259 w 207683"/>
                      <a:gd name="connsiteY54" fmla="*/ 7296 h 294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207683" h="294732">
                        <a:moveTo>
                          <a:pt x="93259" y="7296"/>
                        </a:moveTo>
                        <a:lnTo>
                          <a:pt x="90125" y="10535"/>
                        </a:lnTo>
                        <a:lnTo>
                          <a:pt x="80724" y="9725"/>
                        </a:lnTo>
                        <a:lnTo>
                          <a:pt x="82286" y="19441"/>
                        </a:lnTo>
                        <a:lnTo>
                          <a:pt x="88554" y="21869"/>
                        </a:lnTo>
                        <a:lnTo>
                          <a:pt x="94049" y="18631"/>
                        </a:lnTo>
                        <a:lnTo>
                          <a:pt x="106585" y="24298"/>
                        </a:lnTo>
                        <a:lnTo>
                          <a:pt x="111290" y="20250"/>
                        </a:lnTo>
                        <a:lnTo>
                          <a:pt x="134017" y="29156"/>
                        </a:lnTo>
                        <a:lnTo>
                          <a:pt x="134017" y="21060"/>
                        </a:lnTo>
                        <a:lnTo>
                          <a:pt x="148904" y="12154"/>
                        </a:lnTo>
                        <a:lnTo>
                          <a:pt x="155962" y="24298"/>
                        </a:lnTo>
                        <a:lnTo>
                          <a:pt x="154391" y="35633"/>
                        </a:lnTo>
                        <a:lnTo>
                          <a:pt x="159877" y="34014"/>
                        </a:lnTo>
                        <a:lnTo>
                          <a:pt x="166145" y="42920"/>
                        </a:lnTo>
                        <a:lnTo>
                          <a:pt x="186528" y="76114"/>
                        </a:lnTo>
                        <a:lnTo>
                          <a:pt x="195148" y="91497"/>
                        </a:lnTo>
                        <a:lnTo>
                          <a:pt x="187309" y="131169"/>
                        </a:lnTo>
                        <a:lnTo>
                          <a:pt x="190442" y="145752"/>
                        </a:lnTo>
                        <a:lnTo>
                          <a:pt x="196720" y="186233"/>
                        </a:lnTo>
                        <a:lnTo>
                          <a:pt x="207683" y="242906"/>
                        </a:lnTo>
                        <a:lnTo>
                          <a:pt x="202206" y="257480"/>
                        </a:lnTo>
                        <a:lnTo>
                          <a:pt x="194367" y="263147"/>
                        </a:lnTo>
                        <a:lnTo>
                          <a:pt x="163801" y="280159"/>
                        </a:lnTo>
                        <a:lnTo>
                          <a:pt x="158315" y="287446"/>
                        </a:lnTo>
                        <a:lnTo>
                          <a:pt x="135588" y="290684"/>
                        </a:lnTo>
                        <a:lnTo>
                          <a:pt x="124616" y="294732"/>
                        </a:lnTo>
                        <a:lnTo>
                          <a:pt x="112852" y="292303"/>
                        </a:lnTo>
                        <a:lnTo>
                          <a:pt x="103451" y="279349"/>
                        </a:lnTo>
                        <a:lnTo>
                          <a:pt x="97184" y="275301"/>
                        </a:lnTo>
                        <a:lnTo>
                          <a:pt x="82286" y="247764"/>
                        </a:lnTo>
                        <a:lnTo>
                          <a:pt x="86210" y="222666"/>
                        </a:lnTo>
                        <a:lnTo>
                          <a:pt x="67399" y="203235"/>
                        </a:lnTo>
                        <a:lnTo>
                          <a:pt x="68961" y="185423"/>
                        </a:lnTo>
                        <a:lnTo>
                          <a:pt x="59560" y="177327"/>
                        </a:lnTo>
                        <a:lnTo>
                          <a:pt x="42320" y="171660"/>
                        </a:lnTo>
                        <a:lnTo>
                          <a:pt x="34480" y="163563"/>
                        </a:lnTo>
                        <a:lnTo>
                          <a:pt x="27432" y="154657"/>
                        </a:lnTo>
                        <a:lnTo>
                          <a:pt x="15668" y="137655"/>
                        </a:lnTo>
                        <a:lnTo>
                          <a:pt x="10182" y="123882"/>
                        </a:lnTo>
                        <a:lnTo>
                          <a:pt x="7829" y="113357"/>
                        </a:lnTo>
                        <a:lnTo>
                          <a:pt x="4696" y="107690"/>
                        </a:lnTo>
                        <a:lnTo>
                          <a:pt x="3915" y="102832"/>
                        </a:lnTo>
                        <a:lnTo>
                          <a:pt x="0" y="94736"/>
                        </a:lnTo>
                        <a:lnTo>
                          <a:pt x="3915" y="75305"/>
                        </a:lnTo>
                        <a:lnTo>
                          <a:pt x="18021" y="51826"/>
                        </a:lnTo>
                        <a:lnTo>
                          <a:pt x="23507" y="31585"/>
                        </a:lnTo>
                        <a:lnTo>
                          <a:pt x="30566" y="29156"/>
                        </a:lnTo>
                        <a:lnTo>
                          <a:pt x="31347" y="29966"/>
                        </a:lnTo>
                        <a:lnTo>
                          <a:pt x="46234" y="29156"/>
                        </a:lnTo>
                        <a:lnTo>
                          <a:pt x="71314" y="8915"/>
                        </a:lnTo>
                        <a:lnTo>
                          <a:pt x="71314" y="4867"/>
                        </a:lnTo>
                        <a:lnTo>
                          <a:pt x="82286" y="0"/>
                        </a:lnTo>
                        <a:lnTo>
                          <a:pt x="91697" y="1629"/>
                        </a:lnTo>
                        <a:lnTo>
                          <a:pt x="93259" y="7296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9" name="Forma Livre: Forma 158">
                    <a:extLst>
                      <a:ext uri="{FF2B5EF4-FFF2-40B4-BE49-F238E27FC236}">
                        <a16:creationId xmlns:a16="http://schemas.microsoft.com/office/drawing/2014/main" id="{29393048-8217-D528-3E8F-5DF9B9AA2674}"/>
                      </a:ext>
                    </a:extLst>
                  </p:cNvPr>
                  <p:cNvSpPr/>
                  <p:nvPr/>
                </p:nvSpPr>
                <p:spPr>
                  <a:xfrm>
                    <a:off x="7819301" y="4320951"/>
                    <a:ext cx="230419" cy="147361"/>
                  </a:xfrm>
                  <a:custGeom>
                    <a:avLst/>
                    <a:gdLst>
                      <a:gd name="connsiteX0" fmla="*/ 152048 w 230419"/>
                      <a:gd name="connsiteY0" fmla="*/ 29956 h 147361"/>
                      <a:gd name="connsiteX1" fmla="*/ 146561 w 230419"/>
                      <a:gd name="connsiteY1" fmla="*/ 43720 h 147361"/>
                      <a:gd name="connsiteX2" fmla="*/ 159887 w 230419"/>
                      <a:gd name="connsiteY2" fmla="*/ 33194 h 147361"/>
                      <a:gd name="connsiteX3" fmla="*/ 160668 w 230419"/>
                      <a:gd name="connsiteY3" fmla="*/ 41291 h 147361"/>
                      <a:gd name="connsiteX4" fmla="*/ 166154 w 230419"/>
                      <a:gd name="connsiteY4" fmla="*/ 42100 h 147361"/>
                      <a:gd name="connsiteX5" fmla="*/ 166154 w 230419"/>
                      <a:gd name="connsiteY5" fmla="*/ 52626 h 147361"/>
                      <a:gd name="connsiteX6" fmla="*/ 171641 w 230419"/>
                      <a:gd name="connsiteY6" fmla="*/ 52626 h 147361"/>
                      <a:gd name="connsiteX7" fmla="*/ 170069 w 230419"/>
                      <a:gd name="connsiteY7" fmla="*/ 60722 h 147361"/>
                      <a:gd name="connsiteX8" fmla="*/ 181042 w 230419"/>
                      <a:gd name="connsiteY8" fmla="*/ 60722 h 147361"/>
                      <a:gd name="connsiteX9" fmla="*/ 181042 w 230419"/>
                      <a:gd name="connsiteY9" fmla="*/ 67199 h 147361"/>
                      <a:gd name="connsiteX10" fmla="*/ 194367 w 230419"/>
                      <a:gd name="connsiteY10" fmla="*/ 69628 h 147361"/>
                      <a:gd name="connsiteX11" fmla="*/ 184966 w 230419"/>
                      <a:gd name="connsiteY11" fmla="*/ 79353 h 147361"/>
                      <a:gd name="connsiteX12" fmla="*/ 190452 w 230419"/>
                      <a:gd name="connsiteY12" fmla="*/ 80162 h 147361"/>
                      <a:gd name="connsiteX13" fmla="*/ 198291 w 230419"/>
                      <a:gd name="connsiteY13" fmla="*/ 72057 h 147361"/>
                      <a:gd name="connsiteX14" fmla="*/ 215532 w 230419"/>
                      <a:gd name="connsiteY14" fmla="*/ 80972 h 147361"/>
                      <a:gd name="connsiteX15" fmla="*/ 218665 w 230419"/>
                      <a:gd name="connsiteY15" fmla="*/ 100403 h 147361"/>
                      <a:gd name="connsiteX16" fmla="*/ 210045 w 230419"/>
                      <a:gd name="connsiteY16" fmla="*/ 104451 h 147361"/>
                      <a:gd name="connsiteX17" fmla="*/ 214751 w 230419"/>
                      <a:gd name="connsiteY17" fmla="*/ 111738 h 147361"/>
                      <a:gd name="connsiteX18" fmla="*/ 228848 w 230419"/>
                      <a:gd name="connsiteY18" fmla="*/ 107690 h 147361"/>
                      <a:gd name="connsiteX19" fmla="*/ 230419 w 230419"/>
                      <a:gd name="connsiteY19" fmla="*/ 112547 h 147361"/>
                      <a:gd name="connsiteX20" fmla="*/ 190452 w 230419"/>
                      <a:gd name="connsiteY20" fmla="*/ 137646 h 147361"/>
                      <a:gd name="connsiteX21" fmla="*/ 173993 w 230419"/>
                      <a:gd name="connsiteY21" fmla="*/ 136836 h 147361"/>
                      <a:gd name="connsiteX22" fmla="*/ 129321 w 230419"/>
                      <a:gd name="connsiteY22" fmla="*/ 139265 h 147361"/>
                      <a:gd name="connsiteX23" fmla="*/ 119910 w 230419"/>
                      <a:gd name="connsiteY23" fmla="*/ 132788 h 147361"/>
                      <a:gd name="connsiteX24" fmla="*/ 112862 w 230419"/>
                      <a:gd name="connsiteY24" fmla="*/ 139265 h 147361"/>
                      <a:gd name="connsiteX25" fmla="*/ 108156 w 230419"/>
                      <a:gd name="connsiteY25" fmla="*/ 132788 h 147361"/>
                      <a:gd name="connsiteX26" fmla="*/ 98755 w 230419"/>
                      <a:gd name="connsiteY26" fmla="*/ 130359 h 147361"/>
                      <a:gd name="connsiteX27" fmla="*/ 94831 w 230419"/>
                      <a:gd name="connsiteY27" fmla="*/ 138455 h 147361"/>
                      <a:gd name="connsiteX28" fmla="*/ 81515 w 230419"/>
                      <a:gd name="connsiteY28" fmla="*/ 142504 h 147361"/>
                      <a:gd name="connsiteX29" fmla="*/ 65056 w 230419"/>
                      <a:gd name="connsiteY29" fmla="*/ 147361 h 147361"/>
                      <a:gd name="connsiteX30" fmla="*/ 51730 w 230419"/>
                      <a:gd name="connsiteY30" fmla="*/ 141694 h 147361"/>
                      <a:gd name="connsiteX31" fmla="*/ 39977 w 230419"/>
                      <a:gd name="connsiteY31" fmla="*/ 144932 h 147361"/>
                      <a:gd name="connsiteX32" fmla="*/ 13325 w 230419"/>
                      <a:gd name="connsiteY32" fmla="*/ 130359 h 147361"/>
                      <a:gd name="connsiteX33" fmla="*/ 0 w 230419"/>
                      <a:gd name="connsiteY33" fmla="*/ 127930 h 147361"/>
                      <a:gd name="connsiteX34" fmla="*/ 2353 w 230419"/>
                      <a:gd name="connsiteY34" fmla="*/ 105261 h 147361"/>
                      <a:gd name="connsiteX35" fmla="*/ 22727 w 230419"/>
                      <a:gd name="connsiteY35" fmla="*/ 63960 h 147361"/>
                      <a:gd name="connsiteX36" fmla="*/ 19593 w 230419"/>
                      <a:gd name="connsiteY36" fmla="*/ 43720 h 147361"/>
                      <a:gd name="connsiteX37" fmla="*/ 23517 w 230419"/>
                      <a:gd name="connsiteY37" fmla="*/ 0 h 147361"/>
                      <a:gd name="connsiteX38" fmla="*/ 30566 w 230419"/>
                      <a:gd name="connsiteY38" fmla="*/ 0 h 147361"/>
                      <a:gd name="connsiteX39" fmla="*/ 91697 w 230419"/>
                      <a:gd name="connsiteY39" fmla="*/ 810 h 147361"/>
                      <a:gd name="connsiteX40" fmla="*/ 141075 w 230419"/>
                      <a:gd name="connsiteY40" fmla="*/ 18621 h 147361"/>
                      <a:gd name="connsiteX41" fmla="*/ 146561 w 230419"/>
                      <a:gd name="connsiteY41" fmla="*/ 25908 h 147361"/>
                      <a:gd name="connsiteX42" fmla="*/ 152048 w 230419"/>
                      <a:gd name="connsiteY42" fmla="*/ 29956 h 147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30419" h="147361">
                        <a:moveTo>
                          <a:pt x="152048" y="29956"/>
                        </a:moveTo>
                        <a:lnTo>
                          <a:pt x="146561" y="43720"/>
                        </a:lnTo>
                        <a:lnTo>
                          <a:pt x="159887" y="33194"/>
                        </a:lnTo>
                        <a:lnTo>
                          <a:pt x="160668" y="41291"/>
                        </a:lnTo>
                        <a:lnTo>
                          <a:pt x="166154" y="42100"/>
                        </a:lnTo>
                        <a:lnTo>
                          <a:pt x="166154" y="52626"/>
                        </a:lnTo>
                        <a:lnTo>
                          <a:pt x="171641" y="52626"/>
                        </a:lnTo>
                        <a:lnTo>
                          <a:pt x="170069" y="60722"/>
                        </a:lnTo>
                        <a:lnTo>
                          <a:pt x="181042" y="60722"/>
                        </a:lnTo>
                        <a:lnTo>
                          <a:pt x="181042" y="67199"/>
                        </a:lnTo>
                        <a:lnTo>
                          <a:pt x="194367" y="69628"/>
                        </a:lnTo>
                        <a:lnTo>
                          <a:pt x="184966" y="79353"/>
                        </a:lnTo>
                        <a:lnTo>
                          <a:pt x="190452" y="80162"/>
                        </a:lnTo>
                        <a:lnTo>
                          <a:pt x="198291" y="72057"/>
                        </a:lnTo>
                        <a:lnTo>
                          <a:pt x="215532" y="80972"/>
                        </a:lnTo>
                        <a:lnTo>
                          <a:pt x="218665" y="100403"/>
                        </a:lnTo>
                        <a:lnTo>
                          <a:pt x="210045" y="104451"/>
                        </a:lnTo>
                        <a:lnTo>
                          <a:pt x="214751" y="111738"/>
                        </a:lnTo>
                        <a:lnTo>
                          <a:pt x="228848" y="107690"/>
                        </a:lnTo>
                        <a:lnTo>
                          <a:pt x="230419" y="112547"/>
                        </a:lnTo>
                        <a:lnTo>
                          <a:pt x="190452" y="137646"/>
                        </a:lnTo>
                        <a:lnTo>
                          <a:pt x="173993" y="136836"/>
                        </a:lnTo>
                        <a:lnTo>
                          <a:pt x="129321" y="139265"/>
                        </a:lnTo>
                        <a:lnTo>
                          <a:pt x="119910" y="132788"/>
                        </a:lnTo>
                        <a:lnTo>
                          <a:pt x="112862" y="139265"/>
                        </a:lnTo>
                        <a:lnTo>
                          <a:pt x="108156" y="132788"/>
                        </a:lnTo>
                        <a:lnTo>
                          <a:pt x="98755" y="130359"/>
                        </a:lnTo>
                        <a:lnTo>
                          <a:pt x="94831" y="138455"/>
                        </a:lnTo>
                        <a:lnTo>
                          <a:pt x="81515" y="142504"/>
                        </a:lnTo>
                        <a:lnTo>
                          <a:pt x="65056" y="147361"/>
                        </a:lnTo>
                        <a:lnTo>
                          <a:pt x="51730" y="141694"/>
                        </a:lnTo>
                        <a:lnTo>
                          <a:pt x="39977" y="144932"/>
                        </a:lnTo>
                        <a:lnTo>
                          <a:pt x="13325" y="130359"/>
                        </a:lnTo>
                        <a:lnTo>
                          <a:pt x="0" y="127930"/>
                        </a:lnTo>
                        <a:lnTo>
                          <a:pt x="2353" y="105261"/>
                        </a:lnTo>
                        <a:lnTo>
                          <a:pt x="22727" y="63960"/>
                        </a:lnTo>
                        <a:lnTo>
                          <a:pt x="19593" y="43720"/>
                        </a:lnTo>
                        <a:lnTo>
                          <a:pt x="23517" y="0"/>
                        </a:lnTo>
                        <a:lnTo>
                          <a:pt x="30566" y="0"/>
                        </a:lnTo>
                        <a:lnTo>
                          <a:pt x="91697" y="810"/>
                        </a:lnTo>
                        <a:lnTo>
                          <a:pt x="141075" y="18621"/>
                        </a:lnTo>
                        <a:lnTo>
                          <a:pt x="146561" y="25908"/>
                        </a:lnTo>
                        <a:lnTo>
                          <a:pt x="152048" y="29956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</p:grpSp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60B31EE0-0ED1-1A40-536B-9D63D7352AE9}"/>
                </a:ext>
              </a:extLst>
            </p:cNvPr>
            <p:cNvGrpSpPr/>
            <p:nvPr/>
          </p:nvGrpSpPr>
          <p:grpSpPr>
            <a:xfrm>
              <a:off x="7043181" y="1482508"/>
              <a:ext cx="1347286" cy="1739870"/>
              <a:chOff x="7043181" y="1482508"/>
              <a:chExt cx="1347286" cy="1739870"/>
            </a:xfrm>
            <a:grpFill/>
          </p:grpSpPr>
          <p:grpSp>
            <p:nvGrpSpPr>
              <p:cNvPr id="86" name="Agrupar 85">
                <a:extLst>
                  <a:ext uri="{FF2B5EF4-FFF2-40B4-BE49-F238E27FC236}">
                    <a16:creationId xmlns:a16="http://schemas.microsoft.com/office/drawing/2014/main" id="{BB8DEB18-3C90-5788-FD67-4A42F51CB6B6}"/>
                  </a:ext>
                </a:extLst>
              </p:cNvPr>
              <p:cNvGrpSpPr/>
              <p:nvPr/>
            </p:nvGrpSpPr>
            <p:grpSpPr>
              <a:xfrm>
                <a:off x="7476857" y="1482508"/>
                <a:ext cx="913610" cy="527819"/>
                <a:chOff x="9376600" y="2056270"/>
                <a:chExt cx="972617" cy="507670"/>
              </a:xfrm>
              <a:grpFill/>
            </p:grpSpPr>
            <p:sp>
              <p:nvSpPr>
                <p:cNvPr id="126" name="Forma Livre: Forma 125">
                  <a:extLst>
                    <a:ext uri="{FF2B5EF4-FFF2-40B4-BE49-F238E27FC236}">
                      <a16:creationId xmlns:a16="http://schemas.microsoft.com/office/drawing/2014/main" id="{18203514-6B95-B215-CBF3-21A41298DAB1}"/>
                    </a:ext>
                  </a:extLst>
                </p:cNvPr>
                <p:cNvSpPr/>
                <p:nvPr/>
              </p:nvSpPr>
              <p:spPr>
                <a:xfrm>
                  <a:off x="9636795" y="2097562"/>
                  <a:ext cx="139512" cy="97162"/>
                </a:xfrm>
                <a:custGeom>
                  <a:avLst/>
                  <a:gdLst>
                    <a:gd name="connsiteX0" fmla="*/ 99536 w 139512"/>
                    <a:gd name="connsiteY0" fmla="*/ 6478 h 97162"/>
                    <a:gd name="connsiteX1" fmla="*/ 127749 w 139512"/>
                    <a:gd name="connsiteY1" fmla="*/ 26720 h 97162"/>
                    <a:gd name="connsiteX2" fmla="*/ 134026 w 139512"/>
                    <a:gd name="connsiteY2" fmla="*/ 38056 h 97162"/>
                    <a:gd name="connsiteX3" fmla="*/ 139513 w 139512"/>
                    <a:gd name="connsiteY3" fmla="*/ 49392 h 97162"/>
                    <a:gd name="connsiteX4" fmla="*/ 134026 w 139512"/>
                    <a:gd name="connsiteY4" fmla="*/ 44533 h 97162"/>
                    <a:gd name="connsiteX5" fmla="*/ 110509 w 139512"/>
                    <a:gd name="connsiteY5" fmla="*/ 23481 h 97162"/>
                    <a:gd name="connsiteX6" fmla="*/ 36843 w 139512"/>
                    <a:gd name="connsiteY6" fmla="*/ 97163 h 97162"/>
                    <a:gd name="connsiteX7" fmla="*/ 30566 w 139512"/>
                    <a:gd name="connsiteY7" fmla="*/ 72062 h 97162"/>
                    <a:gd name="connsiteX8" fmla="*/ 18031 w 139512"/>
                    <a:gd name="connsiteY8" fmla="*/ 68014 h 97162"/>
                    <a:gd name="connsiteX9" fmla="*/ 6277 w 139512"/>
                    <a:gd name="connsiteY9" fmla="*/ 44533 h 97162"/>
                    <a:gd name="connsiteX10" fmla="*/ 11763 w 139512"/>
                    <a:gd name="connsiteY10" fmla="*/ 42914 h 97162"/>
                    <a:gd name="connsiteX11" fmla="*/ 10192 w 139512"/>
                    <a:gd name="connsiteY11" fmla="*/ 35626 h 97162"/>
                    <a:gd name="connsiteX12" fmla="*/ 0 w 139512"/>
                    <a:gd name="connsiteY12" fmla="*/ 23481 h 97162"/>
                    <a:gd name="connsiteX13" fmla="*/ 11763 w 139512"/>
                    <a:gd name="connsiteY13" fmla="*/ 25101 h 97162"/>
                    <a:gd name="connsiteX14" fmla="*/ 13325 w 139512"/>
                    <a:gd name="connsiteY14" fmla="*/ 14575 h 97162"/>
                    <a:gd name="connsiteX15" fmla="*/ 29003 w 139512"/>
                    <a:gd name="connsiteY15" fmla="*/ 20243 h 97162"/>
                    <a:gd name="connsiteX16" fmla="*/ 38405 w 139512"/>
                    <a:gd name="connsiteY16" fmla="*/ 17004 h 97162"/>
                    <a:gd name="connsiteX17" fmla="*/ 42329 w 139512"/>
                    <a:gd name="connsiteY17" fmla="*/ 10526 h 97162"/>
                    <a:gd name="connsiteX18" fmla="*/ 78381 w 139512"/>
                    <a:gd name="connsiteY18" fmla="*/ 811 h 97162"/>
                    <a:gd name="connsiteX19" fmla="*/ 91697 w 139512"/>
                    <a:gd name="connsiteY19" fmla="*/ 0 h 97162"/>
                    <a:gd name="connsiteX20" fmla="*/ 99536 w 139512"/>
                    <a:gd name="connsiteY20" fmla="*/ 6477 h 97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39512" h="97162">
                      <a:moveTo>
                        <a:pt x="99536" y="6478"/>
                      </a:moveTo>
                      <a:lnTo>
                        <a:pt x="127749" y="26720"/>
                      </a:lnTo>
                      <a:lnTo>
                        <a:pt x="134026" y="38056"/>
                      </a:lnTo>
                      <a:lnTo>
                        <a:pt x="139513" y="49392"/>
                      </a:lnTo>
                      <a:lnTo>
                        <a:pt x="134026" y="44533"/>
                      </a:lnTo>
                      <a:lnTo>
                        <a:pt x="110509" y="23481"/>
                      </a:lnTo>
                      <a:lnTo>
                        <a:pt x="36843" y="97163"/>
                      </a:lnTo>
                      <a:lnTo>
                        <a:pt x="30566" y="72062"/>
                      </a:lnTo>
                      <a:lnTo>
                        <a:pt x="18031" y="68014"/>
                      </a:lnTo>
                      <a:lnTo>
                        <a:pt x="6277" y="44533"/>
                      </a:lnTo>
                      <a:lnTo>
                        <a:pt x="11763" y="42914"/>
                      </a:lnTo>
                      <a:lnTo>
                        <a:pt x="10192" y="35626"/>
                      </a:lnTo>
                      <a:lnTo>
                        <a:pt x="0" y="23481"/>
                      </a:lnTo>
                      <a:lnTo>
                        <a:pt x="11763" y="25101"/>
                      </a:lnTo>
                      <a:lnTo>
                        <a:pt x="13325" y="14575"/>
                      </a:lnTo>
                      <a:lnTo>
                        <a:pt x="29003" y="20243"/>
                      </a:lnTo>
                      <a:lnTo>
                        <a:pt x="38405" y="17004"/>
                      </a:lnTo>
                      <a:lnTo>
                        <a:pt x="42329" y="10526"/>
                      </a:lnTo>
                      <a:lnTo>
                        <a:pt x="78381" y="811"/>
                      </a:lnTo>
                      <a:lnTo>
                        <a:pt x="91697" y="0"/>
                      </a:lnTo>
                      <a:lnTo>
                        <a:pt x="99536" y="6477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7" name="Forma Livre: Forma 126">
                  <a:extLst>
                    <a:ext uri="{FF2B5EF4-FFF2-40B4-BE49-F238E27FC236}">
                      <a16:creationId xmlns:a16="http://schemas.microsoft.com/office/drawing/2014/main" id="{0B624AE9-12FB-F548-8C24-101614437049}"/>
                    </a:ext>
                  </a:extLst>
                </p:cNvPr>
                <p:cNvSpPr/>
                <p:nvPr/>
              </p:nvSpPr>
              <p:spPr>
                <a:xfrm>
                  <a:off x="9934613" y="2392288"/>
                  <a:ext cx="208483" cy="171652"/>
                </a:xfrm>
                <a:custGeom>
                  <a:avLst/>
                  <a:gdLst>
                    <a:gd name="connsiteX0" fmla="*/ 61922 w 208483"/>
                    <a:gd name="connsiteY0" fmla="*/ 0 h 171652"/>
                    <a:gd name="connsiteX1" fmla="*/ 90925 w 208483"/>
                    <a:gd name="connsiteY1" fmla="*/ 42102 h 171652"/>
                    <a:gd name="connsiteX2" fmla="*/ 117567 w 208483"/>
                    <a:gd name="connsiteY2" fmla="*/ 80967 h 171652"/>
                    <a:gd name="connsiteX3" fmla="*/ 138732 w 208483"/>
                    <a:gd name="connsiteY3" fmla="*/ 110926 h 171652"/>
                    <a:gd name="connsiteX4" fmla="*/ 174784 w 208483"/>
                    <a:gd name="connsiteY4" fmla="*/ 117404 h 171652"/>
                    <a:gd name="connsiteX5" fmla="*/ 184185 w 208483"/>
                    <a:gd name="connsiteY5" fmla="*/ 113355 h 171652"/>
                    <a:gd name="connsiteX6" fmla="*/ 208483 w 208483"/>
                    <a:gd name="connsiteY6" fmla="*/ 123881 h 171652"/>
                    <a:gd name="connsiteX7" fmla="*/ 195939 w 208483"/>
                    <a:gd name="connsiteY7" fmla="*/ 151409 h 171652"/>
                    <a:gd name="connsiteX8" fmla="*/ 188109 w 208483"/>
                    <a:gd name="connsiteY8" fmla="*/ 157080 h 171652"/>
                    <a:gd name="connsiteX9" fmla="*/ 181832 w 208483"/>
                    <a:gd name="connsiteY9" fmla="*/ 161128 h 171652"/>
                    <a:gd name="connsiteX10" fmla="*/ 159105 w 208483"/>
                    <a:gd name="connsiteY10" fmla="*/ 155460 h 171652"/>
                    <a:gd name="connsiteX11" fmla="*/ 102679 w 208483"/>
                    <a:gd name="connsiteY11" fmla="*/ 171653 h 171652"/>
                    <a:gd name="connsiteX12" fmla="*/ 96402 w 208483"/>
                    <a:gd name="connsiteY12" fmla="*/ 170843 h 171652"/>
                    <a:gd name="connsiteX13" fmla="*/ 26651 w 208483"/>
                    <a:gd name="connsiteY13" fmla="*/ 132787 h 171652"/>
                    <a:gd name="connsiteX14" fmla="*/ 36061 w 208483"/>
                    <a:gd name="connsiteY14" fmla="*/ 99591 h 171652"/>
                    <a:gd name="connsiteX15" fmla="*/ 36061 w 208483"/>
                    <a:gd name="connsiteY15" fmla="*/ 99591 h 171652"/>
                    <a:gd name="connsiteX16" fmla="*/ 41548 w 208483"/>
                    <a:gd name="connsiteY16" fmla="*/ 86636 h 171652"/>
                    <a:gd name="connsiteX17" fmla="*/ 35271 w 208483"/>
                    <a:gd name="connsiteY17" fmla="*/ 82587 h 171652"/>
                    <a:gd name="connsiteX18" fmla="*/ 36052 w 208483"/>
                    <a:gd name="connsiteY18" fmla="*/ 78539 h 171652"/>
                    <a:gd name="connsiteX19" fmla="*/ 13325 w 208483"/>
                    <a:gd name="connsiteY19" fmla="*/ 73681 h 171652"/>
                    <a:gd name="connsiteX20" fmla="*/ 9410 w 208483"/>
                    <a:gd name="connsiteY20" fmla="*/ 74490 h 171652"/>
                    <a:gd name="connsiteX21" fmla="*/ 0 w 208483"/>
                    <a:gd name="connsiteY21" fmla="*/ 70443 h 171652"/>
                    <a:gd name="connsiteX22" fmla="*/ 5486 w 208483"/>
                    <a:gd name="connsiteY22" fmla="*/ 68822 h 171652"/>
                    <a:gd name="connsiteX23" fmla="*/ 7058 w 208483"/>
                    <a:gd name="connsiteY23" fmla="*/ 57488 h 171652"/>
                    <a:gd name="connsiteX24" fmla="*/ 16459 w 208483"/>
                    <a:gd name="connsiteY24" fmla="*/ 34816 h 171652"/>
                    <a:gd name="connsiteX25" fmla="*/ 22736 w 208483"/>
                    <a:gd name="connsiteY25" fmla="*/ 36435 h 171652"/>
                    <a:gd name="connsiteX26" fmla="*/ 33709 w 208483"/>
                    <a:gd name="connsiteY26" fmla="*/ 27529 h 171652"/>
                    <a:gd name="connsiteX27" fmla="*/ 39976 w 208483"/>
                    <a:gd name="connsiteY27" fmla="*/ 29147 h 171652"/>
                    <a:gd name="connsiteX28" fmla="*/ 48596 w 208483"/>
                    <a:gd name="connsiteY28" fmla="*/ 24290 h 171652"/>
                    <a:gd name="connsiteX29" fmla="*/ 49377 w 208483"/>
                    <a:gd name="connsiteY29" fmla="*/ 12955 h 171652"/>
                    <a:gd name="connsiteX30" fmla="*/ 56436 w 208483"/>
                    <a:gd name="connsiteY30" fmla="*/ 10525 h 171652"/>
                    <a:gd name="connsiteX31" fmla="*/ 54864 w 208483"/>
                    <a:gd name="connsiteY31" fmla="*/ 6478 h 171652"/>
                    <a:gd name="connsiteX32" fmla="*/ 59569 w 208483"/>
                    <a:gd name="connsiteY32" fmla="*/ 5668 h 171652"/>
                    <a:gd name="connsiteX33" fmla="*/ 61922 w 208483"/>
                    <a:gd name="connsiteY33" fmla="*/ 0 h 171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08483" h="171652">
                      <a:moveTo>
                        <a:pt x="61922" y="0"/>
                      </a:moveTo>
                      <a:lnTo>
                        <a:pt x="90925" y="42102"/>
                      </a:lnTo>
                      <a:lnTo>
                        <a:pt x="117567" y="80967"/>
                      </a:lnTo>
                      <a:lnTo>
                        <a:pt x="138732" y="110926"/>
                      </a:lnTo>
                      <a:lnTo>
                        <a:pt x="174784" y="117404"/>
                      </a:lnTo>
                      <a:lnTo>
                        <a:pt x="184185" y="113355"/>
                      </a:lnTo>
                      <a:lnTo>
                        <a:pt x="208483" y="123881"/>
                      </a:lnTo>
                      <a:lnTo>
                        <a:pt x="195939" y="151409"/>
                      </a:lnTo>
                      <a:lnTo>
                        <a:pt x="188109" y="157080"/>
                      </a:lnTo>
                      <a:lnTo>
                        <a:pt x="181832" y="161128"/>
                      </a:lnTo>
                      <a:lnTo>
                        <a:pt x="159105" y="155460"/>
                      </a:lnTo>
                      <a:lnTo>
                        <a:pt x="102679" y="171653"/>
                      </a:lnTo>
                      <a:lnTo>
                        <a:pt x="96402" y="170843"/>
                      </a:lnTo>
                      <a:lnTo>
                        <a:pt x="26651" y="132787"/>
                      </a:lnTo>
                      <a:lnTo>
                        <a:pt x="36061" y="99591"/>
                      </a:lnTo>
                      <a:lnTo>
                        <a:pt x="36061" y="99591"/>
                      </a:lnTo>
                      <a:lnTo>
                        <a:pt x="41548" y="86636"/>
                      </a:lnTo>
                      <a:lnTo>
                        <a:pt x="35271" y="82587"/>
                      </a:lnTo>
                      <a:lnTo>
                        <a:pt x="36052" y="78539"/>
                      </a:lnTo>
                      <a:lnTo>
                        <a:pt x="13325" y="73681"/>
                      </a:lnTo>
                      <a:lnTo>
                        <a:pt x="9410" y="74490"/>
                      </a:lnTo>
                      <a:lnTo>
                        <a:pt x="0" y="70443"/>
                      </a:lnTo>
                      <a:lnTo>
                        <a:pt x="5486" y="68822"/>
                      </a:lnTo>
                      <a:lnTo>
                        <a:pt x="7058" y="57488"/>
                      </a:lnTo>
                      <a:lnTo>
                        <a:pt x="16459" y="34816"/>
                      </a:lnTo>
                      <a:lnTo>
                        <a:pt x="22736" y="36435"/>
                      </a:lnTo>
                      <a:lnTo>
                        <a:pt x="33709" y="27529"/>
                      </a:lnTo>
                      <a:lnTo>
                        <a:pt x="39976" y="29147"/>
                      </a:lnTo>
                      <a:lnTo>
                        <a:pt x="48596" y="24290"/>
                      </a:lnTo>
                      <a:lnTo>
                        <a:pt x="49377" y="12955"/>
                      </a:lnTo>
                      <a:lnTo>
                        <a:pt x="56436" y="10525"/>
                      </a:lnTo>
                      <a:lnTo>
                        <a:pt x="54864" y="6478"/>
                      </a:lnTo>
                      <a:lnTo>
                        <a:pt x="59569" y="5668"/>
                      </a:lnTo>
                      <a:lnTo>
                        <a:pt x="61922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128" name="Agrupar 127">
                  <a:extLst>
                    <a:ext uri="{FF2B5EF4-FFF2-40B4-BE49-F238E27FC236}">
                      <a16:creationId xmlns:a16="http://schemas.microsoft.com/office/drawing/2014/main" id="{7F9A7D6E-1DD5-961B-3A6A-4A73F11D5EC4}"/>
                    </a:ext>
                  </a:extLst>
                </p:cNvPr>
                <p:cNvGrpSpPr/>
                <p:nvPr/>
              </p:nvGrpSpPr>
              <p:grpSpPr>
                <a:xfrm>
                  <a:off x="9376600" y="2056270"/>
                  <a:ext cx="972617" cy="467997"/>
                  <a:chOff x="9376600" y="2056270"/>
                  <a:chExt cx="972617" cy="467997"/>
                </a:xfrm>
                <a:grpFill/>
              </p:grpSpPr>
              <p:sp>
                <p:nvSpPr>
                  <p:cNvPr id="129" name="Forma Livre: Forma 128">
                    <a:extLst>
                      <a:ext uri="{FF2B5EF4-FFF2-40B4-BE49-F238E27FC236}">
                        <a16:creationId xmlns:a16="http://schemas.microsoft.com/office/drawing/2014/main" id="{6458E2A8-EE78-94F2-3FFA-FFBEB35A377B}"/>
                      </a:ext>
                    </a:extLst>
                  </p:cNvPr>
                  <p:cNvSpPr/>
                  <p:nvPr/>
                </p:nvSpPr>
                <p:spPr>
                  <a:xfrm>
                    <a:off x="9730064" y="2231970"/>
                    <a:ext cx="232771" cy="292297"/>
                  </a:xfrm>
                  <a:custGeom>
                    <a:avLst/>
                    <a:gdLst>
                      <a:gd name="connsiteX0" fmla="*/ 175556 w 232771"/>
                      <a:gd name="connsiteY0" fmla="*/ 12956 h 292297"/>
                      <a:gd name="connsiteX1" fmla="*/ 177127 w 232771"/>
                      <a:gd name="connsiteY1" fmla="*/ 26720 h 292297"/>
                      <a:gd name="connsiteX2" fmla="*/ 191234 w 232771"/>
                      <a:gd name="connsiteY2" fmla="*/ 45343 h 292297"/>
                      <a:gd name="connsiteX3" fmla="*/ 202206 w 232771"/>
                      <a:gd name="connsiteY3" fmla="*/ 53440 h 292297"/>
                      <a:gd name="connsiteX4" fmla="*/ 200635 w 232771"/>
                      <a:gd name="connsiteY4" fmla="*/ 45343 h 292297"/>
                      <a:gd name="connsiteX5" fmla="*/ 211607 w 232771"/>
                      <a:gd name="connsiteY5" fmla="*/ 46962 h 292297"/>
                      <a:gd name="connsiteX6" fmla="*/ 219446 w 232771"/>
                      <a:gd name="connsiteY6" fmla="*/ 40485 h 292297"/>
                      <a:gd name="connsiteX7" fmla="*/ 232772 w 232771"/>
                      <a:gd name="connsiteY7" fmla="*/ 55869 h 292297"/>
                      <a:gd name="connsiteX8" fmla="*/ 232772 w 232771"/>
                      <a:gd name="connsiteY8" fmla="*/ 56679 h 292297"/>
                      <a:gd name="connsiteX9" fmla="*/ 226505 w 232771"/>
                      <a:gd name="connsiteY9" fmla="*/ 62347 h 292297"/>
                      <a:gd name="connsiteX10" fmla="*/ 227286 w 232771"/>
                      <a:gd name="connsiteY10" fmla="*/ 72873 h 292297"/>
                      <a:gd name="connsiteX11" fmla="*/ 213960 w 232771"/>
                      <a:gd name="connsiteY11" fmla="*/ 76922 h 292297"/>
                      <a:gd name="connsiteX12" fmla="*/ 210036 w 232771"/>
                      <a:gd name="connsiteY12" fmla="*/ 71254 h 292297"/>
                      <a:gd name="connsiteX13" fmla="*/ 204550 w 232771"/>
                      <a:gd name="connsiteY13" fmla="*/ 80161 h 292297"/>
                      <a:gd name="connsiteX14" fmla="*/ 198282 w 232771"/>
                      <a:gd name="connsiteY14" fmla="*/ 80971 h 292297"/>
                      <a:gd name="connsiteX15" fmla="*/ 192796 w 232771"/>
                      <a:gd name="connsiteY15" fmla="*/ 89067 h 292297"/>
                      <a:gd name="connsiteX16" fmla="*/ 190443 w 232771"/>
                      <a:gd name="connsiteY16" fmla="*/ 85829 h 292297"/>
                      <a:gd name="connsiteX17" fmla="*/ 173984 w 232771"/>
                      <a:gd name="connsiteY17" fmla="*/ 142506 h 292297"/>
                      <a:gd name="connsiteX18" fmla="*/ 167717 w 232771"/>
                      <a:gd name="connsiteY18" fmla="*/ 161130 h 292297"/>
                      <a:gd name="connsiteX19" fmla="*/ 200635 w 232771"/>
                      <a:gd name="connsiteY19" fmla="*/ 229953 h 292297"/>
                      <a:gd name="connsiteX20" fmla="*/ 186528 w 232771"/>
                      <a:gd name="connsiteY20" fmla="*/ 216998 h 292297"/>
                      <a:gd name="connsiteX21" fmla="*/ 184957 w 232771"/>
                      <a:gd name="connsiteY21" fmla="*/ 224285 h 292297"/>
                      <a:gd name="connsiteX22" fmla="*/ 183395 w 232771"/>
                      <a:gd name="connsiteY22" fmla="*/ 234811 h 292297"/>
                      <a:gd name="connsiteX23" fmla="*/ 177127 w 232771"/>
                      <a:gd name="connsiteY23" fmla="*/ 254242 h 292297"/>
                      <a:gd name="connsiteX24" fmla="*/ 171641 w 232771"/>
                      <a:gd name="connsiteY24" fmla="*/ 250195 h 292297"/>
                      <a:gd name="connsiteX25" fmla="*/ 164582 w 232771"/>
                      <a:gd name="connsiteY25" fmla="*/ 258291 h 292297"/>
                      <a:gd name="connsiteX26" fmla="*/ 150476 w 232771"/>
                      <a:gd name="connsiteY26" fmla="*/ 258291 h 292297"/>
                      <a:gd name="connsiteX27" fmla="*/ 152829 w 232771"/>
                      <a:gd name="connsiteY27" fmla="*/ 266388 h 292297"/>
                      <a:gd name="connsiteX28" fmla="*/ 147342 w 232771"/>
                      <a:gd name="connsiteY28" fmla="*/ 272055 h 292297"/>
                      <a:gd name="connsiteX29" fmla="*/ 154391 w 232771"/>
                      <a:gd name="connsiteY29" fmla="*/ 289060 h 292297"/>
                      <a:gd name="connsiteX30" fmla="*/ 148904 w 232771"/>
                      <a:gd name="connsiteY30" fmla="*/ 285821 h 292297"/>
                      <a:gd name="connsiteX31" fmla="*/ 142637 w 232771"/>
                      <a:gd name="connsiteY31" fmla="*/ 292298 h 292297"/>
                      <a:gd name="connsiteX32" fmla="*/ 139503 w 232771"/>
                      <a:gd name="connsiteY32" fmla="*/ 285010 h 292297"/>
                      <a:gd name="connsiteX33" fmla="*/ 115996 w 232771"/>
                      <a:gd name="connsiteY33" fmla="*/ 255862 h 292297"/>
                      <a:gd name="connsiteX34" fmla="*/ 105023 w 232771"/>
                      <a:gd name="connsiteY34" fmla="*/ 251004 h 292297"/>
                      <a:gd name="connsiteX35" fmla="*/ 91697 w 232771"/>
                      <a:gd name="connsiteY35" fmla="*/ 248576 h 292297"/>
                      <a:gd name="connsiteX36" fmla="*/ 80725 w 232771"/>
                      <a:gd name="connsiteY36" fmla="*/ 246955 h 292297"/>
                      <a:gd name="connsiteX37" fmla="*/ 57208 w 232771"/>
                      <a:gd name="connsiteY37" fmla="*/ 258291 h 292297"/>
                      <a:gd name="connsiteX38" fmla="*/ 40748 w 232771"/>
                      <a:gd name="connsiteY38" fmla="*/ 267198 h 292297"/>
                      <a:gd name="connsiteX39" fmla="*/ 44672 w 232771"/>
                      <a:gd name="connsiteY39" fmla="*/ 275295 h 292297"/>
                      <a:gd name="connsiteX40" fmla="*/ 40748 w 232771"/>
                      <a:gd name="connsiteY40" fmla="*/ 278533 h 292297"/>
                      <a:gd name="connsiteX41" fmla="*/ 28994 w 232771"/>
                      <a:gd name="connsiteY41" fmla="*/ 258291 h 292297"/>
                      <a:gd name="connsiteX42" fmla="*/ 17240 w 232771"/>
                      <a:gd name="connsiteY42" fmla="*/ 239668 h 292297"/>
                      <a:gd name="connsiteX43" fmla="*/ 17240 w 232771"/>
                      <a:gd name="connsiteY43" fmla="*/ 238858 h 292297"/>
                      <a:gd name="connsiteX44" fmla="*/ 19593 w 232771"/>
                      <a:gd name="connsiteY44" fmla="*/ 218618 h 292297"/>
                      <a:gd name="connsiteX45" fmla="*/ 15669 w 232771"/>
                      <a:gd name="connsiteY45" fmla="*/ 210521 h 292297"/>
                      <a:gd name="connsiteX46" fmla="*/ 21946 w 232771"/>
                      <a:gd name="connsiteY46" fmla="*/ 208900 h 292297"/>
                      <a:gd name="connsiteX47" fmla="*/ 18022 w 232771"/>
                      <a:gd name="connsiteY47" fmla="*/ 204852 h 292297"/>
                      <a:gd name="connsiteX48" fmla="*/ 23508 w 232771"/>
                      <a:gd name="connsiteY48" fmla="*/ 197566 h 292297"/>
                      <a:gd name="connsiteX49" fmla="*/ 19593 w 232771"/>
                      <a:gd name="connsiteY49" fmla="*/ 195136 h 292297"/>
                      <a:gd name="connsiteX50" fmla="*/ 2353 w 232771"/>
                      <a:gd name="connsiteY50" fmla="*/ 136029 h 292297"/>
                      <a:gd name="connsiteX51" fmla="*/ 0 w 232771"/>
                      <a:gd name="connsiteY51" fmla="*/ 122265 h 292297"/>
                      <a:gd name="connsiteX52" fmla="*/ 11754 w 232771"/>
                      <a:gd name="connsiteY52" fmla="*/ 88258 h 292297"/>
                      <a:gd name="connsiteX53" fmla="*/ 18022 w 232771"/>
                      <a:gd name="connsiteY53" fmla="*/ 68016 h 292297"/>
                      <a:gd name="connsiteX54" fmla="*/ 21946 w 232771"/>
                      <a:gd name="connsiteY54" fmla="*/ 58300 h 292297"/>
                      <a:gd name="connsiteX55" fmla="*/ 48587 w 232771"/>
                      <a:gd name="connsiteY55" fmla="*/ 85019 h 292297"/>
                      <a:gd name="connsiteX56" fmla="*/ 55645 w 232771"/>
                      <a:gd name="connsiteY56" fmla="*/ 91497 h 292297"/>
                      <a:gd name="connsiteX57" fmla="*/ 67399 w 232771"/>
                      <a:gd name="connsiteY57" fmla="*/ 92306 h 292297"/>
                      <a:gd name="connsiteX58" fmla="*/ 76800 w 232771"/>
                      <a:gd name="connsiteY58" fmla="*/ 84209 h 292297"/>
                      <a:gd name="connsiteX59" fmla="*/ 91697 w 232771"/>
                      <a:gd name="connsiteY59" fmla="*/ 105261 h 292297"/>
                      <a:gd name="connsiteX60" fmla="*/ 98746 w 232771"/>
                      <a:gd name="connsiteY60" fmla="*/ 114167 h 292297"/>
                      <a:gd name="connsiteX61" fmla="*/ 106585 w 232771"/>
                      <a:gd name="connsiteY61" fmla="*/ 110928 h 292297"/>
                      <a:gd name="connsiteX62" fmla="*/ 115996 w 232771"/>
                      <a:gd name="connsiteY62" fmla="*/ 114976 h 292297"/>
                      <a:gd name="connsiteX63" fmla="*/ 123825 w 232771"/>
                      <a:gd name="connsiteY63" fmla="*/ 105261 h 292297"/>
                      <a:gd name="connsiteX64" fmla="*/ 126178 w 232771"/>
                      <a:gd name="connsiteY64" fmla="*/ 110119 h 292297"/>
                      <a:gd name="connsiteX65" fmla="*/ 130102 w 232771"/>
                      <a:gd name="connsiteY65" fmla="*/ 106880 h 292297"/>
                      <a:gd name="connsiteX66" fmla="*/ 131664 w 232771"/>
                      <a:gd name="connsiteY66" fmla="*/ 99592 h 292297"/>
                      <a:gd name="connsiteX67" fmla="*/ 134017 w 232771"/>
                      <a:gd name="connsiteY67" fmla="*/ 97973 h 292297"/>
                      <a:gd name="connsiteX68" fmla="*/ 131664 w 232771"/>
                      <a:gd name="connsiteY68" fmla="*/ 90687 h 292297"/>
                      <a:gd name="connsiteX69" fmla="*/ 119910 w 232771"/>
                      <a:gd name="connsiteY69" fmla="*/ 65586 h 292297"/>
                      <a:gd name="connsiteX70" fmla="*/ 111290 w 232771"/>
                      <a:gd name="connsiteY70" fmla="*/ 61537 h 292297"/>
                      <a:gd name="connsiteX71" fmla="*/ 101880 w 232771"/>
                      <a:gd name="connsiteY71" fmla="*/ 68825 h 292297"/>
                      <a:gd name="connsiteX72" fmla="*/ 48587 w 232771"/>
                      <a:gd name="connsiteY72" fmla="*/ 48582 h 292297"/>
                      <a:gd name="connsiteX73" fmla="*/ 67399 w 232771"/>
                      <a:gd name="connsiteY73" fmla="*/ 41296 h 292297"/>
                      <a:gd name="connsiteX74" fmla="*/ 74457 w 232771"/>
                      <a:gd name="connsiteY74" fmla="*/ 33198 h 292297"/>
                      <a:gd name="connsiteX75" fmla="*/ 84639 w 232771"/>
                      <a:gd name="connsiteY75" fmla="*/ 28341 h 292297"/>
                      <a:gd name="connsiteX76" fmla="*/ 86211 w 232771"/>
                      <a:gd name="connsiteY76" fmla="*/ 21863 h 292297"/>
                      <a:gd name="connsiteX77" fmla="*/ 91697 w 232771"/>
                      <a:gd name="connsiteY77" fmla="*/ 26721 h 292297"/>
                      <a:gd name="connsiteX78" fmla="*/ 101098 w 232771"/>
                      <a:gd name="connsiteY78" fmla="*/ 20243 h 292297"/>
                      <a:gd name="connsiteX79" fmla="*/ 106585 w 232771"/>
                      <a:gd name="connsiteY79" fmla="*/ 21863 h 292297"/>
                      <a:gd name="connsiteX80" fmla="*/ 106585 w 232771"/>
                      <a:gd name="connsiteY80" fmla="*/ 12957 h 292297"/>
                      <a:gd name="connsiteX81" fmla="*/ 134017 w 232771"/>
                      <a:gd name="connsiteY81" fmla="*/ 1621 h 292297"/>
                      <a:gd name="connsiteX82" fmla="*/ 144990 w 232771"/>
                      <a:gd name="connsiteY82" fmla="*/ 811 h 292297"/>
                      <a:gd name="connsiteX83" fmla="*/ 151257 w 232771"/>
                      <a:gd name="connsiteY83" fmla="*/ 0 h 292297"/>
                      <a:gd name="connsiteX84" fmla="*/ 160668 w 232771"/>
                      <a:gd name="connsiteY84" fmla="*/ 6478 h 292297"/>
                      <a:gd name="connsiteX85" fmla="*/ 175556 w 232771"/>
                      <a:gd name="connsiteY85" fmla="*/ 12955 h 292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</a:cxnLst>
                    <a:rect l="l" t="t" r="r" b="b"/>
                    <a:pathLst>
                      <a:path w="232771" h="292297">
                        <a:moveTo>
                          <a:pt x="175556" y="12956"/>
                        </a:moveTo>
                        <a:lnTo>
                          <a:pt x="177127" y="26720"/>
                        </a:lnTo>
                        <a:lnTo>
                          <a:pt x="191234" y="45343"/>
                        </a:lnTo>
                        <a:lnTo>
                          <a:pt x="202206" y="53440"/>
                        </a:lnTo>
                        <a:lnTo>
                          <a:pt x="200635" y="45343"/>
                        </a:lnTo>
                        <a:lnTo>
                          <a:pt x="211607" y="46962"/>
                        </a:lnTo>
                        <a:lnTo>
                          <a:pt x="219446" y="40485"/>
                        </a:lnTo>
                        <a:lnTo>
                          <a:pt x="232772" y="55869"/>
                        </a:lnTo>
                        <a:lnTo>
                          <a:pt x="232772" y="56679"/>
                        </a:lnTo>
                        <a:lnTo>
                          <a:pt x="226505" y="62347"/>
                        </a:lnTo>
                        <a:lnTo>
                          <a:pt x="227286" y="72873"/>
                        </a:lnTo>
                        <a:lnTo>
                          <a:pt x="213960" y="76922"/>
                        </a:lnTo>
                        <a:lnTo>
                          <a:pt x="210036" y="71254"/>
                        </a:lnTo>
                        <a:lnTo>
                          <a:pt x="204550" y="80161"/>
                        </a:lnTo>
                        <a:lnTo>
                          <a:pt x="198282" y="80971"/>
                        </a:lnTo>
                        <a:lnTo>
                          <a:pt x="192796" y="89067"/>
                        </a:lnTo>
                        <a:lnTo>
                          <a:pt x="190443" y="85829"/>
                        </a:lnTo>
                        <a:lnTo>
                          <a:pt x="173984" y="142506"/>
                        </a:lnTo>
                        <a:lnTo>
                          <a:pt x="167717" y="161130"/>
                        </a:lnTo>
                        <a:lnTo>
                          <a:pt x="200635" y="229953"/>
                        </a:lnTo>
                        <a:lnTo>
                          <a:pt x="186528" y="216998"/>
                        </a:lnTo>
                        <a:lnTo>
                          <a:pt x="184957" y="224285"/>
                        </a:lnTo>
                        <a:lnTo>
                          <a:pt x="183395" y="234811"/>
                        </a:lnTo>
                        <a:lnTo>
                          <a:pt x="177127" y="254242"/>
                        </a:lnTo>
                        <a:lnTo>
                          <a:pt x="171641" y="250195"/>
                        </a:lnTo>
                        <a:lnTo>
                          <a:pt x="164582" y="258291"/>
                        </a:lnTo>
                        <a:lnTo>
                          <a:pt x="150476" y="258291"/>
                        </a:lnTo>
                        <a:lnTo>
                          <a:pt x="152829" y="266388"/>
                        </a:lnTo>
                        <a:lnTo>
                          <a:pt x="147342" y="272055"/>
                        </a:lnTo>
                        <a:lnTo>
                          <a:pt x="154391" y="289060"/>
                        </a:lnTo>
                        <a:lnTo>
                          <a:pt x="148904" y="285821"/>
                        </a:lnTo>
                        <a:lnTo>
                          <a:pt x="142637" y="292298"/>
                        </a:lnTo>
                        <a:lnTo>
                          <a:pt x="139503" y="285010"/>
                        </a:lnTo>
                        <a:lnTo>
                          <a:pt x="115996" y="255862"/>
                        </a:lnTo>
                        <a:lnTo>
                          <a:pt x="105023" y="251004"/>
                        </a:lnTo>
                        <a:lnTo>
                          <a:pt x="91697" y="248576"/>
                        </a:lnTo>
                        <a:lnTo>
                          <a:pt x="80725" y="246955"/>
                        </a:lnTo>
                        <a:lnTo>
                          <a:pt x="57208" y="258291"/>
                        </a:lnTo>
                        <a:lnTo>
                          <a:pt x="40748" y="267198"/>
                        </a:lnTo>
                        <a:lnTo>
                          <a:pt x="44672" y="275295"/>
                        </a:lnTo>
                        <a:lnTo>
                          <a:pt x="40748" y="278533"/>
                        </a:lnTo>
                        <a:lnTo>
                          <a:pt x="28994" y="258291"/>
                        </a:lnTo>
                        <a:lnTo>
                          <a:pt x="17240" y="239668"/>
                        </a:lnTo>
                        <a:lnTo>
                          <a:pt x="17240" y="238858"/>
                        </a:lnTo>
                        <a:lnTo>
                          <a:pt x="19593" y="218618"/>
                        </a:lnTo>
                        <a:lnTo>
                          <a:pt x="15669" y="210521"/>
                        </a:lnTo>
                        <a:lnTo>
                          <a:pt x="21946" y="208900"/>
                        </a:lnTo>
                        <a:lnTo>
                          <a:pt x="18022" y="204852"/>
                        </a:lnTo>
                        <a:lnTo>
                          <a:pt x="23508" y="197566"/>
                        </a:lnTo>
                        <a:lnTo>
                          <a:pt x="19593" y="195136"/>
                        </a:lnTo>
                        <a:lnTo>
                          <a:pt x="2353" y="136029"/>
                        </a:lnTo>
                        <a:lnTo>
                          <a:pt x="0" y="122265"/>
                        </a:lnTo>
                        <a:lnTo>
                          <a:pt x="11754" y="88258"/>
                        </a:lnTo>
                        <a:lnTo>
                          <a:pt x="18022" y="68016"/>
                        </a:lnTo>
                        <a:lnTo>
                          <a:pt x="21946" y="58300"/>
                        </a:lnTo>
                        <a:lnTo>
                          <a:pt x="48587" y="85019"/>
                        </a:lnTo>
                        <a:lnTo>
                          <a:pt x="55645" y="91497"/>
                        </a:lnTo>
                        <a:lnTo>
                          <a:pt x="67399" y="92306"/>
                        </a:lnTo>
                        <a:lnTo>
                          <a:pt x="76800" y="84209"/>
                        </a:lnTo>
                        <a:lnTo>
                          <a:pt x="91697" y="105261"/>
                        </a:lnTo>
                        <a:lnTo>
                          <a:pt x="98746" y="114167"/>
                        </a:lnTo>
                        <a:lnTo>
                          <a:pt x="106585" y="110928"/>
                        </a:lnTo>
                        <a:lnTo>
                          <a:pt x="115996" y="114976"/>
                        </a:lnTo>
                        <a:lnTo>
                          <a:pt x="123825" y="105261"/>
                        </a:lnTo>
                        <a:lnTo>
                          <a:pt x="126178" y="110119"/>
                        </a:lnTo>
                        <a:lnTo>
                          <a:pt x="130102" y="106880"/>
                        </a:lnTo>
                        <a:lnTo>
                          <a:pt x="131664" y="99592"/>
                        </a:lnTo>
                        <a:lnTo>
                          <a:pt x="134017" y="97973"/>
                        </a:lnTo>
                        <a:lnTo>
                          <a:pt x="131664" y="90687"/>
                        </a:lnTo>
                        <a:lnTo>
                          <a:pt x="119910" y="65586"/>
                        </a:lnTo>
                        <a:lnTo>
                          <a:pt x="111290" y="61537"/>
                        </a:lnTo>
                        <a:lnTo>
                          <a:pt x="101880" y="68825"/>
                        </a:lnTo>
                        <a:lnTo>
                          <a:pt x="48587" y="48582"/>
                        </a:lnTo>
                        <a:lnTo>
                          <a:pt x="67399" y="41296"/>
                        </a:lnTo>
                        <a:lnTo>
                          <a:pt x="74457" y="33198"/>
                        </a:lnTo>
                        <a:lnTo>
                          <a:pt x="84639" y="28341"/>
                        </a:lnTo>
                        <a:lnTo>
                          <a:pt x="86211" y="21863"/>
                        </a:lnTo>
                        <a:lnTo>
                          <a:pt x="91697" y="26721"/>
                        </a:lnTo>
                        <a:lnTo>
                          <a:pt x="101098" y="20243"/>
                        </a:lnTo>
                        <a:lnTo>
                          <a:pt x="106585" y="21863"/>
                        </a:lnTo>
                        <a:lnTo>
                          <a:pt x="106585" y="12957"/>
                        </a:lnTo>
                        <a:lnTo>
                          <a:pt x="134017" y="1621"/>
                        </a:lnTo>
                        <a:lnTo>
                          <a:pt x="144990" y="811"/>
                        </a:lnTo>
                        <a:lnTo>
                          <a:pt x="151257" y="0"/>
                        </a:lnTo>
                        <a:lnTo>
                          <a:pt x="160668" y="6478"/>
                        </a:lnTo>
                        <a:lnTo>
                          <a:pt x="175556" y="12955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30" name="Forma Livre: Forma 129">
                    <a:extLst>
                      <a:ext uri="{FF2B5EF4-FFF2-40B4-BE49-F238E27FC236}">
                        <a16:creationId xmlns:a16="http://schemas.microsoft.com/office/drawing/2014/main" id="{35F61B57-3078-032E-54D5-F72FDC4437AD}"/>
                      </a:ext>
                    </a:extLst>
                  </p:cNvPr>
                  <p:cNvSpPr/>
                  <p:nvPr/>
                </p:nvSpPr>
                <p:spPr>
                  <a:xfrm>
                    <a:off x="9897789" y="2278932"/>
                    <a:ext cx="146561" cy="183800"/>
                  </a:xfrm>
                  <a:custGeom>
                    <a:avLst/>
                    <a:gdLst>
                      <a:gd name="connsiteX0" fmla="*/ 146552 w 146561"/>
                      <a:gd name="connsiteY0" fmla="*/ 8907 h 183800"/>
                      <a:gd name="connsiteX1" fmla="*/ 131664 w 146561"/>
                      <a:gd name="connsiteY1" fmla="*/ 19433 h 183800"/>
                      <a:gd name="connsiteX2" fmla="*/ 131664 w 146561"/>
                      <a:gd name="connsiteY2" fmla="*/ 38055 h 183800"/>
                      <a:gd name="connsiteX3" fmla="*/ 118339 w 146561"/>
                      <a:gd name="connsiteY3" fmla="*/ 55868 h 183800"/>
                      <a:gd name="connsiteX4" fmla="*/ 102661 w 146561"/>
                      <a:gd name="connsiteY4" fmla="*/ 62346 h 183800"/>
                      <a:gd name="connsiteX5" fmla="*/ 94040 w 146561"/>
                      <a:gd name="connsiteY5" fmla="*/ 73682 h 183800"/>
                      <a:gd name="connsiteX6" fmla="*/ 98746 w 146561"/>
                      <a:gd name="connsiteY6" fmla="*/ 74492 h 183800"/>
                      <a:gd name="connsiteX7" fmla="*/ 110500 w 146561"/>
                      <a:gd name="connsiteY7" fmla="*/ 79350 h 183800"/>
                      <a:gd name="connsiteX8" fmla="*/ 112852 w 146561"/>
                      <a:gd name="connsiteY8" fmla="*/ 88257 h 183800"/>
                      <a:gd name="connsiteX9" fmla="*/ 110500 w 146561"/>
                      <a:gd name="connsiteY9" fmla="*/ 95543 h 183800"/>
                      <a:gd name="connsiteX10" fmla="*/ 114424 w 146561"/>
                      <a:gd name="connsiteY10" fmla="*/ 102021 h 183800"/>
                      <a:gd name="connsiteX11" fmla="*/ 105013 w 146561"/>
                      <a:gd name="connsiteY11" fmla="*/ 108499 h 183800"/>
                      <a:gd name="connsiteX12" fmla="*/ 105013 w 146561"/>
                      <a:gd name="connsiteY12" fmla="*/ 114167 h 183800"/>
                      <a:gd name="connsiteX13" fmla="*/ 98746 w 146561"/>
                      <a:gd name="connsiteY13" fmla="*/ 112547 h 183800"/>
                      <a:gd name="connsiteX14" fmla="*/ 98746 w 146561"/>
                      <a:gd name="connsiteY14" fmla="*/ 113357 h 183800"/>
                      <a:gd name="connsiteX15" fmla="*/ 96393 w 146561"/>
                      <a:gd name="connsiteY15" fmla="*/ 119025 h 183800"/>
                      <a:gd name="connsiteX16" fmla="*/ 91697 w 146561"/>
                      <a:gd name="connsiteY16" fmla="*/ 119835 h 183800"/>
                      <a:gd name="connsiteX17" fmla="*/ 93259 w 146561"/>
                      <a:gd name="connsiteY17" fmla="*/ 123882 h 183800"/>
                      <a:gd name="connsiteX18" fmla="*/ 86211 w 146561"/>
                      <a:gd name="connsiteY18" fmla="*/ 126312 h 183800"/>
                      <a:gd name="connsiteX19" fmla="*/ 85430 w 146561"/>
                      <a:gd name="connsiteY19" fmla="*/ 137648 h 183800"/>
                      <a:gd name="connsiteX20" fmla="*/ 76800 w 146561"/>
                      <a:gd name="connsiteY20" fmla="*/ 142505 h 183800"/>
                      <a:gd name="connsiteX21" fmla="*/ 70533 w 146561"/>
                      <a:gd name="connsiteY21" fmla="*/ 140885 h 183800"/>
                      <a:gd name="connsiteX22" fmla="*/ 59560 w 146561"/>
                      <a:gd name="connsiteY22" fmla="*/ 149792 h 183800"/>
                      <a:gd name="connsiteX23" fmla="*/ 53293 w 146561"/>
                      <a:gd name="connsiteY23" fmla="*/ 148173 h 183800"/>
                      <a:gd name="connsiteX24" fmla="*/ 43892 w 146561"/>
                      <a:gd name="connsiteY24" fmla="*/ 170845 h 183800"/>
                      <a:gd name="connsiteX25" fmla="*/ 42320 w 146561"/>
                      <a:gd name="connsiteY25" fmla="*/ 182179 h 183800"/>
                      <a:gd name="connsiteX26" fmla="*/ 36833 w 146561"/>
                      <a:gd name="connsiteY26" fmla="*/ 183800 h 183800"/>
                      <a:gd name="connsiteX27" fmla="*/ 32918 w 146561"/>
                      <a:gd name="connsiteY27" fmla="*/ 182991 h 183800"/>
                      <a:gd name="connsiteX28" fmla="*/ 0 w 146561"/>
                      <a:gd name="connsiteY28" fmla="*/ 114167 h 183800"/>
                      <a:gd name="connsiteX29" fmla="*/ 6268 w 146561"/>
                      <a:gd name="connsiteY29" fmla="*/ 95543 h 183800"/>
                      <a:gd name="connsiteX30" fmla="*/ 22727 w 146561"/>
                      <a:gd name="connsiteY30" fmla="*/ 38866 h 183800"/>
                      <a:gd name="connsiteX31" fmla="*/ 25079 w 146561"/>
                      <a:gd name="connsiteY31" fmla="*/ 42105 h 183800"/>
                      <a:gd name="connsiteX32" fmla="*/ 30566 w 146561"/>
                      <a:gd name="connsiteY32" fmla="*/ 34008 h 183800"/>
                      <a:gd name="connsiteX33" fmla="*/ 36833 w 146561"/>
                      <a:gd name="connsiteY33" fmla="*/ 33198 h 183800"/>
                      <a:gd name="connsiteX34" fmla="*/ 42320 w 146561"/>
                      <a:gd name="connsiteY34" fmla="*/ 24291 h 183800"/>
                      <a:gd name="connsiteX35" fmla="*/ 46234 w 146561"/>
                      <a:gd name="connsiteY35" fmla="*/ 29959 h 183800"/>
                      <a:gd name="connsiteX36" fmla="*/ 59560 w 146561"/>
                      <a:gd name="connsiteY36" fmla="*/ 25910 h 183800"/>
                      <a:gd name="connsiteX37" fmla="*/ 58779 w 146561"/>
                      <a:gd name="connsiteY37" fmla="*/ 15384 h 183800"/>
                      <a:gd name="connsiteX38" fmla="*/ 65056 w 146561"/>
                      <a:gd name="connsiteY38" fmla="*/ 9716 h 183800"/>
                      <a:gd name="connsiteX39" fmla="*/ 78372 w 146561"/>
                      <a:gd name="connsiteY39" fmla="*/ 15384 h 183800"/>
                      <a:gd name="connsiteX40" fmla="*/ 91697 w 146561"/>
                      <a:gd name="connsiteY40" fmla="*/ 8907 h 183800"/>
                      <a:gd name="connsiteX41" fmla="*/ 102670 w 146561"/>
                      <a:gd name="connsiteY41" fmla="*/ 12145 h 183800"/>
                      <a:gd name="connsiteX42" fmla="*/ 112862 w 146561"/>
                      <a:gd name="connsiteY42" fmla="*/ 7288 h 183800"/>
                      <a:gd name="connsiteX43" fmla="*/ 135588 w 146561"/>
                      <a:gd name="connsiteY43" fmla="*/ 0 h 183800"/>
                      <a:gd name="connsiteX44" fmla="*/ 142637 w 146561"/>
                      <a:gd name="connsiteY44" fmla="*/ 1619 h 183800"/>
                      <a:gd name="connsiteX45" fmla="*/ 146561 w 146561"/>
                      <a:gd name="connsiteY45" fmla="*/ 8907 h 183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146561" h="183800">
                        <a:moveTo>
                          <a:pt x="146552" y="8907"/>
                        </a:moveTo>
                        <a:lnTo>
                          <a:pt x="131664" y="19433"/>
                        </a:lnTo>
                        <a:lnTo>
                          <a:pt x="131664" y="38055"/>
                        </a:lnTo>
                        <a:lnTo>
                          <a:pt x="118339" y="55868"/>
                        </a:lnTo>
                        <a:lnTo>
                          <a:pt x="102661" y="62346"/>
                        </a:lnTo>
                        <a:lnTo>
                          <a:pt x="94040" y="73682"/>
                        </a:lnTo>
                        <a:lnTo>
                          <a:pt x="98746" y="74492"/>
                        </a:lnTo>
                        <a:lnTo>
                          <a:pt x="110500" y="79350"/>
                        </a:lnTo>
                        <a:lnTo>
                          <a:pt x="112852" y="88257"/>
                        </a:lnTo>
                        <a:lnTo>
                          <a:pt x="110500" y="95543"/>
                        </a:lnTo>
                        <a:lnTo>
                          <a:pt x="114424" y="102021"/>
                        </a:lnTo>
                        <a:lnTo>
                          <a:pt x="105013" y="108499"/>
                        </a:lnTo>
                        <a:lnTo>
                          <a:pt x="105013" y="114167"/>
                        </a:lnTo>
                        <a:lnTo>
                          <a:pt x="98746" y="112547"/>
                        </a:lnTo>
                        <a:lnTo>
                          <a:pt x="98746" y="113357"/>
                        </a:lnTo>
                        <a:lnTo>
                          <a:pt x="96393" y="119025"/>
                        </a:lnTo>
                        <a:lnTo>
                          <a:pt x="91697" y="119835"/>
                        </a:lnTo>
                        <a:lnTo>
                          <a:pt x="93259" y="123882"/>
                        </a:lnTo>
                        <a:lnTo>
                          <a:pt x="86211" y="126312"/>
                        </a:lnTo>
                        <a:lnTo>
                          <a:pt x="85430" y="137648"/>
                        </a:lnTo>
                        <a:lnTo>
                          <a:pt x="76800" y="142505"/>
                        </a:lnTo>
                        <a:lnTo>
                          <a:pt x="70533" y="140885"/>
                        </a:lnTo>
                        <a:lnTo>
                          <a:pt x="59560" y="149792"/>
                        </a:lnTo>
                        <a:lnTo>
                          <a:pt x="53293" y="148173"/>
                        </a:lnTo>
                        <a:lnTo>
                          <a:pt x="43892" y="170845"/>
                        </a:lnTo>
                        <a:lnTo>
                          <a:pt x="42320" y="182179"/>
                        </a:lnTo>
                        <a:lnTo>
                          <a:pt x="36833" y="183800"/>
                        </a:lnTo>
                        <a:lnTo>
                          <a:pt x="32918" y="182991"/>
                        </a:lnTo>
                        <a:lnTo>
                          <a:pt x="0" y="114167"/>
                        </a:lnTo>
                        <a:lnTo>
                          <a:pt x="6268" y="95543"/>
                        </a:lnTo>
                        <a:lnTo>
                          <a:pt x="22727" y="38866"/>
                        </a:lnTo>
                        <a:lnTo>
                          <a:pt x="25079" y="42105"/>
                        </a:lnTo>
                        <a:lnTo>
                          <a:pt x="30566" y="34008"/>
                        </a:lnTo>
                        <a:lnTo>
                          <a:pt x="36833" y="33198"/>
                        </a:lnTo>
                        <a:lnTo>
                          <a:pt x="42320" y="24291"/>
                        </a:lnTo>
                        <a:lnTo>
                          <a:pt x="46234" y="29959"/>
                        </a:lnTo>
                        <a:lnTo>
                          <a:pt x="59560" y="25910"/>
                        </a:lnTo>
                        <a:lnTo>
                          <a:pt x="58779" y="15384"/>
                        </a:lnTo>
                        <a:lnTo>
                          <a:pt x="65056" y="9716"/>
                        </a:lnTo>
                        <a:lnTo>
                          <a:pt x="78372" y="15384"/>
                        </a:lnTo>
                        <a:lnTo>
                          <a:pt x="91697" y="8907"/>
                        </a:lnTo>
                        <a:lnTo>
                          <a:pt x="102670" y="12145"/>
                        </a:lnTo>
                        <a:lnTo>
                          <a:pt x="112862" y="7288"/>
                        </a:lnTo>
                        <a:lnTo>
                          <a:pt x="135588" y="0"/>
                        </a:lnTo>
                        <a:lnTo>
                          <a:pt x="142637" y="1619"/>
                        </a:lnTo>
                        <a:lnTo>
                          <a:pt x="146561" y="8907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31" name="Forma Livre: Forma 130">
                    <a:extLst>
                      <a:ext uri="{FF2B5EF4-FFF2-40B4-BE49-F238E27FC236}">
                        <a16:creationId xmlns:a16="http://schemas.microsoft.com/office/drawing/2014/main" id="{F2C59BDE-4AC7-21EE-A360-24AEEDAE9D7E}"/>
                      </a:ext>
                    </a:extLst>
                  </p:cNvPr>
                  <p:cNvSpPr/>
                  <p:nvPr/>
                </p:nvSpPr>
                <p:spPr>
                  <a:xfrm>
                    <a:off x="9672066" y="2121047"/>
                    <a:ext cx="209254" cy="140075"/>
                  </a:xfrm>
                  <a:custGeom>
                    <a:avLst/>
                    <a:gdLst>
                      <a:gd name="connsiteX0" fmla="*/ 119129 w 209254"/>
                      <a:gd name="connsiteY0" fmla="*/ 42101 h 140075"/>
                      <a:gd name="connsiteX1" fmla="*/ 133235 w 209254"/>
                      <a:gd name="connsiteY1" fmla="*/ 54246 h 140075"/>
                      <a:gd name="connsiteX2" fmla="*/ 142647 w 209254"/>
                      <a:gd name="connsiteY2" fmla="*/ 52627 h 140075"/>
                      <a:gd name="connsiteX3" fmla="*/ 144209 w 209254"/>
                      <a:gd name="connsiteY3" fmla="*/ 67201 h 140075"/>
                      <a:gd name="connsiteX4" fmla="*/ 170859 w 209254"/>
                      <a:gd name="connsiteY4" fmla="*/ 75297 h 140075"/>
                      <a:gd name="connsiteX5" fmla="*/ 178698 w 209254"/>
                      <a:gd name="connsiteY5" fmla="*/ 85823 h 140075"/>
                      <a:gd name="connsiteX6" fmla="*/ 189662 w 209254"/>
                      <a:gd name="connsiteY6" fmla="*/ 86634 h 140075"/>
                      <a:gd name="connsiteX7" fmla="*/ 188100 w 209254"/>
                      <a:gd name="connsiteY7" fmla="*/ 93920 h 140075"/>
                      <a:gd name="connsiteX8" fmla="*/ 202988 w 209254"/>
                      <a:gd name="connsiteY8" fmla="*/ 96350 h 140075"/>
                      <a:gd name="connsiteX9" fmla="*/ 201426 w 209254"/>
                      <a:gd name="connsiteY9" fmla="*/ 102827 h 140075"/>
                      <a:gd name="connsiteX10" fmla="*/ 208474 w 209254"/>
                      <a:gd name="connsiteY10" fmla="*/ 104446 h 140075"/>
                      <a:gd name="connsiteX11" fmla="*/ 209255 w 209254"/>
                      <a:gd name="connsiteY11" fmla="*/ 110924 h 140075"/>
                      <a:gd name="connsiteX12" fmla="*/ 202988 w 209254"/>
                      <a:gd name="connsiteY12" fmla="*/ 111735 h 140075"/>
                      <a:gd name="connsiteX13" fmla="*/ 192014 w 209254"/>
                      <a:gd name="connsiteY13" fmla="*/ 112545 h 140075"/>
                      <a:gd name="connsiteX14" fmla="*/ 164582 w 209254"/>
                      <a:gd name="connsiteY14" fmla="*/ 123880 h 140075"/>
                      <a:gd name="connsiteX15" fmla="*/ 164582 w 209254"/>
                      <a:gd name="connsiteY15" fmla="*/ 132787 h 140075"/>
                      <a:gd name="connsiteX16" fmla="*/ 159096 w 209254"/>
                      <a:gd name="connsiteY16" fmla="*/ 131168 h 140075"/>
                      <a:gd name="connsiteX17" fmla="*/ 149695 w 209254"/>
                      <a:gd name="connsiteY17" fmla="*/ 137645 h 140075"/>
                      <a:gd name="connsiteX18" fmla="*/ 144209 w 209254"/>
                      <a:gd name="connsiteY18" fmla="*/ 132787 h 140075"/>
                      <a:gd name="connsiteX19" fmla="*/ 142637 w 209254"/>
                      <a:gd name="connsiteY19" fmla="*/ 139264 h 140075"/>
                      <a:gd name="connsiteX20" fmla="*/ 130883 w 209254"/>
                      <a:gd name="connsiteY20" fmla="*/ 140076 h 140075"/>
                      <a:gd name="connsiteX21" fmla="*/ 115205 w 209254"/>
                      <a:gd name="connsiteY21" fmla="*/ 128739 h 140075"/>
                      <a:gd name="connsiteX22" fmla="*/ 112071 w 209254"/>
                      <a:gd name="connsiteY22" fmla="*/ 132788 h 140075"/>
                      <a:gd name="connsiteX23" fmla="*/ 106585 w 209254"/>
                      <a:gd name="connsiteY23" fmla="*/ 110117 h 140075"/>
                      <a:gd name="connsiteX24" fmla="*/ 102670 w 209254"/>
                      <a:gd name="connsiteY24" fmla="*/ 108497 h 140075"/>
                      <a:gd name="connsiteX25" fmla="*/ 72104 w 209254"/>
                      <a:gd name="connsiteY25" fmla="*/ 97971 h 140075"/>
                      <a:gd name="connsiteX26" fmla="*/ 68189 w 209254"/>
                      <a:gd name="connsiteY26" fmla="*/ 100400 h 140075"/>
                      <a:gd name="connsiteX27" fmla="*/ 57998 w 209254"/>
                      <a:gd name="connsiteY27" fmla="*/ 103640 h 140075"/>
                      <a:gd name="connsiteX28" fmla="*/ 24299 w 209254"/>
                      <a:gd name="connsiteY28" fmla="*/ 102020 h 140075"/>
                      <a:gd name="connsiteX29" fmla="*/ 0 w 209254"/>
                      <a:gd name="connsiteY29" fmla="*/ 92304 h 140075"/>
                      <a:gd name="connsiteX30" fmla="*/ 1562 w 209254"/>
                      <a:gd name="connsiteY30" fmla="*/ 75301 h 140075"/>
                      <a:gd name="connsiteX31" fmla="*/ 1562 w 209254"/>
                      <a:gd name="connsiteY31" fmla="*/ 73681 h 140075"/>
                      <a:gd name="connsiteX32" fmla="*/ 75238 w 209254"/>
                      <a:gd name="connsiteY32" fmla="*/ 0 h 140075"/>
                      <a:gd name="connsiteX33" fmla="*/ 98746 w 209254"/>
                      <a:gd name="connsiteY33" fmla="*/ 21052 h 140075"/>
                      <a:gd name="connsiteX34" fmla="*/ 104232 w 209254"/>
                      <a:gd name="connsiteY34" fmla="*/ 25910 h 140075"/>
                      <a:gd name="connsiteX35" fmla="*/ 119129 w 209254"/>
                      <a:gd name="connsiteY35" fmla="*/ 42103 h 140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209254" h="140075">
                        <a:moveTo>
                          <a:pt x="119129" y="42101"/>
                        </a:moveTo>
                        <a:lnTo>
                          <a:pt x="133235" y="54246"/>
                        </a:lnTo>
                        <a:lnTo>
                          <a:pt x="142647" y="52627"/>
                        </a:lnTo>
                        <a:lnTo>
                          <a:pt x="144209" y="67201"/>
                        </a:lnTo>
                        <a:lnTo>
                          <a:pt x="170859" y="75297"/>
                        </a:lnTo>
                        <a:lnTo>
                          <a:pt x="178698" y="85823"/>
                        </a:lnTo>
                        <a:lnTo>
                          <a:pt x="189662" y="86634"/>
                        </a:lnTo>
                        <a:lnTo>
                          <a:pt x="188100" y="93920"/>
                        </a:lnTo>
                        <a:lnTo>
                          <a:pt x="202988" y="96350"/>
                        </a:lnTo>
                        <a:lnTo>
                          <a:pt x="201426" y="102827"/>
                        </a:lnTo>
                        <a:lnTo>
                          <a:pt x="208474" y="104446"/>
                        </a:lnTo>
                        <a:lnTo>
                          <a:pt x="209255" y="110924"/>
                        </a:lnTo>
                        <a:lnTo>
                          <a:pt x="202988" y="111735"/>
                        </a:lnTo>
                        <a:lnTo>
                          <a:pt x="192014" y="112545"/>
                        </a:lnTo>
                        <a:lnTo>
                          <a:pt x="164582" y="123880"/>
                        </a:lnTo>
                        <a:lnTo>
                          <a:pt x="164582" y="132787"/>
                        </a:lnTo>
                        <a:lnTo>
                          <a:pt x="159096" y="131168"/>
                        </a:lnTo>
                        <a:lnTo>
                          <a:pt x="149695" y="137645"/>
                        </a:lnTo>
                        <a:lnTo>
                          <a:pt x="144209" y="132787"/>
                        </a:lnTo>
                        <a:lnTo>
                          <a:pt x="142637" y="139264"/>
                        </a:lnTo>
                        <a:lnTo>
                          <a:pt x="130883" y="140076"/>
                        </a:lnTo>
                        <a:lnTo>
                          <a:pt x="115205" y="128739"/>
                        </a:lnTo>
                        <a:lnTo>
                          <a:pt x="112071" y="132788"/>
                        </a:lnTo>
                        <a:lnTo>
                          <a:pt x="106585" y="110117"/>
                        </a:lnTo>
                        <a:lnTo>
                          <a:pt x="102670" y="108497"/>
                        </a:lnTo>
                        <a:lnTo>
                          <a:pt x="72104" y="97971"/>
                        </a:lnTo>
                        <a:lnTo>
                          <a:pt x="68189" y="100400"/>
                        </a:lnTo>
                        <a:lnTo>
                          <a:pt x="57998" y="103640"/>
                        </a:lnTo>
                        <a:lnTo>
                          <a:pt x="24299" y="102020"/>
                        </a:lnTo>
                        <a:lnTo>
                          <a:pt x="0" y="92304"/>
                        </a:lnTo>
                        <a:lnTo>
                          <a:pt x="1562" y="75301"/>
                        </a:lnTo>
                        <a:lnTo>
                          <a:pt x="1562" y="73681"/>
                        </a:lnTo>
                        <a:lnTo>
                          <a:pt x="75238" y="0"/>
                        </a:lnTo>
                        <a:lnTo>
                          <a:pt x="98746" y="21052"/>
                        </a:lnTo>
                        <a:lnTo>
                          <a:pt x="104232" y="25910"/>
                        </a:lnTo>
                        <a:lnTo>
                          <a:pt x="119129" y="42103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32" name="Forma Livre: Forma 131">
                    <a:extLst>
                      <a:ext uri="{FF2B5EF4-FFF2-40B4-BE49-F238E27FC236}">
                        <a16:creationId xmlns:a16="http://schemas.microsoft.com/office/drawing/2014/main" id="{71E6B28A-48A3-A0C2-4CBB-1DE6D4BF89D7}"/>
                      </a:ext>
                    </a:extLst>
                  </p:cNvPr>
                  <p:cNvSpPr/>
                  <p:nvPr/>
                </p:nvSpPr>
                <p:spPr>
                  <a:xfrm>
                    <a:off x="9989477" y="2176104"/>
                    <a:ext cx="359740" cy="346544"/>
                  </a:xfrm>
                  <a:custGeom>
                    <a:avLst/>
                    <a:gdLst>
                      <a:gd name="connsiteX0" fmla="*/ 144219 w 359740"/>
                      <a:gd name="connsiteY0" fmla="*/ 82586 h 346544"/>
                      <a:gd name="connsiteX1" fmla="*/ 155972 w 359740"/>
                      <a:gd name="connsiteY1" fmla="*/ 106067 h 346544"/>
                      <a:gd name="connsiteX2" fmla="*/ 169298 w 359740"/>
                      <a:gd name="connsiteY2" fmla="*/ 103638 h 346544"/>
                      <a:gd name="connsiteX3" fmla="*/ 193586 w 359740"/>
                      <a:gd name="connsiteY3" fmla="*/ 91492 h 346544"/>
                      <a:gd name="connsiteX4" fmla="*/ 203778 w 359740"/>
                      <a:gd name="connsiteY4" fmla="*/ 97970 h 346544"/>
                      <a:gd name="connsiteX5" fmla="*/ 213179 w 359740"/>
                      <a:gd name="connsiteY5" fmla="*/ 109306 h 346544"/>
                      <a:gd name="connsiteX6" fmla="*/ 221018 w 359740"/>
                      <a:gd name="connsiteY6" fmla="*/ 113354 h 346544"/>
                      <a:gd name="connsiteX7" fmla="*/ 222590 w 359740"/>
                      <a:gd name="connsiteY7" fmla="*/ 105257 h 346544"/>
                      <a:gd name="connsiteX8" fmla="*/ 237477 w 359740"/>
                      <a:gd name="connsiteY8" fmla="*/ 104448 h 346544"/>
                      <a:gd name="connsiteX9" fmla="*/ 233563 w 359740"/>
                      <a:gd name="connsiteY9" fmla="*/ 112545 h 346544"/>
                      <a:gd name="connsiteX10" fmla="*/ 242183 w 359740"/>
                      <a:gd name="connsiteY10" fmla="*/ 114974 h 346544"/>
                      <a:gd name="connsiteX11" fmla="*/ 251584 w 359740"/>
                      <a:gd name="connsiteY11" fmla="*/ 101210 h 346544"/>
                      <a:gd name="connsiteX12" fmla="*/ 271968 w 359740"/>
                      <a:gd name="connsiteY12" fmla="*/ 111736 h 346544"/>
                      <a:gd name="connsiteX13" fmla="*/ 275883 w 359740"/>
                      <a:gd name="connsiteY13" fmla="*/ 120642 h 346544"/>
                      <a:gd name="connsiteX14" fmla="*/ 291561 w 359740"/>
                      <a:gd name="connsiteY14" fmla="*/ 104448 h 346544"/>
                      <a:gd name="connsiteX15" fmla="*/ 298609 w 359740"/>
                      <a:gd name="connsiteY15" fmla="*/ 106877 h 346544"/>
                      <a:gd name="connsiteX16" fmla="*/ 315849 w 359740"/>
                      <a:gd name="connsiteY16" fmla="*/ 112545 h 346544"/>
                      <a:gd name="connsiteX17" fmla="*/ 318202 w 359740"/>
                      <a:gd name="connsiteY17" fmla="*/ 113356 h 346544"/>
                      <a:gd name="connsiteX18" fmla="*/ 327613 w 359740"/>
                      <a:gd name="connsiteY18" fmla="*/ 123881 h 346544"/>
                      <a:gd name="connsiteX19" fmla="*/ 319774 w 359740"/>
                      <a:gd name="connsiteY19" fmla="*/ 126311 h 346544"/>
                      <a:gd name="connsiteX20" fmla="*/ 315849 w 359740"/>
                      <a:gd name="connsiteY20" fmla="*/ 127122 h 346544"/>
                      <a:gd name="connsiteX21" fmla="*/ 319774 w 359740"/>
                      <a:gd name="connsiteY21" fmla="*/ 142505 h 346544"/>
                      <a:gd name="connsiteX22" fmla="*/ 323688 w 359740"/>
                      <a:gd name="connsiteY22" fmla="*/ 140077 h 346544"/>
                      <a:gd name="connsiteX23" fmla="*/ 330747 w 359740"/>
                      <a:gd name="connsiteY23" fmla="*/ 165176 h 346544"/>
                      <a:gd name="connsiteX24" fmla="*/ 337014 w 359740"/>
                      <a:gd name="connsiteY24" fmla="*/ 171654 h 346544"/>
                      <a:gd name="connsiteX25" fmla="*/ 337014 w 359740"/>
                      <a:gd name="connsiteY25" fmla="*/ 187038 h 346544"/>
                      <a:gd name="connsiteX26" fmla="*/ 355826 w 359740"/>
                      <a:gd name="connsiteY26" fmla="*/ 211327 h 346544"/>
                      <a:gd name="connsiteX27" fmla="*/ 359740 w 359740"/>
                      <a:gd name="connsiteY27" fmla="*/ 225902 h 346544"/>
                      <a:gd name="connsiteX28" fmla="*/ 342500 w 359740"/>
                      <a:gd name="connsiteY28" fmla="*/ 253432 h 346544"/>
                      <a:gd name="connsiteX29" fmla="*/ 342500 w 359740"/>
                      <a:gd name="connsiteY29" fmla="*/ 252622 h 346544"/>
                      <a:gd name="connsiteX30" fmla="*/ 340148 w 359740"/>
                      <a:gd name="connsiteY30" fmla="*/ 256669 h 346544"/>
                      <a:gd name="connsiteX31" fmla="*/ 329175 w 359740"/>
                      <a:gd name="connsiteY31" fmla="*/ 290677 h 346544"/>
                      <a:gd name="connsiteX32" fmla="*/ 325260 w 359740"/>
                      <a:gd name="connsiteY32" fmla="*/ 305251 h 346544"/>
                      <a:gd name="connsiteX33" fmla="*/ 317421 w 359740"/>
                      <a:gd name="connsiteY33" fmla="*/ 305251 h 346544"/>
                      <a:gd name="connsiteX34" fmla="*/ 314287 w 359740"/>
                      <a:gd name="connsiteY34" fmla="*/ 302822 h 346544"/>
                      <a:gd name="connsiteX35" fmla="*/ 308020 w 359740"/>
                      <a:gd name="connsiteY35" fmla="*/ 312538 h 346544"/>
                      <a:gd name="connsiteX36" fmla="*/ 306448 w 359740"/>
                      <a:gd name="connsiteY36" fmla="*/ 311728 h 346544"/>
                      <a:gd name="connsiteX37" fmla="*/ 300181 w 359740"/>
                      <a:gd name="connsiteY37" fmla="*/ 314967 h 346544"/>
                      <a:gd name="connsiteX38" fmla="*/ 298609 w 359740"/>
                      <a:gd name="connsiteY38" fmla="*/ 317397 h 346544"/>
                      <a:gd name="connsiteX39" fmla="*/ 283722 w 359740"/>
                      <a:gd name="connsiteY39" fmla="*/ 346544 h 346544"/>
                      <a:gd name="connsiteX40" fmla="*/ 264909 w 359740"/>
                      <a:gd name="connsiteY40" fmla="*/ 342497 h 346544"/>
                      <a:gd name="connsiteX41" fmla="*/ 254718 w 359740"/>
                      <a:gd name="connsiteY41" fmla="*/ 346544 h 346544"/>
                      <a:gd name="connsiteX42" fmla="*/ 241402 w 359740"/>
                      <a:gd name="connsiteY42" fmla="*/ 332780 h 346544"/>
                      <a:gd name="connsiteX43" fmla="*/ 239830 w 359740"/>
                      <a:gd name="connsiteY43" fmla="*/ 327112 h 346544"/>
                      <a:gd name="connsiteX44" fmla="*/ 249231 w 359740"/>
                      <a:gd name="connsiteY44" fmla="*/ 319825 h 346544"/>
                      <a:gd name="connsiteX45" fmla="*/ 241402 w 359740"/>
                      <a:gd name="connsiteY45" fmla="*/ 316587 h 346544"/>
                      <a:gd name="connsiteX46" fmla="*/ 242183 w 359740"/>
                      <a:gd name="connsiteY46" fmla="*/ 310108 h 346544"/>
                      <a:gd name="connsiteX47" fmla="*/ 238259 w 359740"/>
                      <a:gd name="connsiteY47" fmla="*/ 310919 h 346544"/>
                      <a:gd name="connsiteX48" fmla="*/ 238259 w 359740"/>
                      <a:gd name="connsiteY48" fmla="*/ 305251 h 346544"/>
                      <a:gd name="connsiteX49" fmla="*/ 206912 w 359740"/>
                      <a:gd name="connsiteY49" fmla="*/ 316587 h 346544"/>
                      <a:gd name="connsiteX50" fmla="*/ 198292 w 359740"/>
                      <a:gd name="connsiteY50" fmla="*/ 327921 h 346544"/>
                      <a:gd name="connsiteX51" fmla="*/ 184966 w 359740"/>
                      <a:gd name="connsiteY51" fmla="*/ 334399 h 346544"/>
                      <a:gd name="connsiteX52" fmla="*/ 153620 w 359740"/>
                      <a:gd name="connsiteY52" fmla="*/ 340066 h 346544"/>
                      <a:gd name="connsiteX53" fmla="*/ 129321 w 359740"/>
                      <a:gd name="connsiteY53" fmla="*/ 329542 h 346544"/>
                      <a:gd name="connsiteX54" fmla="*/ 119911 w 359740"/>
                      <a:gd name="connsiteY54" fmla="*/ 333589 h 346544"/>
                      <a:gd name="connsiteX55" fmla="*/ 83858 w 359740"/>
                      <a:gd name="connsiteY55" fmla="*/ 327111 h 346544"/>
                      <a:gd name="connsiteX56" fmla="*/ 62703 w 359740"/>
                      <a:gd name="connsiteY56" fmla="*/ 297153 h 346544"/>
                      <a:gd name="connsiteX57" fmla="*/ 36052 w 359740"/>
                      <a:gd name="connsiteY57" fmla="*/ 258288 h 346544"/>
                      <a:gd name="connsiteX58" fmla="*/ 7058 w 359740"/>
                      <a:gd name="connsiteY58" fmla="*/ 216186 h 346544"/>
                      <a:gd name="connsiteX59" fmla="*/ 7058 w 359740"/>
                      <a:gd name="connsiteY59" fmla="*/ 215376 h 346544"/>
                      <a:gd name="connsiteX60" fmla="*/ 13326 w 359740"/>
                      <a:gd name="connsiteY60" fmla="*/ 216996 h 346544"/>
                      <a:gd name="connsiteX61" fmla="*/ 13326 w 359740"/>
                      <a:gd name="connsiteY61" fmla="*/ 211327 h 346544"/>
                      <a:gd name="connsiteX62" fmla="*/ 22727 w 359740"/>
                      <a:gd name="connsiteY62" fmla="*/ 204849 h 346544"/>
                      <a:gd name="connsiteX63" fmla="*/ 18812 w 359740"/>
                      <a:gd name="connsiteY63" fmla="*/ 198372 h 346544"/>
                      <a:gd name="connsiteX64" fmla="*/ 21165 w 359740"/>
                      <a:gd name="connsiteY64" fmla="*/ 191086 h 346544"/>
                      <a:gd name="connsiteX65" fmla="*/ 18812 w 359740"/>
                      <a:gd name="connsiteY65" fmla="*/ 182179 h 346544"/>
                      <a:gd name="connsiteX66" fmla="*/ 7058 w 359740"/>
                      <a:gd name="connsiteY66" fmla="*/ 177321 h 346544"/>
                      <a:gd name="connsiteX67" fmla="*/ 2353 w 359740"/>
                      <a:gd name="connsiteY67" fmla="*/ 176511 h 346544"/>
                      <a:gd name="connsiteX68" fmla="*/ 10973 w 359740"/>
                      <a:gd name="connsiteY68" fmla="*/ 165175 h 346544"/>
                      <a:gd name="connsiteX69" fmla="*/ 26651 w 359740"/>
                      <a:gd name="connsiteY69" fmla="*/ 158698 h 346544"/>
                      <a:gd name="connsiteX70" fmla="*/ 39977 w 359740"/>
                      <a:gd name="connsiteY70" fmla="*/ 140884 h 346544"/>
                      <a:gd name="connsiteX71" fmla="*/ 39977 w 359740"/>
                      <a:gd name="connsiteY71" fmla="*/ 122262 h 346544"/>
                      <a:gd name="connsiteX72" fmla="*/ 54864 w 359740"/>
                      <a:gd name="connsiteY72" fmla="*/ 111736 h 346544"/>
                      <a:gd name="connsiteX73" fmla="*/ 50950 w 359740"/>
                      <a:gd name="connsiteY73" fmla="*/ 104449 h 346544"/>
                      <a:gd name="connsiteX74" fmla="*/ 43892 w 359740"/>
                      <a:gd name="connsiteY74" fmla="*/ 102829 h 346544"/>
                      <a:gd name="connsiteX75" fmla="*/ 21165 w 359740"/>
                      <a:gd name="connsiteY75" fmla="*/ 110117 h 346544"/>
                      <a:gd name="connsiteX76" fmla="*/ 0 w 359740"/>
                      <a:gd name="connsiteY76" fmla="*/ 71252 h 346544"/>
                      <a:gd name="connsiteX77" fmla="*/ 33700 w 359740"/>
                      <a:gd name="connsiteY77" fmla="*/ 52629 h 346544"/>
                      <a:gd name="connsiteX78" fmla="*/ 36052 w 359740"/>
                      <a:gd name="connsiteY78" fmla="*/ 51010 h 346544"/>
                      <a:gd name="connsiteX79" fmla="*/ 123054 w 359740"/>
                      <a:gd name="connsiteY79" fmla="*/ 0 h 346544"/>
                      <a:gd name="connsiteX80" fmla="*/ 123835 w 359740"/>
                      <a:gd name="connsiteY80" fmla="*/ 11336 h 346544"/>
                      <a:gd name="connsiteX81" fmla="*/ 115996 w 359740"/>
                      <a:gd name="connsiteY81" fmla="*/ 36435 h 346544"/>
                      <a:gd name="connsiteX82" fmla="*/ 123044 w 359740"/>
                      <a:gd name="connsiteY82" fmla="*/ 53439 h 346544"/>
                      <a:gd name="connsiteX83" fmla="*/ 123044 w 359740"/>
                      <a:gd name="connsiteY83" fmla="*/ 52629 h 346544"/>
                      <a:gd name="connsiteX84" fmla="*/ 123825 w 359740"/>
                      <a:gd name="connsiteY84" fmla="*/ 63154 h 346544"/>
                      <a:gd name="connsiteX85" fmla="*/ 130883 w 359740"/>
                      <a:gd name="connsiteY85" fmla="*/ 66393 h 346544"/>
                      <a:gd name="connsiteX86" fmla="*/ 144209 w 359740"/>
                      <a:gd name="connsiteY86" fmla="*/ 82586 h 346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</a:cxnLst>
                    <a:rect l="l" t="t" r="r" b="b"/>
                    <a:pathLst>
                      <a:path w="359740" h="346544">
                        <a:moveTo>
                          <a:pt x="144219" y="82586"/>
                        </a:moveTo>
                        <a:lnTo>
                          <a:pt x="155972" y="106067"/>
                        </a:lnTo>
                        <a:lnTo>
                          <a:pt x="169298" y="103638"/>
                        </a:lnTo>
                        <a:lnTo>
                          <a:pt x="193586" y="91492"/>
                        </a:lnTo>
                        <a:lnTo>
                          <a:pt x="203778" y="97970"/>
                        </a:lnTo>
                        <a:lnTo>
                          <a:pt x="213179" y="109306"/>
                        </a:lnTo>
                        <a:lnTo>
                          <a:pt x="221018" y="113354"/>
                        </a:lnTo>
                        <a:lnTo>
                          <a:pt x="222590" y="105257"/>
                        </a:lnTo>
                        <a:lnTo>
                          <a:pt x="237477" y="104448"/>
                        </a:lnTo>
                        <a:lnTo>
                          <a:pt x="233563" y="112545"/>
                        </a:lnTo>
                        <a:lnTo>
                          <a:pt x="242183" y="114974"/>
                        </a:lnTo>
                        <a:lnTo>
                          <a:pt x="251584" y="101210"/>
                        </a:lnTo>
                        <a:lnTo>
                          <a:pt x="271968" y="111736"/>
                        </a:lnTo>
                        <a:lnTo>
                          <a:pt x="275883" y="120642"/>
                        </a:lnTo>
                        <a:lnTo>
                          <a:pt x="291561" y="104448"/>
                        </a:lnTo>
                        <a:lnTo>
                          <a:pt x="298609" y="106877"/>
                        </a:lnTo>
                        <a:lnTo>
                          <a:pt x="315849" y="112545"/>
                        </a:lnTo>
                        <a:lnTo>
                          <a:pt x="318202" y="113356"/>
                        </a:lnTo>
                        <a:lnTo>
                          <a:pt x="327613" y="123881"/>
                        </a:lnTo>
                        <a:lnTo>
                          <a:pt x="319774" y="126311"/>
                        </a:lnTo>
                        <a:lnTo>
                          <a:pt x="315849" y="127122"/>
                        </a:lnTo>
                        <a:lnTo>
                          <a:pt x="319774" y="142505"/>
                        </a:lnTo>
                        <a:lnTo>
                          <a:pt x="323688" y="140077"/>
                        </a:lnTo>
                        <a:lnTo>
                          <a:pt x="330747" y="165176"/>
                        </a:lnTo>
                        <a:lnTo>
                          <a:pt x="337014" y="171654"/>
                        </a:lnTo>
                        <a:lnTo>
                          <a:pt x="337014" y="187038"/>
                        </a:lnTo>
                        <a:lnTo>
                          <a:pt x="355826" y="211327"/>
                        </a:lnTo>
                        <a:lnTo>
                          <a:pt x="359740" y="225902"/>
                        </a:lnTo>
                        <a:lnTo>
                          <a:pt x="342500" y="253432"/>
                        </a:lnTo>
                        <a:lnTo>
                          <a:pt x="342500" y="252622"/>
                        </a:lnTo>
                        <a:lnTo>
                          <a:pt x="340148" y="256669"/>
                        </a:lnTo>
                        <a:lnTo>
                          <a:pt x="329175" y="290677"/>
                        </a:lnTo>
                        <a:lnTo>
                          <a:pt x="325260" y="305251"/>
                        </a:lnTo>
                        <a:lnTo>
                          <a:pt x="317421" y="305251"/>
                        </a:lnTo>
                        <a:lnTo>
                          <a:pt x="314287" y="302822"/>
                        </a:lnTo>
                        <a:lnTo>
                          <a:pt x="308020" y="312538"/>
                        </a:lnTo>
                        <a:lnTo>
                          <a:pt x="306448" y="311728"/>
                        </a:lnTo>
                        <a:lnTo>
                          <a:pt x="300181" y="314967"/>
                        </a:lnTo>
                        <a:lnTo>
                          <a:pt x="298609" y="317397"/>
                        </a:lnTo>
                        <a:lnTo>
                          <a:pt x="283722" y="346544"/>
                        </a:lnTo>
                        <a:lnTo>
                          <a:pt x="264909" y="342497"/>
                        </a:lnTo>
                        <a:lnTo>
                          <a:pt x="254718" y="346544"/>
                        </a:lnTo>
                        <a:lnTo>
                          <a:pt x="241402" y="332780"/>
                        </a:lnTo>
                        <a:lnTo>
                          <a:pt x="239830" y="327112"/>
                        </a:lnTo>
                        <a:lnTo>
                          <a:pt x="249231" y="319825"/>
                        </a:lnTo>
                        <a:lnTo>
                          <a:pt x="241402" y="316587"/>
                        </a:lnTo>
                        <a:lnTo>
                          <a:pt x="242183" y="310108"/>
                        </a:lnTo>
                        <a:lnTo>
                          <a:pt x="238259" y="310919"/>
                        </a:lnTo>
                        <a:lnTo>
                          <a:pt x="238259" y="305251"/>
                        </a:lnTo>
                        <a:lnTo>
                          <a:pt x="206912" y="316587"/>
                        </a:lnTo>
                        <a:lnTo>
                          <a:pt x="198292" y="327921"/>
                        </a:lnTo>
                        <a:lnTo>
                          <a:pt x="184966" y="334399"/>
                        </a:lnTo>
                        <a:lnTo>
                          <a:pt x="153620" y="340066"/>
                        </a:lnTo>
                        <a:lnTo>
                          <a:pt x="129321" y="329542"/>
                        </a:lnTo>
                        <a:lnTo>
                          <a:pt x="119911" y="333589"/>
                        </a:lnTo>
                        <a:lnTo>
                          <a:pt x="83858" y="327111"/>
                        </a:lnTo>
                        <a:lnTo>
                          <a:pt x="62703" y="297153"/>
                        </a:lnTo>
                        <a:lnTo>
                          <a:pt x="36052" y="258288"/>
                        </a:lnTo>
                        <a:lnTo>
                          <a:pt x="7058" y="216186"/>
                        </a:lnTo>
                        <a:lnTo>
                          <a:pt x="7058" y="215376"/>
                        </a:lnTo>
                        <a:lnTo>
                          <a:pt x="13326" y="216996"/>
                        </a:lnTo>
                        <a:lnTo>
                          <a:pt x="13326" y="211327"/>
                        </a:lnTo>
                        <a:lnTo>
                          <a:pt x="22727" y="204849"/>
                        </a:lnTo>
                        <a:lnTo>
                          <a:pt x="18812" y="198372"/>
                        </a:lnTo>
                        <a:lnTo>
                          <a:pt x="21165" y="191086"/>
                        </a:lnTo>
                        <a:lnTo>
                          <a:pt x="18812" y="182179"/>
                        </a:lnTo>
                        <a:lnTo>
                          <a:pt x="7058" y="177321"/>
                        </a:lnTo>
                        <a:lnTo>
                          <a:pt x="2353" y="176511"/>
                        </a:lnTo>
                        <a:lnTo>
                          <a:pt x="10973" y="165175"/>
                        </a:lnTo>
                        <a:lnTo>
                          <a:pt x="26651" y="158698"/>
                        </a:lnTo>
                        <a:lnTo>
                          <a:pt x="39977" y="140884"/>
                        </a:lnTo>
                        <a:lnTo>
                          <a:pt x="39977" y="122262"/>
                        </a:lnTo>
                        <a:lnTo>
                          <a:pt x="54864" y="111736"/>
                        </a:lnTo>
                        <a:lnTo>
                          <a:pt x="50950" y="104449"/>
                        </a:lnTo>
                        <a:lnTo>
                          <a:pt x="43892" y="102829"/>
                        </a:lnTo>
                        <a:lnTo>
                          <a:pt x="21165" y="110117"/>
                        </a:lnTo>
                        <a:lnTo>
                          <a:pt x="0" y="71252"/>
                        </a:lnTo>
                        <a:lnTo>
                          <a:pt x="33700" y="52629"/>
                        </a:lnTo>
                        <a:lnTo>
                          <a:pt x="36052" y="51010"/>
                        </a:lnTo>
                        <a:lnTo>
                          <a:pt x="123054" y="0"/>
                        </a:lnTo>
                        <a:lnTo>
                          <a:pt x="123835" y="11336"/>
                        </a:lnTo>
                        <a:lnTo>
                          <a:pt x="115996" y="36435"/>
                        </a:lnTo>
                        <a:lnTo>
                          <a:pt x="123044" y="53439"/>
                        </a:lnTo>
                        <a:lnTo>
                          <a:pt x="123044" y="52629"/>
                        </a:lnTo>
                        <a:lnTo>
                          <a:pt x="123825" y="63154"/>
                        </a:lnTo>
                        <a:lnTo>
                          <a:pt x="130883" y="66393"/>
                        </a:lnTo>
                        <a:lnTo>
                          <a:pt x="144209" y="82586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33" name="Forma Livre: Forma 132">
                    <a:extLst>
                      <a:ext uri="{FF2B5EF4-FFF2-40B4-BE49-F238E27FC236}">
                        <a16:creationId xmlns:a16="http://schemas.microsoft.com/office/drawing/2014/main" id="{A48E2274-FF6D-9298-F415-55E051670203}"/>
                      </a:ext>
                    </a:extLst>
                  </p:cNvPr>
                  <p:cNvSpPr/>
                  <p:nvPr/>
                </p:nvSpPr>
                <p:spPr>
                  <a:xfrm>
                    <a:off x="9645425" y="2056270"/>
                    <a:ext cx="467105" cy="238047"/>
                  </a:xfrm>
                  <a:custGeom>
                    <a:avLst/>
                    <a:gdLst>
                      <a:gd name="connsiteX0" fmla="*/ 180251 w 467105"/>
                      <a:gd name="connsiteY0" fmla="*/ 17003 h 238047"/>
                      <a:gd name="connsiteX1" fmla="*/ 193577 w 467105"/>
                      <a:gd name="connsiteY1" fmla="*/ 30768 h 238047"/>
                      <a:gd name="connsiteX2" fmla="*/ 195148 w 467105"/>
                      <a:gd name="connsiteY2" fmla="*/ 31578 h 238047"/>
                      <a:gd name="connsiteX3" fmla="*/ 206902 w 467105"/>
                      <a:gd name="connsiteY3" fmla="*/ 28340 h 238047"/>
                      <a:gd name="connsiteX4" fmla="*/ 217875 w 467105"/>
                      <a:gd name="connsiteY4" fmla="*/ 19433 h 238047"/>
                      <a:gd name="connsiteX5" fmla="*/ 242954 w 467105"/>
                      <a:gd name="connsiteY5" fmla="*/ 24291 h 238047"/>
                      <a:gd name="connsiteX6" fmla="*/ 249221 w 467105"/>
                      <a:gd name="connsiteY6" fmla="*/ 26720 h 238047"/>
                      <a:gd name="connsiteX7" fmla="*/ 279006 w 467105"/>
                      <a:gd name="connsiteY7" fmla="*/ 34007 h 238047"/>
                      <a:gd name="connsiteX8" fmla="*/ 279006 w 467105"/>
                      <a:gd name="connsiteY8" fmla="*/ 34007 h 238047"/>
                      <a:gd name="connsiteX9" fmla="*/ 280578 w 467105"/>
                      <a:gd name="connsiteY9" fmla="*/ 37246 h 238047"/>
                      <a:gd name="connsiteX10" fmla="*/ 301733 w 467105"/>
                      <a:gd name="connsiteY10" fmla="*/ 44533 h 238047"/>
                      <a:gd name="connsiteX11" fmla="*/ 317411 w 467105"/>
                      <a:gd name="connsiteY11" fmla="*/ 46152 h 238047"/>
                      <a:gd name="connsiteX12" fmla="*/ 334651 w 467105"/>
                      <a:gd name="connsiteY12" fmla="*/ 38866 h 238047"/>
                      <a:gd name="connsiteX13" fmla="*/ 341709 w 467105"/>
                      <a:gd name="connsiteY13" fmla="*/ 29959 h 238047"/>
                      <a:gd name="connsiteX14" fmla="*/ 346405 w 467105"/>
                      <a:gd name="connsiteY14" fmla="*/ 30770 h 238047"/>
                      <a:gd name="connsiteX15" fmla="*/ 353463 w 467105"/>
                      <a:gd name="connsiteY15" fmla="*/ 32389 h 238047"/>
                      <a:gd name="connsiteX16" fmla="*/ 382457 w 467105"/>
                      <a:gd name="connsiteY16" fmla="*/ 58299 h 238047"/>
                      <a:gd name="connsiteX17" fmla="*/ 408327 w 467105"/>
                      <a:gd name="connsiteY17" fmla="*/ 69634 h 238047"/>
                      <a:gd name="connsiteX18" fmla="*/ 431835 w 467105"/>
                      <a:gd name="connsiteY18" fmla="*/ 97164 h 238047"/>
                      <a:gd name="connsiteX19" fmla="*/ 467106 w 467105"/>
                      <a:gd name="connsiteY19" fmla="*/ 119834 h 238047"/>
                      <a:gd name="connsiteX20" fmla="*/ 380114 w 467105"/>
                      <a:gd name="connsiteY20" fmla="*/ 170844 h 238047"/>
                      <a:gd name="connsiteX21" fmla="*/ 377761 w 467105"/>
                      <a:gd name="connsiteY21" fmla="*/ 172463 h 238047"/>
                      <a:gd name="connsiteX22" fmla="*/ 344062 w 467105"/>
                      <a:gd name="connsiteY22" fmla="*/ 191086 h 238047"/>
                      <a:gd name="connsiteX23" fmla="*/ 365217 w 467105"/>
                      <a:gd name="connsiteY23" fmla="*/ 229951 h 238047"/>
                      <a:gd name="connsiteX24" fmla="*/ 355025 w 467105"/>
                      <a:gd name="connsiteY24" fmla="*/ 234809 h 238047"/>
                      <a:gd name="connsiteX25" fmla="*/ 344062 w 467105"/>
                      <a:gd name="connsiteY25" fmla="*/ 231570 h 238047"/>
                      <a:gd name="connsiteX26" fmla="*/ 330737 w 467105"/>
                      <a:gd name="connsiteY26" fmla="*/ 238048 h 238047"/>
                      <a:gd name="connsiteX27" fmla="*/ 317411 w 467105"/>
                      <a:gd name="connsiteY27" fmla="*/ 232380 h 238047"/>
                      <a:gd name="connsiteX28" fmla="*/ 317411 w 467105"/>
                      <a:gd name="connsiteY28" fmla="*/ 231569 h 238047"/>
                      <a:gd name="connsiteX29" fmla="*/ 304086 w 467105"/>
                      <a:gd name="connsiteY29" fmla="*/ 216185 h 238047"/>
                      <a:gd name="connsiteX30" fmla="*/ 296246 w 467105"/>
                      <a:gd name="connsiteY30" fmla="*/ 222663 h 238047"/>
                      <a:gd name="connsiteX31" fmla="*/ 285274 w 467105"/>
                      <a:gd name="connsiteY31" fmla="*/ 221044 h 238047"/>
                      <a:gd name="connsiteX32" fmla="*/ 286845 w 467105"/>
                      <a:gd name="connsiteY32" fmla="*/ 229140 h 238047"/>
                      <a:gd name="connsiteX33" fmla="*/ 275873 w 467105"/>
                      <a:gd name="connsiteY33" fmla="*/ 221044 h 238047"/>
                      <a:gd name="connsiteX34" fmla="*/ 261766 w 467105"/>
                      <a:gd name="connsiteY34" fmla="*/ 202421 h 238047"/>
                      <a:gd name="connsiteX35" fmla="*/ 260195 w 467105"/>
                      <a:gd name="connsiteY35" fmla="*/ 188656 h 238047"/>
                      <a:gd name="connsiteX36" fmla="*/ 245307 w 467105"/>
                      <a:gd name="connsiteY36" fmla="*/ 182179 h 238047"/>
                      <a:gd name="connsiteX37" fmla="*/ 235906 w 467105"/>
                      <a:gd name="connsiteY37" fmla="*/ 175701 h 238047"/>
                      <a:gd name="connsiteX38" fmla="*/ 235125 w 467105"/>
                      <a:gd name="connsiteY38" fmla="*/ 169224 h 238047"/>
                      <a:gd name="connsiteX39" fmla="*/ 228067 w 467105"/>
                      <a:gd name="connsiteY39" fmla="*/ 167605 h 238047"/>
                      <a:gd name="connsiteX40" fmla="*/ 229638 w 467105"/>
                      <a:gd name="connsiteY40" fmla="*/ 161127 h 238047"/>
                      <a:gd name="connsiteX41" fmla="*/ 214741 w 467105"/>
                      <a:gd name="connsiteY41" fmla="*/ 158698 h 238047"/>
                      <a:gd name="connsiteX42" fmla="*/ 216313 w 467105"/>
                      <a:gd name="connsiteY42" fmla="*/ 151410 h 238047"/>
                      <a:gd name="connsiteX43" fmla="*/ 205340 w 467105"/>
                      <a:gd name="connsiteY43" fmla="*/ 150600 h 238047"/>
                      <a:gd name="connsiteX44" fmla="*/ 197501 w 467105"/>
                      <a:gd name="connsiteY44" fmla="*/ 140075 h 238047"/>
                      <a:gd name="connsiteX45" fmla="*/ 170850 w 467105"/>
                      <a:gd name="connsiteY45" fmla="*/ 131977 h 238047"/>
                      <a:gd name="connsiteX46" fmla="*/ 169288 w 467105"/>
                      <a:gd name="connsiteY46" fmla="*/ 117403 h 238047"/>
                      <a:gd name="connsiteX47" fmla="*/ 159877 w 467105"/>
                      <a:gd name="connsiteY47" fmla="*/ 119022 h 238047"/>
                      <a:gd name="connsiteX48" fmla="*/ 145771 w 467105"/>
                      <a:gd name="connsiteY48" fmla="*/ 106877 h 238047"/>
                      <a:gd name="connsiteX49" fmla="*/ 130883 w 467105"/>
                      <a:gd name="connsiteY49" fmla="*/ 90684 h 238047"/>
                      <a:gd name="connsiteX50" fmla="*/ 125396 w 467105"/>
                      <a:gd name="connsiteY50" fmla="*/ 79348 h 238047"/>
                      <a:gd name="connsiteX51" fmla="*/ 119129 w 467105"/>
                      <a:gd name="connsiteY51" fmla="*/ 68012 h 238047"/>
                      <a:gd name="connsiteX52" fmla="*/ 90916 w 467105"/>
                      <a:gd name="connsiteY52" fmla="*/ 47771 h 238047"/>
                      <a:gd name="connsiteX53" fmla="*/ 83077 w 467105"/>
                      <a:gd name="connsiteY53" fmla="*/ 41293 h 238047"/>
                      <a:gd name="connsiteX54" fmla="*/ 69752 w 467105"/>
                      <a:gd name="connsiteY54" fmla="*/ 42103 h 238047"/>
                      <a:gd name="connsiteX55" fmla="*/ 33700 w 467105"/>
                      <a:gd name="connsiteY55" fmla="*/ 51820 h 238047"/>
                      <a:gd name="connsiteX56" fmla="*/ 29785 w 467105"/>
                      <a:gd name="connsiteY56" fmla="*/ 58298 h 238047"/>
                      <a:gd name="connsiteX57" fmla="*/ 20374 w 467105"/>
                      <a:gd name="connsiteY57" fmla="*/ 61536 h 238047"/>
                      <a:gd name="connsiteX58" fmla="*/ 4696 w 467105"/>
                      <a:gd name="connsiteY58" fmla="*/ 55868 h 238047"/>
                      <a:gd name="connsiteX59" fmla="*/ 0 w 467105"/>
                      <a:gd name="connsiteY59" fmla="*/ 42913 h 238047"/>
                      <a:gd name="connsiteX60" fmla="*/ 14887 w 467105"/>
                      <a:gd name="connsiteY60" fmla="*/ 50201 h 238047"/>
                      <a:gd name="connsiteX61" fmla="*/ 25861 w 467105"/>
                      <a:gd name="connsiteY61" fmla="*/ 42913 h 238047"/>
                      <a:gd name="connsiteX62" fmla="*/ 39186 w 467105"/>
                      <a:gd name="connsiteY62" fmla="*/ 45343 h 238047"/>
                      <a:gd name="connsiteX63" fmla="*/ 73666 w 467105"/>
                      <a:gd name="connsiteY63" fmla="*/ 17004 h 238047"/>
                      <a:gd name="connsiteX64" fmla="*/ 119129 w 467105"/>
                      <a:gd name="connsiteY64" fmla="*/ 0 h 238047"/>
                      <a:gd name="connsiteX65" fmla="*/ 134798 w 467105"/>
                      <a:gd name="connsiteY65" fmla="*/ 4859 h 238047"/>
                      <a:gd name="connsiteX66" fmla="*/ 141856 w 467105"/>
                      <a:gd name="connsiteY66" fmla="*/ 4859 h 238047"/>
                      <a:gd name="connsiteX67" fmla="*/ 148124 w 467105"/>
                      <a:gd name="connsiteY67" fmla="*/ 6478 h 238047"/>
                      <a:gd name="connsiteX68" fmla="*/ 180261 w 467105"/>
                      <a:gd name="connsiteY68" fmla="*/ 17004 h 2380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467105" h="238047">
                        <a:moveTo>
                          <a:pt x="180251" y="17003"/>
                        </a:moveTo>
                        <a:lnTo>
                          <a:pt x="193577" y="30768"/>
                        </a:lnTo>
                        <a:lnTo>
                          <a:pt x="195148" y="31578"/>
                        </a:lnTo>
                        <a:lnTo>
                          <a:pt x="206902" y="28340"/>
                        </a:lnTo>
                        <a:lnTo>
                          <a:pt x="217875" y="19433"/>
                        </a:lnTo>
                        <a:lnTo>
                          <a:pt x="242954" y="24291"/>
                        </a:lnTo>
                        <a:lnTo>
                          <a:pt x="249221" y="26720"/>
                        </a:lnTo>
                        <a:lnTo>
                          <a:pt x="279006" y="34007"/>
                        </a:lnTo>
                        <a:lnTo>
                          <a:pt x="279006" y="34007"/>
                        </a:lnTo>
                        <a:lnTo>
                          <a:pt x="280578" y="37246"/>
                        </a:lnTo>
                        <a:lnTo>
                          <a:pt x="301733" y="44533"/>
                        </a:lnTo>
                        <a:lnTo>
                          <a:pt x="317411" y="46152"/>
                        </a:lnTo>
                        <a:lnTo>
                          <a:pt x="334651" y="38866"/>
                        </a:lnTo>
                        <a:lnTo>
                          <a:pt x="341709" y="29959"/>
                        </a:lnTo>
                        <a:lnTo>
                          <a:pt x="346405" y="30770"/>
                        </a:lnTo>
                        <a:lnTo>
                          <a:pt x="353463" y="32389"/>
                        </a:lnTo>
                        <a:lnTo>
                          <a:pt x="382457" y="58299"/>
                        </a:lnTo>
                        <a:lnTo>
                          <a:pt x="408327" y="69634"/>
                        </a:lnTo>
                        <a:lnTo>
                          <a:pt x="431835" y="97164"/>
                        </a:lnTo>
                        <a:lnTo>
                          <a:pt x="467106" y="119834"/>
                        </a:lnTo>
                        <a:lnTo>
                          <a:pt x="380114" y="170844"/>
                        </a:lnTo>
                        <a:lnTo>
                          <a:pt x="377761" y="172463"/>
                        </a:lnTo>
                        <a:lnTo>
                          <a:pt x="344062" y="191086"/>
                        </a:lnTo>
                        <a:lnTo>
                          <a:pt x="365217" y="229951"/>
                        </a:lnTo>
                        <a:lnTo>
                          <a:pt x="355025" y="234809"/>
                        </a:lnTo>
                        <a:lnTo>
                          <a:pt x="344062" y="231570"/>
                        </a:lnTo>
                        <a:lnTo>
                          <a:pt x="330737" y="238048"/>
                        </a:lnTo>
                        <a:lnTo>
                          <a:pt x="317411" y="232380"/>
                        </a:lnTo>
                        <a:lnTo>
                          <a:pt x="317411" y="231569"/>
                        </a:lnTo>
                        <a:lnTo>
                          <a:pt x="304086" y="216185"/>
                        </a:lnTo>
                        <a:lnTo>
                          <a:pt x="296246" y="222663"/>
                        </a:lnTo>
                        <a:lnTo>
                          <a:pt x="285274" y="221044"/>
                        </a:lnTo>
                        <a:lnTo>
                          <a:pt x="286845" y="229140"/>
                        </a:lnTo>
                        <a:lnTo>
                          <a:pt x="275873" y="221044"/>
                        </a:lnTo>
                        <a:lnTo>
                          <a:pt x="261766" y="202421"/>
                        </a:lnTo>
                        <a:lnTo>
                          <a:pt x="260195" y="188656"/>
                        </a:lnTo>
                        <a:lnTo>
                          <a:pt x="245307" y="182179"/>
                        </a:lnTo>
                        <a:lnTo>
                          <a:pt x="235906" y="175701"/>
                        </a:lnTo>
                        <a:lnTo>
                          <a:pt x="235125" y="169224"/>
                        </a:lnTo>
                        <a:lnTo>
                          <a:pt x="228067" y="167605"/>
                        </a:lnTo>
                        <a:lnTo>
                          <a:pt x="229638" y="161127"/>
                        </a:lnTo>
                        <a:lnTo>
                          <a:pt x="214741" y="158698"/>
                        </a:lnTo>
                        <a:lnTo>
                          <a:pt x="216313" y="151410"/>
                        </a:lnTo>
                        <a:lnTo>
                          <a:pt x="205340" y="150600"/>
                        </a:lnTo>
                        <a:lnTo>
                          <a:pt x="197501" y="140075"/>
                        </a:lnTo>
                        <a:lnTo>
                          <a:pt x="170850" y="131977"/>
                        </a:lnTo>
                        <a:lnTo>
                          <a:pt x="169288" y="117403"/>
                        </a:lnTo>
                        <a:lnTo>
                          <a:pt x="159877" y="119022"/>
                        </a:lnTo>
                        <a:lnTo>
                          <a:pt x="145771" y="106877"/>
                        </a:lnTo>
                        <a:lnTo>
                          <a:pt x="130883" y="90684"/>
                        </a:lnTo>
                        <a:lnTo>
                          <a:pt x="125396" y="79348"/>
                        </a:lnTo>
                        <a:lnTo>
                          <a:pt x="119129" y="68012"/>
                        </a:lnTo>
                        <a:lnTo>
                          <a:pt x="90916" y="47771"/>
                        </a:lnTo>
                        <a:lnTo>
                          <a:pt x="83077" y="41293"/>
                        </a:lnTo>
                        <a:lnTo>
                          <a:pt x="69752" y="42103"/>
                        </a:lnTo>
                        <a:lnTo>
                          <a:pt x="33700" y="51820"/>
                        </a:lnTo>
                        <a:lnTo>
                          <a:pt x="29785" y="58298"/>
                        </a:lnTo>
                        <a:lnTo>
                          <a:pt x="20374" y="61536"/>
                        </a:lnTo>
                        <a:lnTo>
                          <a:pt x="4696" y="55868"/>
                        </a:lnTo>
                        <a:lnTo>
                          <a:pt x="0" y="42913"/>
                        </a:lnTo>
                        <a:lnTo>
                          <a:pt x="14887" y="50201"/>
                        </a:lnTo>
                        <a:lnTo>
                          <a:pt x="25861" y="42913"/>
                        </a:lnTo>
                        <a:lnTo>
                          <a:pt x="39186" y="45343"/>
                        </a:lnTo>
                        <a:lnTo>
                          <a:pt x="73666" y="17004"/>
                        </a:lnTo>
                        <a:lnTo>
                          <a:pt x="119129" y="0"/>
                        </a:lnTo>
                        <a:lnTo>
                          <a:pt x="134798" y="4859"/>
                        </a:lnTo>
                        <a:lnTo>
                          <a:pt x="141856" y="4859"/>
                        </a:lnTo>
                        <a:lnTo>
                          <a:pt x="148124" y="6478"/>
                        </a:lnTo>
                        <a:lnTo>
                          <a:pt x="180261" y="17004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34" name="Forma Livre: Forma 133">
                    <a:extLst>
                      <a:ext uri="{FF2B5EF4-FFF2-40B4-BE49-F238E27FC236}">
                        <a16:creationId xmlns:a16="http://schemas.microsoft.com/office/drawing/2014/main" id="{2D76B0D0-5837-9BB2-9C58-2DC725BD69E5}"/>
                      </a:ext>
                    </a:extLst>
                  </p:cNvPr>
                  <p:cNvSpPr/>
                  <p:nvPr/>
                </p:nvSpPr>
                <p:spPr>
                  <a:xfrm>
                    <a:off x="9416558" y="2151810"/>
                    <a:ext cx="136378" cy="237237"/>
                  </a:xfrm>
                  <a:custGeom>
                    <a:avLst/>
                    <a:gdLst>
                      <a:gd name="connsiteX0" fmla="*/ 127759 w 136378"/>
                      <a:gd name="connsiteY0" fmla="*/ 114167 h 237237"/>
                      <a:gd name="connsiteX1" fmla="*/ 136379 w 136378"/>
                      <a:gd name="connsiteY1" fmla="*/ 152222 h 237237"/>
                      <a:gd name="connsiteX2" fmla="*/ 136379 w 136378"/>
                      <a:gd name="connsiteY2" fmla="*/ 151411 h 237237"/>
                      <a:gd name="connsiteX3" fmla="*/ 130893 w 136378"/>
                      <a:gd name="connsiteY3" fmla="*/ 155459 h 237237"/>
                      <a:gd name="connsiteX4" fmla="*/ 131674 w 136378"/>
                      <a:gd name="connsiteY4" fmla="*/ 164366 h 237237"/>
                      <a:gd name="connsiteX5" fmla="*/ 125406 w 136378"/>
                      <a:gd name="connsiteY5" fmla="*/ 168414 h 237237"/>
                      <a:gd name="connsiteX6" fmla="*/ 118348 w 136378"/>
                      <a:gd name="connsiteY6" fmla="*/ 165985 h 237237"/>
                      <a:gd name="connsiteX7" fmla="*/ 102680 w 136378"/>
                      <a:gd name="connsiteY7" fmla="*/ 185418 h 237237"/>
                      <a:gd name="connsiteX8" fmla="*/ 109728 w 136378"/>
                      <a:gd name="connsiteY8" fmla="*/ 191086 h 237237"/>
                      <a:gd name="connsiteX9" fmla="*/ 125406 w 136378"/>
                      <a:gd name="connsiteY9" fmla="*/ 183799 h 237237"/>
                      <a:gd name="connsiteX10" fmla="*/ 118348 w 136378"/>
                      <a:gd name="connsiteY10" fmla="*/ 201612 h 237237"/>
                      <a:gd name="connsiteX11" fmla="*/ 113652 w 136378"/>
                      <a:gd name="connsiteY11" fmla="*/ 214567 h 237237"/>
                      <a:gd name="connsiteX12" fmla="*/ 105033 w 136378"/>
                      <a:gd name="connsiteY12" fmla="*/ 237237 h 237237"/>
                      <a:gd name="connsiteX13" fmla="*/ 78381 w 136378"/>
                      <a:gd name="connsiteY13" fmla="*/ 224283 h 237237"/>
                      <a:gd name="connsiteX14" fmla="*/ 76029 w 136378"/>
                      <a:gd name="connsiteY14" fmla="*/ 217805 h 237237"/>
                      <a:gd name="connsiteX15" fmla="*/ 65056 w 136378"/>
                      <a:gd name="connsiteY15" fmla="*/ 210519 h 237237"/>
                      <a:gd name="connsiteX16" fmla="*/ 74466 w 136378"/>
                      <a:gd name="connsiteY16" fmla="*/ 184609 h 237237"/>
                      <a:gd name="connsiteX17" fmla="*/ 70542 w 136378"/>
                      <a:gd name="connsiteY17" fmla="*/ 170035 h 237237"/>
                      <a:gd name="connsiteX18" fmla="*/ 70542 w 136378"/>
                      <a:gd name="connsiteY18" fmla="*/ 168414 h 237237"/>
                      <a:gd name="connsiteX19" fmla="*/ 68980 w 136378"/>
                      <a:gd name="connsiteY19" fmla="*/ 157889 h 237237"/>
                      <a:gd name="connsiteX20" fmla="*/ 60360 w 136378"/>
                      <a:gd name="connsiteY20" fmla="*/ 157079 h 237237"/>
                      <a:gd name="connsiteX21" fmla="*/ 61141 w 136378"/>
                      <a:gd name="connsiteY21" fmla="*/ 150601 h 237237"/>
                      <a:gd name="connsiteX22" fmla="*/ 55655 w 136378"/>
                      <a:gd name="connsiteY22" fmla="*/ 145743 h 237237"/>
                      <a:gd name="connsiteX23" fmla="*/ 43892 w 136378"/>
                      <a:gd name="connsiteY23" fmla="*/ 149791 h 237237"/>
                      <a:gd name="connsiteX24" fmla="*/ 39977 w 136378"/>
                      <a:gd name="connsiteY24" fmla="*/ 156269 h 237237"/>
                      <a:gd name="connsiteX25" fmla="*/ 25089 w 136378"/>
                      <a:gd name="connsiteY25" fmla="*/ 153839 h 237237"/>
                      <a:gd name="connsiteX26" fmla="*/ 21165 w 136378"/>
                      <a:gd name="connsiteY26" fmla="*/ 116595 h 237237"/>
                      <a:gd name="connsiteX27" fmla="*/ 7839 w 136378"/>
                      <a:gd name="connsiteY27" fmla="*/ 94733 h 237237"/>
                      <a:gd name="connsiteX28" fmla="*/ 3924 w 136378"/>
                      <a:gd name="connsiteY28" fmla="*/ 76920 h 237237"/>
                      <a:gd name="connsiteX29" fmla="*/ 1572 w 136378"/>
                      <a:gd name="connsiteY29" fmla="*/ 73681 h 237237"/>
                      <a:gd name="connsiteX30" fmla="*/ 0 w 136378"/>
                      <a:gd name="connsiteY30" fmla="*/ 58297 h 237237"/>
                      <a:gd name="connsiteX31" fmla="*/ 5486 w 136378"/>
                      <a:gd name="connsiteY31" fmla="*/ 16193 h 237237"/>
                      <a:gd name="connsiteX32" fmla="*/ 24299 w 136378"/>
                      <a:gd name="connsiteY32" fmla="*/ 8097 h 237237"/>
                      <a:gd name="connsiteX33" fmla="*/ 42329 w 136378"/>
                      <a:gd name="connsiteY33" fmla="*/ 0 h 237237"/>
                      <a:gd name="connsiteX34" fmla="*/ 73676 w 136378"/>
                      <a:gd name="connsiteY34" fmla="*/ 11336 h 237237"/>
                      <a:gd name="connsiteX35" fmla="*/ 87782 w 136378"/>
                      <a:gd name="connsiteY35" fmla="*/ 18622 h 237237"/>
                      <a:gd name="connsiteX36" fmla="*/ 97193 w 136378"/>
                      <a:gd name="connsiteY36" fmla="*/ 36436 h 237237"/>
                      <a:gd name="connsiteX37" fmla="*/ 108157 w 136378"/>
                      <a:gd name="connsiteY37" fmla="*/ 51820 h 237237"/>
                      <a:gd name="connsiteX38" fmla="*/ 109728 w 136378"/>
                      <a:gd name="connsiteY38" fmla="*/ 53439 h 237237"/>
                      <a:gd name="connsiteX39" fmla="*/ 121482 w 136378"/>
                      <a:gd name="connsiteY39" fmla="*/ 70442 h 237237"/>
                      <a:gd name="connsiteX40" fmla="*/ 127759 w 136378"/>
                      <a:gd name="connsiteY40" fmla="*/ 112545 h 237237"/>
                      <a:gd name="connsiteX41" fmla="*/ 127759 w 136378"/>
                      <a:gd name="connsiteY41" fmla="*/ 114165 h 237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36378" h="237237">
                        <a:moveTo>
                          <a:pt x="127759" y="114167"/>
                        </a:moveTo>
                        <a:lnTo>
                          <a:pt x="136379" y="152222"/>
                        </a:lnTo>
                        <a:lnTo>
                          <a:pt x="136379" y="151411"/>
                        </a:lnTo>
                        <a:lnTo>
                          <a:pt x="130893" y="155459"/>
                        </a:lnTo>
                        <a:lnTo>
                          <a:pt x="131674" y="164366"/>
                        </a:lnTo>
                        <a:lnTo>
                          <a:pt x="125406" y="168414"/>
                        </a:lnTo>
                        <a:lnTo>
                          <a:pt x="118348" y="165985"/>
                        </a:lnTo>
                        <a:lnTo>
                          <a:pt x="102680" y="185418"/>
                        </a:lnTo>
                        <a:lnTo>
                          <a:pt x="109728" y="191086"/>
                        </a:lnTo>
                        <a:lnTo>
                          <a:pt x="125406" y="183799"/>
                        </a:lnTo>
                        <a:lnTo>
                          <a:pt x="118348" y="201612"/>
                        </a:lnTo>
                        <a:lnTo>
                          <a:pt x="113652" y="214567"/>
                        </a:lnTo>
                        <a:lnTo>
                          <a:pt x="105033" y="237237"/>
                        </a:lnTo>
                        <a:lnTo>
                          <a:pt x="78381" y="224283"/>
                        </a:lnTo>
                        <a:lnTo>
                          <a:pt x="76029" y="217805"/>
                        </a:lnTo>
                        <a:lnTo>
                          <a:pt x="65056" y="210519"/>
                        </a:lnTo>
                        <a:lnTo>
                          <a:pt x="74466" y="184609"/>
                        </a:lnTo>
                        <a:lnTo>
                          <a:pt x="70542" y="170035"/>
                        </a:lnTo>
                        <a:lnTo>
                          <a:pt x="70542" y="168414"/>
                        </a:lnTo>
                        <a:lnTo>
                          <a:pt x="68980" y="157889"/>
                        </a:lnTo>
                        <a:lnTo>
                          <a:pt x="60360" y="157079"/>
                        </a:lnTo>
                        <a:lnTo>
                          <a:pt x="61141" y="150601"/>
                        </a:lnTo>
                        <a:lnTo>
                          <a:pt x="55655" y="145743"/>
                        </a:lnTo>
                        <a:lnTo>
                          <a:pt x="43892" y="149791"/>
                        </a:lnTo>
                        <a:lnTo>
                          <a:pt x="39977" y="156269"/>
                        </a:lnTo>
                        <a:lnTo>
                          <a:pt x="25089" y="153839"/>
                        </a:lnTo>
                        <a:lnTo>
                          <a:pt x="21165" y="116595"/>
                        </a:lnTo>
                        <a:lnTo>
                          <a:pt x="7839" y="94733"/>
                        </a:lnTo>
                        <a:lnTo>
                          <a:pt x="3924" y="76920"/>
                        </a:lnTo>
                        <a:lnTo>
                          <a:pt x="1572" y="73681"/>
                        </a:lnTo>
                        <a:lnTo>
                          <a:pt x="0" y="58297"/>
                        </a:lnTo>
                        <a:lnTo>
                          <a:pt x="5486" y="16193"/>
                        </a:lnTo>
                        <a:lnTo>
                          <a:pt x="24299" y="8097"/>
                        </a:lnTo>
                        <a:lnTo>
                          <a:pt x="42329" y="0"/>
                        </a:lnTo>
                        <a:lnTo>
                          <a:pt x="73676" y="11336"/>
                        </a:lnTo>
                        <a:lnTo>
                          <a:pt x="87782" y="18622"/>
                        </a:lnTo>
                        <a:lnTo>
                          <a:pt x="97193" y="36436"/>
                        </a:lnTo>
                        <a:lnTo>
                          <a:pt x="108157" y="51820"/>
                        </a:lnTo>
                        <a:lnTo>
                          <a:pt x="109728" y="53439"/>
                        </a:lnTo>
                        <a:lnTo>
                          <a:pt x="121482" y="70442"/>
                        </a:lnTo>
                        <a:lnTo>
                          <a:pt x="127759" y="112545"/>
                        </a:lnTo>
                        <a:lnTo>
                          <a:pt x="127759" y="114165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35" name="Forma Livre: Forma 134">
                    <a:extLst>
                      <a:ext uri="{FF2B5EF4-FFF2-40B4-BE49-F238E27FC236}">
                        <a16:creationId xmlns:a16="http://schemas.microsoft.com/office/drawing/2014/main" id="{B0292C3C-E42B-444A-1D01-8196FD070537}"/>
                      </a:ext>
                    </a:extLst>
                  </p:cNvPr>
                  <p:cNvSpPr/>
                  <p:nvPr/>
                </p:nvSpPr>
                <p:spPr>
                  <a:xfrm>
                    <a:off x="9376600" y="2246545"/>
                    <a:ext cx="123834" cy="242905"/>
                  </a:xfrm>
                  <a:custGeom>
                    <a:avLst/>
                    <a:gdLst>
                      <a:gd name="connsiteX0" fmla="*/ 65047 w 123834"/>
                      <a:gd name="connsiteY0" fmla="*/ 59106 h 242905"/>
                      <a:gd name="connsiteX1" fmla="*/ 79934 w 123834"/>
                      <a:gd name="connsiteY1" fmla="*/ 61535 h 242905"/>
                      <a:gd name="connsiteX2" fmla="*/ 83858 w 123834"/>
                      <a:gd name="connsiteY2" fmla="*/ 55058 h 242905"/>
                      <a:gd name="connsiteX3" fmla="*/ 95612 w 123834"/>
                      <a:gd name="connsiteY3" fmla="*/ 51010 h 242905"/>
                      <a:gd name="connsiteX4" fmla="*/ 101098 w 123834"/>
                      <a:gd name="connsiteY4" fmla="*/ 55868 h 242905"/>
                      <a:gd name="connsiteX5" fmla="*/ 100318 w 123834"/>
                      <a:gd name="connsiteY5" fmla="*/ 62346 h 242905"/>
                      <a:gd name="connsiteX6" fmla="*/ 108938 w 123834"/>
                      <a:gd name="connsiteY6" fmla="*/ 63156 h 242905"/>
                      <a:gd name="connsiteX7" fmla="*/ 110510 w 123834"/>
                      <a:gd name="connsiteY7" fmla="*/ 73682 h 242905"/>
                      <a:gd name="connsiteX8" fmla="*/ 110510 w 123834"/>
                      <a:gd name="connsiteY8" fmla="*/ 75301 h 242905"/>
                      <a:gd name="connsiteX9" fmla="*/ 114424 w 123834"/>
                      <a:gd name="connsiteY9" fmla="*/ 89875 h 242905"/>
                      <a:gd name="connsiteX10" fmla="*/ 105023 w 123834"/>
                      <a:gd name="connsiteY10" fmla="*/ 115785 h 242905"/>
                      <a:gd name="connsiteX11" fmla="*/ 115996 w 123834"/>
                      <a:gd name="connsiteY11" fmla="*/ 123073 h 242905"/>
                      <a:gd name="connsiteX12" fmla="*/ 104233 w 123834"/>
                      <a:gd name="connsiteY12" fmla="*/ 133599 h 242905"/>
                      <a:gd name="connsiteX13" fmla="*/ 100318 w 123834"/>
                      <a:gd name="connsiteY13" fmla="*/ 143314 h 242905"/>
                      <a:gd name="connsiteX14" fmla="*/ 101098 w 123834"/>
                      <a:gd name="connsiteY14" fmla="*/ 162746 h 242905"/>
                      <a:gd name="connsiteX15" fmla="*/ 106585 w 123834"/>
                      <a:gd name="connsiteY15" fmla="*/ 172463 h 242905"/>
                      <a:gd name="connsiteX16" fmla="*/ 118339 w 123834"/>
                      <a:gd name="connsiteY16" fmla="*/ 174082 h 242905"/>
                      <a:gd name="connsiteX17" fmla="*/ 117558 w 123834"/>
                      <a:gd name="connsiteY17" fmla="*/ 182179 h 242905"/>
                      <a:gd name="connsiteX18" fmla="*/ 123835 w 123834"/>
                      <a:gd name="connsiteY18" fmla="*/ 187037 h 242905"/>
                      <a:gd name="connsiteX19" fmla="*/ 112072 w 123834"/>
                      <a:gd name="connsiteY19" fmla="*/ 242906 h 242905"/>
                      <a:gd name="connsiteX20" fmla="*/ 112072 w 123834"/>
                      <a:gd name="connsiteY20" fmla="*/ 209709 h 242905"/>
                      <a:gd name="connsiteX21" fmla="*/ 108157 w 123834"/>
                      <a:gd name="connsiteY21" fmla="*/ 211328 h 242905"/>
                      <a:gd name="connsiteX22" fmla="*/ 97184 w 123834"/>
                      <a:gd name="connsiteY22" fmla="*/ 217805 h 242905"/>
                      <a:gd name="connsiteX23" fmla="*/ 82296 w 123834"/>
                      <a:gd name="connsiteY23" fmla="*/ 225902 h 242905"/>
                      <a:gd name="connsiteX24" fmla="*/ 33700 w 123834"/>
                      <a:gd name="connsiteY24" fmla="*/ 197564 h 242905"/>
                      <a:gd name="connsiteX25" fmla="*/ 28994 w 123834"/>
                      <a:gd name="connsiteY25" fmla="*/ 197564 h 242905"/>
                      <a:gd name="connsiteX26" fmla="*/ 22727 w 123834"/>
                      <a:gd name="connsiteY26" fmla="*/ 205660 h 242905"/>
                      <a:gd name="connsiteX27" fmla="*/ 14888 w 123834"/>
                      <a:gd name="connsiteY27" fmla="*/ 192705 h 242905"/>
                      <a:gd name="connsiteX28" fmla="*/ 14888 w 123834"/>
                      <a:gd name="connsiteY28" fmla="*/ 182179 h 242905"/>
                      <a:gd name="connsiteX29" fmla="*/ 28994 w 123834"/>
                      <a:gd name="connsiteY29" fmla="*/ 178941 h 242905"/>
                      <a:gd name="connsiteX30" fmla="*/ 7839 w 123834"/>
                      <a:gd name="connsiteY30" fmla="*/ 149792 h 242905"/>
                      <a:gd name="connsiteX31" fmla="*/ 16459 w 123834"/>
                      <a:gd name="connsiteY31" fmla="*/ 129550 h 242905"/>
                      <a:gd name="connsiteX32" fmla="*/ 25079 w 123834"/>
                      <a:gd name="connsiteY32" fmla="*/ 128739 h 242905"/>
                      <a:gd name="connsiteX33" fmla="*/ 21165 w 123834"/>
                      <a:gd name="connsiteY33" fmla="*/ 114974 h 242905"/>
                      <a:gd name="connsiteX34" fmla="*/ 26651 w 123834"/>
                      <a:gd name="connsiteY34" fmla="*/ 106069 h 242905"/>
                      <a:gd name="connsiteX35" fmla="*/ 28994 w 123834"/>
                      <a:gd name="connsiteY35" fmla="*/ 100400 h 242905"/>
                      <a:gd name="connsiteX36" fmla="*/ 7839 w 123834"/>
                      <a:gd name="connsiteY36" fmla="*/ 106878 h 242905"/>
                      <a:gd name="connsiteX37" fmla="*/ 0 w 123834"/>
                      <a:gd name="connsiteY37" fmla="*/ 100400 h 242905"/>
                      <a:gd name="connsiteX38" fmla="*/ 0 w 123834"/>
                      <a:gd name="connsiteY38" fmla="*/ 92304 h 242905"/>
                      <a:gd name="connsiteX39" fmla="*/ 0 w 123834"/>
                      <a:gd name="connsiteY39" fmla="*/ 93113 h 242905"/>
                      <a:gd name="connsiteX40" fmla="*/ 0 w 123834"/>
                      <a:gd name="connsiteY40" fmla="*/ 93923 h 242905"/>
                      <a:gd name="connsiteX41" fmla="*/ 13326 w 123834"/>
                      <a:gd name="connsiteY41" fmla="*/ 77729 h 242905"/>
                      <a:gd name="connsiteX42" fmla="*/ 17240 w 123834"/>
                      <a:gd name="connsiteY42" fmla="*/ 62346 h 242905"/>
                      <a:gd name="connsiteX43" fmla="*/ 24299 w 123834"/>
                      <a:gd name="connsiteY43" fmla="*/ 51820 h 242905"/>
                      <a:gd name="connsiteX44" fmla="*/ 24299 w 123834"/>
                      <a:gd name="connsiteY44" fmla="*/ 30768 h 242905"/>
                      <a:gd name="connsiteX45" fmla="*/ 36052 w 123834"/>
                      <a:gd name="connsiteY45" fmla="*/ 21051 h 242905"/>
                      <a:gd name="connsiteX46" fmla="*/ 37615 w 123834"/>
                      <a:gd name="connsiteY46" fmla="*/ 6477 h 242905"/>
                      <a:gd name="connsiteX47" fmla="*/ 43892 w 123834"/>
                      <a:gd name="connsiteY47" fmla="*/ 1619 h 242905"/>
                      <a:gd name="connsiteX48" fmla="*/ 47806 w 123834"/>
                      <a:gd name="connsiteY48" fmla="*/ 0 h 242905"/>
                      <a:gd name="connsiteX49" fmla="*/ 61132 w 123834"/>
                      <a:gd name="connsiteY49" fmla="*/ 21861 h 242905"/>
                      <a:gd name="connsiteX50" fmla="*/ 65047 w 123834"/>
                      <a:gd name="connsiteY50" fmla="*/ 59106 h 242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23834" h="242905">
                        <a:moveTo>
                          <a:pt x="65047" y="59106"/>
                        </a:moveTo>
                        <a:lnTo>
                          <a:pt x="79934" y="61535"/>
                        </a:lnTo>
                        <a:lnTo>
                          <a:pt x="83858" y="55058"/>
                        </a:lnTo>
                        <a:lnTo>
                          <a:pt x="95612" y="51010"/>
                        </a:lnTo>
                        <a:lnTo>
                          <a:pt x="101098" y="55868"/>
                        </a:lnTo>
                        <a:lnTo>
                          <a:pt x="100318" y="62346"/>
                        </a:lnTo>
                        <a:lnTo>
                          <a:pt x="108938" y="63156"/>
                        </a:lnTo>
                        <a:lnTo>
                          <a:pt x="110510" y="73682"/>
                        </a:lnTo>
                        <a:lnTo>
                          <a:pt x="110510" y="75301"/>
                        </a:lnTo>
                        <a:lnTo>
                          <a:pt x="114424" y="89875"/>
                        </a:lnTo>
                        <a:lnTo>
                          <a:pt x="105023" y="115785"/>
                        </a:lnTo>
                        <a:lnTo>
                          <a:pt x="115996" y="123073"/>
                        </a:lnTo>
                        <a:lnTo>
                          <a:pt x="104233" y="133599"/>
                        </a:lnTo>
                        <a:lnTo>
                          <a:pt x="100318" y="143314"/>
                        </a:lnTo>
                        <a:lnTo>
                          <a:pt x="101098" y="162746"/>
                        </a:lnTo>
                        <a:lnTo>
                          <a:pt x="106585" y="172463"/>
                        </a:lnTo>
                        <a:lnTo>
                          <a:pt x="118339" y="174082"/>
                        </a:lnTo>
                        <a:lnTo>
                          <a:pt x="117558" y="182179"/>
                        </a:lnTo>
                        <a:lnTo>
                          <a:pt x="123835" y="187037"/>
                        </a:lnTo>
                        <a:lnTo>
                          <a:pt x="112072" y="242906"/>
                        </a:lnTo>
                        <a:lnTo>
                          <a:pt x="112072" y="209709"/>
                        </a:lnTo>
                        <a:lnTo>
                          <a:pt x="108157" y="211328"/>
                        </a:lnTo>
                        <a:lnTo>
                          <a:pt x="97184" y="217805"/>
                        </a:lnTo>
                        <a:lnTo>
                          <a:pt x="82296" y="225902"/>
                        </a:lnTo>
                        <a:lnTo>
                          <a:pt x="33700" y="197564"/>
                        </a:lnTo>
                        <a:lnTo>
                          <a:pt x="28994" y="197564"/>
                        </a:lnTo>
                        <a:lnTo>
                          <a:pt x="22727" y="205660"/>
                        </a:lnTo>
                        <a:lnTo>
                          <a:pt x="14888" y="192705"/>
                        </a:lnTo>
                        <a:lnTo>
                          <a:pt x="14888" y="182179"/>
                        </a:lnTo>
                        <a:lnTo>
                          <a:pt x="28994" y="178941"/>
                        </a:lnTo>
                        <a:lnTo>
                          <a:pt x="7839" y="149792"/>
                        </a:lnTo>
                        <a:lnTo>
                          <a:pt x="16459" y="129550"/>
                        </a:lnTo>
                        <a:lnTo>
                          <a:pt x="25079" y="128739"/>
                        </a:lnTo>
                        <a:lnTo>
                          <a:pt x="21165" y="114974"/>
                        </a:lnTo>
                        <a:lnTo>
                          <a:pt x="26651" y="106069"/>
                        </a:lnTo>
                        <a:lnTo>
                          <a:pt x="28994" y="100400"/>
                        </a:lnTo>
                        <a:lnTo>
                          <a:pt x="7839" y="106878"/>
                        </a:lnTo>
                        <a:lnTo>
                          <a:pt x="0" y="100400"/>
                        </a:lnTo>
                        <a:lnTo>
                          <a:pt x="0" y="92304"/>
                        </a:lnTo>
                        <a:lnTo>
                          <a:pt x="0" y="93113"/>
                        </a:lnTo>
                        <a:lnTo>
                          <a:pt x="0" y="93923"/>
                        </a:lnTo>
                        <a:lnTo>
                          <a:pt x="13326" y="77729"/>
                        </a:lnTo>
                        <a:lnTo>
                          <a:pt x="17240" y="62346"/>
                        </a:lnTo>
                        <a:lnTo>
                          <a:pt x="24299" y="51820"/>
                        </a:lnTo>
                        <a:lnTo>
                          <a:pt x="24299" y="30768"/>
                        </a:lnTo>
                        <a:lnTo>
                          <a:pt x="36052" y="21051"/>
                        </a:lnTo>
                        <a:lnTo>
                          <a:pt x="37615" y="6477"/>
                        </a:lnTo>
                        <a:lnTo>
                          <a:pt x="43892" y="1619"/>
                        </a:lnTo>
                        <a:lnTo>
                          <a:pt x="47806" y="0"/>
                        </a:lnTo>
                        <a:lnTo>
                          <a:pt x="61132" y="21861"/>
                        </a:lnTo>
                        <a:lnTo>
                          <a:pt x="65047" y="59106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36" name="Forma Livre: Forma 135">
                    <a:extLst>
                      <a:ext uri="{FF2B5EF4-FFF2-40B4-BE49-F238E27FC236}">
                        <a16:creationId xmlns:a16="http://schemas.microsoft.com/office/drawing/2014/main" id="{FEB11C97-C34E-D20C-FFB7-5733E4EDA818}"/>
                      </a:ext>
                    </a:extLst>
                  </p:cNvPr>
                  <p:cNvSpPr/>
                  <p:nvPr/>
                </p:nvSpPr>
                <p:spPr>
                  <a:xfrm>
                    <a:off x="9513751" y="2121043"/>
                    <a:ext cx="350329" cy="273673"/>
                  </a:xfrm>
                  <a:custGeom>
                    <a:avLst/>
                    <a:gdLst>
                      <a:gd name="connsiteX0" fmla="*/ 114424 w 350329"/>
                      <a:gd name="connsiteY0" fmla="*/ 1621 h 273673"/>
                      <a:gd name="connsiteX1" fmla="*/ 121482 w 350329"/>
                      <a:gd name="connsiteY1" fmla="*/ 811 h 273673"/>
                      <a:gd name="connsiteX2" fmla="*/ 123044 w 350329"/>
                      <a:gd name="connsiteY2" fmla="*/ 0 h 273673"/>
                      <a:gd name="connsiteX3" fmla="*/ 133235 w 350329"/>
                      <a:gd name="connsiteY3" fmla="*/ 12145 h 273673"/>
                      <a:gd name="connsiteX4" fmla="*/ 134807 w 350329"/>
                      <a:gd name="connsiteY4" fmla="*/ 19432 h 273673"/>
                      <a:gd name="connsiteX5" fmla="*/ 129321 w 350329"/>
                      <a:gd name="connsiteY5" fmla="*/ 21051 h 273673"/>
                      <a:gd name="connsiteX6" fmla="*/ 141075 w 350329"/>
                      <a:gd name="connsiteY6" fmla="*/ 44532 h 273673"/>
                      <a:gd name="connsiteX7" fmla="*/ 153609 w 350329"/>
                      <a:gd name="connsiteY7" fmla="*/ 48581 h 273673"/>
                      <a:gd name="connsiteX8" fmla="*/ 159886 w 350329"/>
                      <a:gd name="connsiteY8" fmla="*/ 73681 h 273673"/>
                      <a:gd name="connsiteX9" fmla="*/ 159886 w 350329"/>
                      <a:gd name="connsiteY9" fmla="*/ 75301 h 273673"/>
                      <a:gd name="connsiteX10" fmla="*/ 158315 w 350329"/>
                      <a:gd name="connsiteY10" fmla="*/ 92304 h 273673"/>
                      <a:gd name="connsiteX11" fmla="*/ 182613 w 350329"/>
                      <a:gd name="connsiteY11" fmla="*/ 102019 h 273673"/>
                      <a:gd name="connsiteX12" fmla="*/ 216312 w 350329"/>
                      <a:gd name="connsiteY12" fmla="*/ 103640 h 273673"/>
                      <a:gd name="connsiteX13" fmla="*/ 226504 w 350329"/>
                      <a:gd name="connsiteY13" fmla="*/ 100400 h 273673"/>
                      <a:gd name="connsiteX14" fmla="*/ 230419 w 350329"/>
                      <a:gd name="connsiteY14" fmla="*/ 97971 h 273673"/>
                      <a:gd name="connsiteX15" fmla="*/ 260985 w 350329"/>
                      <a:gd name="connsiteY15" fmla="*/ 108497 h 273673"/>
                      <a:gd name="connsiteX16" fmla="*/ 264909 w 350329"/>
                      <a:gd name="connsiteY16" fmla="*/ 110117 h 273673"/>
                      <a:gd name="connsiteX17" fmla="*/ 270396 w 350329"/>
                      <a:gd name="connsiteY17" fmla="*/ 132788 h 273673"/>
                      <a:gd name="connsiteX18" fmla="*/ 273529 w 350329"/>
                      <a:gd name="connsiteY18" fmla="*/ 128739 h 273673"/>
                      <a:gd name="connsiteX19" fmla="*/ 289198 w 350329"/>
                      <a:gd name="connsiteY19" fmla="*/ 140075 h 273673"/>
                      <a:gd name="connsiteX20" fmla="*/ 300961 w 350329"/>
                      <a:gd name="connsiteY20" fmla="*/ 139264 h 273673"/>
                      <a:gd name="connsiteX21" fmla="*/ 290769 w 350329"/>
                      <a:gd name="connsiteY21" fmla="*/ 144123 h 273673"/>
                      <a:gd name="connsiteX22" fmla="*/ 283711 w 350329"/>
                      <a:gd name="connsiteY22" fmla="*/ 152219 h 273673"/>
                      <a:gd name="connsiteX23" fmla="*/ 264909 w 350329"/>
                      <a:gd name="connsiteY23" fmla="*/ 159507 h 273673"/>
                      <a:gd name="connsiteX24" fmla="*/ 318202 w 350329"/>
                      <a:gd name="connsiteY24" fmla="*/ 179748 h 273673"/>
                      <a:gd name="connsiteX25" fmla="*/ 327603 w 350329"/>
                      <a:gd name="connsiteY25" fmla="*/ 172462 h 273673"/>
                      <a:gd name="connsiteX26" fmla="*/ 336223 w 350329"/>
                      <a:gd name="connsiteY26" fmla="*/ 176510 h 273673"/>
                      <a:gd name="connsiteX27" fmla="*/ 347976 w 350329"/>
                      <a:gd name="connsiteY27" fmla="*/ 201610 h 273673"/>
                      <a:gd name="connsiteX28" fmla="*/ 350329 w 350329"/>
                      <a:gd name="connsiteY28" fmla="*/ 208898 h 273673"/>
                      <a:gd name="connsiteX29" fmla="*/ 347976 w 350329"/>
                      <a:gd name="connsiteY29" fmla="*/ 210517 h 273673"/>
                      <a:gd name="connsiteX30" fmla="*/ 346414 w 350329"/>
                      <a:gd name="connsiteY30" fmla="*/ 217803 h 273673"/>
                      <a:gd name="connsiteX31" fmla="*/ 342499 w 350329"/>
                      <a:gd name="connsiteY31" fmla="*/ 221042 h 273673"/>
                      <a:gd name="connsiteX32" fmla="*/ 340147 w 350329"/>
                      <a:gd name="connsiteY32" fmla="*/ 216184 h 273673"/>
                      <a:gd name="connsiteX33" fmla="*/ 332308 w 350329"/>
                      <a:gd name="connsiteY33" fmla="*/ 225901 h 273673"/>
                      <a:gd name="connsiteX34" fmla="*/ 322897 w 350329"/>
                      <a:gd name="connsiteY34" fmla="*/ 221852 h 273673"/>
                      <a:gd name="connsiteX35" fmla="*/ 315068 w 350329"/>
                      <a:gd name="connsiteY35" fmla="*/ 225090 h 273673"/>
                      <a:gd name="connsiteX36" fmla="*/ 308010 w 350329"/>
                      <a:gd name="connsiteY36" fmla="*/ 216184 h 273673"/>
                      <a:gd name="connsiteX37" fmla="*/ 293122 w 350329"/>
                      <a:gd name="connsiteY37" fmla="*/ 195132 h 273673"/>
                      <a:gd name="connsiteX38" fmla="*/ 283711 w 350329"/>
                      <a:gd name="connsiteY38" fmla="*/ 203229 h 273673"/>
                      <a:gd name="connsiteX39" fmla="*/ 271958 w 350329"/>
                      <a:gd name="connsiteY39" fmla="*/ 202421 h 273673"/>
                      <a:gd name="connsiteX40" fmla="*/ 264909 w 350329"/>
                      <a:gd name="connsiteY40" fmla="*/ 195944 h 273673"/>
                      <a:gd name="connsiteX41" fmla="*/ 238258 w 350329"/>
                      <a:gd name="connsiteY41" fmla="*/ 169224 h 273673"/>
                      <a:gd name="connsiteX42" fmla="*/ 234343 w 350329"/>
                      <a:gd name="connsiteY42" fmla="*/ 178940 h 273673"/>
                      <a:gd name="connsiteX43" fmla="*/ 228066 w 350329"/>
                      <a:gd name="connsiteY43" fmla="*/ 199182 h 273673"/>
                      <a:gd name="connsiteX44" fmla="*/ 216312 w 350329"/>
                      <a:gd name="connsiteY44" fmla="*/ 233188 h 273673"/>
                      <a:gd name="connsiteX45" fmla="*/ 197501 w 350329"/>
                      <a:gd name="connsiteY45" fmla="*/ 244524 h 273673"/>
                      <a:gd name="connsiteX46" fmla="*/ 188100 w 350329"/>
                      <a:gd name="connsiteY46" fmla="*/ 242905 h 273673"/>
                      <a:gd name="connsiteX47" fmla="*/ 178689 w 350329"/>
                      <a:gd name="connsiteY47" fmla="*/ 253431 h 273673"/>
                      <a:gd name="connsiteX48" fmla="*/ 169287 w 350329"/>
                      <a:gd name="connsiteY48" fmla="*/ 262337 h 273673"/>
                      <a:gd name="connsiteX49" fmla="*/ 146561 w 350329"/>
                      <a:gd name="connsiteY49" fmla="*/ 259909 h 273673"/>
                      <a:gd name="connsiteX50" fmla="*/ 133235 w 350329"/>
                      <a:gd name="connsiteY50" fmla="*/ 264766 h 273673"/>
                      <a:gd name="connsiteX51" fmla="*/ 114424 w 350329"/>
                      <a:gd name="connsiteY51" fmla="*/ 259098 h 273673"/>
                      <a:gd name="connsiteX52" fmla="*/ 97184 w 350329"/>
                      <a:gd name="connsiteY52" fmla="*/ 267195 h 273673"/>
                      <a:gd name="connsiteX53" fmla="*/ 87782 w 350329"/>
                      <a:gd name="connsiteY53" fmla="*/ 261528 h 273673"/>
                      <a:gd name="connsiteX54" fmla="*/ 83077 w 350329"/>
                      <a:gd name="connsiteY54" fmla="*/ 263956 h 273673"/>
                      <a:gd name="connsiteX55" fmla="*/ 68189 w 350329"/>
                      <a:gd name="connsiteY55" fmla="*/ 261528 h 273673"/>
                      <a:gd name="connsiteX56" fmla="*/ 64265 w 350329"/>
                      <a:gd name="connsiteY56" fmla="*/ 271243 h 273673"/>
                      <a:gd name="connsiteX57" fmla="*/ 41538 w 350329"/>
                      <a:gd name="connsiteY57" fmla="*/ 269623 h 273673"/>
                      <a:gd name="connsiteX58" fmla="*/ 34490 w 350329"/>
                      <a:gd name="connsiteY58" fmla="*/ 273673 h 273673"/>
                      <a:gd name="connsiteX59" fmla="*/ 20374 w 350329"/>
                      <a:gd name="connsiteY59" fmla="*/ 265576 h 273673"/>
                      <a:gd name="connsiteX60" fmla="*/ 12544 w 350329"/>
                      <a:gd name="connsiteY60" fmla="*/ 266386 h 273673"/>
                      <a:gd name="connsiteX61" fmla="*/ 7839 w 350329"/>
                      <a:gd name="connsiteY61" fmla="*/ 268005 h 273673"/>
                      <a:gd name="connsiteX62" fmla="*/ 16459 w 350329"/>
                      <a:gd name="connsiteY62" fmla="*/ 245334 h 273673"/>
                      <a:gd name="connsiteX63" fmla="*/ 21164 w 350329"/>
                      <a:gd name="connsiteY63" fmla="*/ 232379 h 273673"/>
                      <a:gd name="connsiteX64" fmla="*/ 28213 w 350329"/>
                      <a:gd name="connsiteY64" fmla="*/ 214566 h 273673"/>
                      <a:gd name="connsiteX65" fmla="*/ 12544 w 350329"/>
                      <a:gd name="connsiteY65" fmla="*/ 221852 h 273673"/>
                      <a:gd name="connsiteX66" fmla="*/ 5486 w 350329"/>
                      <a:gd name="connsiteY66" fmla="*/ 216185 h 273673"/>
                      <a:gd name="connsiteX67" fmla="*/ 21164 w 350329"/>
                      <a:gd name="connsiteY67" fmla="*/ 196753 h 273673"/>
                      <a:gd name="connsiteX68" fmla="*/ 28213 w 350329"/>
                      <a:gd name="connsiteY68" fmla="*/ 199182 h 273673"/>
                      <a:gd name="connsiteX69" fmla="*/ 34490 w 350329"/>
                      <a:gd name="connsiteY69" fmla="*/ 195134 h 273673"/>
                      <a:gd name="connsiteX70" fmla="*/ 33699 w 350329"/>
                      <a:gd name="connsiteY70" fmla="*/ 186227 h 273673"/>
                      <a:gd name="connsiteX71" fmla="*/ 39185 w 350329"/>
                      <a:gd name="connsiteY71" fmla="*/ 182178 h 273673"/>
                      <a:gd name="connsiteX72" fmla="*/ 39185 w 350329"/>
                      <a:gd name="connsiteY72" fmla="*/ 182989 h 273673"/>
                      <a:gd name="connsiteX73" fmla="*/ 30566 w 350329"/>
                      <a:gd name="connsiteY73" fmla="*/ 144934 h 273673"/>
                      <a:gd name="connsiteX74" fmla="*/ 30566 w 350329"/>
                      <a:gd name="connsiteY74" fmla="*/ 143315 h 273673"/>
                      <a:gd name="connsiteX75" fmla="*/ 24298 w 350329"/>
                      <a:gd name="connsiteY75" fmla="*/ 101211 h 273673"/>
                      <a:gd name="connsiteX76" fmla="*/ 12544 w 350329"/>
                      <a:gd name="connsiteY76" fmla="*/ 84208 h 273673"/>
                      <a:gd name="connsiteX77" fmla="*/ 10973 w 350329"/>
                      <a:gd name="connsiteY77" fmla="*/ 82588 h 273673"/>
                      <a:gd name="connsiteX78" fmla="*/ 0 w 350329"/>
                      <a:gd name="connsiteY78" fmla="*/ 67205 h 273673"/>
                      <a:gd name="connsiteX79" fmla="*/ 16459 w 350329"/>
                      <a:gd name="connsiteY79" fmla="*/ 73682 h 273673"/>
                      <a:gd name="connsiteX80" fmla="*/ 25079 w 350329"/>
                      <a:gd name="connsiteY80" fmla="*/ 70443 h 273673"/>
                      <a:gd name="connsiteX81" fmla="*/ 34490 w 350329"/>
                      <a:gd name="connsiteY81" fmla="*/ 54250 h 273673"/>
                      <a:gd name="connsiteX82" fmla="*/ 69761 w 350329"/>
                      <a:gd name="connsiteY82" fmla="*/ 38866 h 273673"/>
                      <a:gd name="connsiteX83" fmla="*/ 72104 w 350329"/>
                      <a:gd name="connsiteY83" fmla="*/ 36437 h 273673"/>
                      <a:gd name="connsiteX84" fmla="*/ 78381 w 350329"/>
                      <a:gd name="connsiteY84" fmla="*/ 36437 h 273673"/>
                      <a:gd name="connsiteX85" fmla="*/ 87782 w 350329"/>
                      <a:gd name="connsiteY85" fmla="*/ 25911 h 273673"/>
                      <a:gd name="connsiteX86" fmla="*/ 96402 w 350329"/>
                      <a:gd name="connsiteY86" fmla="*/ 28340 h 273673"/>
                      <a:gd name="connsiteX87" fmla="*/ 110509 w 350329"/>
                      <a:gd name="connsiteY87" fmla="*/ 25911 h 273673"/>
                      <a:gd name="connsiteX88" fmla="*/ 114433 w 350329"/>
                      <a:gd name="connsiteY88" fmla="*/ 17814 h 273673"/>
                      <a:gd name="connsiteX89" fmla="*/ 109728 w 350329"/>
                      <a:gd name="connsiteY89" fmla="*/ 811 h 273673"/>
                      <a:gd name="connsiteX90" fmla="*/ 114433 w 350329"/>
                      <a:gd name="connsiteY90" fmla="*/ 1621 h 273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350329" h="273673">
                        <a:moveTo>
                          <a:pt x="114424" y="1621"/>
                        </a:moveTo>
                        <a:lnTo>
                          <a:pt x="121482" y="811"/>
                        </a:lnTo>
                        <a:lnTo>
                          <a:pt x="123044" y="0"/>
                        </a:lnTo>
                        <a:lnTo>
                          <a:pt x="133235" y="12145"/>
                        </a:lnTo>
                        <a:lnTo>
                          <a:pt x="134807" y="19432"/>
                        </a:lnTo>
                        <a:lnTo>
                          <a:pt x="129321" y="21051"/>
                        </a:lnTo>
                        <a:lnTo>
                          <a:pt x="141075" y="44532"/>
                        </a:lnTo>
                        <a:lnTo>
                          <a:pt x="153609" y="48581"/>
                        </a:lnTo>
                        <a:lnTo>
                          <a:pt x="159886" y="73681"/>
                        </a:lnTo>
                        <a:lnTo>
                          <a:pt x="159886" y="75301"/>
                        </a:lnTo>
                        <a:lnTo>
                          <a:pt x="158315" y="92304"/>
                        </a:lnTo>
                        <a:lnTo>
                          <a:pt x="182613" y="102019"/>
                        </a:lnTo>
                        <a:lnTo>
                          <a:pt x="216312" y="103640"/>
                        </a:lnTo>
                        <a:lnTo>
                          <a:pt x="226504" y="100400"/>
                        </a:lnTo>
                        <a:lnTo>
                          <a:pt x="230419" y="97971"/>
                        </a:lnTo>
                        <a:lnTo>
                          <a:pt x="260985" y="108497"/>
                        </a:lnTo>
                        <a:lnTo>
                          <a:pt x="264909" y="110117"/>
                        </a:lnTo>
                        <a:lnTo>
                          <a:pt x="270396" y="132788"/>
                        </a:lnTo>
                        <a:lnTo>
                          <a:pt x="273529" y="128739"/>
                        </a:lnTo>
                        <a:lnTo>
                          <a:pt x="289198" y="140075"/>
                        </a:lnTo>
                        <a:lnTo>
                          <a:pt x="300961" y="139264"/>
                        </a:lnTo>
                        <a:lnTo>
                          <a:pt x="290769" y="144123"/>
                        </a:lnTo>
                        <a:lnTo>
                          <a:pt x="283711" y="152219"/>
                        </a:lnTo>
                        <a:lnTo>
                          <a:pt x="264909" y="159507"/>
                        </a:lnTo>
                        <a:lnTo>
                          <a:pt x="318202" y="179748"/>
                        </a:lnTo>
                        <a:lnTo>
                          <a:pt x="327603" y="172462"/>
                        </a:lnTo>
                        <a:lnTo>
                          <a:pt x="336223" y="176510"/>
                        </a:lnTo>
                        <a:lnTo>
                          <a:pt x="347976" y="201610"/>
                        </a:lnTo>
                        <a:lnTo>
                          <a:pt x="350329" y="208898"/>
                        </a:lnTo>
                        <a:lnTo>
                          <a:pt x="347976" y="210517"/>
                        </a:lnTo>
                        <a:lnTo>
                          <a:pt x="346414" y="217803"/>
                        </a:lnTo>
                        <a:lnTo>
                          <a:pt x="342499" y="221042"/>
                        </a:lnTo>
                        <a:lnTo>
                          <a:pt x="340147" y="216184"/>
                        </a:lnTo>
                        <a:lnTo>
                          <a:pt x="332308" y="225901"/>
                        </a:lnTo>
                        <a:lnTo>
                          <a:pt x="322897" y="221852"/>
                        </a:lnTo>
                        <a:lnTo>
                          <a:pt x="315068" y="225090"/>
                        </a:lnTo>
                        <a:lnTo>
                          <a:pt x="308010" y="216184"/>
                        </a:lnTo>
                        <a:lnTo>
                          <a:pt x="293122" y="195132"/>
                        </a:lnTo>
                        <a:lnTo>
                          <a:pt x="283711" y="203229"/>
                        </a:lnTo>
                        <a:lnTo>
                          <a:pt x="271958" y="202421"/>
                        </a:lnTo>
                        <a:lnTo>
                          <a:pt x="264909" y="195944"/>
                        </a:lnTo>
                        <a:lnTo>
                          <a:pt x="238258" y="169224"/>
                        </a:lnTo>
                        <a:lnTo>
                          <a:pt x="234343" y="178940"/>
                        </a:lnTo>
                        <a:lnTo>
                          <a:pt x="228066" y="199182"/>
                        </a:lnTo>
                        <a:lnTo>
                          <a:pt x="216312" y="233188"/>
                        </a:lnTo>
                        <a:lnTo>
                          <a:pt x="197501" y="244524"/>
                        </a:lnTo>
                        <a:lnTo>
                          <a:pt x="188100" y="242905"/>
                        </a:lnTo>
                        <a:lnTo>
                          <a:pt x="178689" y="253431"/>
                        </a:lnTo>
                        <a:lnTo>
                          <a:pt x="169287" y="262337"/>
                        </a:lnTo>
                        <a:lnTo>
                          <a:pt x="146561" y="259909"/>
                        </a:lnTo>
                        <a:lnTo>
                          <a:pt x="133235" y="264766"/>
                        </a:lnTo>
                        <a:lnTo>
                          <a:pt x="114424" y="259098"/>
                        </a:lnTo>
                        <a:lnTo>
                          <a:pt x="97184" y="267195"/>
                        </a:lnTo>
                        <a:lnTo>
                          <a:pt x="87782" y="261528"/>
                        </a:lnTo>
                        <a:lnTo>
                          <a:pt x="83077" y="263956"/>
                        </a:lnTo>
                        <a:lnTo>
                          <a:pt x="68189" y="261528"/>
                        </a:lnTo>
                        <a:lnTo>
                          <a:pt x="64265" y="271243"/>
                        </a:lnTo>
                        <a:lnTo>
                          <a:pt x="41538" y="269623"/>
                        </a:lnTo>
                        <a:lnTo>
                          <a:pt x="34490" y="273673"/>
                        </a:lnTo>
                        <a:lnTo>
                          <a:pt x="20374" y="265576"/>
                        </a:lnTo>
                        <a:lnTo>
                          <a:pt x="12544" y="266386"/>
                        </a:lnTo>
                        <a:lnTo>
                          <a:pt x="7839" y="268005"/>
                        </a:lnTo>
                        <a:lnTo>
                          <a:pt x="16459" y="245334"/>
                        </a:lnTo>
                        <a:lnTo>
                          <a:pt x="21164" y="232379"/>
                        </a:lnTo>
                        <a:lnTo>
                          <a:pt x="28213" y="214566"/>
                        </a:lnTo>
                        <a:lnTo>
                          <a:pt x="12544" y="221852"/>
                        </a:lnTo>
                        <a:lnTo>
                          <a:pt x="5486" y="216185"/>
                        </a:lnTo>
                        <a:lnTo>
                          <a:pt x="21164" y="196753"/>
                        </a:lnTo>
                        <a:lnTo>
                          <a:pt x="28213" y="199182"/>
                        </a:lnTo>
                        <a:lnTo>
                          <a:pt x="34490" y="195134"/>
                        </a:lnTo>
                        <a:lnTo>
                          <a:pt x="33699" y="186227"/>
                        </a:lnTo>
                        <a:lnTo>
                          <a:pt x="39185" y="182178"/>
                        </a:lnTo>
                        <a:lnTo>
                          <a:pt x="39185" y="182989"/>
                        </a:lnTo>
                        <a:lnTo>
                          <a:pt x="30566" y="144934"/>
                        </a:lnTo>
                        <a:lnTo>
                          <a:pt x="30566" y="143315"/>
                        </a:lnTo>
                        <a:lnTo>
                          <a:pt x="24298" y="101211"/>
                        </a:lnTo>
                        <a:lnTo>
                          <a:pt x="12544" y="84208"/>
                        </a:lnTo>
                        <a:lnTo>
                          <a:pt x="10973" y="82588"/>
                        </a:lnTo>
                        <a:lnTo>
                          <a:pt x="0" y="67205"/>
                        </a:lnTo>
                        <a:lnTo>
                          <a:pt x="16459" y="73682"/>
                        </a:lnTo>
                        <a:lnTo>
                          <a:pt x="25079" y="70443"/>
                        </a:lnTo>
                        <a:lnTo>
                          <a:pt x="34490" y="54250"/>
                        </a:lnTo>
                        <a:lnTo>
                          <a:pt x="69761" y="38866"/>
                        </a:lnTo>
                        <a:lnTo>
                          <a:pt x="72104" y="36437"/>
                        </a:lnTo>
                        <a:lnTo>
                          <a:pt x="78381" y="36437"/>
                        </a:lnTo>
                        <a:lnTo>
                          <a:pt x="87782" y="25911"/>
                        </a:lnTo>
                        <a:lnTo>
                          <a:pt x="96402" y="28340"/>
                        </a:lnTo>
                        <a:lnTo>
                          <a:pt x="110509" y="25911"/>
                        </a:lnTo>
                        <a:lnTo>
                          <a:pt x="114433" y="17814"/>
                        </a:lnTo>
                        <a:lnTo>
                          <a:pt x="109728" y="811"/>
                        </a:lnTo>
                        <a:lnTo>
                          <a:pt x="114433" y="1621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grpSp>
            <p:nvGrpSpPr>
              <p:cNvPr id="87" name="Agrupar 86">
                <a:extLst>
                  <a:ext uri="{FF2B5EF4-FFF2-40B4-BE49-F238E27FC236}">
                    <a16:creationId xmlns:a16="http://schemas.microsoft.com/office/drawing/2014/main" id="{9B883E86-E026-301E-A3F2-1C7F030EC869}"/>
                  </a:ext>
                </a:extLst>
              </p:cNvPr>
              <p:cNvGrpSpPr/>
              <p:nvPr/>
            </p:nvGrpSpPr>
            <p:grpSpPr>
              <a:xfrm>
                <a:off x="7043181" y="1770163"/>
                <a:ext cx="828201" cy="748377"/>
                <a:chOff x="8915771" y="2354233"/>
                <a:chExt cx="881691" cy="719809"/>
              </a:xfrm>
              <a:grpFill/>
            </p:grpSpPr>
            <p:sp>
              <p:nvSpPr>
                <p:cNvPr id="109" name="Forma Livre: Forma 108">
                  <a:extLst>
                    <a:ext uri="{FF2B5EF4-FFF2-40B4-BE49-F238E27FC236}">
                      <a16:creationId xmlns:a16="http://schemas.microsoft.com/office/drawing/2014/main" id="{48840B6A-DC06-B6F1-25E0-D4A420EA3512}"/>
                    </a:ext>
                  </a:extLst>
                </p:cNvPr>
                <p:cNvSpPr/>
                <p:nvPr/>
              </p:nvSpPr>
              <p:spPr>
                <a:xfrm>
                  <a:off x="9143838" y="2489449"/>
                  <a:ext cx="390286" cy="219424"/>
                </a:xfrm>
                <a:custGeom>
                  <a:avLst/>
                  <a:gdLst>
                    <a:gd name="connsiteX0" fmla="*/ 344834 w 390286"/>
                    <a:gd name="connsiteY0" fmla="*/ 1 h 219424"/>
                    <a:gd name="connsiteX1" fmla="*/ 348748 w 390286"/>
                    <a:gd name="connsiteY1" fmla="*/ 4049 h 219424"/>
                    <a:gd name="connsiteX2" fmla="*/ 379314 w 390286"/>
                    <a:gd name="connsiteY2" fmla="*/ 33198 h 219424"/>
                    <a:gd name="connsiteX3" fmla="*/ 386372 w 390286"/>
                    <a:gd name="connsiteY3" fmla="*/ 39675 h 219424"/>
                    <a:gd name="connsiteX4" fmla="*/ 390287 w 390286"/>
                    <a:gd name="connsiteY4" fmla="*/ 43725 h 219424"/>
                    <a:gd name="connsiteX5" fmla="*/ 390287 w 390286"/>
                    <a:gd name="connsiteY5" fmla="*/ 43725 h 219424"/>
                    <a:gd name="connsiteX6" fmla="*/ 390287 w 390286"/>
                    <a:gd name="connsiteY6" fmla="*/ 44534 h 219424"/>
                    <a:gd name="connsiteX7" fmla="*/ 379314 w 390286"/>
                    <a:gd name="connsiteY7" fmla="*/ 41294 h 219424"/>
                    <a:gd name="connsiteX8" fmla="*/ 379314 w 390286"/>
                    <a:gd name="connsiteY8" fmla="*/ 40484 h 219424"/>
                    <a:gd name="connsiteX9" fmla="*/ 379314 w 390286"/>
                    <a:gd name="connsiteY9" fmla="*/ 41294 h 219424"/>
                    <a:gd name="connsiteX10" fmla="*/ 339347 w 390286"/>
                    <a:gd name="connsiteY10" fmla="*/ 34817 h 219424"/>
                    <a:gd name="connsiteX11" fmla="*/ 339347 w 390286"/>
                    <a:gd name="connsiteY11" fmla="*/ 34817 h 219424"/>
                    <a:gd name="connsiteX12" fmla="*/ 339347 w 390286"/>
                    <a:gd name="connsiteY12" fmla="*/ 35626 h 219424"/>
                    <a:gd name="connsiteX13" fmla="*/ 339347 w 390286"/>
                    <a:gd name="connsiteY13" fmla="*/ 36436 h 219424"/>
                    <a:gd name="connsiteX14" fmla="*/ 336995 w 390286"/>
                    <a:gd name="connsiteY14" fmla="*/ 39675 h 219424"/>
                    <a:gd name="connsiteX15" fmla="*/ 333080 w 390286"/>
                    <a:gd name="connsiteY15" fmla="*/ 41294 h 219424"/>
                    <a:gd name="connsiteX16" fmla="*/ 320535 w 390286"/>
                    <a:gd name="connsiteY16" fmla="*/ 57490 h 219424"/>
                    <a:gd name="connsiteX17" fmla="*/ 318182 w 390286"/>
                    <a:gd name="connsiteY17" fmla="*/ 62348 h 219424"/>
                    <a:gd name="connsiteX18" fmla="*/ 315049 w 390286"/>
                    <a:gd name="connsiteY18" fmla="*/ 63157 h 219424"/>
                    <a:gd name="connsiteX19" fmla="*/ 314267 w 390286"/>
                    <a:gd name="connsiteY19" fmla="*/ 65586 h 219424"/>
                    <a:gd name="connsiteX20" fmla="*/ 312705 w 390286"/>
                    <a:gd name="connsiteY20" fmla="*/ 67206 h 219424"/>
                    <a:gd name="connsiteX21" fmla="*/ 312705 w 390286"/>
                    <a:gd name="connsiteY21" fmla="*/ 67206 h 219424"/>
                    <a:gd name="connsiteX22" fmla="*/ 310353 w 390286"/>
                    <a:gd name="connsiteY22" fmla="*/ 70444 h 219424"/>
                    <a:gd name="connsiteX23" fmla="*/ 307219 w 390286"/>
                    <a:gd name="connsiteY23" fmla="*/ 73683 h 219424"/>
                    <a:gd name="connsiteX24" fmla="*/ 307219 w 390286"/>
                    <a:gd name="connsiteY24" fmla="*/ 72063 h 219424"/>
                    <a:gd name="connsiteX25" fmla="*/ 307219 w 390286"/>
                    <a:gd name="connsiteY25" fmla="*/ 85827 h 219424"/>
                    <a:gd name="connsiteX26" fmla="*/ 307219 w 390286"/>
                    <a:gd name="connsiteY26" fmla="*/ 87446 h 219424"/>
                    <a:gd name="connsiteX27" fmla="*/ 306438 w 390286"/>
                    <a:gd name="connsiteY27" fmla="*/ 89875 h 219424"/>
                    <a:gd name="connsiteX28" fmla="*/ 306438 w 390286"/>
                    <a:gd name="connsiteY28" fmla="*/ 91494 h 219424"/>
                    <a:gd name="connsiteX29" fmla="*/ 306438 w 390286"/>
                    <a:gd name="connsiteY29" fmla="*/ 91494 h 219424"/>
                    <a:gd name="connsiteX30" fmla="*/ 306438 w 390286"/>
                    <a:gd name="connsiteY30" fmla="*/ 90685 h 219424"/>
                    <a:gd name="connsiteX31" fmla="*/ 307219 w 390286"/>
                    <a:gd name="connsiteY31" fmla="*/ 92304 h 219424"/>
                    <a:gd name="connsiteX32" fmla="*/ 308781 w 390286"/>
                    <a:gd name="connsiteY32" fmla="*/ 93923 h 219424"/>
                    <a:gd name="connsiteX33" fmla="*/ 307219 w 390286"/>
                    <a:gd name="connsiteY33" fmla="*/ 94733 h 219424"/>
                    <a:gd name="connsiteX34" fmla="*/ 306438 w 390286"/>
                    <a:gd name="connsiteY34" fmla="*/ 97971 h 219424"/>
                    <a:gd name="connsiteX35" fmla="*/ 306438 w 390286"/>
                    <a:gd name="connsiteY35" fmla="*/ 98781 h 219424"/>
                    <a:gd name="connsiteX36" fmla="*/ 306438 w 390286"/>
                    <a:gd name="connsiteY36" fmla="*/ 99591 h 219424"/>
                    <a:gd name="connsiteX37" fmla="*/ 307219 w 390286"/>
                    <a:gd name="connsiteY37" fmla="*/ 102019 h 219424"/>
                    <a:gd name="connsiteX38" fmla="*/ 307219 w 390286"/>
                    <a:gd name="connsiteY38" fmla="*/ 102829 h 219424"/>
                    <a:gd name="connsiteX39" fmla="*/ 306438 w 390286"/>
                    <a:gd name="connsiteY39" fmla="*/ 103639 h 219424"/>
                    <a:gd name="connsiteX40" fmla="*/ 306438 w 390286"/>
                    <a:gd name="connsiteY40" fmla="*/ 103639 h 219424"/>
                    <a:gd name="connsiteX41" fmla="*/ 307219 w 390286"/>
                    <a:gd name="connsiteY41" fmla="*/ 106068 h 219424"/>
                    <a:gd name="connsiteX42" fmla="*/ 307219 w 390286"/>
                    <a:gd name="connsiteY42" fmla="*/ 107687 h 219424"/>
                    <a:gd name="connsiteX43" fmla="*/ 307219 w 390286"/>
                    <a:gd name="connsiteY43" fmla="*/ 106877 h 219424"/>
                    <a:gd name="connsiteX44" fmla="*/ 306438 w 390286"/>
                    <a:gd name="connsiteY44" fmla="*/ 108496 h 219424"/>
                    <a:gd name="connsiteX45" fmla="*/ 306438 w 390286"/>
                    <a:gd name="connsiteY45" fmla="*/ 108496 h 219424"/>
                    <a:gd name="connsiteX46" fmla="*/ 306438 w 390286"/>
                    <a:gd name="connsiteY46" fmla="*/ 108496 h 219424"/>
                    <a:gd name="connsiteX47" fmla="*/ 306438 w 390286"/>
                    <a:gd name="connsiteY47" fmla="*/ 110116 h 219424"/>
                    <a:gd name="connsiteX48" fmla="*/ 306438 w 390286"/>
                    <a:gd name="connsiteY48" fmla="*/ 109306 h 219424"/>
                    <a:gd name="connsiteX49" fmla="*/ 306438 w 390286"/>
                    <a:gd name="connsiteY49" fmla="*/ 110116 h 219424"/>
                    <a:gd name="connsiteX50" fmla="*/ 303304 w 390286"/>
                    <a:gd name="connsiteY50" fmla="*/ 123070 h 219424"/>
                    <a:gd name="connsiteX51" fmla="*/ 303304 w 390286"/>
                    <a:gd name="connsiteY51" fmla="*/ 123070 h 219424"/>
                    <a:gd name="connsiteX52" fmla="*/ 303304 w 390286"/>
                    <a:gd name="connsiteY52" fmla="*/ 123070 h 219424"/>
                    <a:gd name="connsiteX53" fmla="*/ 303304 w 390286"/>
                    <a:gd name="connsiteY53" fmla="*/ 123070 h 219424"/>
                    <a:gd name="connsiteX54" fmla="*/ 303304 w 390286"/>
                    <a:gd name="connsiteY54" fmla="*/ 123879 h 219424"/>
                    <a:gd name="connsiteX55" fmla="*/ 304866 w 390286"/>
                    <a:gd name="connsiteY55" fmla="*/ 123879 h 219424"/>
                    <a:gd name="connsiteX56" fmla="*/ 306438 w 390286"/>
                    <a:gd name="connsiteY56" fmla="*/ 127927 h 219424"/>
                    <a:gd name="connsiteX57" fmla="*/ 307219 w 390286"/>
                    <a:gd name="connsiteY57" fmla="*/ 128737 h 219424"/>
                    <a:gd name="connsiteX58" fmla="*/ 310353 w 390286"/>
                    <a:gd name="connsiteY58" fmla="*/ 129547 h 219424"/>
                    <a:gd name="connsiteX59" fmla="*/ 312705 w 390286"/>
                    <a:gd name="connsiteY59" fmla="*/ 130356 h 219424"/>
                    <a:gd name="connsiteX60" fmla="*/ 314267 w 390286"/>
                    <a:gd name="connsiteY60" fmla="*/ 130356 h 219424"/>
                    <a:gd name="connsiteX61" fmla="*/ 314267 w 390286"/>
                    <a:gd name="connsiteY61" fmla="*/ 132785 h 219424"/>
                    <a:gd name="connsiteX62" fmla="*/ 314267 w 390286"/>
                    <a:gd name="connsiteY62" fmla="*/ 133595 h 219424"/>
                    <a:gd name="connsiteX63" fmla="*/ 312705 w 390286"/>
                    <a:gd name="connsiteY63" fmla="*/ 148168 h 219424"/>
                    <a:gd name="connsiteX64" fmla="*/ 291541 w 390286"/>
                    <a:gd name="connsiteY64" fmla="*/ 157884 h 219424"/>
                    <a:gd name="connsiteX65" fmla="*/ 291541 w 390286"/>
                    <a:gd name="connsiteY65" fmla="*/ 158693 h 219424"/>
                    <a:gd name="connsiteX66" fmla="*/ 279787 w 390286"/>
                    <a:gd name="connsiteY66" fmla="*/ 162741 h 219424"/>
                    <a:gd name="connsiteX67" fmla="*/ 279787 w 390286"/>
                    <a:gd name="connsiteY67" fmla="*/ 162741 h 219424"/>
                    <a:gd name="connsiteX68" fmla="*/ 279787 w 390286"/>
                    <a:gd name="connsiteY68" fmla="*/ 161932 h 219424"/>
                    <a:gd name="connsiteX69" fmla="*/ 276653 w 390286"/>
                    <a:gd name="connsiteY69" fmla="*/ 160312 h 219424"/>
                    <a:gd name="connsiteX70" fmla="*/ 276653 w 390286"/>
                    <a:gd name="connsiteY70" fmla="*/ 160312 h 219424"/>
                    <a:gd name="connsiteX71" fmla="*/ 271167 w 390286"/>
                    <a:gd name="connsiteY71" fmla="*/ 157074 h 219424"/>
                    <a:gd name="connsiteX72" fmla="*/ 270386 w 390286"/>
                    <a:gd name="connsiteY72" fmla="*/ 157074 h 219424"/>
                    <a:gd name="connsiteX73" fmla="*/ 268814 w 390286"/>
                    <a:gd name="connsiteY73" fmla="*/ 155455 h 219424"/>
                    <a:gd name="connsiteX74" fmla="*/ 267252 w 390286"/>
                    <a:gd name="connsiteY74" fmla="*/ 154645 h 219424"/>
                    <a:gd name="connsiteX75" fmla="*/ 257060 w 390286"/>
                    <a:gd name="connsiteY75" fmla="*/ 155455 h 219424"/>
                    <a:gd name="connsiteX76" fmla="*/ 257060 w 390286"/>
                    <a:gd name="connsiteY76" fmla="*/ 154645 h 219424"/>
                    <a:gd name="connsiteX77" fmla="*/ 255489 w 390286"/>
                    <a:gd name="connsiteY77" fmla="*/ 157074 h 219424"/>
                    <a:gd name="connsiteX78" fmla="*/ 253927 w 390286"/>
                    <a:gd name="connsiteY78" fmla="*/ 158693 h 219424"/>
                    <a:gd name="connsiteX79" fmla="*/ 253927 w 390286"/>
                    <a:gd name="connsiteY79" fmla="*/ 157884 h 219424"/>
                    <a:gd name="connsiteX80" fmla="*/ 247659 w 390286"/>
                    <a:gd name="connsiteY80" fmla="*/ 161932 h 219424"/>
                    <a:gd name="connsiteX81" fmla="*/ 217874 w 390286"/>
                    <a:gd name="connsiteY81" fmla="*/ 182991 h 219424"/>
                    <a:gd name="connsiteX82" fmla="*/ 207683 w 390286"/>
                    <a:gd name="connsiteY82" fmla="*/ 187849 h 219424"/>
                    <a:gd name="connsiteX83" fmla="*/ 195929 w 390286"/>
                    <a:gd name="connsiteY83" fmla="*/ 195136 h 219424"/>
                    <a:gd name="connsiteX84" fmla="*/ 191224 w 390286"/>
                    <a:gd name="connsiteY84" fmla="*/ 199184 h 219424"/>
                    <a:gd name="connsiteX85" fmla="*/ 179470 w 390286"/>
                    <a:gd name="connsiteY85" fmla="*/ 191088 h 219424"/>
                    <a:gd name="connsiteX86" fmla="*/ 170069 w 390286"/>
                    <a:gd name="connsiteY86" fmla="*/ 196755 h 219424"/>
                    <a:gd name="connsiteX87" fmla="*/ 151257 w 390286"/>
                    <a:gd name="connsiteY87" fmla="*/ 204851 h 219424"/>
                    <a:gd name="connsiteX88" fmla="*/ 147332 w 390286"/>
                    <a:gd name="connsiteY88" fmla="*/ 205661 h 219424"/>
                    <a:gd name="connsiteX89" fmla="*/ 144989 w 390286"/>
                    <a:gd name="connsiteY89" fmla="*/ 204851 h 219424"/>
                    <a:gd name="connsiteX90" fmla="*/ 108937 w 390286"/>
                    <a:gd name="connsiteY90" fmla="*/ 208090 h 219424"/>
                    <a:gd name="connsiteX91" fmla="*/ 101098 w 390286"/>
                    <a:gd name="connsiteY91" fmla="*/ 208899 h 219424"/>
                    <a:gd name="connsiteX92" fmla="*/ 36833 w 390286"/>
                    <a:gd name="connsiteY92" fmla="*/ 212948 h 219424"/>
                    <a:gd name="connsiteX93" fmla="*/ 32908 w 390286"/>
                    <a:gd name="connsiteY93" fmla="*/ 216996 h 219424"/>
                    <a:gd name="connsiteX94" fmla="*/ 15668 w 390286"/>
                    <a:gd name="connsiteY94" fmla="*/ 219425 h 219424"/>
                    <a:gd name="connsiteX95" fmla="*/ 19583 w 390286"/>
                    <a:gd name="connsiteY95" fmla="*/ 212138 h 219424"/>
                    <a:gd name="connsiteX96" fmla="*/ 14097 w 390286"/>
                    <a:gd name="connsiteY96" fmla="*/ 199184 h 219424"/>
                    <a:gd name="connsiteX97" fmla="*/ 6267 w 390286"/>
                    <a:gd name="connsiteY97" fmla="*/ 195945 h 219424"/>
                    <a:gd name="connsiteX98" fmla="*/ 6267 w 390286"/>
                    <a:gd name="connsiteY98" fmla="*/ 195945 h 219424"/>
                    <a:gd name="connsiteX99" fmla="*/ 6267 w 390286"/>
                    <a:gd name="connsiteY99" fmla="*/ 195136 h 219424"/>
                    <a:gd name="connsiteX100" fmla="*/ 4696 w 390286"/>
                    <a:gd name="connsiteY100" fmla="*/ 195136 h 219424"/>
                    <a:gd name="connsiteX101" fmla="*/ 3914 w 390286"/>
                    <a:gd name="connsiteY101" fmla="*/ 191088 h 219424"/>
                    <a:gd name="connsiteX102" fmla="*/ 3914 w 390286"/>
                    <a:gd name="connsiteY102" fmla="*/ 184611 h 219424"/>
                    <a:gd name="connsiteX103" fmla="*/ 4696 w 390286"/>
                    <a:gd name="connsiteY103" fmla="*/ 182182 h 219424"/>
                    <a:gd name="connsiteX104" fmla="*/ 4696 w 390286"/>
                    <a:gd name="connsiteY104" fmla="*/ 176514 h 219424"/>
                    <a:gd name="connsiteX105" fmla="*/ 4696 w 390286"/>
                    <a:gd name="connsiteY105" fmla="*/ 176514 h 219424"/>
                    <a:gd name="connsiteX106" fmla="*/ 4696 w 390286"/>
                    <a:gd name="connsiteY106" fmla="*/ 176514 h 219424"/>
                    <a:gd name="connsiteX107" fmla="*/ 3914 w 390286"/>
                    <a:gd name="connsiteY107" fmla="*/ 176514 h 219424"/>
                    <a:gd name="connsiteX108" fmla="*/ 2343 w 390286"/>
                    <a:gd name="connsiteY108" fmla="*/ 176514 h 219424"/>
                    <a:gd name="connsiteX109" fmla="*/ 0 w 390286"/>
                    <a:gd name="connsiteY109" fmla="*/ 174895 h 219424"/>
                    <a:gd name="connsiteX110" fmla="*/ 0 w 390286"/>
                    <a:gd name="connsiteY110" fmla="*/ 175705 h 219424"/>
                    <a:gd name="connsiteX111" fmla="*/ 2343 w 390286"/>
                    <a:gd name="connsiteY111" fmla="*/ 160312 h 219424"/>
                    <a:gd name="connsiteX112" fmla="*/ 2343 w 390286"/>
                    <a:gd name="connsiteY112" fmla="*/ 160312 h 219424"/>
                    <a:gd name="connsiteX113" fmla="*/ 2343 w 390286"/>
                    <a:gd name="connsiteY113" fmla="*/ 160312 h 219424"/>
                    <a:gd name="connsiteX114" fmla="*/ 3914 w 390286"/>
                    <a:gd name="connsiteY114" fmla="*/ 151407 h 219424"/>
                    <a:gd name="connsiteX115" fmla="*/ 3914 w 390286"/>
                    <a:gd name="connsiteY115" fmla="*/ 152216 h 219424"/>
                    <a:gd name="connsiteX116" fmla="*/ 3914 w 390286"/>
                    <a:gd name="connsiteY116" fmla="*/ 149787 h 219424"/>
                    <a:gd name="connsiteX117" fmla="*/ 3914 w 390286"/>
                    <a:gd name="connsiteY117" fmla="*/ 150597 h 219424"/>
                    <a:gd name="connsiteX118" fmla="*/ 2343 w 390286"/>
                    <a:gd name="connsiteY118" fmla="*/ 147358 h 219424"/>
                    <a:gd name="connsiteX119" fmla="*/ 2343 w 390286"/>
                    <a:gd name="connsiteY119" fmla="*/ 145739 h 219424"/>
                    <a:gd name="connsiteX120" fmla="*/ 2343 w 390286"/>
                    <a:gd name="connsiteY120" fmla="*/ 145739 h 219424"/>
                    <a:gd name="connsiteX121" fmla="*/ 2343 w 390286"/>
                    <a:gd name="connsiteY121" fmla="*/ 143310 h 219424"/>
                    <a:gd name="connsiteX122" fmla="*/ 2343 w 390286"/>
                    <a:gd name="connsiteY122" fmla="*/ 144120 h 219424"/>
                    <a:gd name="connsiteX123" fmla="*/ 781 w 390286"/>
                    <a:gd name="connsiteY123" fmla="*/ 140881 h 219424"/>
                    <a:gd name="connsiteX124" fmla="*/ 3914 w 390286"/>
                    <a:gd name="connsiteY124" fmla="*/ 138453 h 219424"/>
                    <a:gd name="connsiteX125" fmla="*/ 4696 w 390286"/>
                    <a:gd name="connsiteY125" fmla="*/ 130356 h 219424"/>
                    <a:gd name="connsiteX126" fmla="*/ 4696 w 390286"/>
                    <a:gd name="connsiteY126" fmla="*/ 128737 h 219424"/>
                    <a:gd name="connsiteX127" fmla="*/ 4696 w 390286"/>
                    <a:gd name="connsiteY127" fmla="*/ 127118 h 219424"/>
                    <a:gd name="connsiteX128" fmla="*/ 6267 w 390286"/>
                    <a:gd name="connsiteY128" fmla="*/ 126308 h 219424"/>
                    <a:gd name="connsiteX129" fmla="*/ 6267 w 390286"/>
                    <a:gd name="connsiteY129" fmla="*/ 125499 h 219424"/>
                    <a:gd name="connsiteX130" fmla="*/ 9401 w 390286"/>
                    <a:gd name="connsiteY130" fmla="*/ 119022 h 219424"/>
                    <a:gd name="connsiteX131" fmla="*/ 9401 w 390286"/>
                    <a:gd name="connsiteY131" fmla="*/ 119022 h 219424"/>
                    <a:gd name="connsiteX132" fmla="*/ 9401 w 390286"/>
                    <a:gd name="connsiteY132" fmla="*/ 118212 h 219424"/>
                    <a:gd name="connsiteX133" fmla="*/ 9401 w 390286"/>
                    <a:gd name="connsiteY133" fmla="*/ 118212 h 219424"/>
                    <a:gd name="connsiteX134" fmla="*/ 21936 w 390286"/>
                    <a:gd name="connsiteY134" fmla="*/ 118212 h 219424"/>
                    <a:gd name="connsiteX135" fmla="*/ 54073 w 390286"/>
                    <a:gd name="connsiteY135" fmla="*/ 118212 h 219424"/>
                    <a:gd name="connsiteX136" fmla="*/ 53292 w 390286"/>
                    <a:gd name="connsiteY136" fmla="*/ 98781 h 219424"/>
                    <a:gd name="connsiteX137" fmla="*/ 55645 w 390286"/>
                    <a:gd name="connsiteY137" fmla="*/ 92304 h 219424"/>
                    <a:gd name="connsiteX138" fmla="*/ 55645 w 390286"/>
                    <a:gd name="connsiteY138" fmla="*/ 91494 h 219424"/>
                    <a:gd name="connsiteX139" fmla="*/ 55645 w 390286"/>
                    <a:gd name="connsiteY139" fmla="*/ 93114 h 219424"/>
                    <a:gd name="connsiteX140" fmla="*/ 63484 w 390286"/>
                    <a:gd name="connsiteY140" fmla="*/ 91494 h 219424"/>
                    <a:gd name="connsiteX141" fmla="*/ 65046 w 390286"/>
                    <a:gd name="connsiteY141" fmla="*/ 90685 h 219424"/>
                    <a:gd name="connsiteX142" fmla="*/ 65046 w 390286"/>
                    <a:gd name="connsiteY142" fmla="*/ 89875 h 219424"/>
                    <a:gd name="connsiteX143" fmla="*/ 65046 w 390286"/>
                    <a:gd name="connsiteY143" fmla="*/ 91494 h 219424"/>
                    <a:gd name="connsiteX144" fmla="*/ 76800 w 390286"/>
                    <a:gd name="connsiteY144" fmla="*/ 93923 h 219424"/>
                    <a:gd name="connsiteX145" fmla="*/ 78371 w 390286"/>
                    <a:gd name="connsiteY145" fmla="*/ 93114 h 219424"/>
                    <a:gd name="connsiteX146" fmla="*/ 78371 w 390286"/>
                    <a:gd name="connsiteY146" fmla="*/ 93114 h 219424"/>
                    <a:gd name="connsiteX147" fmla="*/ 90125 w 390286"/>
                    <a:gd name="connsiteY147" fmla="*/ 97162 h 219424"/>
                    <a:gd name="connsiteX148" fmla="*/ 97184 w 390286"/>
                    <a:gd name="connsiteY148" fmla="*/ 93114 h 219424"/>
                    <a:gd name="connsiteX149" fmla="*/ 97184 w 390286"/>
                    <a:gd name="connsiteY149" fmla="*/ 93114 h 219424"/>
                    <a:gd name="connsiteX150" fmla="*/ 97184 w 390286"/>
                    <a:gd name="connsiteY150" fmla="*/ 93114 h 219424"/>
                    <a:gd name="connsiteX151" fmla="*/ 99526 w 390286"/>
                    <a:gd name="connsiteY151" fmla="*/ 97162 h 219424"/>
                    <a:gd name="connsiteX152" fmla="*/ 110499 w 390286"/>
                    <a:gd name="connsiteY152" fmla="*/ 106068 h 219424"/>
                    <a:gd name="connsiteX153" fmla="*/ 114424 w 390286"/>
                    <a:gd name="connsiteY153" fmla="*/ 102019 h 219424"/>
                    <a:gd name="connsiteX154" fmla="*/ 119910 w 390286"/>
                    <a:gd name="connsiteY154" fmla="*/ 117402 h 219424"/>
                    <a:gd name="connsiteX155" fmla="*/ 119910 w 390286"/>
                    <a:gd name="connsiteY155" fmla="*/ 117402 h 219424"/>
                    <a:gd name="connsiteX156" fmla="*/ 126177 w 390286"/>
                    <a:gd name="connsiteY156" fmla="*/ 114973 h 219424"/>
                    <a:gd name="connsiteX157" fmla="*/ 123825 w 390286"/>
                    <a:gd name="connsiteY157" fmla="*/ 121450 h 219424"/>
                    <a:gd name="connsiteX158" fmla="*/ 133235 w 390286"/>
                    <a:gd name="connsiteY158" fmla="*/ 126308 h 219424"/>
                    <a:gd name="connsiteX159" fmla="*/ 135578 w 390286"/>
                    <a:gd name="connsiteY159" fmla="*/ 127118 h 219424"/>
                    <a:gd name="connsiteX160" fmla="*/ 148904 w 390286"/>
                    <a:gd name="connsiteY160" fmla="*/ 102019 h 219424"/>
                    <a:gd name="connsiteX161" fmla="*/ 166154 w 390286"/>
                    <a:gd name="connsiteY161" fmla="*/ 77731 h 219424"/>
                    <a:gd name="connsiteX162" fmla="*/ 167716 w 390286"/>
                    <a:gd name="connsiteY162" fmla="*/ 73683 h 219424"/>
                    <a:gd name="connsiteX163" fmla="*/ 190442 w 390286"/>
                    <a:gd name="connsiteY163" fmla="*/ 55871 h 219424"/>
                    <a:gd name="connsiteX164" fmla="*/ 217874 w 390286"/>
                    <a:gd name="connsiteY164" fmla="*/ 37245 h 219424"/>
                    <a:gd name="connsiteX165" fmla="*/ 217094 w 390286"/>
                    <a:gd name="connsiteY165" fmla="*/ 46152 h 219424"/>
                    <a:gd name="connsiteX166" fmla="*/ 231200 w 390286"/>
                    <a:gd name="connsiteY166" fmla="*/ 53439 h 219424"/>
                    <a:gd name="connsiteX167" fmla="*/ 227286 w 390286"/>
                    <a:gd name="connsiteY167" fmla="*/ 63157 h 219424"/>
                    <a:gd name="connsiteX168" fmla="*/ 231200 w 390286"/>
                    <a:gd name="connsiteY168" fmla="*/ 66396 h 219424"/>
                    <a:gd name="connsiteX169" fmla="*/ 231200 w 390286"/>
                    <a:gd name="connsiteY169" fmla="*/ 66396 h 219424"/>
                    <a:gd name="connsiteX170" fmla="*/ 243744 w 390286"/>
                    <a:gd name="connsiteY170" fmla="*/ 73683 h 219424"/>
                    <a:gd name="connsiteX171" fmla="*/ 238258 w 390286"/>
                    <a:gd name="connsiteY171" fmla="*/ 81779 h 219424"/>
                    <a:gd name="connsiteX172" fmla="*/ 247659 w 390286"/>
                    <a:gd name="connsiteY172" fmla="*/ 82588 h 219424"/>
                    <a:gd name="connsiteX173" fmla="*/ 251583 w 390286"/>
                    <a:gd name="connsiteY173" fmla="*/ 75302 h 219424"/>
                    <a:gd name="connsiteX174" fmla="*/ 255498 w 390286"/>
                    <a:gd name="connsiteY174" fmla="*/ 82588 h 219424"/>
                    <a:gd name="connsiteX175" fmla="*/ 261766 w 390286"/>
                    <a:gd name="connsiteY175" fmla="*/ 81779 h 219424"/>
                    <a:gd name="connsiteX176" fmla="*/ 263337 w 390286"/>
                    <a:gd name="connsiteY176" fmla="*/ 80160 h 219424"/>
                    <a:gd name="connsiteX177" fmla="*/ 267252 w 390286"/>
                    <a:gd name="connsiteY177" fmla="*/ 80160 h 219424"/>
                    <a:gd name="connsiteX178" fmla="*/ 267252 w 390286"/>
                    <a:gd name="connsiteY178" fmla="*/ 79350 h 219424"/>
                    <a:gd name="connsiteX179" fmla="*/ 279797 w 390286"/>
                    <a:gd name="connsiteY179" fmla="*/ 68015 h 219424"/>
                    <a:gd name="connsiteX180" fmla="*/ 279797 w 390286"/>
                    <a:gd name="connsiteY180" fmla="*/ 68015 h 219424"/>
                    <a:gd name="connsiteX181" fmla="*/ 282149 w 390286"/>
                    <a:gd name="connsiteY181" fmla="*/ 66396 h 219424"/>
                    <a:gd name="connsiteX182" fmla="*/ 287636 w 390286"/>
                    <a:gd name="connsiteY182" fmla="*/ 61538 h 219424"/>
                    <a:gd name="connsiteX183" fmla="*/ 287636 w 390286"/>
                    <a:gd name="connsiteY183" fmla="*/ 62348 h 219424"/>
                    <a:gd name="connsiteX184" fmla="*/ 295465 w 390286"/>
                    <a:gd name="connsiteY184" fmla="*/ 55061 h 219424"/>
                    <a:gd name="connsiteX185" fmla="*/ 295465 w 390286"/>
                    <a:gd name="connsiteY185" fmla="*/ 55871 h 219424"/>
                    <a:gd name="connsiteX186" fmla="*/ 295465 w 390286"/>
                    <a:gd name="connsiteY186" fmla="*/ 55871 h 219424"/>
                    <a:gd name="connsiteX187" fmla="*/ 295465 w 390286"/>
                    <a:gd name="connsiteY187" fmla="*/ 54248 h 219424"/>
                    <a:gd name="connsiteX188" fmla="*/ 303304 w 390286"/>
                    <a:gd name="connsiteY188" fmla="*/ 55061 h 219424"/>
                    <a:gd name="connsiteX189" fmla="*/ 318202 w 390286"/>
                    <a:gd name="connsiteY189" fmla="*/ 36434 h 219424"/>
                    <a:gd name="connsiteX190" fmla="*/ 344843 w 390286"/>
                    <a:gd name="connsiteY190" fmla="*/ 0 h 219424"/>
                    <a:gd name="connsiteX191" fmla="*/ 344843 w 390286"/>
                    <a:gd name="connsiteY191" fmla="*/ 0 h 219424"/>
                    <a:gd name="connsiteX192" fmla="*/ 344843 w 390286"/>
                    <a:gd name="connsiteY192" fmla="*/ 0 h 219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</a:cxnLst>
                  <a:rect l="l" t="t" r="r" b="b"/>
                  <a:pathLst>
                    <a:path w="390286" h="219424">
                      <a:moveTo>
                        <a:pt x="344834" y="1"/>
                      </a:moveTo>
                      <a:lnTo>
                        <a:pt x="348748" y="4049"/>
                      </a:lnTo>
                      <a:lnTo>
                        <a:pt x="379314" y="33198"/>
                      </a:lnTo>
                      <a:lnTo>
                        <a:pt x="386372" y="39675"/>
                      </a:lnTo>
                      <a:lnTo>
                        <a:pt x="390287" y="43725"/>
                      </a:lnTo>
                      <a:lnTo>
                        <a:pt x="390287" y="43725"/>
                      </a:lnTo>
                      <a:lnTo>
                        <a:pt x="390287" y="44534"/>
                      </a:lnTo>
                      <a:lnTo>
                        <a:pt x="379314" y="41294"/>
                      </a:lnTo>
                      <a:lnTo>
                        <a:pt x="379314" y="40484"/>
                      </a:lnTo>
                      <a:lnTo>
                        <a:pt x="379314" y="41294"/>
                      </a:lnTo>
                      <a:lnTo>
                        <a:pt x="339347" y="34817"/>
                      </a:lnTo>
                      <a:lnTo>
                        <a:pt x="339347" y="34817"/>
                      </a:lnTo>
                      <a:lnTo>
                        <a:pt x="339347" y="35626"/>
                      </a:lnTo>
                      <a:lnTo>
                        <a:pt x="339347" y="36436"/>
                      </a:lnTo>
                      <a:lnTo>
                        <a:pt x="336995" y="39675"/>
                      </a:lnTo>
                      <a:lnTo>
                        <a:pt x="333080" y="41294"/>
                      </a:lnTo>
                      <a:lnTo>
                        <a:pt x="320535" y="57490"/>
                      </a:lnTo>
                      <a:lnTo>
                        <a:pt x="318182" y="62348"/>
                      </a:lnTo>
                      <a:lnTo>
                        <a:pt x="315049" y="63157"/>
                      </a:lnTo>
                      <a:lnTo>
                        <a:pt x="314267" y="65586"/>
                      </a:lnTo>
                      <a:lnTo>
                        <a:pt x="312705" y="67206"/>
                      </a:lnTo>
                      <a:lnTo>
                        <a:pt x="312705" y="67206"/>
                      </a:lnTo>
                      <a:lnTo>
                        <a:pt x="310353" y="70444"/>
                      </a:lnTo>
                      <a:lnTo>
                        <a:pt x="307219" y="73683"/>
                      </a:lnTo>
                      <a:lnTo>
                        <a:pt x="307219" y="72063"/>
                      </a:lnTo>
                      <a:lnTo>
                        <a:pt x="307219" y="85827"/>
                      </a:lnTo>
                      <a:lnTo>
                        <a:pt x="307219" y="87446"/>
                      </a:lnTo>
                      <a:lnTo>
                        <a:pt x="306438" y="89875"/>
                      </a:lnTo>
                      <a:lnTo>
                        <a:pt x="306438" y="91494"/>
                      </a:lnTo>
                      <a:lnTo>
                        <a:pt x="306438" y="91494"/>
                      </a:lnTo>
                      <a:lnTo>
                        <a:pt x="306438" y="90685"/>
                      </a:lnTo>
                      <a:lnTo>
                        <a:pt x="307219" y="92304"/>
                      </a:lnTo>
                      <a:lnTo>
                        <a:pt x="308781" y="93923"/>
                      </a:lnTo>
                      <a:lnTo>
                        <a:pt x="307219" y="94733"/>
                      </a:lnTo>
                      <a:lnTo>
                        <a:pt x="306438" y="97971"/>
                      </a:lnTo>
                      <a:lnTo>
                        <a:pt x="306438" y="98781"/>
                      </a:lnTo>
                      <a:lnTo>
                        <a:pt x="306438" y="99591"/>
                      </a:lnTo>
                      <a:lnTo>
                        <a:pt x="307219" y="102019"/>
                      </a:lnTo>
                      <a:lnTo>
                        <a:pt x="307219" y="102829"/>
                      </a:lnTo>
                      <a:lnTo>
                        <a:pt x="306438" y="103639"/>
                      </a:lnTo>
                      <a:lnTo>
                        <a:pt x="306438" y="103639"/>
                      </a:lnTo>
                      <a:lnTo>
                        <a:pt x="307219" y="106068"/>
                      </a:lnTo>
                      <a:lnTo>
                        <a:pt x="307219" y="107687"/>
                      </a:lnTo>
                      <a:lnTo>
                        <a:pt x="307219" y="106877"/>
                      </a:lnTo>
                      <a:lnTo>
                        <a:pt x="306438" y="108496"/>
                      </a:lnTo>
                      <a:lnTo>
                        <a:pt x="306438" y="108496"/>
                      </a:lnTo>
                      <a:lnTo>
                        <a:pt x="306438" y="108496"/>
                      </a:lnTo>
                      <a:lnTo>
                        <a:pt x="306438" y="110116"/>
                      </a:lnTo>
                      <a:lnTo>
                        <a:pt x="306438" y="109306"/>
                      </a:lnTo>
                      <a:lnTo>
                        <a:pt x="306438" y="110116"/>
                      </a:lnTo>
                      <a:lnTo>
                        <a:pt x="303304" y="123070"/>
                      </a:lnTo>
                      <a:lnTo>
                        <a:pt x="303304" y="123070"/>
                      </a:lnTo>
                      <a:lnTo>
                        <a:pt x="303304" y="123070"/>
                      </a:lnTo>
                      <a:lnTo>
                        <a:pt x="303304" y="123070"/>
                      </a:lnTo>
                      <a:lnTo>
                        <a:pt x="303304" y="123879"/>
                      </a:lnTo>
                      <a:lnTo>
                        <a:pt x="304866" y="123879"/>
                      </a:lnTo>
                      <a:lnTo>
                        <a:pt x="306438" y="127927"/>
                      </a:lnTo>
                      <a:lnTo>
                        <a:pt x="307219" y="128737"/>
                      </a:lnTo>
                      <a:lnTo>
                        <a:pt x="310353" y="129547"/>
                      </a:lnTo>
                      <a:lnTo>
                        <a:pt x="312705" y="130356"/>
                      </a:lnTo>
                      <a:lnTo>
                        <a:pt x="314267" y="130356"/>
                      </a:lnTo>
                      <a:lnTo>
                        <a:pt x="314267" y="132785"/>
                      </a:lnTo>
                      <a:lnTo>
                        <a:pt x="314267" y="133595"/>
                      </a:lnTo>
                      <a:lnTo>
                        <a:pt x="312705" y="148168"/>
                      </a:lnTo>
                      <a:lnTo>
                        <a:pt x="291541" y="157884"/>
                      </a:lnTo>
                      <a:lnTo>
                        <a:pt x="291541" y="158693"/>
                      </a:lnTo>
                      <a:lnTo>
                        <a:pt x="279787" y="162741"/>
                      </a:lnTo>
                      <a:lnTo>
                        <a:pt x="279787" y="162741"/>
                      </a:lnTo>
                      <a:lnTo>
                        <a:pt x="279787" y="161932"/>
                      </a:lnTo>
                      <a:lnTo>
                        <a:pt x="276653" y="160312"/>
                      </a:lnTo>
                      <a:lnTo>
                        <a:pt x="276653" y="160312"/>
                      </a:lnTo>
                      <a:lnTo>
                        <a:pt x="271167" y="157074"/>
                      </a:lnTo>
                      <a:lnTo>
                        <a:pt x="270386" y="157074"/>
                      </a:lnTo>
                      <a:lnTo>
                        <a:pt x="268814" y="155455"/>
                      </a:lnTo>
                      <a:lnTo>
                        <a:pt x="267252" y="154645"/>
                      </a:lnTo>
                      <a:lnTo>
                        <a:pt x="257060" y="155455"/>
                      </a:lnTo>
                      <a:lnTo>
                        <a:pt x="257060" y="154645"/>
                      </a:lnTo>
                      <a:lnTo>
                        <a:pt x="255489" y="157074"/>
                      </a:lnTo>
                      <a:lnTo>
                        <a:pt x="253927" y="158693"/>
                      </a:lnTo>
                      <a:lnTo>
                        <a:pt x="253927" y="157884"/>
                      </a:lnTo>
                      <a:lnTo>
                        <a:pt x="247659" y="161932"/>
                      </a:lnTo>
                      <a:lnTo>
                        <a:pt x="217874" y="182991"/>
                      </a:lnTo>
                      <a:lnTo>
                        <a:pt x="207683" y="187849"/>
                      </a:lnTo>
                      <a:lnTo>
                        <a:pt x="195929" y="195136"/>
                      </a:lnTo>
                      <a:lnTo>
                        <a:pt x="191224" y="199184"/>
                      </a:lnTo>
                      <a:lnTo>
                        <a:pt x="179470" y="191088"/>
                      </a:lnTo>
                      <a:lnTo>
                        <a:pt x="170069" y="196755"/>
                      </a:lnTo>
                      <a:lnTo>
                        <a:pt x="151257" y="204851"/>
                      </a:lnTo>
                      <a:lnTo>
                        <a:pt x="147332" y="205661"/>
                      </a:lnTo>
                      <a:lnTo>
                        <a:pt x="144989" y="204851"/>
                      </a:lnTo>
                      <a:lnTo>
                        <a:pt x="108937" y="208090"/>
                      </a:lnTo>
                      <a:lnTo>
                        <a:pt x="101098" y="208899"/>
                      </a:lnTo>
                      <a:lnTo>
                        <a:pt x="36833" y="212948"/>
                      </a:lnTo>
                      <a:lnTo>
                        <a:pt x="32908" y="216996"/>
                      </a:lnTo>
                      <a:lnTo>
                        <a:pt x="15668" y="219425"/>
                      </a:lnTo>
                      <a:lnTo>
                        <a:pt x="19583" y="212138"/>
                      </a:lnTo>
                      <a:lnTo>
                        <a:pt x="14097" y="199184"/>
                      </a:lnTo>
                      <a:lnTo>
                        <a:pt x="6267" y="195945"/>
                      </a:lnTo>
                      <a:lnTo>
                        <a:pt x="6267" y="195945"/>
                      </a:lnTo>
                      <a:lnTo>
                        <a:pt x="6267" y="195136"/>
                      </a:lnTo>
                      <a:lnTo>
                        <a:pt x="4696" y="195136"/>
                      </a:lnTo>
                      <a:lnTo>
                        <a:pt x="3914" y="191088"/>
                      </a:lnTo>
                      <a:lnTo>
                        <a:pt x="3914" y="184611"/>
                      </a:lnTo>
                      <a:lnTo>
                        <a:pt x="4696" y="182182"/>
                      </a:lnTo>
                      <a:lnTo>
                        <a:pt x="4696" y="176514"/>
                      </a:lnTo>
                      <a:lnTo>
                        <a:pt x="4696" y="176514"/>
                      </a:lnTo>
                      <a:lnTo>
                        <a:pt x="4696" y="176514"/>
                      </a:lnTo>
                      <a:lnTo>
                        <a:pt x="3914" y="176514"/>
                      </a:lnTo>
                      <a:lnTo>
                        <a:pt x="2343" y="176514"/>
                      </a:lnTo>
                      <a:lnTo>
                        <a:pt x="0" y="174895"/>
                      </a:lnTo>
                      <a:lnTo>
                        <a:pt x="0" y="175705"/>
                      </a:lnTo>
                      <a:lnTo>
                        <a:pt x="2343" y="160312"/>
                      </a:lnTo>
                      <a:lnTo>
                        <a:pt x="2343" y="160312"/>
                      </a:lnTo>
                      <a:lnTo>
                        <a:pt x="2343" y="160312"/>
                      </a:lnTo>
                      <a:lnTo>
                        <a:pt x="3914" y="151407"/>
                      </a:lnTo>
                      <a:lnTo>
                        <a:pt x="3914" y="152216"/>
                      </a:lnTo>
                      <a:lnTo>
                        <a:pt x="3914" y="149787"/>
                      </a:lnTo>
                      <a:lnTo>
                        <a:pt x="3914" y="150597"/>
                      </a:lnTo>
                      <a:lnTo>
                        <a:pt x="2343" y="147358"/>
                      </a:lnTo>
                      <a:lnTo>
                        <a:pt x="2343" y="145739"/>
                      </a:lnTo>
                      <a:lnTo>
                        <a:pt x="2343" y="145739"/>
                      </a:lnTo>
                      <a:lnTo>
                        <a:pt x="2343" y="143310"/>
                      </a:lnTo>
                      <a:lnTo>
                        <a:pt x="2343" y="144120"/>
                      </a:lnTo>
                      <a:lnTo>
                        <a:pt x="781" y="140881"/>
                      </a:lnTo>
                      <a:lnTo>
                        <a:pt x="3914" y="138453"/>
                      </a:lnTo>
                      <a:lnTo>
                        <a:pt x="4696" y="130356"/>
                      </a:lnTo>
                      <a:lnTo>
                        <a:pt x="4696" y="128737"/>
                      </a:lnTo>
                      <a:lnTo>
                        <a:pt x="4696" y="127118"/>
                      </a:lnTo>
                      <a:lnTo>
                        <a:pt x="6267" y="126308"/>
                      </a:lnTo>
                      <a:lnTo>
                        <a:pt x="6267" y="125499"/>
                      </a:lnTo>
                      <a:lnTo>
                        <a:pt x="9401" y="119022"/>
                      </a:lnTo>
                      <a:lnTo>
                        <a:pt x="9401" y="119022"/>
                      </a:lnTo>
                      <a:lnTo>
                        <a:pt x="9401" y="118212"/>
                      </a:lnTo>
                      <a:lnTo>
                        <a:pt x="9401" y="118212"/>
                      </a:lnTo>
                      <a:lnTo>
                        <a:pt x="21936" y="118212"/>
                      </a:lnTo>
                      <a:lnTo>
                        <a:pt x="54073" y="118212"/>
                      </a:lnTo>
                      <a:lnTo>
                        <a:pt x="53292" y="98781"/>
                      </a:lnTo>
                      <a:lnTo>
                        <a:pt x="55645" y="92304"/>
                      </a:lnTo>
                      <a:lnTo>
                        <a:pt x="55645" y="91494"/>
                      </a:lnTo>
                      <a:lnTo>
                        <a:pt x="55645" y="93114"/>
                      </a:lnTo>
                      <a:lnTo>
                        <a:pt x="63484" y="91494"/>
                      </a:lnTo>
                      <a:lnTo>
                        <a:pt x="65046" y="90685"/>
                      </a:lnTo>
                      <a:lnTo>
                        <a:pt x="65046" y="89875"/>
                      </a:lnTo>
                      <a:lnTo>
                        <a:pt x="65046" y="91494"/>
                      </a:lnTo>
                      <a:lnTo>
                        <a:pt x="76800" y="93923"/>
                      </a:lnTo>
                      <a:lnTo>
                        <a:pt x="78371" y="93114"/>
                      </a:lnTo>
                      <a:lnTo>
                        <a:pt x="78371" y="93114"/>
                      </a:lnTo>
                      <a:lnTo>
                        <a:pt x="90125" y="97162"/>
                      </a:lnTo>
                      <a:lnTo>
                        <a:pt x="97184" y="93114"/>
                      </a:lnTo>
                      <a:lnTo>
                        <a:pt x="97184" y="93114"/>
                      </a:lnTo>
                      <a:lnTo>
                        <a:pt x="97184" y="93114"/>
                      </a:lnTo>
                      <a:lnTo>
                        <a:pt x="99526" y="97162"/>
                      </a:lnTo>
                      <a:lnTo>
                        <a:pt x="110499" y="106068"/>
                      </a:lnTo>
                      <a:lnTo>
                        <a:pt x="114424" y="102019"/>
                      </a:lnTo>
                      <a:lnTo>
                        <a:pt x="119910" y="117402"/>
                      </a:lnTo>
                      <a:lnTo>
                        <a:pt x="119910" y="117402"/>
                      </a:lnTo>
                      <a:lnTo>
                        <a:pt x="126177" y="114973"/>
                      </a:lnTo>
                      <a:lnTo>
                        <a:pt x="123825" y="121450"/>
                      </a:lnTo>
                      <a:lnTo>
                        <a:pt x="133235" y="126308"/>
                      </a:lnTo>
                      <a:lnTo>
                        <a:pt x="135578" y="127118"/>
                      </a:lnTo>
                      <a:lnTo>
                        <a:pt x="148904" y="102019"/>
                      </a:lnTo>
                      <a:lnTo>
                        <a:pt x="166154" y="77731"/>
                      </a:lnTo>
                      <a:lnTo>
                        <a:pt x="167716" y="73683"/>
                      </a:lnTo>
                      <a:lnTo>
                        <a:pt x="190442" y="55871"/>
                      </a:lnTo>
                      <a:lnTo>
                        <a:pt x="217874" y="37245"/>
                      </a:lnTo>
                      <a:lnTo>
                        <a:pt x="217094" y="46152"/>
                      </a:lnTo>
                      <a:lnTo>
                        <a:pt x="231200" y="53439"/>
                      </a:lnTo>
                      <a:lnTo>
                        <a:pt x="227286" y="63157"/>
                      </a:lnTo>
                      <a:lnTo>
                        <a:pt x="231200" y="66396"/>
                      </a:lnTo>
                      <a:lnTo>
                        <a:pt x="231200" y="66396"/>
                      </a:lnTo>
                      <a:lnTo>
                        <a:pt x="243744" y="73683"/>
                      </a:lnTo>
                      <a:lnTo>
                        <a:pt x="238258" y="81779"/>
                      </a:lnTo>
                      <a:lnTo>
                        <a:pt x="247659" y="82588"/>
                      </a:lnTo>
                      <a:lnTo>
                        <a:pt x="251583" y="75302"/>
                      </a:lnTo>
                      <a:lnTo>
                        <a:pt x="255498" y="82588"/>
                      </a:lnTo>
                      <a:lnTo>
                        <a:pt x="261766" y="81779"/>
                      </a:lnTo>
                      <a:lnTo>
                        <a:pt x="263337" y="80160"/>
                      </a:lnTo>
                      <a:lnTo>
                        <a:pt x="267252" y="80160"/>
                      </a:lnTo>
                      <a:lnTo>
                        <a:pt x="267252" y="79350"/>
                      </a:lnTo>
                      <a:lnTo>
                        <a:pt x="279797" y="68015"/>
                      </a:lnTo>
                      <a:lnTo>
                        <a:pt x="279797" y="68015"/>
                      </a:lnTo>
                      <a:lnTo>
                        <a:pt x="282149" y="66396"/>
                      </a:lnTo>
                      <a:lnTo>
                        <a:pt x="287636" y="61538"/>
                      </a:lnTo>
                      <a:lnTo>
                        <a:pt x="287636" y="62348"/>
                      </a:lnTo>
                      <a:lnTo>
                        <a:pt x="295465" y="55061"/>
                      </a:lnTo>
                      <a:lnTo>
                        <a:pt x="295465" y="55871"/>
                      </a:lnTo>
                      <a:lnTo>
                        <a:pt x="295465" y="55871"/>
                      </a:lnTo>
                      <a:lnTo>
                        <a:pt x="295465" y="54248"/>
                      </a:lnTo>
                      <a:lnTo>
                        <a:pt x="303304" y="55061"/>
                      </a:lnTo>
                      <a:lnTo>
                        <a:pt x="318202" y="36434"/>
                      </a:lnTo>
                      <a:lnTo>
                        <a:pt x="344843" y="0"/>
                      </a:lnTo>
                      <a:lnTo>
                        <a:pt x="344843" y="0"/>
                      </a:lnTo>
                      <a:lnTo>
                        <a:pt x="344843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0" name="Forma Livre: Forma 109">
                  <a:extLst>
                    <a:ext uri="{FF2B5EF4-FFF2-40B4-BE49-F238E27FC236}">
                      <a16:creationId xmlns:a16="http://schemas.microsoft.com/office/drawing/2014/main" id="{E665403F-2400-0062-DB10-F8A2E79ADF13}"/>
                    </a:ext>
                  </a:extLst>
                </p:cNvPr>
                <p:cNvSpPr/>
                <p:nvPr/>
              </p:nvSpPr>
              <p:spPr>
                <a:xfrm>
                  <a:off x="9513751" y="2470827"/>
                  <a:ext cx="233562" cy="156264"/>
                </a:xfrm>
                <a:custGeom>
                  <a:avLst/>
                  <a:gdLst>
                    <a:gd name="connsiteX0" fmla="*/ 233553 w 233562"/>
                    <a:gd name="connsiteY0" fmla="*/ 0 h 156264"/>
                    <a:gd name="connsiteX1" fmla="*/ 202987 w 233562"/>
                    <a:gd name="connsiteY1" fmla="*/ 63965 h 156264"/>
                    <a:gd name="connsiteX2" fmla="*/ 182613 w 233562"/>
                    <a:gd name="connsiteY2" fmla="*/ 104448 h 156264"/>
                    <a:gd name="connsiteX3" fmla="*/ 181041 w 233562"/>
                    <a:gd name="connsiteY3" fmla="*/ 106068 h 156264"/>
                    <a:gd name="connsiteX4" fmla="*/ 173202 w 233562"/>
                    <a:gd name="connsiteY4" fmla="*/ 124689 h 156264"/>
                    <a:gd name="connsiteX5" fmla="*/ 155962 w 233562"/>
                    <a:gd name="connsiteY5" fmla="*/ 136024 h 156264"/>
                    <a:gd name="connsiteX6" fmla="*/ 138722 w 233562"/>
                    <a:gd name="connsiteY6" fmla="*/ 133595 h 156264"/>
                    <a:gd name="connsiteX7" fmla="*/ 121482 w 233562"/>
                    <a:gd name="connsiteY7" fmla="*/ 129547 h 156264"/>
                    <a:gd name="connsiteX8" fmla="*/ 105023 w 233562"/>
                    <a:gd name="connsiteY8" fmla="*/ 141691 h 156264"/>
                    <a:gd name="connsiteX9" fmla="*/ 101098 w 233562"/>
                    <a:gd name="connsiteY9" fmla="*/ 130356 h 156264"/>
                    <a:gd name="connsiteX10" fmla="*/ 93269 w 233562"/>
                    <a:gd name="connsiteY10" fmla="*/ 126308 h 156264"/>
                    <a:gd name="connsiteX11" fmla="*/ 68189 w 233562"/>
                    <a:gd name="connsiteY11" fmla="*/ 119022 h 156264"/>
                    <a:gd name="connsiteX12" fmla="*/ 60350 w 233562"/>
                    <a:gd name="connsiteY12" fmla="*/ 117402 h 156264"/>
                    <a:gd name="connsiteX13" fmla="*/ 51730 w 233562"/>
                    <a:gd name="connsiteY13" fmla="*/ 123879 h 156264"/>
                    <a:gd name="connsiteX14" fmla="*/ 51730 w 233562"/>
                    <a:gd name="connsiteY14" fmla="*/ 123879 h 156264"/>
                    <a:gd name="connsiteX15" fmla="*/ 50949 w 233562"/>
                    <a:gd name="connsiteY15" fmla="*/ 126308 h 156264"/>
                    <a:gd name="connsiteX16" fmla="*/ 50949 w 233562"/>
                    <a:gd name="connsiteY16" fmla="*/ 126308 h 156264"/>
                    <a:gd name="connsiteX17" fmla="*/ 37623 w 233562"/>
                    <a:gd name="connsiteY17" fmla="*/ 138453 h 156264"/>
                    <a:gd name="connsiteX18" fmla="*/ 24298 w 233562"/>
                    <a:gd name="connsiteY18" fmla="*/ 156264 h 156264"/>
                    <a:gd name="connsiteX19" fmla="*/ 24298 w 233562"/>
                    <a:gd name="connsiteY19" fmla="*/ 156264 h 156264"/>
                    <a:gd name="connsiteX20" fmla="*/ 24298 w 233562"/>
                    <a:gd name="connsiteY20" fmla="*/ 156264 h 156264"/>
                    <a:gd name="connsiteX21" fmla="*/ 0 w 233562"/>
                    <a:gd name="connsiteY21" fmla="*/ 102019 h 156264"/>
                    <a:gd name="connsiteX22" fmla="*/ 26651 w 233562"/>
                    <a:gd name="connsiteY22" fmla="*/ 90685 h 156264"/>
                    <a:gd name="connsiteX23" fmla="*/ 29784 w 233562"/>
                    <a:gd name="connsiteY23" fmla="*/ 89065 h 156264"/>
                    <a:gd name="connsiteX24" fmla="*/ 32137 w 233562"/>
                    <a:gd name="connsiteY24" fmla="*/ 80160 h 156264"/>
                    <a:gd name="connsiteX25" fmla="*/ 66617 w 233562"/>
                    <a:gd name="connsiteY25" fmla="*/ 65584 h 156264"/>
                    <a:gd name="connsiteX26" fmla="*/ 70542 w 233562"/>
                    <a:gd name="connsiteY26" fmla="*/ 58297 h 156264"/>
                    <a:gd name="connsiteX27" fmla="*/ 74457 w 233562"/>
                    <a:gd name="connsiteY27" fmla="*/ 49391 h 156264"/>
                    <a:gd name="connsiteX28" fmla="*/ 74457 w 233562"/>
                    <a:gd name="connsiteY28" fmla="*/ 48581 h 156264"/>
                    <a:gd name="connsiteX29" fmla="*/ 74457 w 233562"/>
                    <a:gd name="connsiteY29" fmla="*/ 48581 h 156264"/>
                    <a:gd name="connsiteX30" fmla="*/ 85430 w 233562"/>
                    <a:gd name="connsiteY30" fmla="*/ 26719 h 156264"/>
                    <a:gd name="connsiteX31" fmla="*/ 104241 w 233562"/>
                    <a:gd name="connsiteY31" fmla="*/ 46961 h 156264"/>
                    <a:gd name="connsiteX32" fmla="*/ 130893 w 233562"/>
                    <a:gd name="connsiteY32" fmla="*/ 43723 h 156264"/>
                    <a:gd name="connsiteX33" fmla="*/ 149695 w 233562"/>
                    <a:gd name="connsiteY33" fmla="*/ 35625 h 156264"/>
                    <a:gd name="connsiteX34" fmla="*/ 163801 w 233562"/>
                    <a:gd name="connsiteY34" fmla="*/ 42913 h 156264"/>
                    <a:gd name="connsiteX35" fmla="*/ 174774 w 233562"/>
                    <a:gd name="connsiteY35" fmla="*/ 46152 h 156264"/>
                    <a:gd name="connsiteX36" fmla="*/ 184966 w 233562"/>
                    <a:gd name="connsiteY36" fmla="*/ 47771 h 156264"/>
                    <a:gd name="connsiteX37" fmla="*/ 233562 w 233562"/>
                    <a:gd name="connsiteY37" fmla="*/ 0 h 156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233562" h="156264">
                      <a:moveTo>
                        <a:pt x="233553" y="0"/>
                      </a:moveTo>
                      <a:lnTo>
                        <a:pt x="202987" y="63965"/>
                      </a:lnTo>
                      <a:lnTo>
                        <a:pt x="182613" y="104448"/>
                      </a:lnTo>
                      <a:lnTo>
                        <a:pt x="181041" y="106068"/>
                      </a:lnTo>
                      <a:lnTo>
                        <a:pt x="173202" y="124689"/>
                      </a:lnTo>
                      <a:lnTo>
                        <a:pt x="155962" y="136024"/>
                      </a:lnTo>
                      <a:lnTo>
                        <a:pt x="138722" y="133595"/>
                      </a:lnTo>
                      <a:lnTo>
                        <a:pt x="121482" y="129547"/>
                      </a:lnTo>
                      <a:lnTo>
                        <a:pt x="105023" y="141691"/>
                      </a:lnTo>
                      <a:lnTo>
                        <a:pt x="101098" y="130356"/>
                      </a:lnTo>
                      <a:lnTo>
                        <a:pt x="93269" y="126308"/>
                      </a:lnTo>
                      <a:lnTo>
                        <a:pt x="68189" y="119022"/>
                      </a:lnTo>
                      <a:lnTo>
                        <a:pt x="60350" y="117402"/>
                      </a:lnTo>
                      <a:lnTo>
                        <a:pt x="51730" y="123879"/>
                      </a:lnTo>
                      <a:lnTo>
                        <a:pt x="51730" y="123879"/>
                      </a:lnTo>
                      <a:lnTo>
                        <a:pt x="50949" y="126308"/>
                      </a:lnTo>
                      <a:lnTo>
                        <a:pt x="50949" y="126308"/>
                      </a:lnTo>
                      <a:lnTo>
                        <a:pt x="37623" y="138453"/>
                      </a:lnTo>
                      <a:lnTo>
                        <a:pt x="24298" y="156264"/>
                      </a:lnTo>
                      <a:lnTo>
                        <a:pt x="24298" y="156264"/>
                      </a:lnTo>
                      <a:lnTo>
                        <a:pt x="24298" y="156264"/>
                      </a:lnTo>
                      <a:lnTo>
                        <a:pt x="0" y="102019"/>
                      </a:lnTo>
                      <a:lnTo>
                        <a:pt x="26651" y="90685"/>
                      </a:lnTo>
                      <a:lnTo>
                        <a:pt x="29784" y="89065"/>
                      </a:lnTo>
                      <a:lnTo>
                        <a:pt x="32137" y="80160"/>
                      </a:lnTo>
                      <a:lnTo>
                        <a:pt x="66617" y="65584"/>
                      </a:lnTo>
                      <a:lnTo>
                        <a:pt x="70542" y="58297"/>
                      </a:lnTo>
                      <a:lnTo>
                        <a:pt x="74457" y="49391"/>
                      </a:lnTo>
                      <a:lnTo>
                        <a:pt x="74457" y="48581"/>
                      </a:lnTo>
                      <a:lnTo>
                        <a:pt x="74457" y="48581"/>
                      </a:lnTo>
                      <a:lnTo>
                        <a:pt x="85430" y="26719"/>
                      </a:lnTo>
                      <a:lnTo>
                        <a:pt x="104241" y="46961"/>
                      </a:lnTo>
                      <a:lnTo>
                        <a:pt x="130893" y="43723"/>
                      </a:lnTo>
                      <a:lnTo>
                        <a:pt x="149695" y="35625"/>
                      </a:lnTo>
                      <a:lnTo>
                        <a:pt x="163801" y="42913"/>
                      </a:lnTo>
                      <a:lnTo>
                        <a:pt x="174774" y="46152"/>
                      </a:lnTo>
                      <a:lnTo>
                        <a:pt x="184966" y="47771"/>
                      </a:lnTo>
                      <a:lnTo>
                        <a:pt x="233562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1" name="Forma Livre: Forma 110">
                  <a:extLst>
                    <a:ext uri="{FF2B5EF4-FFF2-40B4-BE49-F238E27FC236}">
                      <a16:creationId xmlns:a16="http://schemas.microsoft.com/office/drawing/2014/main" id="{F2BA8295-FF97-00ED-8978-03A3F947F86A}"/>
                    </a:ext>
                  </a:extLst>
                </p:cNvPr>
                <p:cNvSpPr/>
                <p:nvPr/>
              </p:nvSpPr>
              <p:spPr>
                <a:xfrm>
                  <a:off x="9551394" y="2588230"/>
                  <a:ext cx="246068" cy="180555"/>
                </a:xfrm>
                <a:custGeom>
                  <a:avLst/>
                  <a:gdLst>
                    <a:gd name="connsiteX0" fmla="*/ 47787 w 246068"/>
                    <a:gd name="connsiteY0" fmla="*/ 6477 h 180555"/>
                    <a:gd name="connsiteX1" fmla="*/ 55626 w 246068"/>
                    <a:gd name="connsiteY1" fmla="*/ 8906 h 180555"/>
                    <a:gd name="connsiteX2" fmla="*/ 58760 w 246068"/>
                    <a:gd name="connsiteY2" fmla="*/ 8096 h 180555"/>
                    <a:gd name="connsiteX3" fmla="*/ 63455 w 246068"/>
                    <a:gd name="connsiteY3" fmla="*/ 12954 h 180555"/>
                    <a:gd name="connsiteX4" fmla="*/ 63455 w 246068"/>
                    <a:gd name="connsiteY4" fmla="*/ 12954 h 180555"/>
                    <a:gd name="connsiteX5" fmla="*/ 63455 w 246068"/>
                    <a:gd name="connsiteY5" fmla="*/ 12954 h 180555"/>
                    <a:gd name="connsiteX6" fmla="*/ 67380 w 246068"/>
                    <a:gd name="connsiteY6" fmla="*/ 23479 h 180555"/>
                    <a:gd name="connsiteX7" fmla="*/ 67380 w 246068"/>
                    <a:gd name="connsiteY7" fmla="*/ 24289 h 180555"/>
                    <a:gd name="connsiteX8" fmla="*/ 72866 w 246068"/>
                    <a:gd name="connsiteY8" fmla="*/ 19431 h 180555"/>
                    <a:gd name="connsiteX9" fmla="*/ 76000 w 246068"/>
                    <a:gd name="connsiteY9" fmla="*/ 17812 h 180555"/>
                    <a:gd name="connsiteX10" fmla="*/ 78353 w 246068"/>
                    <a:gd name="connsiteY10" fmla="*/ 13764 h 180555"/>
                    <a:gd name="connsiteX11" fmla="*/ 79915 w 246068"/>
                    <a:gd name="connsiteY11" fmla="*/ 15383 h 180555"/>
                    <a:gd name="connsiteX12" fmla="*/ 83839 w 246068"/>
                    <a:gd name="connsiteY12" fmla="*/ 12954 h 180555"/>
                    <a:gd name="connsiteX13" fmla="*/ 83839 w 246068"/>
                    <a:gd name="connsiteY13" fmla="*/ 12954 h 180555"/>
                    <a:gd name="connsiteX14" fmla="*/ 83839 w 246068"/>
                    <a:gd name="connsiteY14" fmla="*/ 12144 h 180555"/>
                    <a:gd name="connsiteX15" fmla="*/ 83839 w 246068"/>
                    <a:gd name="connsiteY15" fmla="*/ 12144 h 180555"/>
                    <a:gd name="connsiteX16" fmla="*/ 101079 w 246068"/>
                    <a:gd name="connsiteY16" fmla="*/ 16192 h 180555"/>
                    <a:gd name="connsiteX17" fmla="*/ 118320 w 246068"/>
                    <a:gd name="connsiteY17" fmla="*/ 17812 h 180555"/>
                    <a:gd name="connsiteX18" fmla="*/ 135560 w 246068"/>
                    <a:gd name="connsiteY18" fmla="*/ 8096 h 180555"/>
                    <a:gd name="connsiteX19" fmla="*/ 135560 w 246068"/>
                    <a:gd name="connsiteY19" fmla="*/ 6477 h 180555"/>
                    <a:gd name="connsiteX20" fmla="*/ 135560 w 246068"/>
                    <a:gd name="connsiteY20" fmla="*/ 7287 h 180555"/>
                    <a:gd name="connsiteX21" fmla="*/ 175536 w 246068"/>
                    <a:gd name="connsiteY21" fmla="*/ 37243 h 180555"/>
                    <a:gd name="connsiteX22" fmla="*/ 175536 w 246068"/>
                    <a:gd name="connsiteY22" fmla="*/ 38052 h 180555"/>
                    <a:gd name="connsiteX23" fmla="*/ 211588 w 246068"/>
                    <a:gd name="connsiteY23" fmla="*/ 64779 h 180555"/>
                    <a:gd name="connsiteX24" fmla="*/ 239802 w 246068"/>
                    <a:gd name="connsiteY24" fmla="*/ 83401 h 180555"/>
                    <a:gd name="connsiteX25" fmla="*/ 239802 w 246068"/>
                    <a:gd name="connsiteY25" fmla="*/ 82591 h 180555"/>
                    <a:gd name="connsiteX26" fmla="*/ 241373 w 246068"/>
                    <a:gd name="connsiteY26" fmla="*/ 90687 h 180555"/>
                    <a:gd name="connsiteX27" fmla="*/ 243717 w 246068"/>
                    <a:gd name="connsiteY27" fmla="*/ 126311 h 180555"/>
                    <a:gd name="connsiteX28" fmla="*/ 246069 w 246068"/>
                    <a:gd name="connsiteY28" fmla="*/ 169221 h 180555"/>
                    <a:gd name="connsiteX29" fmla="*/ 246069 w 246068"/>
                    <a:gd name="connsiteY29" fmla="*/ 178127 h 180555"/>
                    <a:gd name="connsiteX30" fmla="*/ 246069 w 246068"/>
                    <a:gd name="connsiteY30" fmla="*/ 178937 h 180555"/>
                    <a:gd name="connsiteX31" fmla="*/ 246069 w 246068"/>
                    <a:gd name="connsiteY31" fmla="*/ 178127 h 180555"/>
                    <a:gd name="connsiteX32" fmla="*/ 246069 w 246068"/>
                    <a:gd name="connsiteY32" fmla="*/ 178127 h 180555"/>
                    <a:gd name="connsiteX33" fmla="*/ 245288 w 246068"/>
                    <a:gd name="connsiteY33" fmla="*/ 178127 h 180555"/>
                    <a:gd name="connsiteX34" fmla="*/ 234315 w 246068"/>
                    <a:gd name="connsiteY34" fmla="*/ 175698 h 180555"/>
                    <a:gd name="connsiteX35" fmla="*/ 230400 w 246068"/>
                    <a:gd name="connsiteY35" fmla="*/ 178127 h 180555"/>
                    <a:gd name="connsiteX36" fmla="*/ 227266 w 246068"/>
                    <a:gd name="connsiteY36" fmla="*/ 177317 h 180555"/>
                    <a:gd name="connsiteX37" fmla="*/ 222561 w 246068"/>
                    <a:gd name="connsiteY37" fmla="*/ 176508 h 180555"/>
                    <a:gd name="connsiteX38" fmla="*/ 219427 w 246068"/>
                    <a:gd name="connsiteY38" fmla="*/ 174889 h 180555"/>
                    <a:gd name="connsiteX39" fmla="*/ 219427 w 246068"/>
                    <a:gd name="connsiteY39" fmla="*/ 175698 h 180555"/>
                    <a:gd name="connsiteX40" fmla="*/ 219427 w 246068"/>
                    <a:gd name="connsiteY40" fmla="*/ 174079 h 180555"/>
                    <a:gd name="connsiteX41" fmla="*/ 217075 w 246068"/>
                    <a:gd name="connsiteY41" fmla="*/ 173269 h 180555"/>
                    <a:gd name="connsiteX42" fmla="*/ 188862 w 246068"/>
                    <a:gd name="connsiteY42" fmla="*/ 179746 h 180555"/>
                    <a:gd name="connsiteX43" fmla="*/ 188081 w 246068"/>
                    <a:gd name="connsiteY43" fmla="*/ 179746 h 180555"/>
                    <a:gd name="connsiteX44" fmla="*/ 183375 w 246068"/>
                    <a:gd name="connsiteY44" fmla="*/ 180556 h 180555"/>
                    <a:gd name="connsiteX45" fmla="*/ 183375 w 246068"/>
                    <a:gd name="connsiteY45" fmla="*/ 180556 h 180555"/>
                    <a:gd name="connsiteX46" fmla="*/ 183375 w 246068"/>
                    <a:gd name="connsiteY46" fmla="*/ 180556 h 180555"/>
                    <a:gd name="connsiteX47" fmla="*/ 183375 w 246068"/>
                    <a:gd name="connsiteY47" fmla="*/ 180556 h 180555"/>
                    <a:gd name="connsiteX48" fmla="*/ 177108 w 246068"/>
                    <a:gd name="connsiteY48" fmla="*/ 177317 h 180555"/>
                    <a:gd name="connsiteX49" fmla="*/ 177108 w 246068"/>
                    <a:gd name="connsiteY49" fmla="*/ 177317 h 180555"/>
                    <a:gd name="connsiteX50" fmla="*/ 173193 w 246068"/>
                    <a:gd name="connsiteY50" fmla="*/ 174079 h 180555"/>
                    <a:gd name="connsiteX51" fmla="*/ 170059 w 246068"/>
                    <a:gd name="connsiteY51" fmla="*/ 171650 h 180555"/>
                    <a:gd name="connsiteX52" fmla="*/ 169269 w 246068"/>
                    <a:gd name="connsiteY52" fmla="*/ 165983 h 180555"/>
                    <a:gd name="connsiteX53" fmla="*/ 169269 w 246068"/>
                    <a:gd name="connsiteY53" fmla="*/ 167602 h 180555"/>
                    <a:gd name="connsiteX54" fmla="*/ 169269 w 246068"/>
                    <a:gd name="connsiteY54" fmla="*/ 166792 h 180555"/>
                    <a:gd name="connsiteX55" fmla="*/ 162220 w 246068"/>
                    <a:gd name="connsiteY55" fmla="*/ 156267 h 180555"/>
                    <a:gd name="connsiteX56" fmla="*/ 162220 w 246068"/>
                    <a:gd name="connsiteY56" fmla="*/ 155458 h 180555"/>
                    <a:gd name="connsiteX57" fmla="*/ 162220 w 246068"/>
                    <a:gd name="connsiteY57" fmla="*/ 155458 h 180555"/>
                    <a:gd name="connsiteX58" fmla="*/ 155953 w 246068"/>
                    <a:gd name="connsiteY58" fmla="*/ 155458 h 180555"/>
                    <a:gd name="connsiteX59" fmla="*/ 155953 w 246068"/>
                    <a:gd name="connsiteY59" fmla="*/ 156267 h 180555"/>
                    <a:gd name="connsiteX60" fmla="*/ 155953 w 246068"/>
                    <a:gd name="connsiteY60" fmla="*/ 156267 h 180555"/>
                    <a:gd name="connsiteX61" fmla="*/ 154381 w 246068"/>
                    <a:gd name="connsiteY61" fmla="*/ 153029 h 180555"/>
                    <a:gd name="connsiteX62" fmla="*/ 154381 w 246068"/>
                    <a:gd name="connsiteY62" fmla="*/ 151409 h 180555"/>
                    <a:gd name="connsiteX63" fmla="*/ 155953 w 246068"/>
                    <a:gd name="connsiteY63" fmla="*/ 147361 h 180555"/>
                    <a:gd name="connsiteX64" fmla="*/ 159868 w 246068"/>
                    <a:gd name="connsiteY64" fmla="*/ 140884 h 180555"/>
                    <a:gd name="connsiteX65" fmla="*/ 159868 w 246068"/>
                    <a:gd name="connsiteY65" fmla="*/ 137646 h 180555"/>
                    <a:gd name="connsiteX66" fmla="*/ 162220 w 246068"/>
                    <a:gd name="connsiteY66" fmla="*/ 132788 h 180555"/>
                    <a:gd name="connsiteX67" fmla="*/ 163792 w 246068"/>
                    <a:gd name="connsiteY67" fmla="*/ 127121 h 180555"/>
                    <a:gd name="connsiteX68" fmla="*/ 163792 w 246068"/>
                    <a:gd name="connsiteY68" fmla="*/ 126311 h 180555"/>
                    <a:gd name="connsiteX69" fmla="*/ 163792 w 246068"/>
                    <a:gd name="connsiteY69" fmla="*/ 126311 h 180555"/>
                    <a:gd name="connsiteX70" fmla="*/ 161440 w 246068"/>
                    <a:gd name="connsiteY70" fmla="*/ 119024 h 180555"/>
                    <a:gd name="connsiteX71" fmla="*/ 161440 w 246068"/>
                    <a:gd name="connsiteY71" fmla="*/ 119024 h 180555"/>
                    <a:gd name="connsiteX72" fmla="*/ 159868 w 246068"/>
                    <a:gd name="connsiteY72" fmla="*/ 116596 h 180555"/>
                    <a:gd name="connsiteX73" fmla="*/ 159868 w 246068"/>
                    <a:gd name="connsiteY73" fmla="*/ 111738 h 180555"/>
                    <a:gd name="connsiteX74" fmla="*/ 165354 w 246068"/>
                    <a:gd name="connsiteY74" fmla="*/ 108499 h 180555"/>
                    <a:gd name="connsiteX75" fmla="*/ 165354 w 246068"/>
                    <a:gd name="connsiteY75" fmla="*/ 110119 h 180555"/>
                    <a:gd name="connsiteX76" fmla="*/ 158305 w 246068"/>
                    <a:gd name="connsiteY76" fmla="*/ 99593 h 180555"/>
                    <a:gd name="connsiteX77" fmla="*/ 152029 w 246068"/>
                    <a:gd name="connsiteY77" fmla="*/ 92307 h 180555"/>
                    <a:gd name="connsiteX78" fmla="*/ 152029 w 246068"/>
                    <a:gd name="connsiteY78" fmla="*/ 89068 h 180555"/>
                    <a:gd name="connsiteX79" fmla="*/ 147333 w 246068"/>
                    <a:gd name="connsiteY79" fmla="*/ 80972 h 180555"/>
                    <a:gd name="connsiteX80" fmla="*/ 147333 w 246068"/>
                    <a:gd name="connsiteY80" fmla="*/ 81782 h 180555"/>
                    <a:gd name="connsiteX81" fmla="*/ 147333 w 246068"/>
                    <a:gd name="connsiteY81" fmla="*/ 81782 h 180555"/>
                    <a:gd name="connsiteX82" fmla="*/ 147333 w 246068"/>
                    <a:gd name="connsiteY82" fmla="*/ 83401 h 180555"/>
                    <a:gd name="connsiteX83" fmla="*/ 144980 w 246068"/>
                    <a:gd name="connsiteY83" fmla="*/ 87449 h 180555"/>
                    <a:gd name="connsiteX84" fmla="*/ 139494 w 246068"/>
                    <a:gd name="connsiteY84" fmla="*/ 90687 h 180555"/>
                    <a:gd name="connsiteX85" fmla="*/ 139494 w 246068"/>
                    <a:gd name="connsiteY85" fmla="*/ 91497 h 180555"/>
                    <a:gd name="connsiteX86" fmla="*/ 119901 w 246068"/>
                    <a:gd name="connsiteY86" fmla="*/ 94736 h 180555"/>
                    <a:gd name="connsiteX87" fmla="*/ 119901 w 246068"/>
                    <a:gd name="connsiteY87" fmla="*/ 95545 h 180555"/>
                    <a:gd name="connsiteX88" fmla="*/ 116767 w 246068"/>
                    <a:gd name="connsiteY88" fmla="*/ 95545 h 180555"/>
                    <a:gd name="connsiteX89" fmla="*/ 116767 w 246068"/>
                    <a:gd name="connsiteY89" fmla="*/ 94736 h 180555"/>
                    <a:gd name="connsiteX90" fmla="*/ 116767 w 246068"/>
                    <a:gd name="connsiteY90" fmla="*/ 95545 h 180555"/>
                    <a:gd name="connsiteX91" fmla="*/ 116767 w 246068"/>
                    <a:gd name="connsiteY91" fmla="*/ 94736 h 180555"/>
                    <a:gd name="connsiteX92" fmla="*/ 115986 w 246068"/>
                    <a:gd name="connsiteY92" fmla="*/ 95545 h 180555"/>
                    <a:gd name="connsiteX93" fmla="*/ 114415 w 246068"/>
                    <a:gd name="connsiteY93" fmla="*/ 90687 h 180555"/>
                    <a:gd name="connsiteX94" fmla="*/ 115986 w 246068"/>
                    <a:gd name="connsiteY94" fmla="*/ 89878 h 180555"/>
                    <a:gd name="connsiteX95" fmla="*/ 115986 w 246068"/>
                    <a:gd name="connsiteY95" fmla="*/ 87449 h 180555"/>
                    <a:gd name="connsiteX96" fmla="*/ 115986 w 246068"/>
                    <a:gd name="connsiteY96" fmla="*/ 86639 h 180555"/>
                    <a:gd name="connsiteX97" fmla="*/ 115986 w 246068"/>
                    <a:gd name="connsiteY97" fmla="*/ 86639 h 180555"/>
                    <a:gd name="connsiteX98" fmla="*/ 103441 w 246068"/>
                    <a:gd name="connsiteY98" fmla="*/ 87449 h 180555"/>
                    <a:gd name="connsiteX99" fmla="*/ 103441 w 246068"/>
                    <a:gd name="connsiteY99" fmla="*/ 87449 h 180555"/>
                    <a:gd name="connsiteX100" fmla="*/ 103441 w 246068"/>
                    <a:gd name="connsiteY100" fmla="*/ 87449 h 180555"/>
                    <a:gd name="connsiteX101" fmla="*/ 102661 w 246068"/>
                    <a:gd name="connsiteY101" fmla="*/ 87449 h 180555"/>
                    <a:gd name="connsiteX102" fmla="*/ 98746 w 246068"/>
                    <a:gd name="connsiteY102" fmla="*/ 87449 h 180555"/>
                    <a:gd name="connsiteX103" fmla="*/ 97174 w 246068"/>
                    <a:gd name="connsiteY103" fmla="*/ 86639 h 180555"/>
                    <a:gd name="connsiteX104" fmla="*/ 95602 w 246068"/>
                    <a:gd name="connsiteY104" fmla="*/ 85020 h 180555"/>
                    <a:gd name="connsiteX105" fmla="*/ 95602 w 246068"/>
                    <a:gd name="connsiteY105" fmla="*/ 84210 h 180555"/>
                    <a:gd name="connsiteX106" fmla="*/ 93259 w 246068"/>
                    <a:gd name="connsiteY106" fmla="*/ 84210 h 180555"/>
                    <a:gd name="connsiteX107" fmla="*/ 91688 w 246068"/>
                    <a:gd name="connsiteY107" fmla="*/ 82591 h 180555"/>
                    <a:gd name="connsiteX108" fmla="*/ 90126 w 246068"/>
                    <a:gd name="connsiteY108" fmla="*/ 83401 h 180555"/>
                    <a:gd name="connsiteX109" fmla="*/ 89345 w 246068"/>
                    <a:gd name="connsiteY109" fmla="*/ 86639 h 180555"/>
                    <a:gd name="connsiteX110" fmla="*/ 87773 w 246068"/>
                    <a:gd name="connsiteY110" fmla="*/ 87449 h 180555"/>
                    <a:gd name="connsiteX111" fmla="*/ 86201 w 246068"/>
                    <a:gd name="connsiteY111" fmla="*/ 86639 h 180555"/>
                    <a:gd name="connsiteX112" fmla="*/ 85420 w 246068"/>
                    <a:gd name="connsiteY112" fmla="*/ 86639 h 180555"/>
                    <a:gd name="connsiteX113" fmla="*/ 83858 w 246068"/>
                    <a:gd name="connsiteY113" fmla="*/ 86639 h 180555"/>
                    <a:gd name="connsiteX114" fmla="*/ 81505 w 246068"/>
                    <a:gd name="connsiteY114" fmla="*/ 88259 h 180555"/>
                    <a:gd name="connsiteX115" fmla="*/ 81505 w 246068"/>
                    <a:gd name="connsiteY115" fmla="*/ 89068 h 180555"/>
                    <a:gd name="connsiteX116" fmla="*/ 81505 w 246068"/>
                    <a:gd name="connsiteY116" fmla="*/ 88259 h 180555"/>
                    <a:gd name="connsiteX117" fmla="*/ 81505 w 246068"/>
                    <a:gd name="connsiteY117" fmla="*/ 89068 h 180555"/>
                    <a:gd name="connsiteX118" fmla="*/ 76800 w 246068"/>
                    <a:gd name="connsiteY118" fmla="*/ 92307 h 180555"/>
                    <a:gd name="connsiteX119" fmla="*/ 76800 w 246068"/>
                    <a:gd name="connsiteY119" fmla="*/ 92307 h 180555"/>
                    <a:gd name="connsiteX120" fmla="*/ 74448 w 246068"/>
                    <a:gd name="connsiteY120" fmla="*/ 93926 h 180555"/>
                    <a:gd name="connsiteX121" fmla="*/ 74448 w 246068"/>
                    <a:gd name="connsiteY121" fmla="*/ 93116 h 180555"/>
                    <a:gd name="connsiteX122" fmla="*/ 74448 w 246068"/>
                    <a:gd name="connsiteY122" fmla="*/ 93116 h 180555"/>
                    <a:gd name="connsiteX123" fmla="*/ 74448 w 246068"/>
                    <a:gd name="connsiteY123" fmla="*/ 93926 h 180555"/>
                    <a:gd name="connsiteX124" fmla="*/ 72886 w 246068"/>
                    <a:gd name="connsiteY124" fmla="*/ 93926 h 180555"/>
                    <a:gd name="connsiteX125" fmla="*/ 72104 w 246068"/>
                    <a:gd name="connsiteY125" fmla="*/ 93116 h 180555"/>
                    <a:gd name="connsiteX126" fmla="*/ 65047 w 246068"/>
                    <a:gd name="connsiteY126" fmla="*/ 93116 h 180555"/>
                    <a:gd name="connsiteX127" fmla="*/ 65047 w 246068"/>
                    <a:gd name="connsiteY127" fmla="*/ 93116 h 180555"/>
                    <a:gd name="connsiteX128" fmla="*/ 62703 w 246068"/>
                    <a:gd name="connsiteY128" fmla="*/ 93926 h 180555"/>
                    <a:gd name="connsiteX129" fmla="*/ 62703 w 246068"/>
                    <a:gd name="connsiteY129" fmla="*/ 93116 h 180555"/>
                    <a:gd name="connsiteX130" fmla="*/ 63484 w 246068"/>
                    <a:gd name="connsiteY130" fmla="*/ 93116 h 180555"/>
                    <a:gd name="connsiteX131" fmla="*/ 59560 w 246068"/>
                    <a:gd name="connsiteY131" fmla="*/ 89878 h 180555"/>
                    <a:gd name="connsiteX132" fmla="*/ 57207 w 246068"/>
                    <a:gd name="connsiteY132" fmla="*/ 89878 h 180555"/>
                    <a:gd name="connsiteX133" fmla="*/ 54855 w 246068"/>
                    <a:gd name="connsiteY133" fmla="*/ 88259 h 180555"/>
                    <a:gd name="connsiteX134" fmla="*/ 49368 w 246068"/>
                    <a:gd name="connsiteY134" fmla="*/ 83401 h 180555"/>
                    <a:gd name="connsiteX135" fmla="*/ 47806 w 246068"/>
                    <a:gd name="connsiteY135" fmla="*/ 82591 h 180555"/>
                    <a:gd name="connsiteX136" fmla="*/ 43882 w 246068"/>
                    <a:gd name="connsiteY136" fmla="*/ 82591 h 180555"/>
                    <a:gd name="connsiteX137" fmla="*/ 39967 w 246068"/>
                    <a:gd name="connsiteY137" fmla="*/ 78543 h 180555"/>
                    <a:gd name="connsiteX138" fmla="*/ 39967 w 246068"/>
                    <a:gd name="connsiteY138" fmla="*/ 78543 h 180555"/>
                    <a:gd name="connsiteX139" fmla="*/ 38395 w 246068"/>
                    <a:gd name="connsiteY139" fmla="*/ 80162 h 180555"/>
                    <a:gd name="connsiteX140" fmla="*/ 36833 w 246068"/>
                    <a:gd name="connsiteY140" fmla="*/ 78543 h 180555"/>
                    <a:gd name="connsiteX141" fmla="*/ 36833 w 246068"/>
                    <a:gd name="connsiteY141" fmla="*/ 78543 h 180555"/>
                    <a:gd name="connsiteX142" fmla="*/ 32918 w 246068"/>
                    <a:gd name="connsiteY142" fmla="*/ 80972 h 180555"/>
                    <a:gd name="connsiteX143" fmla="*/ 28994 w 246068"/>
                    <a:gd name="connsiteY143" fmla="*/ 80162 h 180555"/>
                    <a:gd name="connsiteX144" fmla="*/ 28994 w 246068"/>
                    <a:gd name="connsiteY144" fmla="*/ 80162 h 180555"/>
                    <a:gd name="connsiteX145" fmla="*/ 28994 w 246068"/>
                    <a:gd name="connsiteY145" fmla="*/ 80162 h 180555"/>
                    <a:gd name="connsiteX146" fmla="*/ 23508 w 246068"/>
                    <a:gd name="connsiteY146" fmla="*/ 85830 h 180555"/>
                    <a:gd name="connsiteX147" fmla="*/ 19593 w 246068"/>
                    <a:gd name="connsiteY147" fmla="*/ 88259 h 180555"/>
                    <a:gd name="connsiteX148" fmla="*/ 17240 w 246068"/>
                    <a:gd name="connsiteY148" fmla="*/ 89878 h 180555"/>
                    <a:gd name="connsiteX149" fmla="*/ 14107 w 246068"/>
                    <a:gd name="connsiteY149" fmla="*/ 90687 h 180555"/>
                    <a:gd name="connsiteX150" fmla="*/ 14107 w 246068"/>
                    <a:gd name="connsiteY150" fmla="*/ 91497 h 180555"/>
                    <a:gd name="connsiteX151" fmla="*/ 14107 w 246068"/>
                    <a:gd name="connsiteY151" fmla="*/ 91497 h 180555"/>
                    <a:gd name="connsiteX152" fmla="*/ 14107 w 246068"/>
                    <a:gd name="connsiteY152" fmla="*/ 90687 h 180555"/>
                    <a:gd name="connsiteX153" fmla="*/ 7830 w 246068"/>
                    <a:gd name="connsiteY153" fmla="*/ 89878 h 180555"/>
                    <a:gd name="connsiteX154" fmla="*/ 5486 w 246068"/>
                    <a:gd name="connsiteY154" fmla="*/ 86639 h 180555"/>
                    <a:gd name="connsiteX155" fmla="*/ 3915 w 246068"/>
                    <a:gd name="connsiteY155" fmla="*/ 87449 h 180555"/>
                    <a:gd name="connsiteX156" fmla="*/ 1562 w 246068"/>
                    <a:gd name="connsiteY156" fmla="*/ 89068 h 180555"/>
                    <a:gd name="connsiteX157" fmla="*/ 1562 w 246068"/>
                    <a:gd name="connsiteY157" fmla="*/ 88259 h 180555"/>
                    <a:gd name="connsiteX158" fmla="*/ 1562 w 246068"/>
                    <a:gd name="connsiteY158" fmla="*/ 89068 h 180555"/>
                    <a:gd name="connsiteX159" fmla="*/ 0 w 246068"/>
                    <a:gd name="connsiteY159" fmla="*/ 30766 h 180555"/>
                    <a:gd name="connsiteX160" fmla="*/ 0 w 246068"/>
                    <a:gd name="connsiteY160" fmla="*/ 30766 h 180555"/>
                    <a:gd name="connsiteX161" fmla="*/ 0 w 246068"/>
                    <a:gd name="connsiteY161" fmla="*/ 21050 h 180555"/>
                    <a:gd name="connsiteX162" fmla="*/ 9401 w 246068"/>
                    <a:gd name="connsiteY162" fmla="*/ 12954 h 180555"/>
                    <a:gd name="connsiteX163" fmla="*/ 13316 w 246068"/>
                    <a:gd name="connsiteY163" fmla="*/ 8096 h 180555"/>
                    <a:gd name="connsiteX164" fmla="*/ 13316 w 246068"/>
                    <a:gd name="connsiteY164" fmla="*/ 8096 h 180555"/>
                    <a:gd name="connsiteX165" fmla="*/ 14097 w 246068"/>
                    <a:gd name="connsiteY165" fmla="*/ 6477 h 180555"/>
                    <a:gd name="connsiteX166" fmla="*/ 17240 w 246068"/>
                    <a:gd name="connsiteY166" fmla="*/ 1619 h 180555"/>
                    <a:gd name="connsiteX167" fmla="*/ 22727 w 246068"/>
                    <a:gd name="connsiteY167" fmla="*/ 810 h 180555"/>
                    <a:gd name="connsiteX168" fmla="*/ 23508 w 246068"/>
                    <a:gd name="connsiteY168" fmla="*/ 810 h 180555"/>
                    <a:gd name="connsiteX169" fmla="*/ 26641 w 246068"/>
                    <a:gd name="connsiteY169" fmla="*/ 0 h 180555"/>
                    <a:gd name="connsiteX170" fmla="*/ 30556 w 246068"/>
                    <a:gd name="connsiteY170" fmla="*/ 1619 h 180555"/>
                    <a:gd name="connsiteX171" fmla="*/ 30556 w 246068"/>
                    <a:gd name="connsiteY171" fmla="*/ 2429 h 180555"/>
                    <a:gd name="connsiteX172" fmla="*/ 36824 w 246068"/>
                    <a:gd name="connsiteY172" fmla="*/ 1619 h 180555"/>
                    <a:gd name="connsiteX173" fmla="*/ 40748 w 246068"/>
                    <a:gd name="connsiteY173" fmla="*/ 4858 h 180555"/>
                    <a:gd name="connsiteX174" fmla="*/ 40748 w 246068"/>
                    <a:gd name="connsiteY174" fmla="*/ 4048 h 180555"/>
                    <a:gd name="connsiteX175" fmla="*/ 46234 w 246068"/>
                    <a:gd name="connsiteY175" fmla="*/ 4048 h 180555"/>
                    <a:gd name="connsiteX176" fmla="*/ 47797 w 246068"/>
                    <a:gd name="connsiteY176" fmla="*/ 6477 h 18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</a:cxnLst>
                  <a:rect l="l" t="t" r="r" b="b"/>
                  <a:pathLst>
                    <a:path w="246068" h="180555">
                      <a:moveTo>
                        <a:pt x="47787" y="6477"/>
                      </a:moveTo>
                      <a:lnTo>
                        <a:pt x="55626" y="8906"/>
                      </a:lnTo>
                      <a:lnTo>
                        <a:pt x="58760" y="8096"/>
                      </a:lnTo>
                      <a:lnTo>
                        <a:pt x="63455" y="12954"/>
                      </a:lnTo>
                      <a:lnTo>
                        <a:pt x="63455" y="12954"/>
                      </a:lnTo>
                      <a:lnTo>
                        <a:pt x="63455" y="12954"/>
                      </a:lnTo>
                      <a:lnTo>
                        <a:pt x="67380" y="23479"/>
                      </a:lnTo>
                      <a:lnTo>
                        <a:pt x="67380" y="24289"/>
                      </a:lnTo>
                      <a:lnTo>
                        <a:pt x="72866" y="19431"/>
                      </a:lnTo>
                      <a:lnTo>
                        <a:pt x="76000" y="17812"/>
                      </a:lnTo>
                      <a:lnTo>
                        <a:pt x="78353" y="13764"/>
                      </a:lnTo>
                      <a:lnTo>
                        <a:pt x="79915" y="15383"/>
                      </a:lnTo>
                      <a:lnTo>
                        <a:pt x="83839" y="12954"/>
                      </a:lnTo>
                      <a:lnTo>
                        <a:pt x="83839" y="12954"/>
                      </a:lnTo>
                      <a:lnTo>
                        <a:pt x="83839" y="12144"/>
                      </a:lnTo>
                      <a:lnTo>
                        <a:pt x="83839" y="12144"/>
                      </a:lnTo>
                      <a:lnTo>
                        <a:pt x="101079" y="16192"/>
                      </a:lnTo>
                      <a:lnTo>
                        <a:pt x="118320" y="17812"/>
                      </a:lnTo>
                      <a:lnTo>
                        <a:pt x="135560" y="8096"/>
                      </a:lnTo>
                      <a:lnTo>
                        <a:pt x="135560" y="6477"/>
                      </a:lnTo>
                      <a:lnTo>
                        <a:pt x="135560" y="7287"/>
                      </a:lnTo>
                      <a:lnTo>
                        <a:pt x="175536" y="37243"/>
                      </a:lnTo>
                      <a:lnTo>
                        <a:pt x="175536" y="38052"/>
                      </a:lnTo>
                      <a:lnTo>
                        <a:pt x="211588" y="64779"/>
                      </a:lnTo>
                      <a:lnTo>
                        <a:pt x="239802" y="83401"/>
                      </a:lnTo>
                      <a:lnTo>
                        <a:pt x="239802" y="82591"/>
                      </a:lnTo>
                      <a:lnTo>
                        <a:pt x="241373" y="90687"/>
                      </a:lnTo>
                      <a:lnTo>
                        <a:pt x="243717" y="126311"/>
                      </a:lnTo>
                      <a:lnTo>
                        <a:pt x="246069" y="169221"/>
                      </a:lnTo>
                      <a:lnTo>
                        <a:pt x="246069" y="178127"/>
                      </a:lnTo>
                      <a:lnTo>
                        <a:pt x="246069" y="178937"/>
                      </a:lnTo>
                      <a:lnTo>
                        <a:pt x="246069" y="178127"/>
                      </a:lnTo>
                      <a:lnTo>
                        <a:pt x="246069" y="178127"/>
                      </a:lnTo>
                      <a:lnTo>
                        <a:pt x="245288" y="178127"/>
                      </a:lnTo>
                      <a:lnTo>
                        <a:pt x="234315" y="175698"/>
                      </a:lnTo>
                      <a:lnTo>
                        <a:pt x="230400" y="178127"/>
                      </a:lnTo>
                      <a:lnTo>
                        <a:pt x="227266" y="177317"/>
                      </a:lnTo>
                      <a:lnTo>
                        <a:pt x="222561" y="176508"/>
                      </a:lnTo>
                      <a:lnTo>
                        <a:pt x="219427" y="174889"/>
                      </a:lnTo>
                      <a:lnTo>
                        <a:pt x="219427" y="175698"/>
                      </a:lnTo>
                      <a:lnTo>
                        <a:pt x="219427" y="174079"/>
                      </a:lnTo>
                      <a:lnTo>
                        <a:pt x="217075" y="173269"/>
                      </a:lnTo>
                      <a:lnTo>
                        <a:pt x="188862" y="179746"/>
                      </a:lnTo>
                      <a:lnTo>
                        <a:pt x="188081" y="179746"/>
                      </a:lnTo>
                      <a:lnTo>
                        <a:pt x="183375" y="180556"/>
                      </a:lnTo>
                      <a:lnTo>
                        <a:pt x="183375" y="180556"/>
                      </a:lnTo>
                      <a:lnTo>
                        <a:pt x="183375" y="180556"/>
                      </a:lnTo>
                      <a:lnTo>
                        <a:pt x="183375" y="180556"/>
                      </a:lnTo>
                      <a:lnTo>
                        <a:pt x="177108" y="177317"/>
                      </a:lnTo>
                      <a:lnTo>
                        <a:pt x="177108" y="177317"/>
                      </a:lnTo>
                      <a:lnTo>
                        <a:pt x="173193" y="174079"/>
                      </a:lnTo>
                      <a:lnTo>
                        <a:pt x="170059" y="171650"/>
                      </a:lnTo>
                      <a:lnTo>
                        <a:pt x="169269" y="165983"/>
                      </a:lnTo>
                      <a:lnTo>
                        <a:pt x="169269" y="167602"/>
                      </a:lnTo>
                      <a:lnTo>
                        <a:pt x="169269" y="166792"/>
                      </a:lnTo>
                      <a:lnTo>
                        <a:pt x="162220" y="156267"/>
                      </a:lnTo>
                      <a:lnTo>
                        <a:pt x="162220" y="155458"/>
                      </a:lnTo>
                      <a:lnTo>
                        <a:pt x="162220" y="155458"/>
                      </a:lnTo>
                      <a:lnTo>
                        <a:pt x="155953" y="155458"/>
                      </a:lnTo>
                      <a:lnTo>
                        <a:pt x="155953" y="156267"/>
                      </a:lnTo>
                      <a:lnTo>
                        <a:pt x="155953" y="156267"/>
                      </a:lnTo>
                      <a:lnTo>
                        <a:pt x="154381" y="153029"/>
                      </a:lnTo>
                      <a:lnTo>
                        <a:pt x="154381" y="151409"/>
                      </a:lnTo>
                      <a:lnTo>
                        <a:pt x="155953" y="147361"/>
                      </a:lnTo>
                      <a:lnTo>
                        <a:pt x="159868" y="140884"/>
                      </a:lnTo>
                      <a:lnTo>
                        <a:pt x="159868" y="137646"/>
                      </a:lnTo>
                      <a:lnTo>
                        <a:pt x="162220" y="132788"/>
                      </a:lnTo>
                      <a:lnTo>
                        <a:pt x="163792" y="127121"/>
                      </a:lnTo>
                      <a:lnTo>
                        <a:pt x="163792" y="126311"/>
                      </a:lnTo>
                      <a:lnTo>
                        <a:pt x="163792" y="126311"/>
                      </a:lnTo>
                      <a:lnTo>
                        <a:pt x="161440" y="119024"/>
                      </a:lnTo>
                      <a:lnTo>
                        <a:pt x="161440" y="119024"/>
                      </a:lnTo>
                      <a:lnTo>
                        <a:pt x="159868" y="116596"/>
                      </a:lnTo>
                      <a:lnTo>
                        <a:pt x="159868" y="111738"/>
                      </a:lnTo>
                      <a:lnTo>
                        <a:pt x="165354" y="108499"/>
                      </a:lnTo>
                      <a:lnTo>
                        <a:pt x="165354" y="110119"/>
                      </a:lnTo>
                      <a:lnTo>
                        <a:pt x="158305" y="99593"/>
                      </a:lnTo>
                      <a:lnTo>
                        <a:pt x="152029" y="92307"/>
                      </a:lnTo>
                      <a:lnTo>
                        <a:pt x="152029" y="89068"/>
                      </a:lnTo>
                      <a:lnTo>
                        <a:pt x="147333" y="80972"/>
                      </a:lnTo>
                      <a:lnTo>
                        <a:pt x="147333" y="81782"/>
                      </a:lnTo>
                      <a:lnTo>
                        <a:pt x="147333" y="81782"/>
                      </a:lnTo>
                      <a:lnTo>
                        <a:pt x="147333" y="83401"/>
                      </a:lnTo>
                      <a:lnTo>
                        <a:pt x="144980" y="87449"/>
                      </a:lnTo>
                      <a:lnTo>
                        <a:pt x="139494" y="90687"/>
                      </a:lnTo>
                      <a:lnTo>
                        <a:pt x="139494" y="91497"/>
                      </a:lnTo>
                      <a:lnTo>
                        <a:pt x="119901" y="94736"/>
                      </a:lnTo>
                      <a:lnTo>
                        <a:pt x="119901" y="95545"/>
                      </a:lnTo>
                      <a:lnTo>
                        <a:pt x="116767" y="95545"/>
                      </a:lnTo>
                      <a:lnTo>
                        <a:pt x="116767" y="94736"/>
                      </a:lnTo>
                      <a:lnTo>
                        <a:pt x="116767" y="95545"/>
                      </a:lnTo>
                      <a:lnTo>
                        <a:pt x="116767" y="94736"/>
                      </a:lnTo>
                      <a:lnTo>
                        <a:pt x="115986" y="95545"/>
                      </a:lnTo>
                      <a:lnTo>
                        <a:pt x="114415" y="90687"/>
                      </a:lnTo>
                      <a:lnTo>
                        <a:pt x="115986" y="89878"/>
                      </a:lnTo>
                      <a:lnTo>
                        <a:pt x="115986" y="87449"/>
                      </a:lnTo>
                      <a:lnTo>
                        <a:pt x="115986" y="86639"/>
                      </a:lnTo>
                      <a:lnTo>
                        <a:pt x="115986" y="86639"/>
                      </a:lnTo>
                      <a:lnTo>
                        <a:pt x="103441" y="87449"/>
                      </a:lnTo>
                      <a:lnTo>
                        <a:pt x="103441" y="87449"/>
                      </a:lnTo>
                      <a:lnTo>
                        <a:pt x="103441" y="87449"/>
                      </a:lnTo>
                      <a:lnTo>
                        <a:pt x="102661" y="87449"/>
                      </a:lnTo>
                      <a:lnTo>
                        <a:pt x="98746" y="87449"/>
                      </a:lnTo>
                      <a:lnTo>
                        <a:pt x="97174" y="86639"/>
                      </a:lnTo>
                      <a:lnTo>
                        <a:pt x="95602" y="85020"/>
                      </a:lnTo>
                      <a:lnTo>
                        <a:pt x="95602" y="84210"/>
                      </a:lnTo>
                      <a:lnTo>
                        <a:pt x="93259" y="84210"/>
                      </a:lnTo>
                      <a:lnTo>
                        <a:pt x="91688" y="82591"/>
                      </a:lnTo>
                      <a:lnTo>
                        <a:pt x="90126" y="83401"/>
                      </a:lnTo>
                      <a:lnTo>
                        <a:pt x="89345" y="86639"/>
                      </a:lnTo>
                      <a:lnTo>
                        <a:pt x="87773" y="87449"/>
                      </a:lnTo>
                      <a:lnTo>
                        <a:pt x="86201" y="86639"/>
                      </a:lnTo>
                      <a:lnTo>
                        <a:pt x="85420" y="86639"/>
                      </a:lnTo>
                      <a:lnTo>
                        <a:pt x="83858" y="86639"/>
                      </a:lnTo>
                      <a:lnTo>
                        <a:pt x="81505" y="88259"/>
                      </a:lnTo>
                      <a:lnTo>
                        <a:pt x="81505" y="89068"/>
                      </a:lnTo>
                      <a:lnTo>
                        <a:pt x="81505" y="88259"/>
                      </a:lnTo>
                      <a:lnTo>
                        <a:pt x="81505" y="89068"/>
                      </a:lnTo>
                      <a:lnTo>
                        <a:pt x="76800" y="92307"/>
                      </a:lnTo>
                      <a:lnTo>
                        <a:pt x="76800" y="92307"/>
                      </a:lnTo>
                      <a:lnTo>
                        <a:pt x="74448" y="93926"/>
                      </a:lnTo>
                      <a:lnTo>
                        <a:pt x="74448" y="93116"/>
                      </a:lnTo>
                      <a:lnTo>
                        <a:pt x="74448" y="93116"/>
                      </a:lnTo>
                      <a:lnTo>
                        <a:pt x="74448" y="93926"/>
                      </a:lnTo>
                      <a:lnTo>
                        <a:pt x="72886" y="93926"/>
                      </a:lnTo>
                      <a:lnTo>
                        <a:pt x="72104" y="93116"/>
                      </a:lnTo>
                      <a:lnTo>
                        <a:pt x="65047" y="93116"/>
                      </a:lnTo>
                      <a:lnTo>
                        <a:pt x="65047" y="93116"/>
                      </a:lnTo>
                      <a:lnTo>
                        <a:pt x="62703" y="93926"/>
                      </a:lnTo>
                      <a:lnTo>
                        <a:pt x="62703" y="93116"/>
                      </a:lnTo>
                      <a:lnTo>
                        <a:pt x="63484" y="93116"/>
                      </a:lnTo>
                      <a:lnTo>
                        <a:pt x="59560" y="89878"/>
                      </a:lnTo>
                      <a:lnTo>
                        <a:pt x="57207" y="89878"/>
                      </a:lnTo>
                      <a:lnTo>
                        <a:pt x="54855" y="88259"/>
                      </a:lnTo>
                      <a:lnTo>
                        <a:pt x="49368" y="83401"/>
                      </a:lnTo>
                      <a:lnTo>
                        <a:pt x="47806" y="82591"/>
                      </a:lnTo>
                      <a:lnTo>
                        <a:pt x="43882" y="82591"/>
                      </a:lnTo>
                      <a:lnTo>
                        <a:pt x="39967" y="78543"/>
                      </a:lnTo>
                      <a:lnTo>
                        <a:pt x="39967" y="78543"/>
                      </a:lnTo>
                      <a:lnTo>
                        <a:pt x="38395" y="80162"/>
                      </a:lnTo>
                      <a:lnTo>
                        <a:pt x="36833" y="78543"/>
                      </a:lnTo>
                      <a:lnTo>
                        <a:pt x="36833" y="78543"/>
                      </a:lnTo>
                      <a:lnTo>
                        <a:pt x="32918" y="80972"/>
                      </a:lnTo>
                      <a:lnTo>
                        <a:pt x="28994" y="80162"/>
                      </a:lnTo>
                      <a:lnTo>
                        <a:pt x="28994" y="80162"/>
                      </a:lnTo>
                      <a:lnTo>
                        <a:pt x="28994" y="80162"/>
                      </a:lnTo>
                      <a:lnTo>
                        <a:pt x="23508" y="85830"/>
                      </a:lnTo>
                      <a:lnTo>
                        <a:pt x="19593" y="88259"/>
                      </a:lnTo>
                      <a:lnTo>
                        <a:pt x="17240" y="89878"/>
                      </a:lnTo>
                      <a:lnTo>
                        <a:pt x="14107" y="90687"/>
                      </a:lnTo>
                      <a:lnTo>
                        <a:pt x="14107" y="91497"/>
                      </a:lnTo>
                      <a:lnTo>
                        <a:pt x="14107" y="91497"/>
                      </a:lnTo>
                      <a:lnTo>
                        <a:pt x="14107" y="90687"/>
                      </a:lnTo>
                      <a:lnTo>
                        <a:pt x="7830" y="89878"/>
                      </a:lnTo>
                      <a:lnTo>
                        <a:pt x="5486" y="86639"/>
                      </a:lnTo>
                      <a:lnTo>
                        <a:pt x="3915" y="87449"/>
                      </a:lnTo>
                      <a:lnTo>
                        <a:pt x="1562" y="89068"/>
                      </a:lnTo>
                      <a:lnTo>
                        <a:pt x="1562" y="88259"/>
                      </a:lnTo>
                      <a:lnTo>
                        <a:pt x="1562" y="89068"/>
                      </a:lnTo>
                      <a:lnTo>
                        <a:pt x="0" y="30766"/>
                      </a:lnTo>
                      <a:lnTo>
                        <a:pt x="0" y="30766"/>
                      </a:lnTo>
                      <a:lnTo>
                        <a:pt x="0" y="21050"/>
                      </a:lnTo>
                      <a:lnTo>
                        <a:pt x="9401" y="12954"/>
                      </a:lnTo>
                      <a:lnTo>
                        <a:pt x="13316" y="8096"/>
                      </a:lnTo>
                      <a:lnTo>
                        <a:pt x="13316" y="8096"/>
                      </a:lnTo>
                      <a:lnTo>
                        <a:pt x="14097" y="6477"/>
                      </a:lnTo>
                      <a:lnTo>
                        <a:pt x="17240" y="1619"/>
                      </a:lnTo>
                      <a:lnTo>
                        <a:pt x="22727" y="810"/>
                      </a:lnTo>
                      <a:lnTo>
                        <a:pt x="23508" y="810"/>
                      </a:lnTo>
                      <a:lnTo>
                        <a:pt x="26641" y="0"/>
                      </a:lnTo>
                      <a:lnTo>
                        <a:pt x="30556" y="1619"/>
                      </a:lnTo>
                      <a:lnTo>
                        <a:pt x="30556" y="2429"/>
                      </a:lnTo>
                      <a:lnTo>
                        <a:pt x="36824" y="1619"/>
                      </a:lnTo>
                      <a:lnTo>
                        <a:pt x="40748" y="4858"/>
                      </a:lnTo>
                      <a:lnTo>
                        <a:pt x="40748" y="4048"/>
                      </a:lnTo>
                      <a:lnTo>
                        <a:pt x="46234" y="4048"/>
                      </a:lnTo>
                      <a:lnTo>
                        <a:pt x="47797" y="6477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2" name="Forma Livre: Forma 111">
                  <a:extLst>
                    <a:ext uri="{FF2B5EF4-FFF2-40B4-BE49-F238E27FC236}">
                      <a16:creationId xmlns:a16="http://schemas.microsoft.com/office/drawing/2014/main" id="{D897F4FD-30B1-87B8-8F94-E13BEA455F30}"/>
                    </a:ext>
                  </a:extLst>
                </p:cNvPr>
                <p:cNvSpPr/>
                <p:nvPr/>
              </p:nvSpPr>
              <p:spPr>
                <a:xfrm>
                  <a:off x="9483185" y="2765556"/>
                  <a:ext cx="203768" cy="156267"/>
                </a:xfrm>
                <a:custGeom>
                  <a:avLst/>
                  <a:gdLst>
                    <a:gd name="connsiteX0" fmla="*/ 135589 w 203768"/>
                    <a:gd name="connsiteY0" fmla="*/ 800 h 156267"/>
                    <a:gd name="connsiteX1" fmla="*/ 162240 w 203768"/>
                    <a:gd name="connsiteY1" fmla="*/ 36433 h 156267"/>
                    <a:gd name="connsiteX2" fmla="*/ 166935 w 203768"/>
                    <a:gd name="connsiteY2" fmla="*/ 41291 h 156267"/>
                    <a:gd name="connsiteX3" fmla="*/ 171641 w 203768"/>
                    <a:gd name="connsiteY3" fmla="*/ 48578 h 156267"/>
                    <a:gd name="connsiteX4" fmla="*/ 174774 w 203768"/>
                    <a:gd name="connsiteY4" fmla="*/ 53435 h 156267"/>
                    <a:gd name="connsiteX5" fmla="*/ 181042 w 203768"/>
                    <a:gd name="connsiteY5" fmla="*/ 58293 h 156267"/>
                    <a:gd name="connsiteX6" fmla="*/ 203768 w 203768"/>
                    <a:gd name="connsiteY6" fmla="*/ 70437 h 156267"/>
                    <a:gd name="connsiteX7" fmla="*/ 184175 w 203768"/>
                    <a:gd name="connsiteY7" fmla="*/ 86630 h 156267"/>
                    <a:gd name="connsiteX8" fmla="*/ 163802 w 203768"/>
                    <a:gd name="connsiteY8" fmla="*/ 101203 h 156267"/>
                    <a:gd name="connsiteX9" fmla="*/ 144990 w 203768"/>
                    <a:gd name="connsiteY9" fmla="*/ 116586 h 156267"/>
                    <a:gd name="connsiteX10" fmla="*/ 144209 w 203768"/>
                    <a:gd name="connsiteY10" fmla="*/ 115776 h 156267"/>
                    <a:gd name="connsiteX11" fmla="*/ 93269 w 203768"/>
                    <a:gd name="connsiteY11" fmla="*/ 156267 h 156267"/>
                    <a:gd name="connsiteX12" fmla="*/ 55645 w 203768"/>
                    <a:gd name="connsiteY12" fmla="*/ 148171 h 156267"/>
                    <a:gd name="connsiteX13" fmla="*/ 43892 w 203768"/>
                    <a:gd name="connsiteY13" fmla="*/ 144932 h 156267"/>
                    <a:gd name="connsiteX14" fmla="*/ 43892 w 203768"/>
                    <a:gd name="connsiteY14" fmla="*/ 145742 h 156267"/>
                    <a:gd name="connsiteX15" fmla="*/ 43892 w 203768"/>
                    <a:gd name="connsiteY15" fmla="*/ 145742 h 156267"/>
                    <a:gd name="connsiteX16" fmla="*/ 28223 w 203768"/>
                    <a:gd name="connsiteY16" fmla="*/ 142504 h 156267"/>
                    <a:gd name="connsiteX17" fmla="*/ 0 w 203768"/>
                    <a:gd name="connsiteY17" fmla="*/ 135207 h 156267"/>
                    <a:gd name="connsiteX18" fmla="*/ 0 w 203768"/>
                    <a:gd name="connsiteY18" fmla="*/ 135207 h 156267"/>
                    <a:gd name="connsiteX19" fmla="*/ 0 w 203768"/>
                    <a:gd name="connsiteY19" fmla="*/ 136017 h 156267"/>
                    <a:gd name="connsiteX20" fmla="*/ 1572 w 203768"/>
                    <a:gd name="connsiteY20" fmla="*/ 131969 h 156267"/>
                    <a:gd name="connsiteX21" fmla="*/ 1572 w 203768"/>
                    <a:gd name="connsiteY21" fmla="*/ 131159 h 156267"/>
                    <a:gd name="connsiteX22" fmla="*/ 1572 w 203768"/>
                    <a:gd name="connsiteY22" fmla="*/ 131969 h 156267"/>
                    <a:gd name="connsiteX23" fmla="*/ 1572 w 203768"/>
                    <a:gd name="connsiteY23" fmla="*/ 131969 h 156267"/>
                    <a:gd name="connsiteX24" fmla="*/ 1572 w 203768"/>
                    <a:gd name="connsiteY24" fmla="*/ 129540 h 156267"/>
                    <a:gd name="connsiteX25" fmla="*/ 1572 w 203768"/>
                    <a:gd name="connsiteY25" fmla="*/ 129540 h 156267"/>
                    <a:gd name="connsiteX26" fmla="*/ 1572 w 203768"/>
                    <a:gd name="connsiteY26" fmla="*/ 127921 h 156267"/>
                    <a:gd name="connsiteX27" fmla="*/ 2353 w 203768"/>
                    <a:gd name="connsiteY27" fmla="*/ 127111 h 156267"/>
                    <a:gd name="connsiteX28" fmla="*/ 3915 w 203768"/>
                    <a:gd name="connsiteY28" fmla="*/ 127111 h 156267"/>
                    <a:gd name="connsiteX29" fmla="*/ 3915 w 203768"/>
                    <a:gd name="connsiteY29" fmla="*/ 127111 h 156267"/>
                    <a:gd name="connsiteX30" fmla="*/ 5487 w 203768"/>
                    <a:gd name="connsiteY30" fmla="*/ 122253 h 156267"/>
                    <a:gd name="connsiteX31" fmla="*/ 5487 w 203768"/>
                    <a:gd name="connsiteY31" fmla="*/ 121444 h 156267"/>
                    <a:gd name="connsiteX32" fmla="*/ 7058 w 203768"/>
                    <a:gd name="connsiteY32" fmla="*/ 119825 h 156267"/>
                    <a:gd name="connsiteX33" fmla="*/ 7058 w 203768"/>
                    <a:gd name="connsiteY33" fmla="*/ 119825 h 156267"/>
                    <a:gd name="connsiteX34" fmla="*/ 7058 w 203768"/>
                    <a:gd name="connsiteY34" fmla="*/ 119825 h 156267"/>
                    <a:gd name="connsiteX35" fmla="*/ 7058 w 203768"/>
                    <a:gd name="connsiteY35" fmla="*/ 118205 h 156267"/>
                    <a:gd name="connsiteX36" fmla="*/ 7839 w 203768"/>
                    <a:gd name="connsiteY36" fmla="*/ 118205 h 156267"/>
                    <a:gd name="connsiteX37" fmla="*/ 7839 w 203768"/>
                    <a:gd name="connsiteY37" fmla="*/ 117396 h 156267"/>
                    <a:gd name="connsiteX38" fmla="*/ 10973 w 203768"/>
                    <a:gd name="connsiteY38" fmla="*/ 114157 h 156267"/>
                    <a:gd name="connsiteX39" fmla="*/ 10973 w 203768"/>
                    <a:gd name="connsiteY39" fmla="*/ 113347 h 156267"/>
                    <a:gd name="connsiteX40" fmla="*/ 10973 w 203768"/>
                    <a:gd name="connsiteY40" fmla="*/ 112538 h 156267"/>
                    <a:gd name="connsiteX41" fmla="*/ 11754 w 203768"/>
                    <a:gd name="connsiteY41" fmla="*/ 110109 h 156267"/>
                    <a:gd name="connsiteX42" fmla="*/ 13316 w 203768"/>
                    <a:gd name="connsiteY42" fmla="*/ 108490 h 156267"/>
                    <a:gd name="connsiteX43" fmla="*/ 14888 w 203768"/>
                    <a:gd name="connsiteY43" fmla="*/ 109299 h 156267"/>
                    <a:gd name="connsiteX44" fmla="*/ 14888 w 203768"/>
                    <a:gd name="connsiteY44" fmla="*/ 107680 h 156267"/>
                    <a:gd name="connsiteX45" fmla="*/ 16450 w 203768"/>
                    <a:gd name="connsiteY45" fmla="*/ 106871 h 156267"/>
                    <a:gd name="connsiteX46" fmla="*/ 16450 w 203768"/>
                    <a:gd name="connsiteY46" fmla="*/ 105251 h 156267"/>
                    <a:gd name="connsiteX47" fmla="*/ 16450 w 203768"/>
                    <a:gd name="connsiteY47" fmla="*/ 104442 h 156267"/>
                    <a:gd name="connsiteX48" fmla="*/ 17231 w 203768"/>
                    <a:gd name="connsiteY48" fmla="*/ 104442 h 156267"/>
                    <a:gd name="connsiteX49" fmla="*/ 17231 w 203768"/>
                    <a:gd name="connsiteY49" fmla="*/ 103632 h 156267"/>
                    <a:gd name="connsiteX50" fmla="*/ 17231 w 203768"/>
                    <a:gd name="connsiteY50" fmla="*/ 100393 h 156267"/>
                    <a:gd name="connsiteX51" fmla="*/ 18802 w 203768"/>
                    <a:gd name="connsiteY51" fmla="*/ 99584 h 156267"/>
                    <a:gd name="connsiteX52" fmla="*/ 20374 w 203768"/>
                    <a:gd name="connsiteY52" fmla="*/ 99584 h 156267"/>
                    <a:gd name="connsiteX53" fmla="*/ 20374 w 203768"/>
                    <a:gd name="connsiteY53" fmla="*/ 98774 h 156267"/>
                    <a:gd name="connsiteX54" fmla="*/ 20374 w 203768"/>
                    <a:gd name="connsiteY54" fmla="*/ 98774 h 156267"/>
                    <a:gd name="connsiteX55" fmla="*/ 21155 w 203768"/>
                    <a:gd name="connsiteY55" fmla="*/ 97155 h 156267"/>
                    <a:gd name="connsiteX56" fmla="*/ 21155 w 203768"/>
                    <a:gd name="connsiteY56" fmla="*/ 97155 h 156267"/>
                    <a:gd name="connsiteX57" fmla="*/ 25070 w 203768"/>
                    <a:gd name="connsiteY57" fmla="*/ 86630 h 156267"/>
                    <a:gd name="connsiteX58" fmla="*/ 25070 w 203768"/>
                    <a:gd name="connsiteY58" fmla="*/ 88249 h 156267"/>
                    <a:gd name="connsiteX59" fmla="*/ 26632 w 203768"/>
                    <a:gd name="connsiteY59" fmla="*/ 86630 h 156267"/>
                    <a:gd name="connsiteX60" fmla="*/ 26632 w 203768"/>
                    <a:gd name="connsiteY60" fmla="*/ 86630 h 156267"/>
                    <a:gd name="connsiteX61" fmla="*/ 28985 w 203768"/>
                    <a:gd name="connsiteY61" fmla="*/ 84201 h 156267"/>
                    <a:gd name="connsiteX62" fmla="*/ 28204 w 203768"/>
                    <a:gd name="connsiteY62" fmla="*/ 83391 h 156267"/>
                    <a:gd name="connsiteX63" fmla="*/ 28204 w 203768"/>
                    <a:gd name="connsiteY63" fmla="*/ 83391 h 156267"/>
                    <a:gd name="connsiteX64" fmla="*/ 30556 w 203768"/>
                    <a:gd name="connsiteY64" fmla="*/ 81772 h 156267"/>
                    <a:gd name="connsiteX65" fmla="*/ 30556 w 203768"/>
                    <a:gd name="connsiteY65" fmla="*/ 80963 h 156267"/>
                    <a:gd name="connsiteX66" fmla="*/ 30556 w 203768"/>
                    <a:gd name="connsiteY66" fmla="*/ 80963 h 156267"/>
                    <a:gd name="connsiteX67" fmla="*/ 30556 w 203768"/>
                    <a:gd name="connsiteY67" fmla="*/ 77724 h 156267"/>
                    <a:gd name="connsiteX68" fmla="*/ 32128 w 203768"/>
                    <a:gd name="connsiteY68" fmla="*/ 76105 h 156267"/>
                    <a:gd name="connsiteX69" fmla="*/ 34480 w 203768"/>
                    <a:gd name="connsiteY69" fmla="*/ 75295 h 156267"/>
                    <a:gd name="connsiteX70" fmla="*/ 36043 w 203768"/>
                    <a:gd name="connsiteY70" fmla="*/ 73676 h 156267"/>
                    <a:gd name="connsiteX71" fmla="*/ 37615 w 203768"/>
                    <a:gd name="connsiteY71" fmla="*/ 73676 h 156267"/>
                    <a:gd name="connsiteX72" fmla="*/ 36833 w 203768"/>
                    <a:gd name="connsiteY72" fmla="*/ 72057 h 156267"/>
                    <a:gd name="connsiteX73" fmla="*/ 38395 w 203768"/>
                    <a:gd name="connsiteY73" fmla="*/ 71247 h 156267"/>
                    <a:gd name="connsiteX74" fmla="*/ 39967 w 203768"/>
                    <a:gd name="connsiteY74" fmla="*/ 68818 h 156267"/>
                    <a:gd name="connsiteX75" fmla="*/ 41529 w 203768"/>
                    <a:gd name="connsiteY75" fmla="*/ 68008 h 156267"/>
                    <a:gd name="connsiteX76" fmla="*/ 41529 w 203768"/>
                    <a:gd name="connsiteY76" fmla="*/ 67199 h 156267"/>
                    <a:gd name="connsiteX77" fmla="*/ 41529 w 203768"/>
                    <a:gd name="connsiteY77" fmla="*/ 63960 h 156267"/>
                    <a:gd name="connsiteX78" fmla="*/ 43101 w 203768"/>
                    <a:gd name="connsiteY78" fmla="*/ 62341 h 156267"/>
                    <a:gd name="connsiteX79" fmla="*/ 45454 w 203768"/>
                    <a:gd name="connsiteY79" fmla="*/ 60722 h 156267"/>
                    <a:gd name="connsiteX80" fmla="*/ 47025 w 203768"/>
                    <a:gd name="connsiteY80" fmla="*/ 59103 h 156267"/>
                    <a:gd name="connsiteX81" fmla="*/ 47797 w 203768"/>
                    <a:gd name="connsiteY81" fmla="*/ 57483 h 156267"/>
                    <a:gd name="connsiteX82" fmla="*/ 47797 w 203768"/>
                    <a:gd name="connsiteY82" fmla="*/ 55054 h 156267"/>
                    <a:gd name="connsiteX83" fmla="*/ 49369 w 203768"/>
                    <a:gd name="connsiteY83" fmla="*/ 54245 h 156267"/>
                    <a:gd name="connsiteX84" fmla="*/ 53283 w 203768"/>
                    <a:gd name="connsiteY84" fmla="*/ 51816 h 156267"/>
                    <a:gd name="connsiteX85" fmla="*/ 54855 w 203768"/>
                    <a:gd name="connsiteY85" fmla="*/ 50197 h 156267"/>
                    <a:gd name="connsiteX86" fmla="*/ 55636 w 203768"/>
                    <a:gd name="connsiteY86" fmla="*/ 46958 h 156267"/>
                    <a:gd name="connsiteX87" fmla="*/ 55636 w 203768"/>
                    <a:gd name="connsiteY87" fmla="*/ 46149 h 156267"/>
                    <a:gd name="connsiteX88" fmla="*/ 57208 w 203768"/>
                    <a:gd name="connsiteY88" fmla="*/ 46149 h 156267"/>
                    <a:gd name="connsiteX89" fmla="*/ 57208 w 203768"/>
                    <a:gd name="connsiteY89" fmla="*/ 45339 h 156267"/>
                    <a:gd name="connsiteX90" fmla="*/ 70523 w 203768"/>
                    <a:gd name="connsiteY90" fmla="*/ 38862 h 156267"/>
                    <a:gd name="connsiteX91" fmla="*/ 72095 w 203768"/>
                    <a:gd name="connsiteY91" fmla="*/ 38052 h 156267"/>
                    <a:gd name="connsiteX92" fmla="*/ 73657 w 203768"/>
                    <a:gd name="connsiteY92" fmla="*/ 38052 h 156267"/>
                    <a:gd name="connsiteX93" fmla="*/ 74438 w 203768"/>
                    <a:gd name="connsiteY93" fmla="*/ 37243 h 156267"/>
                    <a:gd name="connsiteX94" fmla="*/ 83849 w 203768"/>
                    <a:gd name="connsiteY94" fmla="*/ 32385 h 156267"/>
                    <a:gd name="connsiteX95" fmla="*/ 83849 w 203768"/>
                    <a:gd name="connsiteY95" fmla="*/ 31575 h 156267"/>
                    <a:gd name="connsiteX96" fmla="*/ 83849 w 203768"/>
                    <a:gd name="connsiteY96" fmla="*/ 32385 h 156267"/>
                    <a:gd name="connsiteX97" fmla="*/ 85420 w 203768"/>
                    <a:gd name="connsiteY97" fmla="*/ 32385 h 156267"/>
                    <a:gd name="connsiteX98" fmla="*/ 85420 w 203768"/>
                    <a:gd name="connsiteY98" fmla="*/ 32385 h 156267"/>
                    <a:gd name="connsiteX99" fmla="*/ 85420 w 203768"/>
                    <a:gd name="connsiteY99" fmla="*/ 32385 h 156267"/>
                    <a:gd name="connsiteX100" fmla="*/ 87764 w 203768"/>
                    <a:gd name="connsiteY100" fmla="*/ 29956 h 156267"/>
                    <a:gd name="connsiteX101" fmla="*/ 87764 w 203768"/>
                    <a:gd name="connsiteY101" fmla="*/ 29956 h 156267"/>
                    <a:gd name="connsiteX102" fmla="*/ 87764 w 203768"/>
                    <a:gd name="connsiteY102" fmla="*/ 28337 h 156267"/>
                    <a:gd name="connsiteX103" fmla="*/ 90897 w 203768"/>
                    <a:gd name="connsiteY103" fmla="*/ 26718 h 156267"/>
                    <a:gd name="connsiteX104" fmla="*/ 91678 w 203768"/>
                    <a:gd name="connsiteY104" fmla="*/ 25098 h 156267"/>
                    <a:gd name="connsiteX105" fmla="*/ 91678 w 203768"/>
                    <a:gd name="connsiteY105" fmla="*/ 23479 h 156267"/>
                    <a:gd name="connsiteX106" fmla="*/ 91678 w 203768"/>
                    <a:gd name="connsiteY106" fmla="*/ 23479 h 156267"/>
                    <a:gd name="connsiteX107" fmla="*/ 93250 w 203768"/>
                    <a:gd name="connsiteY107" fmla="*/ 23479 h 156267"/>
                    <a:gd name="connsiteX108" fmla="*/ 93250 w 203768"/>
                    <a:gd name="connsiteY108" fmla="*/ 25908 h 156267"/>
                    <a:gd name="connsiteX109" fmla="*/ 93250 w 203768"/>
                    <a:gd name="connsiteY109" fmla="*/ 25098 h 156267"/>
                    <a:gd name="connsiteX110" fmla="*/ 93250 w 203768"/>
                    <a:gd name="connsiteY110" fmla="*/ 25098 h 156267"/>
                    <a:gd name="connsiteX111" fmla="*/ 93250 w 203768"/>
                    <a:gd name="connsiteY111" fmla="*/ 25908 h 156267"/>
                    <a:gd name="connsiteX112" fmla="*/ 93250 w 203768"/>
                    <a:gd name="connsiteY112" fmla="*/ 25908 h 156267"/>
                    <a:gd name="connsiteX113" fmla="*/ 94822 w 203768"/>
                    <a:gd name="connsiteY113" fmla="*/ 22669 h 156267"/>
                    <a:gd name="connsiteX114" fmla="*/ 94822 w 203768"/>
                    <a:gd name="connsiteY114" fmla="*/ 23479 h 156267"/>
                    <a:gd name="connsiteX115" fmla="*/ 96384 w 203768"/>
                    <a:gd name="connsiteY115" fmla="*/ 22669 h 156267"/>
                    <a:gd name="connsiteX116" fmla="*/ 96384 w 203768"/>
                    <a:gd name="connsiteY116" fmla="*/ 21860 h 156267"/>
                    <a:gd name="connsiteX117" fmla="*/ 97165 w 203768"/>
                    <a:gd name="connsiteY117" fmla="*/ 20241 h 156267"/>
                    <a:gd name="connsiteX118" fmla="*/ 97165 w 203768"/>
                    <a:gd name="connsiteY118" fmla="*/ 20241 h 156267"/>
                    <a:gd name="connsiteX119" fmla="*/ 97165 w 203768"/>
                    <a:gd name="connsiteY119" fmla="*/ 18621 h 156267"/>
                    <a:gd name="connsiteX120" fmla="*/ 98736 w 203768"/>
                    <a:gd name="connsiteY120" fmla="*/ 17812 h 156267"/>
                    <a:gd name="connsiteX121" fmla="*/ 98736 w 203768"/>
                    <a:gd name="connsiteY121" fmla="*/ 17812 h 156267"/>
                    <a:gd name="connsiteX122" fmla="*/ 98736 w 203768"/>
                    <a:gd name="connsiteY122" fmla="*/ 17812 h 156267"/>
                    <a:gd name="connsiteX123" fmla="*/ 100299 w 203768"/>
                    <a:gd name="connsiteY123" fmla="*/ 16192 h 156267"/>
                    <a:gd name="connsiteX124" fmla="*/ 101079 w 203768"/>
                    <a:gd name="connsiteY124" fmla="*/ 18621 h 156267"/>
                    <a:gd name="connsiteX125" fmla="*/ 101079 w 203768"/>
                    <a:gd name="connsiteY125" fmla="*/ 18621 h 156267"/>
                    <a:gd name="connsiteX126" fmla="*/ 102651 w 203768"/>
                    <a:gd name="connsiteY126" fmla="*/ 17812 h 156267"/>
                    <a:gd name="connsiteX127" fmla="*/ 105004 w 203768"/>
                    <a:gd name="connsiteY127" fmla="*/ 19431 h 156267"/>
                    <a:gd name="connsiteX128" fmla="*/ 105004 w 203768"/>
                    <a:gd name="connsiteY128" fmla="*/ 20241 h 156267"/>
                    <a:gd name="connsiteX129" fmla="*/ 105004 w 203768"/>
                    <a:gd name="connsiteY129" fmla="*/ 20241 h 156267"/>
                    <a:gd name="connsiteX130" fmla="*/ 106566 w 203768"/>
                    <a:gd name="connsiteY130" fmla="*/ 21050 h 156267"/>
                    <a:gd name="connsiteX131" fmla="*/ 106566 w 203768"/>
                    <a:gd name="connsiteY131" fmla="*/ 21050 h 156267"/>
                    <a:gd name="connsiteX132" fmla="*/ 108138 w 203768"/>
                    <a:gd name="connsiteY132" fmla="*/ 21050 h 156267"/>
                    <a:gd name="connsiteX133" fmla="*/ 108918 w 203768"/>
                    <a:gd name="connsiteY133" fmla="*/ 22669 h 156267"/>
                    <a:gd name="connsiteX134" fmla="*/ 110480 w 203768"/>
                    <a:gd name="connsiteY134" fmla="*/ 22669 h 156267"/>
                    <a:gd name="connsiteX135" fmla="*/ 110480 w 203768"/>
                    <a:gd name="connsiteY135" fmla="*/ 23479 h 156267"/>
                    <a:gd name="connsiteX136" fmla="*/ 112052 w 203768"/>
                    <a:gd name="connsiteY136" fmla="*/ 21860 h 156267"/>
                    <a:gd name="connsiteX137" fmla="*/ 112052 w 203768"/>
                    <a:gd name="connsiteY137" fmla="*/ 21050 h 156267"/>
                    <a:gd name="connsiteX138" fmla="*/ 113624 w 203768"/>
                    <a:gd name="connsiteY138" fmla="*/ 20241 h 156267"/>
                    <a:gd name="connsiteX139" fmla="*/ 113624 w 203768"/>
                    <a:gd name="connsiteY139" fmla="*/ 20241 h 156267"/>
                    <a:gd name="connsiteX140" fmla="*/ 114395 w 203768"/>
                    <a:gd name="connsiteY140" fmla="*/ 20241 h 156267"/>
                    <a:gd name="connsiteX141" fmla="*/ 115967 w 203768"/>
                    <a:gd name="connsiteY141" fmla="*/ 20241 h 156267"/>
                    <a:gd name="connsiteX142" fmla="*/ 117539 w 203768"/>
                    <a:gd name="connsiteY142" fmla="*/ 18621 h 156267"/>
                    <a:gd name="connsiteX143" fmla="*/ 117539 w 203768"/>
                    <a:gd name="connsiteY143" fmla="*/ 17812 h 156267"/>
                    <a:gd name="connsiteX144" fmla="*/ 117539 w 203768"/>
                    <a:gd name="connsiteY144" fmla="*/ 18621 h 156267"/>
                    <a:gd name="connsiteX145" fmla="*/ 121454 w 203768"/>
                    <a:gd name="connsiteY145" fmla="*/ 17002 h 156267"/>
                    <a:gd name="connsiteX146" fmla="*/ 121454 w 203768"/>
                    <a:gd name="connsiteY146" fmla="*/ 17002 h 156267"/>
                    <a:gd name="connsiteX147" fmla="*/ 121454 w 203768"/>
                    <a:gd name="connsiteY147" fmla="*/ 17812 h 156267"/>
                    <a:gd name="connsiteX148" fmla="*/ 121454 w 203768"/>
                    <a:gd name="connsiteY148" fmla="*/ 17002 h 156267"/>
                    <a:gd name="connsiteX149" fmla="*/ 121454 w 203768"/>
                    <a:gd name="connsiteY149" fmla="*/ 17002 h 156267"/>
                    <a:gd name="connsiteX150" fmla="*/ 121454 w 203768"/>
                    <a:gd name="connsiteY150" fmla="*/ 17002 h 156267"/>
                    <a:gd name="connsiteX151" fmla="*/ 123025 w 203768"/>
                    <a:gd name="connsiteY151" fmla="*/ 18621 h 156267"/>
                    <a:gd name="connsiteX152" fmla="*/ 123025 w 203768"/>
                    <a:gd name="connsiteY152" fmla="*/ 18621 h 156267"/>
                    <a:gd name="connsiteX153" fmla="*/ 126940 w 203768"/>
                    <a:gd name="connsiteY153" fmla="*/ 21860 h 156267"/>
                    <a:gd name="connsiteX154" fmla="*/ 126940 w 203768"/>
                    <a:gd name="connsiteY154" fmla="*/ 21050 h 156267"/>
                    <a:gd name="connsiteX155" fmla="*/ 127721 w 203768"/>
                    <a:gd name="connsiteY155" fmla="*/ 17002 h 156267"/>
                    <a:gd name="connsiteX156" fmla="*/ 127721 w 203768"/>
                    <a:gd name="connsiteY156" fmla="*/ 16192 h 156267"/>
                    <a:gd name="connsiteX157" fmla="*/ 127721 w 203768"/>
                    <a:gd name="connsiteY157" fmla="*/ 16192 h 156267"/>
                    <a:gd name="connsiteX158" fmla="*/ 127721 w 203768"/>
                    <a:gd name="connsiteY158" fmla="*/ 15383 h 156267"/>
                    <a:gd name="connsiteX159" fmla="*/ 127721 w 203768"/>
                    <a:gd name="connsiteY159" fmla="*/ 16192 h 156267"/>
                    <a:gd name="connsiteX160" fmla="*/ 127721 w 203768"/>
                    <a:gd name="connsiteY160" fmla="*/ 15383 h 156267"/>
                    <a:gd name="connsiteX161" fmla="*/ 127721 w 203768"/>
                    <a:gd name="connsiteY161" fmla="*/ 15383 h 156267"/>
                    <a:gd name="connsiteX162" fmla="*/ 129293 w 203768"/>
                    <a:gd name="connsiteY162" fmla="*/ 15383 h 156267"/>
                    <a:gd name="connsiteX163" fmla="*/ 129293 w 203768"/>
                    <a:gd name="connsiteY163" fmla="*/ 15383 h 156267"/>
                    <a:gd name="connsiteX164" fmla="*/ 131636 w 203768"/>
                    <a:gd name="connsiteY164" fmla="*/ 17812 h 156267"/>
                    <a:gd name="connsiteX165" fmla="*/ 131636 w 203768"/>
                    <a:gd name="connsiteY165" fmla="*/ 15383 h 156267"/>
                    <a:gd name="connsiteX166" fmla="*/ 133208 w 203768"/>
                    <a:gd name="connsiteY166" fmla="*/ 13764 h 156267"/>
                    <a:gd name="connsiteX167" fmla="*/ 134779 w 203768"/>
                    <a:gd name="connsiteY167" fmla="*/ 14573 h 156267"/>
                    <a:gd name="connsiteX168" fmla="*/ 134779 w 203768"/>
                    <a:gd name="connsiteY168" fmla="*/ 13764 h 156267"/>
                    <a:gd name="connsiteX169" fmla="*/ 137122 w 203768"/>
                    <a:gd name="connsiteY169" fmla="*/ 14573 h 156267"/>
                    <a:gd name="connsiteX170" fmla="*/ 137122 w 203768"/>
                    <a:gd name="connsiteY170" fmla="*/ 13764 h 156267"/>
                    <a:gd name="connsiteX171" fmla="*/ 138694 w 203768"/>
                    <a:gd name="connsiteY171" fmla="*/ 15383 h 156267"/>
                    <a:gd name="connsiteX172" fmla="*/ 138694 w 203768"/>
                    <a:gd name="connsiteY172" fmla="*/ 14573 h 156267"/>
                    <a:gd name="connsiteX173" fmla="*/ 138694 w 203768"/>
                    <a:gd name="connsiteY173" fmla="*/ 14573 h 156267"/>
                    <a:gd name="connsiteX174" fmla="*/ 135560 w 203768"/>
                    <a:gd name="connsiteY174" fmla="*/ 6477 h 156267"/>
                    <a:gd name="connsiteX175" fmla="*/ 134779 w 203768"/>
                    <a:gd name="connsiteY175" fmla="*/ 4048 h 156267"/>
                    <a:gd name="connsiteX176" fmla="*/ 134779 w 203768"/>
                    <a:gd name="connsiteY176" fmla="*/ 4858 h 156267"/>
                    <a:gd name="connsiteX177" fmla="*/ 135560 w 203768"/>
                    <a:gd name="connsiteY177" fmla="*/ 0 h 156267"/>
                    <a:gd name="connsiteX178" fmla="*/ 135560 w 203768"/>
                    <a:gd name="connsiteY178" fmla="*/ 810 h 156267"/>
                    <a:gd name="connsiteX179" fmla="*/ 135560 w 203768"/>
                    <a:gd name="connsiteY179" fmla="*/ 810 h 156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</a:cxnLst>
                  <a:rect l="l" t="t" r="r" b="b"/>
                  <a:pathLst>
                    <a:path w="203768" h="156267">
                      <a:moveTo>
                        <a:pt x="135589" y="800"/>
                      </a:moveTo>
                      <a:lnTo>
                        <a:pt x="162240" y="36433"/>
                      </a:lnTo>
                      <a:lnTo>
                        <a:pt x="166935" y="41291"/>
                      </a:lnTo>
                      <a:lnTo>
                        <a:pt x="171641" y="48578"/>
                      </a:lnTo>
                      <a:lnTo>
                        <a:pt x="174774" y="53435"/>
                      </a:lnTo>
                      <a:lnTo>
                        <a:pt x="181042" y="58293"/>
                      </a:lnTo>
                      <a:lnTo>
                        <a:pt x="203768" y="70437"/>
                      </a:lnTo>
                      <a:lnTo>
                        <a:pt x="184175" y="86630"/>
                      </a:lnTo>
                      <a:lnTo>
                        <a:pt x="163802" y="101203"/>
                      </a:lnTo>
                      <a:lnTo>
                        <a:pt x="144990" y="116586"/>
                      </a:lnTo>
                      <a:lnTo>
                        <a:pt x="144209" y="115776"/>
                      </a:lnTo>
                      <a:lnTo>
                        <a:pt x="93269" y="156267"/>
                      </a:lnTo>
                      <a:lnTo>
                        <a:pt x="55645" y="148171"/>
                      </a:lnTo>
                      <a:lnTo>
                        <a:pt x="43892" y="144932"/>
                      </a:lnTo>
                      <a:lnTo>
                        <a:pt x="43892" y="145742"/>
                      </a:lnTo>
                      <a:lnTo>
                        <a:pt x="43892" y="145742"/>
                      </a:lnTo>
                      <a:lnTo>
                        <a:pt x="28223" y="142504"/>
                      </a:lnTo>
                      <a:lnTo>
                        <a:pt x="0" y="135207"/>
                      </a:lnTo>
                      <a:lnTo>
                        <a:pt x="0" y="135207"/>
                      </a:lnTo>
                      <a:lnTo>
                        <a:pt x="0" y="136017"/>
                      </a:lnTo>
                      <a:lnTo>
                        <a:pt x="1572" y="131969"/>
                      </a:lnTo>
                      <a:lnTo>
                        <a:pt x="1572" y="131159"/>
                      </a:lnTo>
                      <a:lnTo>
                        <a:pt x="1572" y="131969"/>
                      </a:lnTo>
                      <a:lnTo>
                        <a:pt x="1572" y="131969"/>
                      </a:lnTo>
                      <a:lnTo>
                        <a:pt x="1572" y="129540"/>
                      </a:lnTo>
                      <a:lnTo>
                        <a:pt x="1572" y="129540"/>
                      </a:lnTo>
                      <a:lnTo>
                        <a:pt x="1572" y="127921"/>
                      </a:lnTo>
                      <a:lnTo>
                        <a:pt x="2353" y="127111"/>
                      </a:lnTo>
                      <a:lnTo>
                        <a:pt x="3915" y="127111"/>
                      </a:lnTo>
                      <a:lnTo>
                        <a:pt x="3915" y="127111"/>
                      </a:lnTo>
                      <a:lnTo>
                        <a:pt x="5487" y="122253"/>
                      </a:lnTo>
                      <a:lnTo>
                        <a:pt x="5487" y="121444"/>
                      </a:lnTo>
                      <a:lnTo>
                        <a:pt x="7058" y="119825"/>
                      </a:lnTo>
                      <a:lnTo>
                        <a:pt x="7058" y="119825"/>
                      </a:lnTo>
                      <a:lnTo>
                        <a:pt x="7058" y="119825"/>
                      </a:lnTo>
                      <a:lnTo>
                        <a:pt x="7058" y="118205"/>
                      </a:lnTo>
                      <a:lnTo>
                        <a:pt x="7839" y="118205"/>
                      </a:lnTo>
                      <a:lnTo>
                        <a:pt x="7839" y="117396"/>
                      </a:lnTo>
                      <a:lnTo>
                        <a:pt x="10973" y="114157"/>
                      </a:lnTo>
                      <a:lnTo>
                        <a:pt x="10973" y="113347"/>
                      </a:lnTo>
                      <a:lnTo>
                        <a:pt x="10973" y="112538"/>
                      </a:lnTo>
                      <a:lnTo>
                        <a:pt x="11754" y="110109"/>
                      </a:lnTo>
                      <a:lnTo>
                        <a:pt x="13316" y="108490"/>
                      </a:lnTo>
                      <a:lnTo>
                        <a:pt x="14888" y="109299"/>
                      </a:lnTo>
                      <a:lnTo>
                        <a:pt x="14888" y="107680"/>
                      </a:lnTo>
                      <a:lnTo>
                        <a:pt x="16450" y="106871"/>
                      </a:lnTo>
                      <a:lnTo>
                        <a:pt x="16450" y="105251"/>
                      </a:lnTo>
                      <a:lnTo>
                        <a:pt x="16450" y="104442"/>
                      </a:lnTo>
                      <a:lnTo>
                        <a:pt x="17231" y="104442"/>
                      </a:lnTo>
                      <a:lnTo>
                        <a:pt x="17231" y="103632"/>
                      </a:lnTo>
                      <a:lnTo>
                        <a:pt x="17231" y="100393"/>
                      </a:lnTo>
                      <a:lnTo>
                        <a:pt x="18802" y="99584"/>
                      </a:lnTo>
                      <a:lnTo>
                        <a:pt x="20374" y="99584"/>
                      </a:lnTo>
                      <a:lnTo>
                        <a:pt x="20374" y="98774"/>
                      </a:lnTo>
                      <a:lnTo>
                        <a:pt x="20374" y="98774"/>
                      </a:lnTo>
                      <a:lnTo>
                        <a:pt x="21155" y="97155"/>
                      </a:lnTo>
                      <a:lnTo>
                        <a:pt x="21155" y="97155"/>
                      </a:lnTo>
                      <a:lnTo>
                        <a:pt x="25070" y="86630"/>
                      </a:lnTo>
                      <a:lnTo>
                        <a:pt x="25070" y="88249"/>
                      </a:lnTo>
                      <a:lnTo>
                        <a:pt x="26632" y="86630"/>
                      </a:lnTo>
                      <a:lnTo>
                        <a:pt x="26632" y="86630"/>
                      </a:lnTo>
                      <a:lnTo>
                        <a:pt x="28985" y="84201"/>
                      </a:lnTo>
                      <a:lnTo>
                        <a:pt x="28204" y="83391"/>
                      </a:lnTo>
                      <a:lnTo>
                        <a:pt x="28204" y="83391"/>
                      </a:lnTo>
                      <a:lnTo>
                        <a:pt x="30556" y="81772"/>
                      </a:lnTo>
                      <a:lnTo>
                        <a:pt x="30556" y="80963"/>
                      </a:lnTo>
                      <a:lnTo>
                        <a:pt x="30556" y="80963"/>
                      </a:lnTo>
                      <a:lnTo>
                        <a:pt x="30556" y="77724"/>
                      </a:lnTo>
                      <a:lnTo>
                        <a:pt x="32128" y="76105"/>
                      </a:lnTo>
                      <a:lnTo>
                        <a:pt x="34480" y="75295"/>
                      </a:lnTo>
                      <a:lnTo>
                        <a:pt x="36043" y="73676"/>
                      </a:lnTo>
                      <a:lnTo>
                        <a:pt x="37615" y="73676"/>
                      </a:lnTo>
                      <a:lnTo>
                        <a:pt x="36833" y="72057"/>
                      </a:lnTo>
                      <a:lnTo>
                        <a:pt x="38395" y="71247"/>
                      </a:lnTo>
                      <a:lnTo>
                        <a:pt x="39967" y="68818"/>
                      </a:lnTo>
                      <a:lnTo>
                        <a:pt x="41529" y="68008"/>
                      </a:lnTo>
                      <a:lnTo>
                        <a:pt x="41529" y="67199"/>
                      </a:lnTo>
                      <a:lnTo>
                        <a:pt x="41529" y="63960"/>
                      </a:lnTo>
                      <a:lnTo>
                        <a:pt x="43101" y="62341"/>
                      </a:lnTo>
                      <a:lnTo>
                        <a:pt x="45454" y="60722"/>
                      </a:lnTo>
                      <a:lnTo>
                        <a:pt x="47025" y="59103"/>
                      </a:lnTo>
                      <a:lnTo>
                        <a:pt x="47797" y="57483"/>
                      </a:lnTo>
                      <a:lnTo>
                        <a:pt x="47797" y="55054"/>
                      </a:lnTo>
                      <a:lnTo>
                        <a:pt x="49369" y="54245"/>
                      </a:lnTo>
                      <a:lnTo>
                        <a:pt x="53283" y="51816"/>
                      </a:lnTo>
                      <a:lnTo>
                        <a:pt x="54855" y="50197"/>
                      </a:lnTo>
                      <a:lnTo>
                        <a:pt x="55636" y="46958"/>
                      </a:lnTo>
                      <a:lnTo>
                        <a:pt x="55636" y="46149"/>
                      </a:lnTo>
                      <a:lnTo>
                        <a:pt x="57208" y="46149"/>
                      </a:lnTo>
                      <a:lnTo>
                        <a:pt x="57208" y="45339"/>
                      </a:lnTo>
                      <a:lnTo>
                        <a:pt x="70523" y="38862"/>
                      </a:lnTo>
                      <a:lnTo>
                        <a:pt x="72095" y="38052"/>
                      </a:lnTo>
                      <a:lnTo>
                        <a:pt x="73657" y="38052"/>
                      </a:lnTo>
                      <a:lnTo>
                        <a:pt x="74438" y="37243"/>
                      </a:lnTo>
                      <a:lnTo>
                        <a:pt x="83849" y="32385"/>
                      </a:lnTo>
                      <a:lnTo>
                        <a:pt x="83849" y="31575"/>
                      </a:lnTo>
                      <a:lnTo>
                        <a:pt x="83849" y="32385"/>
                      </a:lnTo>
                      <a:lnTo>
                        <a:pt x="85420" y="32385"/>
                      </a:lnTo>
                      <a:lnTo>
                        <a:pt x="85420" y="32385"/>
                      </a:lnTo>
                      <a:lnTo>
                        <a:pt x="85420" y="32385"/>
                      </a:lnTo>
                      <a:lnTo>
                        <a:pt x="87764" y="29956"/>
                      </a:lnTo>
                      <a:lnTo>
                        <a:pt x="87764" y="29956"/>
                      </a:lnTo>
                      <a:lnTo>
                        <a:pt x="87764" y="28337"/>
                      </a:lnTo>
                      <a:lnTo>
                        <a:pt x="90897" y="26718"/>
                      </a:lnTo>
                      <a:lnTo>
                        <a:pt x="91678" y="25098"/>
                      </a:lnTo>
                      <a:lnTo>
                        <a:pt x="91678" y="23479"/>
                      </a:lnTo>
                      <a:lnTo>
                        <a:pt x="91678" y="23479"/>
                      </a:lnTo>
                      <a:lnTo>
                        <a:pt x="93250" y="23479"/>
                      </a:lnTo>
                      <a:lnTo>
                        <a:pt x="93250" y="25908"/>
                      </a:lnTo>
                      <a:lnTo>
                        <a:pt x="93250" y="25098"/>
                      </a:lnTo>
                      <a:lnTo>
                        <a:pt x="93250" y="25098"/>
                      </a:lnTo>
                      <a:lnTo>
                        <a:pt x="93250" y="25908"/>
                      </a:lnTo>
                      <a:lnTo>
                        <a:pt x="93250" y="25908"/>
                      </a:lnTo>
                      <a:lnTo>
                        <a:pt x="94822" y="22669"/>
                      </a:lnTo>
                      <a:lnTo>
                        <a:pt x="94822" y="23479"/>
                      </a:lnTo>
                      <a:lnTo>
                        <a:pt x="96384" y="22669"/>
                      </a:lnTo>
                      <a:lnTo>
                        <a:pt x="96384" y="21860"/>
                      </a:lnTo>
                      <a:lnTo>
                        <a:pt x="97165" y="20241"/>
                      </a:lnTo>
                      <a:lnTo>
                        <a:pt x="97165" y="20241"/>
                      </a:lnTo>
                      <a:lnTo>
                        <a:pt x="97165" y="18621"/>
                      </a:lnTo>
                      <a:lnTo>
                        <a:pt x="98736" y="17812"/>
                      </a:lnTo>
                      <a:lnTo>
                        <a:pt x="98736" y="17812"/>
                      </a:lnTo>
                      <a:lnTo>
                        <a:pt x="98736" y="17812"/>
                      </a:lnTo>
                      <a:lnTo>
                        <a:pt x="100299" y="16192"/>
                      </a:lnTo>
                      <a:lnTo>
                        <a:pt x="101079" y="18621"/>
                      </a:lnTo>
                      <a:lnTo>
                        <a:pt x="101079" y="18621"/>
                      </a:lnTo>
                      <a:lnTo>
                        <a:pt x="102651" y="17812"/>
                      </a:lnTo>
                      <a:lnTo>
                        <a:pt x="105004" y="19431"/>
                      </a:lnTo>
                      <a:lnTo>
                        <a:pt x="105004" y="20241"/>
                      </a:lnTo>
                      <a:lnTo>
                        <a:pt x="105004" y="20241"/>
                      </a:lnTo>
                      <a:lnTo>
                        <a:pt x="106566" y="21050"/>
                      </a:lnTo>
                      <a:lnTo>
                        <a:pt x="106566" y="21050"/>
                      </a:lnTo>
                      <a:lnTo>
                        <a:pt x="108138" y="21050"/>
                      </a:lnTo>
                      <a:lnTo>
                        <a:pt x="108918" y="22669"/>
                      </a:lnTo>
                      <a:lnTo>
                        <a:pt x="110480" y="22669"/>
                      </a:lnTo>
                      <a:lnTo>
                        <a:pt x="110480" y="23479"/>
                      </a:lnTo>
                      <a:lnTo>
                        <a:pt x="112052" y="21860"/>
                      </a:lnTo>
                      <a:lnTo>
                        <a:pt x="112052" y="21050"/>
                      </a:lnTo>
                      <a:lnTo>
                        <a:pt x="113624" y="20241"/>
                      </a:lnTo>
                      <a:lnTo>
                        <a:pt x="113624" y="20241"/>
                      </a:lnTo>
                      <a:lnTo>
                        <a:pt x="114395" y="20241"/>
                      </a:lnTo>
                      <a:lnTo>
                        <a:pt x="115967" y="20241"/>
                      </a:lnTo>
                      <a:lnTo>
                        <a:pt x="117539" y="18621"/>
                      </a:lnTo>
                      <a:lnTo>
                        <a:pt x="117539" y="17812"/>
                      </a:lnTo>
                      <a:lnTo>
                        <a:pt x="117539" y="18621"/>
                      </a:lnTo>
                      <a:lnTo>
                        <a:pt x="121454" y="17002"/>
                      </a:lnTo>
                      <a:lnTo>
                        <a:pt x="121454" y="17002"/>
                      </a:lnTo>
                      <a:lnTo>
                        <a:pt x="121454" y="17812"/>
                      </a:lnTo>
                      <a:lnTo>
                        <a:pt x="121454" y="17002"/>
                      </a:lnTo>
                      <a:lnTo>
                        <a:pt x="121454" y="17002"/>
                      </a:lnTo>
                      <a:lnTo>
                        <a:pt x="121454" y="17002"/>
                      </a:lnTo>
                      <a:lnTo>
                        <a:pt x="123025" y="18621"/>
                      </a:lnTo>
                      <a:lnTo>
                        <a:pt x="123025" y="18621"/>
                      </a:lnTo>
                      <a:lnTo>
                        <a:pt x="126940" y="21860"/>
                      </a:lnTo>
                      <a:lnTo>
                        <a:pt x="126940" y="21050"/>
                      </a:lnTo>
                      <a:lnTo>
                        <a:pt x="127721" y="17002"/>
                      </a:lnTo>
                      <a:lnTo>
                        <a:pt x="127721" y="16192"/>
                      </a:lnTo>
                      <a:lnTo>
                        <a:pt x="127721" y="16192"/>
                      </a:lnTo>
                      <a:lnTo>
                        <a:pt x="127721" y="15383"/>
                      </a:lnTo>
                      <a:lnTo>
                        <a:pt x="127721" y="16192"/>
                      </a:lnTo>
                      <a:lnTo>
                        <a:pt x="127721" y="15383"/>
                      </a:lnTo>
                      <a:lnTo>
                        <a:pt x="127721" y="15383"/>
                      </a:lnTo>
                      <a:lnTo>
                        <a:pt x="129293" y="15383"/>
                      </a:lnTo>
                      <a:lnTo>
                        <a:pt x="129293" y="15383"/>
                      </a:lnTo>
                      <a:lnTo>
                        <a:pt x="131636" y="17812"/>
                      </a:lnTo>
                      <a:lnTo>
                        <a:pt x="131636" y="15383"/>
                      </a:lnTo>
                      <a:lnTo>
                        <a:pt x="133208" y="13764"/>
                      </a:lnTo>
                      <a:lnTo>
                        <a:pt x="134779" y="14573"/>
                      </a:lnTo>
                      <a:lnTo>
                        <a:pt x="134779" y="13764"/>
                      </a:lnTo>
                      <a:lnTo>
                        <a:pt x="137122" y="14573"/>
                      </a:lnTo>
                      <a:lnTo>
                        <a:pt x="137122" y="13764"/>
                      </a:lnTo>
                      <a:lnTo>
                        <a:pt x="138694" y="15383"/>
                      </a:lnTo>
                      <a:lnTo>
                        <a:pt x="138694" y="14573"/>
                      </a:lnTo>
                      <a:lnTo>
                        <a:pt x="138694" y="14573"/>
                      </a:lnTo>
                      <a:lnTo>
                        <a:pt x="135560" y="6477"/>
                      </a:lnTo>
                      <a:lnTo>
                        <a:pt x="134779" y="4048"/>
                      </a:lnTo>
                      <a:lnTo>
                        <a:pt x="134779" y="4858"/>
                      </a:lnTo>
                      <a:lnTo>
                        <a:pt x="135560" y="0"/>
                      </a:lnTo>
                      <a:lnTo>
                        <a:pt x="135560" y="810"/>
                      </a:lnTo>
                      <a:lnTo>
                        <a:pt x="135560" y="81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3" name="Forma Livre: Forma 112">
                  <a:extLst>
                    <a:ext uri="{FF2B5EF4-FFF2-40B4-BE49-F238E27FC236}">
                      <a16:creationId xmlns:a16="http://schemas.microsoft.com/office/drawing/2014/main" id="{CCF7648B-9A68-816D-DCAF-3E091F3BD326}"/>
                    </a:ext>
                  </a:extLst>
                </p:cNvPr>
                <p:cNvSpPr/>
                <p:nvPr/>
              </p:nvSpPr>
              <p:spPr>
                <a:xfrm>
                  <a:off x="9552937" y="2666773"/>
                  <a:ext cx="163792" cy="106870"/>
                </a:xfrm>
                <a:custGeom>
                  <a:avLst/>
                  <a:gdLst>
                    <a:gd name="connsiteX0" fmla="*/ 38405 w 163792"/>
                    <a:gd name="connsiteY0" fmla="*/ 810 h 106870"/>
                    <a:gd name="connsiteX1" fmla="*/ 42320 w 163792"/>
                    <a:gd name="connsiteY1" fmla="*/ 4048 h 106870"/>
                    <a:gd name="connsiteX2" fmla="*/ 47816 w 163792"/>
                    <a:gd name="connsiteY2" fmla="*/ 4858 h 106870"/>
                    <a:gd name="connsiteX3" fmla="*/ 53293 w 163792"/>
                    <a:gd name="connsiteY3" fmla="*/ 9716 h 106870"/>
                    <a:gd name="connsiteX4" fmla="*/ 55645 w 163792"/>
                    <a:gd name="connsiteY4" fmla="*/ 11335 h 106870"/>
                    <a:gd name="connsiteX5" fmla="*/ 61132 w 163792"/>
                    <a:gd name="connsiteY5" fmla="*/ 12144 h 106870"/>
                    <a:gd name="connsiteX6" fmla="*/ 61913 w 163792"/>
                    <a:gd name="connsiteY6" fmla="*/ 12954 h 106870"/>
                    <a:gd name="connsiteX7" fmla="*/ 61132 w 163792"/>
                    <a:gd name="connsiteY7" fmla="*/ 14573 h 106870"/>
                    <a:gd name="connsiteX8" fmla="*/ 61132 w 163792"/>
                    <a:gd name="connsiteY8" fmla="*/ 15383 h 106870"/>
                    <a:gd name="connsiteX9" fmla="*/ 63484 w 163792"/>
                    <a:gd name="connsiteY9" fmla="*/ 14573 h 106870"/>
                    <a:gd name="connsiteX10" fmla="*/ 68971 w 163792"/>
                    <a:gd name="connsiteY10" fmla="*/ 13764 h 106870"/>
                    <a:gd name="connsiteX11" fmla="*/ 71324 w 163792"/>
                    <a:gd name="connsiteY11" fmla="*/ 15383 h 106870"/>
                    <a:gd name="connsiteX12" fmla="*/ 72895 w 163792"/>
                    <a:gd name="connsiteY12" fmla="*/ 15383 h 106870"/>
                    <a:gd name="connsiteX13" fmla="*/ 75238 w 163792"/>
                    <a:gd name="connsiteY13" fmla="*/ 13764 h 106870"/>
                    <a:gd name="connsiteX14" fmla="*/ 75238 w 163792"/>
                    <a:gd name="connsiteY14" fmla="*/ 10525 h 106870"/>
                    <a:gd name="connsiteX15" fmla="*/ 79943 w 163792"/>
                    <a:gd name="connsiteY15" fmla="*/ 10525 h 106870"/>
                    <a:gd name="connsiteX16" fmla="*/ 79943 w 163792"/>
                    <a:gd name="connsiteY16" fmla="*/ 9716 h 106870"/>
                    <a:gd name="connsiteX17" fmla="*/ 79943 w 163792"/>
                    <a:gd name="connsiteY17" fmla="*/ 9716 h 106870"/>
                    <a:gd name="connsiteX18" fmla="*/ 80725 w 163792"/>
                    <a:gd name="connsiteY18" fmla="*/ 8096 h 106870"/>
                    <a:gd name="connsiteX19" fmla="*/ 80725 w 163792"/>
                    <a:gd name="connsiteY19" fmla="*/ 8906 h 106870"/>
                    <a:gd name="connsiteX20" fmla="*/ 83858 w 163792"/>
                    <a:gd name="connsiteY20" fmla="*/ 8096 h 106870"/>
                    <a:gd name="connsiteX21" fmla="*/ 84640 w 163792"/>
                    <a:gd name="connsiteY21" fmla="*/ 8096 h 106870"/>
                    <a:gd name="connsiteX22" fmla="*/ 86211 w 163792"/>
                    <a:gd name="connsiteY22" fmla="*/ 8906 h 106870"/>
                    <a:gd name="connsiteX23" fmla="*/ 87773 w 163792"/>
                    <a:gd name="connsiteY23" fmla="*/ 8096 h 106870"/>
                    <a:gd name="connsiteX24" fmla="*/ 88554 w 163792"/>
                    <a:gd name="connsiteY24" fmla="*/ 5667 h 106870"/>
                    <a:gd name="connsiteX25" fmla="*/ 90126 w 163792"/>
                    <a:gd name="connsiteY25" fmla="*/ 4048 h 106870"/>
                    <a:gd name="connsiteX26" fmla="*/ 91688 w 163792"/>
                    <a:gd name="connsiteY26" fmla="*/ 5667 h 106870"/>
                    <a:gd name="connsiteX27" fmla="*/ 94041 w 163792"/>
                    <a:gd name="connsiteY27" fmla="*/ 6477 h 106870"/>
                    <a:gd name="connsiteX28" fmla="*/ 95612 w 163792"/>
                    <a:gd name="connsiteY28" fmla="*/ 8096 h 106870"/>
                    <a:gd name="connsiteX29" fmla="*/ 97174 w 163792"/>
                    <a:gd name="connsiteY29" fmla="*/ 8906 h 106870"/>
                    <a:gd name="connsiteX30" fmla="*/ 101098 w 163792"/>
                    <a:gd name="connsiteY30" fmla="*/ 8906 h 106870"/>
                    <a:gd name="connsiteX31" fmla="*/ 101880 w 163792"/>
                    <a:gd name="connsiteY31" fmla="*/ 8906 h 106870"/>
                    <a:gd name="connsiteX32" fmla="*/ 105013 w 163792"/>
                    <a:gd name="connsiteY32" fmla="*/ 6477 h 106870"/>
                    <a:gd name="connsiteX33" fmla="*/ 108928 w 163792"/>
                    <a:gd name="connsiteY33" fmla="*/ 7287 h 106870"/>
                    <a:gd name="connsiteX34" fmla="*/ 110500 w 163792"/>
                    <a:gd name="connsiteY34" fmla="*/ 8096 h 106870"/>
                    <a:gd name="connsiteX35" fmla="*/ 114415 w 163792"/>
                    <a:gd name="connsiteY35" fmla="*/ 8096 h 106870"/>
                    <a:gd name="connsiteX36" fmla="*/ 114415 w 163792"/>
                    <a:gd name="connsiteY36" fmla="*/ 10525 h 106870"/>
                    <a:gd name="connsiteX37" fmla="*/ 112852 w 163792"/>
                    <a:gd name="connsiteY37" fmla="*/ 12144 h 106870"/>
                    <a:gd name="connsiteX38" fmla="*/ 114415 w 163792"/>
                    <a:gd name="connsiteY38" fmla="*/ 17002 h 106870"/>
                    <a:gd name="connsiteX39" fmla="*/ 115195 w 163792"/>
                    <a:gd name="connsiteY39" fmla="*/ 16193 h 106870"/>
                    <a:gd name="connsiteX40" fmla="*/ 118329 w 163792"/>
                    <a:gd name="connsiteY40" fmla="*/ 17002 h 106870"/>
                    <a:gd name="connsiteX41" fmla="*/ 123816 w 163792"/>
                    <a:gd name="connsiteY41" fmla="*/ 14573 h 106870"/>
                    <a:gd name="connsiteX42" fmla="*/ 126168 w 163792"/>
                    <a:gd name="connsiteY42" fmla="*/ 13764 h 106870"/>
                    <a:gd name="connsiteX43" fmla="*/ 131655 w 163792"/>
                    <a:gd name="connsiteY43" fmla="*/ 10525 h 106870"/>
                    <a:gd name="connsiteX44" fmla="*/ 137932 w 163792"/>
                    <a:gd name="connsiteY44" fmla="*/ 12954 h 106870"/>
                    <a:gd name="connsiteX45" fmla="*/ 143409 w 163792"/>
                    <a:gd name="connsiteY45" fmla="*/ 8906 h 106870"/>
                    <a:gd name="connsiteX46" fmla="*/ 145761 w 163792"/>
                    <a:gd name="connsiteY46" fmla="*/ 4858 h 106870"/>
                    <a:gd name="connsiteX47" fmla="*/ 145761 w 163792"/>
                    <a:gd name="connsiteY47" fmla="*/ 3239 h 106870"/>
                    <a:gd name="connsiteX48" fmla="*/ 150466 w 163792"/>
                    <a:gd name="connsiteY48" fmla="*/ 6477 h 106870"/>
                    <a:gd name="connsiteX49" fmla="*/ 150466 w 163792"/>
                    <a:gd name="connsiteY49" fmla="*/ 13764 h 106870"/>
                    <a:gd name="connsiteX50" fmla="*/ 159868 w 163792"/>
                    <a:gd name="connsiteY50" fmla="*/ 22670 h 106870"/>
                    <a:gd name="connsiteX51" fmla="*/ 163792 w 163792"/>
                    <a:gd name="connsiteY51" fmla="*/ 29956 h 106870"/>
                    <a:gd name="connsiteX52" fmla="*/ 158305 w 163792"/>
                    <a:gd name="connsiteY52" fmla="*/ 33195 h 106870"/>
                    <a:gd name="connsiteX53" fmla="*/ 158305 w 163792"/>
                    <a:gd name="connsiteY53" fmla="*/ 38052 h 106870"/>
                    <a:gd name="connsiteX54" fmla="*/ 159868 w 163792"/>
                    <a:gd name="connsiteY54" fmla="*/ 40481 h 106870"/>
                    <a:gd name="connsiteX55" fmla="*/ 162220 w 163792"/>
                    <a:gd name="connsiteY55" fmla="*/ 40481 h 106870"/>
                    <a:gd name="connsiteX56" fmla="*/ 162220 w 163792"/>
                    <a:gd name="connsiteY56" fmla="*/ 47768 h 106870"/>
                    <a:gd name="connsiteX57" fmla="*/ 160658 w 163792"/>
                    <a:gd name="connsiteY57" fmla="*/ 54245 h 106870"/>
                    <a:gd name="connsiteX58" fmla="*/ 158305 w 163792"/>
                    <a:gd name="connsiteY58" fmla="*/ 59103 h 106870"/>
                    <a:gd name="connsiteX59" fmla="*/ 158305 w 163792"/>
                    <a:gd name="connsiteY59" fmla="*/ 62341 h 106870"/>
                    <a:gd name="connsiteX60" fmla="*/ 154381 w 163792"/>
                    <a:gd name="connsiteY60" fmla="*/ 68818 h 106870"/>
                    <a:gd name="connsiteX61" fmla="*/ 152819 w 163792"/>
                    <a:gd name="connsiteY61" fmla="*/ 72866 h 106870"/>
                    <a:gd name="connsiteX62" fmla="*/ 152819 w 163792"/>
                    <a:gd name="connsiteY62" fmla="*/ 74486 h 106870"/>
                    <a:gd name="connsiteX63" fmla="*/ 154381 w 163792"/>
                    <a:gd name="connsiteY63" fmla="*/ 77724 h 106870"/>
                    <a:gd name="connsiteX64" fmla="*/ 147333 w 163792"/>
                    <a:gd name="connsiteY64" fmla="*/ 80153 h 106870"/>
                    <a:gd name="connsiteX65" fmla="*/ 145761 w 163792"/>
                    <a:gd name="connsiteY65" fmla="*/ 84201 h 106870"/>
                    <a:gd name="connsiteX66" fmla="*/ 144980 w 163792"/>
                    <a:gd name="connsiteY66" fmla="*/ 88249 h 106870"/>
                    <a:gd name="connsiteX67" fmla="*/ 143418 w 163792"/>
                    <a:gd name="connsiteY67" fmla="*/ 89868 h 106870"/>
                    <a:gd name="connsiteX68" fmla="*/ 133226 w 163792"/>
                    <a:gd name="connsiteY68" fmla="*/ 91488 h 106870"/>
                    <a:gd name="connsiteX69" fmla="*/ 127740 w 163792"/>
                    <a:gd name="connsiteY69" fmla="*/ 92297 h 106870"/>
                    <a:gd name="connsiteX70" fmla="*/ 126178 w 163792"/>
                    <a:gd name="connsiteY70" fmla="*/ 92297 h 106870"/>
                    <a:gd name="connsiteX71" fmla="*/ 120691 w 163792"/>
                    <a:gd name="connsiteY71" fmla="*/ 93917 h 106870"/>
                    <a:gd name="connsiteX72" fmla="*/ 118339 w 163792"/>
                    <a:gd name="connsiteY72" fmla="*/ 95536 h 106870"/>
                    <a:gd name="connsiteX73" fmla="*/ 112852 w 163792"/>
                    <a:gd name="connsiteY73" fmla="*/ 92297 h 106870"/>
                    <a:gd name="connsiteX74" fmla="*/ 110500 w 163792"/>
                    <a:gd name="connsiteY74" fmla="*/ 90678 h 106870"/>
                    <a:gd name="connsiteX75" fmla="*/ 101880 w 163792"/>
                    <a:gd name="connsiteY75" fmla="*/ 85011 h 106870"/>
                    <a:gd name="connsiteX76" fmla="*/ 101880 w 163792"/>
                    <a:gd name="connsiteY76" fmla="*/ 85011 h 106870"/>
                    <a:gd name="connsiteX77" fmla="*/ 99527 w 163792"/>
                    <a:gd name="connsiteY77" fmla="*/ 83391 h 106870"/>
                    <a:gd name="connsiteX78" fmla="*/ 97174 w 163792"/>
                    <a:gd name="connsiteY78" fmla="*/ 85820 h 106870"/>
                    <a:gd name="connsiteX79" fmla="*/ 95612 w 163792"/>
                    <a:gd name="connsiteY79" fmla="*/ 86630 h 106870"/>
                    <a:gd name="connsiteX80" fmla="*/ 94041 w 163792"/>
                    <a:gd name="connsiteY80" fmla="*/ 89059 h 106870"/>
                    <a:gd name="connsiteX81" fmla="*/ 92469 w 163792"/>
                    <a:gd name="connsiteY81" fmla="*/ 100394 h 106870"/>
                    <a:gd name="connsiteX82" fmla="*/ 92469 w 163792"/>
                    <a:gd name="connsiteY82" fmla="*/ 103632 h 106870"/>
                    <a:gd name="connsiteX83" fmla="*/ 91688 w 163792"/>
                    <a:gd name="connsiteY83" fmla="*/ 106061 h 106870"/>
                    <a:gd name="connsiteX84" fmla="*/ 87773 w 163792"/>
                    <a:gd name="connsiteY84" fmla="*/ 106871 h 106870"/>
                    <a:gd name="connsiteX85" fmla="*/ 84640 w 163792"/>
                    <a:gd name="connsiteY85" fmla="*/ 103632 h 106870"/>
                    <a:gd name="connsiteX86" fmla="*/ 83858 w 163792"/>
                    <a:gd name="connsiteY86" fmla="*/ 101203 h 106870"/>
                    <a:gd name="connsiteX87" fmla="*/ 79934 w 163792"/>
                    <a:gd name="connsiteY87" fmla="*/ 97965 h 106870"/>
                    <a:gd name="connsiteX88" fmla="*/ 78372 w 163792"/>
                    <a:gd name="connsiteY88" fmla="*/ 97965 h 106870"/>
                    <a:gd name="connsiteX89" fmla="*/ 72886 w 163792"/>
                    <a:gd name="connsiteY89" fmla="*/ 101203 h 106870"/>
                    <a:gd name="connsiteX90" fmla="*/ 68961 w 163792"/>
                    <a:gd name="connsiteY90" fmla="*/ 100394 h 106870"/>
                    <a:gd name="connsiteX91" fmla="*/ 65827 w 163792"/>
                    <a:gd name="connsiteY91" fmla="*/ 98774 h 106870"/>
                    <a:gd name="connsiteX92" fmla="*/ 59560 w 163792"/>
                    <a:gd name="connsiteY92" fmla="*/ 89059 h 106870"/>
                    <a:gd name="connsiteX93" fmla="*/ 57208 w 163792"/>
                    <a:gd name="connsiteY93" fmla="*/ 81772 h 106870"/>
                    <a:gd name="connsiteX94" fmla="*/ 54073 w 163792"/>
                    <a:gd name="connsiteY94" fmla="*/ 79343 h 106870"/>
                    <a:gd name="connsiteX95" fmla="*/ 51721 w 163792"/>
                    <a:gd name="connsiteY95" fmla="*/ 76914 h 106870"/>
                    <a:gd name="connsiteX96" fmla="*/ 46234 w 163792"/>
                    <a:gd name="connsiteY96" fmla="*/ 72057 h 106870"/>
                    <a:gd name="connsiteX97" fmla="*/ 46234 w 163792"/>
                    <a:gd name="connsiteY97" fmla="*/ 71247 h 106870"/>
                    <a:gd name="connsiteX98" fmla="*/ 46234 w 163792"/>
                    <a:gd name="connsiteY98" fmla="*/ 69628 h 106870"/>
                    <a:gd name="connsiteX99" fmla="*/ 47806 w 163792"/>
                    <a:gd name="connsiteY99" fmla="*/ 57483 h 106870"/>
                    <a:gd name="connsiteX100" fmla="*/ 40748 w 163792"/>
                    <a:gd name="connsiteY100" fmla="*/ 53435 h 106870"/>
                    <a:gd name="connsiteX101" fmla="*/ 34480 w 163792"/>
                    <a:gd name="connsiteY101" fmla="*/ 51816 h 106870"/>
                    <a:gd name="connsiteX102" fmla="*/ 34480 w 163792"/>
                    <a:gd name="connsiteY102" fmla="*/ 51006 h 106870"/>
                    <a:gd name="connsiteX103" fmla="*/ 30566 w 163792"/>
                    <a:gd name="connsiteY103" fmla="*/ 49387 h 106870"/>
                    <a:gd name="connsiteX104" fmla="*/ 21946 w 163792"/>
                    <a:gd name="connsiteY104" fmla="*/ 45339 h 106870"/>
                    <a:gd name="connsiteX105" fmla="*/ 0 w 163792"/>
                    <a:gd name="connsiteY105" fmla="*/ 10525 h 106870"/>
                    <a:gd name="connsiteX106" fmla="*/ 0 w 163792"/>
                    <a:gd name="connsiteY106" fmla="*/ 8096 h 106870"/>
                    <a:gd name="connsiteX107" fmla="*/ 2343 w 163792"/>
                    <a:gd name="connsiteY107" fmla="*/ 8096 h 106870"/>
                    <a:gd name="connsiteX108" fmla="*/ 3915 w 163792"/>
                    <a:gd name="connsiteY108" fmla="*/ 8096 h 106870"/>
                    <a:gd name="connsiteX109" fmla="*/ 6268 w 163792"/>
                    <a:gd name="connsiteY109" fmla="*/ 11335 h 106870"/>
                    <a:gd name="connsiteX110" fmla="*/ 12535 w 163792"/>
                    <a:gd name="connsiteY110" fmla="*/ 12144 h 106870"/>
                    <a:gd name="connsiteX111" fmla="*/ 15669 w 163792"/>
                    <a:gd name="connsiteY111" fmla="*/ 11335 h 106870"/>
                    <a:gd name="connsiteX112" fmla="*/ 18022 w 163792"/>
                    <a:gd name="connsiteY112" fmla="*/ 9716 h 106870"/>
                    <a:gd name="connsiteX113" fmla="*/ 21946 w 163792"/>
                    <a:gd name="connsiteY113" fmla="*/ 7287 h 106870"/>
                    <a:gd name="connsiteX114" fmla="*/ 27432 w 163792"/>
                    <a:gd name="connsiteY114" fmla="*/ 1619 h 106870"/>
                    <a:gd name="connsiteX115" fmla="*/ 27432 w 163792"/>
                    <a:gd name="connsiteY115" fmla="*/ 1619 h 106870"/>
                    <a:gd name="connsiteX116" fmla="*/ 31347 w 163792"/>
                    <a:gd name="connsiteY116" fmla="*/ 2429 h 106870"/>
                    <a:gd name="connsiteX117" fmla="*/ 35262 w 163792"/>
                    <a:gd name="connsiteY117" fmla="*/ 0 h 106870"/>
                    <a:gd name="connsiteX118" fmla="*/ 36833 w 163792"/>
                    <a:gd name="connsiteY118" fmla="*/ 1619 h 106870"/>
                    <a:gd name="connsiteX119" fmla="*/ 38395 w 163792"/>
                    <a:gd name="connsiteY119" fmla="*/ 810 h 106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</a:cxnLst>
                  <a:rect l="l" t="t" r="r" b="b"/>
                  <a:pathLst>
                    <a:path w="163792" h="106870">
                      <a:moveTo>
                        <a:pt x="38405" y="810"/>
                      </a:moveTo>
                      <a:lnTo>
                        <a:pt x="42320" y="4048"/>
                      </a:lnTo>
                      <a:lnTo>
                        <a:pt x="47816" y="4858"/>
                      </a:lnTo>
                      <a:lnTo>
                        <a:pt x="53293" y="9716"/>
                      </a:lnTo>
                      <a:lnTo>
                        <a:pt x="55645" y="11335"/>
                      </a:lnTo>
                      <a:lnTo>
                        <a:pt x="61132" y="12144"/>
                      </a:lnTo>
                      <a:lnTo>
                        <a:pt x="61913" y="12954"/>
                      </a:lnTo>
                      <a:lnTo>
                        <a:pt x="61132" y="14573"/>
                      </a:lnTo>
                      <a:lnTo>
                        <a:pt x="61132" y="15383"/>
                      </a:lnTo>
                      <a:lnTo>
                        <a:pt x="63484" y="14573"/>
                      </a:lnTo>
                      <a:lnTo>
                        <a:pt x="68971" y="13764"/>
                      </a:lnTo>
                      <a:lnTo>
                        <a:pt x="71324" y="15383"/>
                      </a:lnTo>
                      <a:lnTo>
                        <a:pt x="72895" y="15383"/>
                      </a:lnTo>
                      <a:lnTo>
                        <a:pt x="75238" y="13764"/>
                      </a:lnTo>
                      <a:lnTo>
                        <a:pt x="75238" y="10525"/>
                      </a:lnTo>
                      <a:lnTo>
                        <a:pt x="79943" y="10525"/>
                      </a:lnTo>
                      <a:lnTo>
                        <a:pt x="79943" y="9716"/>
                      </a:lnTo>
                      <a:lnTo>
                        <a:pt x="79943" y="9716"/>
                      </a:lnTo>
                      <a:lnTo>
                        <a:pt x="80725" y="8096"/>
                      </a:lnTo>
                      <a:lnTo>
                        <a:pt x="80725" y="8906"/>
                      </a:lnTo>
                      <a:lnTo>
                        <a:pt x="83858" y="8096"/>
                      </a:lnTo>
                      <a:lnTo>
                        <a:pt x="84640" y="8096"/>
                      </a:lnTo>
                      <a:lnTo>
                        <a:pt x="86211" y="8906"/>
                      </a:lnTo>
                      <a:lnTo>
                        <a:pt x="87773" y="8096"/>
                      </a:lnTo>
                      <a:lnTo>
                        <a:pt x="88554" y="5667"/>
                      </a:lnTo>
                      <a:lnTo>
                        <a:pt x="90126" y="4048"/>
                      </a:lnTo>
                      <a:lnTo>
                        <a:pt x="91688" y="5667"/>
                      </a:lnTo>
                      <a:lnTo>
                        <a:pt x="94041" y="6477"/>
                      </a:lnTo>
                      <a:lnTo>
                        <a:pt x="95612" y="8096"/>
                      </a:lnTo>
                      <a:lnTo>
                        <a:pt x="97174" y="8906"/>
                      </a:lnTo>
                      <a:lnTo>
                        <a:pt x="101098" y="8906"/>
                      </a:lnTo>
                      <a:lnTo>
                        <a:pt x="101880" y="8906"/>
                      </a:lnTo>
                      <a:lnTo>
                        <a:pt x="105013" y="6477"/>
                      </a:lnTo>
                      <a:lnTo>
                        <a:pt x="108928" y="7287"/>
                      </a:lnTo>
                      <a:lnTo>
                        <a:pt x="110500" y="8096"/>
                      </a:lnTo>
                      <a:lnTo>
                        <a:pt x="114415" y="8096"/>
                      </a:lnTo>
                      <a:lnTo>
                        <a:pt x="114415" y="10525"/>
                      </a:lnTo>
                      <a:lnTo>
                        <a:pt x="112852" y="12144"/>
                      </a:lnTo>
                      <a:lnTo>
                        <a:pt x="114415" y="17002"/>
                      </a:lnTo>
                      <a:lnTo>
                        <a:pt x="115195" y="16193"/>
                      </a:lnTo>
                      <a:lnTo>
                        <a:pt x="118329" y="17002"/>
                      </a:lnTo>
                      <a:lnTo>
                        <a:pt x="123816" y="14573"/>
                      </a:lnTo>
                      <a:lnTo>
                        <a:pt x="126168" y="13764"/>
                      </a:lnTo>
                      <a:lnTo>
                        <a:pt x="131655" y="10525"/>
                      </a:lnTo>
                      <a:lnTo>
                        <a:pt x="137932" y="12954"/>
                      </a:lnTo>
                      <a:lnTo>
                        <a:pt x="143409" y="8906"/>
                      </a:lnTo>
                      <a:lnTo>
                        <a:pt x="145761" y="4858"/>
                      </a:lnTo>
                      <a:lnTo>
                        <a:pt x="145761" y="3239"/>
                      </a:lnTo>
                      <a:lnTo>
                        <a:pt x="150466" y="6477"/>
                      </a:lnTo>
                      <a:lnTo>
                        <a:pt x="150466" y="13764"/>
                      </a:lnTo>
                      <a:lnTo>
                        <a:pt x="159868" y="22670"/>
                      </a:lnTo>
                      <a:lnTo>
                        <a:pt x="163792" y="29956"/>
                      </a:lnTo>
                      <a:lnTo>
                        <a:pt x="158305" y="33195"/>
                      </a:lnTo>
                      <a:lnTo>
                        <a:pt x="158305" y="38052"/>
                      </a:lnTo>
                      <a:lnTo>
                        <a:pt x="159868" y="40481"/>
                      </a:lnTo>
                      <a:lnTo>
                        <a:pt x="162220" y="40481"/>
                      </a:lnTo>
                      <a:lnTo>
                        <a:pt x="162220" y="47768"/>
                      </a:lnTo>
                      <a:lnTo>
                        <a:pt x="160658" y="54245"/>
                      </a:lnTo>
                      <a:lnTo>
                        <a:pt x="158305" y="59103"/>
                      </a:lnTo>
                      <a:lnTo>
                        <a:pt x="158305" y="62341"/>
                      </a:lnTo>
                      <a:lnTo>
                        <a:pt x="154381" y="68818"/>
                      </a:lnTo>
                      <a:lnTo>
                        <a:pt x="152819" y="72866"/>
                      </a:lnTo>
                      <a:lnTo>
                        <a:pt x="152819" y="74486"/>
                      </a:lnTo>
                      <a:lnTo>
                        <a:pt x="154381" y="77724"/>
                      </a:lnTo>
                      <a:lnTo>
                        <a:pt x="147333" y="80153"/>
                      </a:lnTo>
                      <a:lnTo>
                        <a:pt x="145761" y="84201"/>
                      </a:lnTo>
                      <a:lnTo>
                        <a:pt x="144980" y="88249"/>
                      </a:lnTo>
                      <a:lnTo>
                        <a:pt x="143418" y="89868"/>
                      </a:lnTo>
                      <a:lnTo>
                        <a:pt x="133226" y="91488"/>
                      </a:lnTo>
                      <a:lnTo>
                        <a:pt x="127740" y="92297"/>
                      </a:lnTo>
                      <a:lnTo>
                        <a:pt x="126178" y="92297"/>
                      </a:lnTo>
                      <a:lnTo>
                        <a:pt x="120691" y="93917"/>
                      </a:lnTo>
                      <a:lnTo>
                        <a:pt x="118339" y="95536"/>
                      </a:lnTo>
                      <a:lnTo>
                        <a:pt x="112852" y="92297"/>
                      </a:lnTo>
                      <a:lnTo>
                        <a:pt x="110500" y="90678"/>
                      </a:lnTo>
                      <a:lnTo>
                        <a:pt x="101880" y="85011"/>
                      </a:lnTo>
                      <a:lnTo>
                        <a:pt x="101880" y="85011"/>
                      </a:lnTo>
                      <a:lnTo>
                        <a:pt x="99527" y="83391"/>
                      </a:lnTo>
                      <a:lnTo>
                        <a:pt x="97174" y="85820"/>
                      </a:lnTo>
                      <a:lnTo>
                        <a:pt x="95612" y="86630"/>
                      </a:lnTo>
                      <a:lnTo>
                        <a:pt x="94041" y="89059"/>
                      </a:lnTo>
                      <a:lnTo>
                        <a:pt x="92469" y="100394"/>
                      </a:lnTo>
                      <a:lnTo>
                        <a:pt x="92469" y="103632"/>
                      </a:lnTo>
                      <a:lnTo>
                        <a:pt x="91688" y="106061"/>
                      </a:lnTo>
                      <a:lnTo>
                        <a:pt x="87773" y="106871"/>
                      </a:lnTo>
                      <a:lnTo>
                        <a:pt x="84640" y="103632"/>
                      </a:lnTo>
                      <a:lnTo>
                        <a:pt x="83858" y="101203"/>
                      </a:lnTo>
                      <a:lnTo>
                        <a:pt x="79934" y="97965"/>
                      </a:lnTo>
                      <a:lnTo>
                        <a:pt x="78372" y="97965"/>
                      </a:lnTo>
                      <a:lnTo>
                        <a:pt x="72886" y="101203"/>
                      </a:lnTo>
                      <a:lnTo>
                        <a:pt x="68961" y="100394"/>
                      </a:lnTo>
                      <a:lnTo>
                        <a:pt x="65827" y="98774"/>
                      </a:lnTo>
                      <a:lnTo>
                        <a:pt x="59560" y="89059"/>
                      </a:lnTo>
                      <a:lnTo>
                        <a:pt x="57208" y="81772"/>
                      </a:lnTo>
                      <a:lnTo>
                        <a:pt x="54073" y="79343"/>
                      </a:lnTo>
                      <a:lnTo>
                        <a:pt x="51721" y="76914"/>
                      </a:lnTo>
                      <a:lnTo>
                        <a:pt x="46234" y="72057"/>
                      </a:lnTo>
                      <a:lnTo>
                        <a:pt x="46234" y="71247"/>
                      </a:lnTo>
                      <a:lnTo>
                        <a:pt x="46234" y="69628"/>
                      </a:lnTo>
                      <a:lnTo>
                        <a:pt x="47806" y="57483"/>
                      </a:lnTo>
                      <a:lnTo>
                        <a:pt x="40748" y="53435"/>
                      </a:lnTo>
                      <a:lnTo>
                        <a:pt x="34480" y="51816"/>
                      </a:lnTo>
                      <a:lnTo>
                        <a:pt x="34480" y="51006"/>
                      </a:lnTo>
                      <a:lnTo>
                        <a:pt x="30566" y="49387"/>
                      </a:lnTo>
                      <a:lnTo>
                        <a:pt x="21946" y="45339"/>
                      </a:lnTo>
                      <a:lnTo>
                        <a:pt x="0" y="10525"/>
                      </a:lnTo>
                      <a:lnTo>
                        <a:pt x="0" y="8096"/>
                      </a:lnTo>
                      <a:lnTo>
                        <a:pt x="2343" y="8096"/>
                      </a:lnTo>
                      <a:lnTo>
                        <a:pt x="3915" y="8096"/>
                      </a:lnTo>
                      <a:lnTo>
                        <a:pt x="6268" y="11335"/>
                      </a:lnTo>
                      <a:lnTo>
                        <a:pt x="12535" y="12144"/>
                      </a:lnTo>
                      <a:lnTo>
                        <a:pt x="15669" y="11335"/>
                      </a:lnTo>
                      <a:lnTo>
                        <a:pt x="18022" y="9716"/>
                      </a:lnTo>
                      <a:lnTo>
                        <a:pt x="21946" y="7287"/>
                      </a:lnTo>
                      <a:lnTo>
                        <a:pt x="27432" y="1619"/>
                      </a:lnTo>
                      <a:lnTo>
                        <a:pt x="27432" y="1619"/>
                      </a:lnTo>
                      <a:lnTo>
                        <a:pt x="31347" y="2429"/>
                      </a:lnTo>
                      <a:lnTo>
                        <a:pt x="35262" y="0"/>
                      </a:lnTo>
                      <a:lnTo>
                        <a:pt x="36833" y="1619"/>
                      </a:lnTo>
                      <a:lnTo>
                        <a:pt x="38395" y="81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4" name="Forma Livre: Forma 113">
                  <a:extLst>
                    <a:ext uri="{FF2B5EF4-FFF2-40B4-BE49-F238E27FC236}">
                      <a16:creationId xmlns:a16="http://schemas.microsoft.com/office/drawing/2014/main" id="{02EC17C4-EFB5-6473-628C-B64264F23043}"/>
                    </a:ext>
                  </a:extLst>
                </p:cNvPr>
                <p:cNvSpPr/>
                <p:nvPr/>
              </p:nvSpPr>
              <p:spPr>
                <a:xfrm>
                  <a:off x="9360922" y="2444108"/>
                  <a:ext cx="127749" cy="127929"/>
                </a:xfrm>
                <a:custGeom>
                  <a:avLst/>
                  <a:gdLst>
                    <a:gd name="connsiteX0" fmla="*/ 49378 w 127749"/>
                    <a:gd name="connsiteY0" fmla="*/ 0 h 127929"/>
                    <a:gd name="connsiteX1" fmla="*/ 97965 w 127749"/>
                    <a:gd name="connsiteY1" fmla="*/ 28338 h 127929"/>
                    <a:gd name="connsiteX2" fmla="*/ 112862 w 127749"/>
                    <a:gd name="connsiteY2" fmla="*/ 20242 h 127929"/>
                    <a:gd name="connsiteX3" fmla="*/ 123835 w 127749"/>
                    <a:gd name="connsiteY3" fmla="*/ 13765 h 127929"/>
                    <a:gd name="connsiteX4" fmla="*/ 123835 w 127749"/>
                    <a:gd name="connsiteY4" fmla="*/ 13765 h 127929"/>
                    <a:gd name="connsiteX5" fmla="*/ 127750 w 127749"/>
                    <a:gd name="connsiteY5" fmla="*/ 11336 h 127929"/>
                    <a:gd name="connsiteX6" fmla="*/ 127750 w 127749"/>
                    <a:gd name="connsiteY6" fmla="*/ 12145 h 127929"/>
                    <a:gd name="connsiteX7" fmla="*/ 127750 w 127749"/>
                    <a:gd name="connsiteY7" fmla="*/ 12145 h 127929"/>
                    <a:gd name="connsiteX8" fmla="*/ 127750 w 127749"/>
                    <a:gd name="connsiteY8" fmla="*/ 45342 h 127929"/>
                    <a:gd name="connsiteX9" fmla="*/ 101098 w 127749"/>
                    <a:gd name="connsiteY9" fmla="*/ 80967 h 127929"/>
                    <a:gd name="connsiteX10" fmla="*/ 86211 w 127749"/>
                    <a:gd name="connsiteY10" fmla="*/ 101212 h 127929"/>
                    <a:gd name="connsiteX11" fmla="*/ 86211 w 127749"/>
                    <a:gd name="connsiteY11" fmla="*/ 100402 h 127929"/>
                    <a:gd name="connsiteX12" fmla="*/ 86211 w 127749"/>
                    <a:gd name="connsiteY12" fmla="*/ 100402 h 127929"/>
                    <a:gd name="connsiteX13" fmla="*/ 78372 w 127749"/>
                    <a:gd name="connsiteY13" fmla="*/ 101212 h 127929"/>
                    <a:gd name="connsiteX14" fmla="*/ 78372 w 127749"/>
                    <a:gd name="connsiteY14" fmla="*/ 100402 h 127929"/>
                    <a:gd name="connsiteX15" fmla="*/ 76019 w 127749"/>
                    <a:gd name="connsiteY15" fmla="*/ 104450 h 127929"/>
                    <a:gd name="connsiteX16" fmla="*/ 70533 w 127749"/>
                    <a:gd name="connsiteY16" fmla="*/ 106879 h 127929"/>
                    <a:gd name="connsiteX17" fmla="*/ 70533 w 127749"/>
                    <a:gd name="connsiteY17" fmla="*/ 107689 h 127929"/>
                    <a:gd name="connsiteX18" fmla="*/ 65056 w 127749"/>
                    <a:gd name="connsiteY18" fmla="*/ 111737 h 127929"/>
                    <a:gd name="connsiteX19" fmla="*/ 50159 w 127749"/>
                    <a:gd name="connsiteY19" fmla="*/ 125500 h 127929"/>
                    <a:gd name="connsiteX20" fmla="*/ 38405 w 127749"/>
                    <a:gd name="connsiteY20" fmla="*/ 127929 h 127929"/>
                    <a:gd name="connsiteX21" fmla="*/ 34480 w 127749"/>
                    <a:gd name="connsiteY21" fmla="*/ 120643 h 127929"/>
                    <a:gd name="connsiteX22" fmla="*/ 30566 w 127749"/>
                    <a:gd name="connsiteY22" fmla="*/ 127929 h 127929"/>
                    <a:gd name="connsiteX23" fmla="*/ 21165 w 127749"/>
                    <a:gd name="connsiteY23" fmla="*/ 127120 h 127929"/>
                    <a:gd name="connsiteX24" fmla="*/ 26651 w 127749"/>
                    <a:gd name="connsiteY24" fmla="*/ 119023 h 127929"/>
                    <a:gd name="connsiteX25" fmla="*/ 14107 w 127749"/>
                    <a:gd name="connsiteY25" fmla="*/ 111737 h 127929"/>
                    <a:gd name="connsiteX26" fmla="*/ 14107 w 127749"/>
                    <a:gd name="connsiteY26" fmla="*/ 111737 h 127929"/>
                    <a:gd name="connsiteX27" fmla="*/ 10192 w 127749"/>
                    <a:gd name="connsiteY27" fmla="*/ 108498 h 127929"/>
                    <a:gd name="connsiteX28" fmla="*/ 14107 w 127749"/>
                    <a:gd name="connsiteY28" fmla="*/ 98781 h 127929"/>
                    <a:gd name="connsiteX29" fmla="*/ 0 w 127749"/>
                    <a:gd name="connsiteY29" fmla="*/ 91493 h 127929"/>
                    <a:gd name="connsiteX30" fmla="*/ 781 w 127749"/>
                    <a:gd name="connsiteY30" fmla="*/ 82588 h 127929"/>
                    <a:gd name="connsiteX31" fmla="*/ 14107 w 127749"/>
                    <a:gd name="connsiteY31" fmla="*/ 80158 h 127929"/>
                    <a:gd name="connsiteX32" fmla="*/ 13326 w 127749"/>
                    <a:gd name="connsiteY32" fmla="*/ 69633 h 127929"/>
                    <a:gd name="connsiteX33" fmla="*/ 40757 w 127749"/>
                    <a:gd name="connsiteY33" fmla="*/ 52629 h 127929"/>
                    <a:gd name="connsiteX34" fmla="*/ 42320 w 127749"/>
                    <a:gd name="connsiteY34" fmla="*/ 48580 h 127929"/>
                    <a:gd name="connsiteX35" fmla="*/ 36833 w 127749"/>
                    <a:gd name="connsiteY35" fmla="*/ 41293 h 127929"/>
                    <a:gd name="connsiteX36" fmla="*/ 36052 w 127749"/>
                    <a:gd name="connsiteY36" fmla="*/ 41293 h 127929"/>
                    <a:gd name="connsiteX37" fmla="*/ 36052 w 127749"/>
                    <a:gd name="connsiteY37" fmla="*/ 38865 h 127929"/>
                    <a:gd name="connsiteX38" fmla="*/ 34490 w 127749"/>
                    <a:gd name="connsiteY38" fmla="*/ 26721 h 127929"/>
                    <a:gd name="connsiteX39" fmla="*/ 51731 w 127749"/>
                    <a:gd name="connsiteY39" fmla="*/ 14574 h 127929"/>
                    <a:gd name="connsiteX40" fmla="*/ 49378 w 127749"/>
                    <a:gd name="connsiteY40" fmla="*/ 1 h 127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27749" h="127929">
                      <a:moveTo>
                        <a:pt x="49378" y="0"/>
                      </a:moveTo>
                      <a:lnTo>
                        <a:pt x="97965" y="28338"/>
                      </a:lnTo>
                      <a:lnTo>
                        <a:pt x="112862" y="20242"/>
                      </a:lnTo>
                      <a:lnTo>
                        <a:pt x="123835" y="13765"/>
                      </a:lnTo>
                      <a:lnTo>
                        <a:pt x="123835" y="13765"/>
                      </a:lnTo>
                      <a:lnTo>
                        <a:pt x="127750" y="11336"/>
                      </a:lnTo>
                      <a:lnTo>
                        <a:pt x="127750" y="12145"/>
                      </a:lnTo>
                      <a:lnTo>
                        <a:pt x="127750" y="12145"/>
                      </a:lnTo>
                      <a:lnTo>
                        <a:pt x="127750" y="45342"/>
                      </a:lnTo>
                      <a:lnTo>
                        <a:pt x="101098" y="80967"/>
                      </a:lnTo>
                      <a:lnTo>
                        <a:pt x="86211" y="101212"/>
                      </a:lnTo>
                      <a:lnTo>
                        <a:pt x="86211" y="100402"/>
                      </a:lnTo>
                      <a:lnTo>
                        <a:pt x="86211" y="100402"/>
                      </a:lnTo>
                      <a:lnTo>
                        <a:pt x="78372" y="101212"/>
                      </a:lnTo>
                      <a:lnTo>
                        <a:pt x="78372" y="100402"/>
                      </a:lnTo>
                      <a:lnTo>
                        <a:pt x="76019" y="104450"/>
                      </a:lnTo>
                      <a:lnTo>
                        <a:pt x="70533" y="106879"/>
                      </a:lnTo>
                      <a:lnTo>
                        <a:pt x="70533" y="107689"/>
                      </a:lnTo>
                      <a:lnTo>
                        <a:pt x="65056" y="111737"/>
                      </a:lnTo>
                      <a:lnTo>
                        <a:pt x="50159" y="125500"/>
                      </a:lnTo>
                      <a:lnTo>
                        <a:pt x="38405" y="127929"/>
                      </a:lnTo>
                      <a:lnTo>
                        <a:pt x="34480" y="120643"/>
                      </a:lnTo>
                      <a:lnTo>
                        <a:pt x="30566" y="127929"/>
                      </a:lnTo>
                      <a:lnTo>
                        <a:pt x="21165" y="127120"/>
                      </a:lnTo>
                      <a:lnTo>
                        <a:pt x="26651" y="119023"/>
                      </a:lnTo>
                      <a:lnTo>
                        <a:pt x="14107" y="111737"/>
                      </a:lnTo>
                      <a:lnTo>
                        <a:pt x="14107" y="111737"/>
                      </a:lnTo>
                      <a:lnTo>
                        <a:pt x="10192" y="108498"/>
                      </a:lnTo>
                      <a:lnTo>
                        <a:pt x="14107" y="98781"/>
                      </a:lnTo>
                      <a:lnTo>
                        <a:pt x="0" y="91493"/>
                      </a:lnTo>
                      <a:lnTo>
                        <a:pt x="781" y="82588"/>
                      </a:lnTo>
                      <a:lnTo>
                        <a:pt x="14107" y="80158"/>
                      </a:lnTo>
                      <a:lnTo>
                        <a:pt x="13326" y="69633"/>
                      </a:lnTo>
                      <a:lnTo>
                        <a:pt x="40757" y="52629"/>
                      </a:lnTo>
                      <a:lnTo>
                        <a:pt x="42320" y="48580"/>
                      </a:lnTo>
                      <a:lnTo>
                        <a:pt x="36833" y="41293"/>
                      </a:lnTo>
                      <a:lnTo>
                        <a:pt x="36052" y="41293"/>
                      </a:lnTo>
                      <a:lnTo>
                        <a:pt x="36052" y="38865"/>
                      </a:lnTo>
                      <a:lnTo>
                        <a:pt x="34490" y="26721"/>
                      </a:lnTo>
                      <a:lnTo>
                        <a:pt x="51731" y="14574"/>
                      </a:lnTo>
                      <a:lnTo>
                        <a:pt x="49378" y="1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5" name="Forma Livre: Forma 114">
                  <a:extLst>
                    <a:ext uri="{FF2B5EF4-FFF2-40B4-BE49-F238E27FC236}">
                      <a16:creationId xmlns:a16="http://schemas.microsoft.com/office/drawing/2014/main" id="{F1D62D96-7804-DA02-A0AB-3C91C858DE00}"/>
                    </a:ext>
                  </a:extLst>
                </p:cNvPr>
                <p:cNvSpPr/>
                <p:nvPr/>
              </p:nvSpPr>
              <p:spPr>
                <a:xfrm>
                  <a:off x="9184586" y="2746116"/>
                  <a:ext cx="222570" cy="97974"/>
                </a:xfrm>
                <a:custGeom>
                  <a:avLst/>
                  <a:gdLst>
                    <a:gd name="connsiteX0" fmla="*/ 123044 w 222570"/>
                    <a:gd name="connsiteY0" fmla="*/ 24289 h 97974"/>
                    <a:gd name="connsiteX1" fmla="*/ 140284 w 222570"/>
                    <a:gd name="connsiteY1" fmla="*/ 25908 h 97974"/>
                    <a:gd name="connsiteX2" fmla="*/ 140284 w 222570"/>
                    <a:gd name="connsiteY2" fmla="*/ 25098 h 97974"/>
                    <a:gd name="connsiteX3" fmla="*/ 140284 w 222570"/>
                    <a:gd name="connsiteY3" fmla="*/ 25908 h 97974"/>
                    <a:gd name="connsiteX4" fmla="*/ 146552 w 222570"/>
                    <a:gd name="connsiteY4" fmla="*/ 22669 h 97974"/>
                    <a:gd name="connsiteX5" fmla="*/ 148124 w 222570"/>
                    <a:gd name="connsiteY5" fmla="*/ 22669 h 97974"/>
                    <a:gd name="connsiteX6" fmla="*/ 152038 w 222570"/>
                    <a:gd name="connsiteY6" fmla="*/ 19431 h 97974"/>
                    <a:gd name="connsiteX7" fmla="*/ 152038 w 222570"/>
                    <a:gd name="connsiteY7" fmla="*/ 20241 h 97974"/>
                    <a:gd name="connsiteX8" fmla="*/ 153610 w 222570"/>
                    <a:gd name="connsiteY8" fmla="*/ 21050 h 97974"/>
                    <a:gd name="connsiteX9" fmla="*/ 153610 w 222570"/>
                    <a:gd name="connsiteY9" fmla="*/ 21860 h 97974"/>
                    <a:gd name="connsiteX10" fmla="*/ 159877 w 222570"/>
                    <a:gd name="connsiteY10" fmla="*/ 18621 h 97974"/>
                    <a:gd name="connsiteX11" fmla="*/ 159877 w 222570"/>
                    <a:gd name="connsiteY11" fmla="*/ 19431 h 97974"/>
                    <a:gd name="connsiteX12" fmla="*/ 159877 w 222570"/>
                    <a:gd name="connsiteY12" fmla="*/ 18621 h 97974"/>
                    <a:gd name="connsiteX13" fmla="*/ 159877 w 222570"/>
                    <a:gd name="connsiteY13" fmla="*/ 18621 h 97974"/>
                    <a:gd name="connsiteX14" fmla="*/ 159877 w 222570"/>
                    <a:gd name="connsiteY14" fmla="*/ 17812 h 97974"/>
                    <a:gd name="connsiteX15" fmla="*/ 159877 w 222570"/>
                    <a:gd name="connsiteY15" fmla="*/ 18621 h 97974"/>
                    <a:gd name="connsiteX16" fmla="*/ 159877 w 222570"/>
                    <a:gd name="connsiteY16" fmla="*/ 17812 h 97974"/>
                    <a:gd name="connsiteX17" fmla="*/ 166935 w 222570"/>
                    <a:gd name="connsiteY17" fmla="*/ 21050 h 97974"/>
                    <a:gd name="connsiteX18" fmla="*/ 166935 w 222570"/>
                    <a:gd name="connsiteY18" fmla="*/ 21860 h 97974"/>
                    <a:gd name="connsiteX19" fmla="*/ 166935 w 222570"/>
                    <a:gd name="connsiteY19" fmla="*/ 21860 h 97974"/>
                    <a:gd name="connsiteX20" fmla="*/ 166935 w 222570"/>
                    <a:gd name="connsiteY20" fmla="*/ 21860 h 97974"/>
                    <a:gd name="connsiteX21" fmla="*/ 172422 w 222570"/>
                    <a:gd name="connsiteY21" fmla="*/ 31575 h 97974"/>
                    <a:gd name="connsiteX22" fmla="*/ 177118 w 222570"/>
                    <a:gd name="connsiteY22" fmla="*/ 29956 h 97974"/>
                    <a:gd name="connsiteX23" fmla="*/ 178689 w 222570"/>
                    <a:gd name="connsiteY23" fmla="*/ 29146 h 97974"/>
                    <a:gd name="connsiteX24" fmla="*/ 184175 w 222570"/>
                    <a:gd name="connsiteY24" fmla="*/ 28337 h 97974"/>
                    <a:gd name="connsiteX25" fmla="*/ 184175 w 222570"/>
                    <a:gd name="connsiteY25" fmla="*/ 28337 h 97974"/>
                    <a:gd name="connsiteX26" fmla="*/ 188090 w 222570"/>
                    <a:gd name="connsiteY26" fmla="*/ 25908 h 97974"/>
                    <a:gd name="connsiteX27" fmla="*/ 189662 w 222570"/>
                    <a:gd name="connsiteY27" fmla="*/ 25908 h 97974"/>
                    <a:gd name="connsiteX28" fmla="*/ 190443 w 222570"/>
                    <a:gd name="connsiteY28" fmla="*/ 26718 h 97974"/>
                    <a:gd name="connsiteX29" fmla="*/ 197491 w 222570"/>
                    <a:gd name="connsiteY29" fmla="*/ 24289 h 97974"/>
                    <a:gd name="connsiteX30" fmla="*/ 197491 w 222570"/>
                    <a:gd name="connsiteY30" fmla="*/ 24289 h 97974"/>
                    <a:gd name="connsiteX31" fmla="*/ 197491 w 222570"/>
                    <a:gd name="connsiteY31" fmla="*/ 23479 h 97974"/>
                    <a:gd name="connsiteX32" fmla="*/ 199844 w 222570"/>
                    <a:gd name="connsiteY32" fmla="*/ 24289 h 97974"/>
                    <a:gd name="connsiteX33" fmla="*/ 199844 w 222570"/>
                    <a:gd name="connsiteY33" fmla="*/ 25908 h 97974"/>
                    <a:gd name="connsiteX34" fmla="*/ 201416 w 222570"/>
                    <a:gd name="connsiteY34" fmla="*/ 27527 h 97974"/>
                    <a:gd name="connsiteX35" fmla="*/ 202978 w 222570"/>
                    <a:gd name="connsiteY35" fmla="*/ 26718 h 97974"/>
                    <a:gd name="connsiteX36" fmla="*/ 205330 w 222570"/>
                    <a:gd name="connsiteY36" fmla="*/ 29956 h 97974"/>
                    <a:gd name="connsiteX37" fmla="*/ 206902 w 222570"/>
                    <a:gd name="connsiteY37" fmla="*/ 31575 h 97974"/>
                    <a:gd name="connsiteX38" fmla="*/ 206902 w 222570"/>
                    <a:gd name="connsiteY38" fmla="*/ 32385 h 97974"/>
                    <a:gd name="connsiteX39" fmla="*/ 208465 w 222570"/>
                    <a:gd name="connsiteY39" fmla="*/ 33195 h 97974"/>
                    <a:gd name="connsiteX40" fmla="*/ 209245 w 222570"/>
                    <a:gd name="connsiteY40" fmla="*/ 34004 h 97974"/>
                    <a:gd name="connsiteX41" fmla="*/ 210817 w 222570"/>
                    <a:gd name="connsiteY41" fmla="*/ 34814 h 97974"/>
                    <a:gd name="connsiteX42" fmla="*/ 213170 w 222570"/>
                    <a:gd name="connsiteY42" fmla="*/ 37252 h 97974"/>
                    <a:gd name="connsiteX43" fmla="*/ 214732 w 222570"/>
                    <a:gd name="connsiteY43" fmla="*/ 39681 h 97974"/>
                    <a:gd name="connsiteX44" fmla="*/ 214732 w 222570"/>
                    <a:gd name="connsiteY44" fmla="*/ 38872 h 97974"/>
                    <a:gd name="connsiteX45" fmla="*/ 214732 w 222570"/>
                    <a:gd name="connsiteY45" fmla="*/ 39681 h 97974"/>
                    <a:gd name="connsiteX46" fmla="*/ 216304 w 222570"/>
                    <a:gd name="connsiteY46" fmla="*/ 44539 h 97974"/>
                    <a:gd name="connsiteX47" fmla="*/ 216304 w 222570"/>
                    <a:gd name="connsiteY47" fmla="*/ 44539 h 97974"/>
                    <a:gd name="connsiteX48" fmla="*/ 218656 w 222570"/>
                    <a:gd name="connsiteY48" fmla="*/ 60731 h 97974"/>
                    <a:gd name="connsiteX49" fmla="*/ 220218 w 222570"/>
                    <a:gd name="connsiteY49" fmla="*/ 67208 h 97974"/>
                    <a:gd name="connsiteX50" fmla="*/ 222571 w 222570"/>
                    <a:gd name="connsiteY50" fmla="*/ 85830 h 97974"/>
                    <a:gd name="connsiteX51" fmla="*/ 222571 w 222570"/>
                    <a:gd name="connsiteY51" fmla="*/ 85830 h 97974"/>
                    <a:gd name="connsiteX52" fmla="*/ 222571 w 222570"/>
                    <a:gd name="connsiteY52" fmla="*/ 85830 h 97974"/>
                    <a:gd name="connsiteX53" fmla="*/ 222571 w 222570"/>
                    <a:gd name="connsiteY53" fmla="*/ 87449 h 97974"/>
                    <a:gd name="connsiteX54" fmla="*/ 221009 w 222570"/>
                    <a:gd name="connsiteY54" fmla="*/ 87449 h 97974"/>
                    <a:gd name="connsiteX55" fmla="*/ 220228 w 222570"/>
                    <a:gd name="connsiteY55" fmla="*/ 85830 h 97974"/>
                    <a:gd name="connsiteX56" fmla="*/ 217084 w 222570"/>
                    <a:gd name="connsiteY56" fmla="*/ 83401 h 97974"/>
                    <a:gd name="connsiteX57" fmla="*/ 217084 w 222570"/>
                    <a:gd name="connsiteY57" fmla="*/ 84211 h 97974"/>
                    <a:gd name="connsiteX58" fmla="*/ 199844 w 222570"/>
                    <a:gd name="connsiteY58" fmla="*/ 75305 h 97974"/>
                    <a:gd name="connsiteX59" fmla="*/ 199844 w 222570"/>
                    <a:gd name="connsiteY59" fmla="*/ 74495 h 97974"/>
                    <a:gd name="connsiteX60" fmla="*/ 195139 w 222570"/>
                    <a:gd name="connsiteY60" fmla="*/ 85830 h 97974"/>
                    <a:gd name="connsiteX61" fmla="*/ 195139 w 222570"/>
                    <a:gd name="connsiteY61" fmla="*/ 89878 h 97974"/>
                    <a:gd name="connsiteX62" fmla="*/ 195139 w 222570"/>
                    <a:gd name="connsiteY62" fmla="*/ 90687 h 97974"/>
                    <a:gd name="connsiteX63" fmla="*/ 192005 w 222570"/>
                    <a:gd name="connsiteY63" fmla="*/ 95545 h 97974"/>
                    <a:gd name="connsiteX64" fmla="*/ 190443 w 222570"/>
                    <a:gd name="connsiteY64" fmla="*/ 97974 h 97974"/>
                    <a:gd name="connsiteX65" fmla="*/ 190443 w 222570"/>
                    <a:gd name="connsiteY65" fmla="*/ 97165 h 97974"/>
                    <a:gd name="connsiteX66" fmla="*/ 190443 w 222570"/>
                    <a:gd name="connsiteY66" fmla="*/ 96355 h 97974"/>
                    <a:gd name="connsiteX67" fmla="*/ 189662 w 222570"/>
                    <a:gd name="connsiteY67" fmla="*/ 97165 h 97974"/>
                    <a:gd name="connsiteX68" fmla="*/ 182604 w 222570"/>
                    <a:gd name="connsiteY68" fmla="*/ 97974 h 97974"/>
                    <a:gd name="connsiteX69" fmla="*/ 181823 w 222570"/>
                    <a:gd name="connsiteY69" fmla="*/ 97165 h 97974"/>
                    <a:gd name="connsiteX70" fmla="*/ 178689 w 222570"/>
                    <a:gd name="connsiteY70" fmla="*/ 97165 h 97974"/>
                    <a:gd name="connsiteX71" fmla="*/ 177127 w 222570"/>
                    <a:gd name="connsiteY71" fmla="*/ 95545 h 97974"/>
                    <a:gd name="connsiteX72" fmla="*/ 177127 w 222570"/>
                    <a:gd name="connsiteY72" fmla="*/ 95545 h 97974"/>
                    <a:gd name="connsiteX73" fmla="*/ 174774 w 222570"/>
                    <a:gd name="connsiteY73" fmla="*/ 95545 h 97974"/>
                    <a:gd name="connsiteX74" fmla="*/ 173203 w 222570"/>
                    <a:gd name="connsiteY74" fmla="*/ 95545 h 97974"/>
                    <a:gd name="connsiteX75" fmla="*/ 170850 w 222570"/>
                    <a:gd name="connsiteY75" fmla="*/ 93926 h 97974"/>
                    <a:gd name="connsiteX76" fmla="*/ 170850 w 222570"/>
                    <a:gd name="connsiteY76" fmla="*/ 93116 h 97974"/>
                    <a:gd name="connsiteX77" fmla="*/ 163011 w 222570"/>
                    <a:gd name="connsiteY77" fmla="*/ 89068 h 97974"/>
                    <a:gd name="connsiteX78" fmla="*/ 163011 w 222570"/>
                    <a:gd name="connsiteY78" fmla="*/ 88259 h 97974"/>
                    <a:gd name="connsiteX79" fmla="*/ 152048 w 222570"/>
                    <a:gd name="connsiteY79" fmla="*/ 90687 h 97974"/>
                    <a:gd name="connsiteX80" fmla="*/ 149695 w 222570"/>
                    <a:gd name="connsiteY80" fmla="*/ 93116 h 97974"/>
                    <a:gd name="connsiteX81" fmla="*/ 148124 w 222570"/>
                    <a:gd name="connsiteY81" fmla="*/ 94736 h 97974"/>
                    <a:gd name="connsiteX82" fmla="*/ 145771 w 222570"/>
                    <a:gd name="connsiteY82" fmla="*/ 96355 h 97974"/>
                    <a:gd name="connsiteX83" fmla="*/ 142637 w 222570"/>
                    <a:gd name="connsiteY83" fmla="*/ 94736 h 97974"/>
                    <a:gd name="connsiteX84" fmla="*/ 136370 w 222570"/>
                    <a:gd name="connsiteY84" fmla="*/ 97165 h 97974"/>
                    <a:gd name="connsiteX85" fmla="*/ 133236 w 222570"/>
                    <a:gd name="connsiteY85" fmla="*/ 96355 h 97974"/>
                    <a:gd name="connsiteX86" fmla="*/ 132455 w 222570"/>
                    <a:gd name="connsiteY86" fmla="*/ 96355 h 97974"/>
                    <a:gd name="connsiteX87" fmla="*/ 132455 w 222570"/>
                    <a:gd name="connsiteY87" fmla="*/ 95545 h 97974"/>
                    <a:gd name="connsiteX88" fmla="*/ 130883 w 222570"/>
                    <a:gd name="connsiteY88" fmla="*/ 93116 h 97974"/>
                    <a:gd name="connsiteX89" fmla="*/ 108157 w 222570"/>
                    <a:gd name="connsiteY89" fmla="*/ 81782 h 97974"/>
                    <a:gd name="connsiteX90" fmla="*/ 93269 w 222570"/>
                    <a:gd name="connsiteY90" fmla="*/ 84211 h 97974"/>
                    <a:gd name="connsiteX91" fmla="*/ 83077 w 222570"/>
                    <a:gd name="connsiteY91" fmla="*/ 94736 h 97974"/>
                    <a:gd name="connsiteX92" fmla="*/ 69752 w 222570"/>
                    <a:gd name="connsiteY92" fmla="*/ 90687 h 97974"/>
                    <a:gd name="connsiteX93" fmla="*/ 58779 w 222570"/>
                    <a:gd name="connsiteY93" fmla="*/ 90687 h 97974"/>
                    <a:gd name="connsiteX94" fmla="*/ 52511 w 222570"/>
                    <a:gd name="connsiteY94" fmla="*/ 85830 h 97974"/>
                    <a:gd name="connsiteX95" fmla="*/ 36052 w 222570"/>
                    <a:gd name="connsiteY95" fmla="*/ 93926 h 97974"/>
                    <a:gd name="connsiteX96" fmla="*/ 34480 w 222570"/>
                    <a:gd name="connsiteY96" fmla="*/ 89878 h 97974"/>
                    <a:gd name="connsiteX97" fmla="*/ 41539 w 222570"/>
                    <a:gd name="connsiteY97" fmla="*/ 80972 h 97974"/>
                    <a:gd name="connsiteX98" fmla="*/ 33700 w 222570"/>
                    <a:gd name="connsiteY98" fmla="*/ 68828 h 97974"/>
                    <a:gd name="connsiteX99" fmla="*/ 24299 w 222570"/>
                    <a:gd name="connsiteY99" fmla="*/ 68018 h 97974"/>
                    <a:gd name="connsiteX100" fmla="*/ 14888 w 222570"/>
                    <a:gd name="connsiteY100" fmla="*/ 57493 h 97974"/>
                    <a:gd name="connsiteX101" fmla="*/ 5487 w 222570"/>
                    <a:gd name="connsiteY101" fmla="*/ 59922 h 97974"/>
                    <a:gd name="connsiteX102" fmla="*/ 9401 w 222570"/>
                    <a:gd name="connsiteY102" fmla="*/ 49397 h 97974"/>
                    <a:gd name="connsiteX103" fmla="*/ 0 w 222570"/>
                    <a:gd name="connsiteY103" fmla="*/ 46968 h 97974"/>
                    <a:gd name="connsiteX104" fmla="*/ 34480 w 222570"/>
                    <a:gd name="connsiteY104" fmla="*/ 29966 h 97974"/>
                    <a:gd name="connsiteX105" fmla="*/ 68189 w 222570"/>
                    <a:gd name="connsiteY105" fmla="*/ 11335 h 97974"/>
                    <a:gd name="connsiteX106" fmla="*/ 86992 w 222570"/>
                    <a:gd name="connsiteY106" fmla="*/ 1619 h 97974"/>
                    <a:gd name="connsiteX107" fmla="*/ 89345 w 222570"/>
                    <a:gd name="connsiteY107" fmla="*/ 0 h 97974"/>
                    <a:gd name="connsiteX108" fmla="*/ 114424 w 222570"/>
                    <a:gd name="connsiteY108" fmla="*/ 19431 h 97974"/>
                    <a:gd name="connsiteX109" fmla="*/ 123044 w 222570"/>
                    <a:gd name="connsiteY109" fmla="*/ 24289 h 97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</a:cxnLst>
                  <a:rect l="l" t="t" r="r" b="b"/>
                  <a:pathLst>
                    <a:path w="222570" h="97974">
                      <a:moveTo>
                        <a:pt x="123044" y="24289"/>
                      </a:moveTo>
                      <a:lnTo>
                        <a:pt x="140284" y="25908"/>
                      </a:lnTo>
                      <a:lnTo>
                        <a:pt x="140284" y="25098"/>
                      </a:lnTo>
                      <a:lnTo>
                        <a:pt x="140284" y="25908"/>
                      </a:lnTo>
                      <a:lnTo>
                        <a:pt x="146552" y="22669"/>
                      </a:lnTo>
                      <a:lnTo>
                        <a:pt x="148124" y="22669"/>
                      </a:lnTo>
                      <a:lnTo>
                        <a:pt x="152038" y="19431"/>
                      </a:lnTo>
                      <a:lnTo>
                        <a:pt x="152038" y="20241"/>
                      </a:lnTo>
                      <a:lnTo>
                        <a:pt x="153610" y="21050"/>
                      </a:lnTo>
                      <a:lnTo>
                        <a:pt x="153610" y="21860"/>
                      </a:lnTo>
                      <a:lnTo>
                        <a:pt x="159877" y="18621"/>
                      </a:lnTo>
                      <a:lnTo>
                        <a:pt x="159877" y="19431"/>
                      </a:lnTo>
                      <a:lnTo>
                        <a:pt x="159877" y="18621"/>
                      </a:lnTo>
                      <a:lnTo>
                        <a:pt x="159877" y="18621"/>
                      </a:lnTo>
                      <a:lnTo>
                        <a:pt x="159877" y="17812"/>
                      </a:lnTo>
                      <a:lnTo>
                        <a:pt x="159877" y="18621"/>
                      </a:lnTo>
                      <a:lnTo>
                        <a:pt x="159877" y="17812"/>
                      </a:lnTo>
                      <a:lnTo>
                        <a:pt x="166935" y="21050"/>
                      </a:lnTo>
                      <a:lnTo>
                        <a:pt x="166935" y="21860"/>
                      </a:lnTo>
                      <a:lnTo>
                        <a:pt x="166935" y="21860"/>
                      </a:lnTo>
                      <a:lnTo>
                        <a:pt x="166935" y="21860"/>
                      </a:lnTo>
                      <a:lnTo>
                        <a:pt x="172422" y="31575"/>
                      </a:lnTo>
                      <a:lnTo>
                        <a:pt x="177118" y="29956"/>
                      </a:lnTo>
                      <a:lnTo>
                        <a:pt x="178689" y="29146"/>
                      </a:lnTo>
                      <a:lnTo>
                        <a:pt x="184175" y="28337"/>
                      </a:lnTo>
                      <a:lnTo>
                        <a:pt x="184175" y="28337"/>
                      </a:lnTo>
                      <a:lnTo>
                        <a:pt x="188090" y="25908"/>
                      </a:lnTo>
                      <a:lnTo>
                        <a:pt x="189662" y="25908"/>
                      </a:lnTo>
                      <a:lnTo>
                        <a:pt x="190443" y="26718"/>
                      </a:lnTo>
                      <a:lnTo>
                        <a:pt x="197491" y="24289"/>
                      </a:lnTo>
                      <a:lnTo>
                        <a:pt x="197491" y="24289"/>
                      </a:lnTo>
                      <a:lnTo>
                        <a:pt x="197491" y="23479"/>
                      </a:lnTo>
                      <a:lnTo>
                        <a:pt x="199844" y="24289"/>
                      </a:lnTo>
                      <a:lnTo>
                        <a:pt x="199844" y="25908"/>
                      </a:lnTo>
                      <a:lnTo>
                        <a:pt x="201416" y="27527"/>
                      </a:lnTo>
                      <a:lnTo>
                        <a:pt x="202978" y="26718"/>
                      </a:lnTo>
                      <a:lnTo>
                        <a:pt x="205330" y="29956"/>
                      </a:lnTo>
                      <a:lnTo>
                        <a:pt x="206902" y="31575"/>
                      </a:lnTo>
                      <a:lnTo>
                        <a:pt x="206902" y="32385"/>
                      </a:lnTo>
                      <a:lnTo>
                        <a:pt x="208465" y="33195"/>
                      </a:lnTo>
                      <a:lnTo>
                        <a:pt x="209245" y="34004"/>
                      </a:lnTo>
                      <a:lnTo>
                        <a:pt x="210817" y="34814"/>
                      </a:lnTo>
                      <a:lnTo>
                        <a:pt x="213170" y="37252"/>
                      </a:lnTo>
                      <a:lnTo>
                        <a:pt x="214732" y="39681"/>
                      </a:lnTo>
                      <a:lnTo>
                        <a:pt x="214732" y="38872"/>
                      </a:lnTo>
                      <a:lnTo>
                        <a:pt x="214732" y="39681"/>
                      </a:lnTo>
                      <a:lnTo>
                        <a:pt x="216304" y="44539"/>
                      </a:lnTo>
                      <a:lnTo>
                        <a:pt x="216304" y="44539"/>
                      </a:lnTo>
                      <a:lnTo>
                        <a:pt x="218656" y="60731"/>
                      </a:lnTo>
                      <a:lnTo>
                        <a:pt x="220218" y="67208"/>
                      </a:lnTo>
                      <a:lnTo>
                        <a:pt x="222571" y="85830"/>
                      </a:lnTo>
                      <a:lnTo>
                        <a:pt x="222571" y="85830"/>
                      </a:lnTo>
                      <a:lnTo>
                        <a:pt x="222571" y="85830"/>
                      </a:lnTo>
                      <a:lnTo>
                        <a:pt x="222571" y="87449"/>
                      </a:lnTo>
                      <a:lnTo>
                        <a:pt x="221009" y="87449"/>
                      </a:lnTo>
                      <a:lnTo>
                        <a:pt x="220228" y="85830"/>
                      </a:lnTo>
                      <a:lnTo>
                        <a:pt x="217084" y="83401"/>
                      </a:lnTo>
                      <a:lnTo>
                        <a:pt x="217084" y="84211"/>
                      </a:lnTo>
                      <a:lnTo>
                        <a:pt x="199844" y="75305"/>
                      </a:lnTo>
                      <a:lnTo>
                        <a:pt x="199844" y="74495"/>
                      </a:lnTo>
                      <a:lnTo>
                        <a:pt x="195139" y="85830"/>
                      </a:lnTo>
                      <a:lnTo>
                        <a:pt x="195139" y="89878"/>
                      </a:lnTo>
                      <a:lnTo>
                        <a:pt x="195139" y="90687"/>
                      </a:lnTo>
                      <a:lnTo>
                        <a:pt x="192005" y="95545"/>
                      </a:lnTo>
                      <a:lnTo>
                        <a:pt x="190443" y="97974"/>
                      </a:lnTo>
                      <a:lnTo>
                        <a:pt x="190443" y="97165"/>
                      </a:lnTo>
                      <a:lnTo>
                        <a:pt x="190443" y="96355"/>
                      </a:lnTo>
                      <a:lnTo>
                        <a:pt x="189662" y="97165"/>
                      </a:lnTo>
                      <a:lnTo>
                        <a:pt x="182604" y="97974"/>
                      </a:lnTo>
                      <a:lnTo>
                        <a:pt x="181823" y="97165"/>
                      </a:lnTo>
                      <a:lnTo>
                        <a:pt x="178689" y="97165"/>
                      </a:lnTo>
                      <a:lnTo>
                        <a:pt x="177127" y="95545"/>
                      </a:lnTo>
                      <a:lnTo>
                        <a:pt x="177127" y="95545"/>
                      </a:lnTo>
                      <a:lnTo>
                        <a:pt x="174774" y="95545"/>
                      </a:lnTo>
                      <a:lnTo>
                        <a:pt x="173203" y="95545"/>
                      </a:lnTo>
                      <a:lnTo>
                        <a:pt x="170850" y="93926"/>
                      </a:lnTo>
                      <a:lnTo>
                        <a:pt x="170850" y="93116"/>
                      </a:lnTo>
                      <a:lnTo>
                        <a:pt x="163011" y="89068"/>
                      </a:lnTo>
                      <a:lnTo>
                        <a:pt x="163011" y="88259"/>
                      </a:lnTo>
                      <a:lnTo>
                        <a:pt x="152048" y="90687"/>
                      </a:lnTo>
                      <a:lnTo>
                        <a:pt x="149695" y="93116"/>
                      </a:lnTo>
                      <a:lnTo>
                        <a:pt x="148124" y="94736"/>
                      </a:lnTo>
                      <a:lnTo>
                        <a:pt x="145771" y="96355"/>
                      </a:lnTo>
                      <a:lnTo>
                        <a:pt x="142637" y="94736"/>
                      </a:lnTo>
                      <a:lnTo>
                        <a:pt x="136370" y="97165"/>
                      </a:lnTo>
                      <a:lnTo>
                        <a:pt x="133236" y="96355"/>
                      </a:lnTo>
                      <a:lnTo>
                        <a:pt x="132455" y="96355"/>
                      </a:lnTo>
                      <a:lnTo>
                        <a:pt x="132455" y="95545"/>
                      </a:lnTo>
                      <a:lnTo>
                        <a:pt x="130883" y="93116"/>
                      </a:lnTo>
                      <a:lnTo>
                        <a:pt x="108157" y="81782"/>
                      </a:lnTo>
                      <a:lnTo>
                        <a:pt x="93269" y="84211"/>
                      </a:lnTo>
                      <a:lnTo>
                        <a:pt x="83077" y="94736"/>
                      </a:lnTo>
                      <a:lnTo>
                        <a:pt x="69752" y="90687"/>
                      </a:lnTo>
                      <a:lnTo>
                        <a:pt x="58779" y="90687"/>
                      </a:lnTo>
                      <a:lnTo>
                        <a:pt x="52511" y="85830"/>
                      </a:lnTo>
                      <a:lnTo>
                        <a:pt x="36052" y="93926"/>
                      </a:lnTo>
                      <a:lnTo>
                        <a:pt x="34480" y="89878"/>
                      </a:lnTo>
                      <a:lnTo>
                        <a:pt x="41539" y="80972"/>
                      </a:lnTo>
                      <a:lnTo>
                        <a:pt x="33700" y="68828"/>
                      </a:lnTo>
                      <a:lnTo>
                        <a:pt x="24299" y="68018"/>
                      </a:lnTo>
                      <a:lnTo>
                        <a:pt x="14888" y="57493"/>
                      </a:lnTo>
                      <a:lnTo>
                        <a:pt x="5487" y="59922"/>
                      </a:lnTo>
                      <a:lnTo>
                        <a:pt x="9401" y="49397"/>
                      </a:lnTo>
                      <a:lnTo>
                        <a:pt x="0" y="46968"/>
                      </a:lnTo>
                      <a:lnTo>
                        <a:pt x="34480" y="29966"/>
                      </a:lnTo>
                      <a:lnTo>
                        <a:pt x="68189" y="11335"/>
                      </a:lnTo>
                      <a:lnTo>
                        <a:pt x="86992" y="1619"/>
                      </a:lnTo>
                      <a:lnTo>
                        <a:pt x="89345" y="0"/>
                      </a:lnTo>
                      <a:lnTo>
                        <a:pt x="114424" y="19431"/>
                      </a:lnTo>
                      <a:lnTo>
                        <a:pt x="123044" y="24289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6" name="Forma Livre: Forma 115">
                  <a:extLst>
                    <a:ext uri="{FF2B5EF4-FFF2-40B4-BE49-F238E27FC236}">
                      <a16:creationId xmlns:a16="http://schemas.microsoft.com/office/drawing/2014/main" id="{D36F99F3-565F-4CD0-20AA-80AEC9C2CED0}"/>
                    </a:ext>
                  </a:extLst>
                </p:cNvPr>
                <p:cNvSpPr/>
                <p:nvPr/>
              </p:nvSpPr>
              <p:spPr>
                <a:xfrm>
                  <a:off x="9476918" y="2354233"/>
                  <a:ext cx="276662" cy="205659"/>
                </a:xfrm>
                <a:custGeom>
                  <a:avLst/>
                  <a:gdLst>
                    <a:gd name="connsiteX0" fmla="*/ 253146 w 276662"/>
                    <a:gd name="connsiteY0" fmla="*/ 0 h 205659"/>
                    <a:gd name="connsiteX1" fmla="*/ 255498 w 276662"/>
                    <a:gd name="connsiteY1" fmla="*/ 13765 h 205659"/>
                    <a:gd name="connsiteX2" fmla="*/ 272739 w 276662"/>
                    <a:gd name="connsiteY2" fmla="*/ 72871 h 205659"/>
                    <a:gd name="connsiteX3" fmla="*/ 276663 w 276662"/>
                    <a:gd name="connsiteY3" fmla="*/ 75300 h 205659"/>
                    <a:gd name="connsiteX4" fmla="*/ 271176 w 276662"/>
                    <a:gd name="connsiteY4" fmla="*/ 82587 h 205659"/>
                    <a:gd name="connsiteX5" fmla="*/ 275091 w 276662"/>
                    <a:gd name="connsiteY5" fmla="*/ 86636 h 205659"/>
                    <a:gd name="connsiteX6" fmla="*/ 268824 w 276662"/>
                    <a:gd name="connsiteY6" fmla="*/ 88255 h 205659"/>
                    <a:gd name="connsiteX7" fmla="*/ 272739 w 276662"/>
                    <a:gd name="connsiteY7" fmla="*/ 96353 h 205659"/>
                    <a:gd name="connsiteX8" fmla="*/ 270386 w 276662"/>
                    <a:gd name="connsiteY8" fmla="*/ 116595 h 205659"/>
                    <a:gd name="connsiteX9" fmla="*/ 221799 w 276662"/>
                    <a:gd name="connsiteY9" fmla="*/ 164365 h 205659"/>
                    <a:gd name="connsiteX10" fmla="*/ 211607 w 276662"/>
                    <a:gd name="connsiteY10" fmla="*/ 162745 h 205659"/>
                    <a:gd name="connsiteX11" fmla="*/ 200634 w 276662"/>
                    <a:gd name="connsiteY11" fmla="*/ 159508 h 205659"/>
                    <a:gd name="connsiteX12" fmla="*/ 186528 w 276662"/>
                    <a:gd name="connsiteY12" fmla="*/ 152220 h 205659"/>
                    <a:gd name="connsiteX13" fmla="*/ 167716 w 276662"/>
                    <a:gd name="connsiteY13" fmla="*/ 160317 h 205659"/>
                    <a:gd name="connsiteX14" fmla="*/ 141075 w 276662"/>
                    <a:gd name="connsiteY14" fmla="*/ 163555 h 205659"/>
                    <a:gd name="connsiteX15" fmla="*/ 122263 w 276662"/>
                    <a:gd name="connsiteY15" fmla="*/ 143313 h 205659"/>
                    <a:gd name="connsiteX16" fmla="*/ 111290 w 276662"/>
                    <a:gd name="connsiteY16" fmla="*/ 165174 h 205659"/>
                    <a:gd name="connsiteX17" fmla="*/ 107366 w 276662"/>
                    <a:gd name="connsiteY17" fmla="*/ 175700 h 205659"/>
                    <a:gd name="connsiteX18" fmla="*/ 103451 w 276662"/>
                    <a:gd name="connsiteY18" fmla="*/ 182988 h 205659"/>
                    <a:gd name="connsiteX19" fmla="*/ 68970 w 276662"/>
                    <a:gd name="connsiteY19" fmla="*/ 195135 h 205659"/>
                    <a:gd name="connsiteX20" fmla="*/ 66617 w 276662"/>
                    <a:gd name="connsiteY20" fmla="*/ 205660 h 205659"/>
                    <a:gd name="connsiteX21" fmla="*/ 66617 w 276662"/>
                    <a:gd name="connsiteY21" fmla="*/ 205660 h 205659"/>
                    <a:gd name="connsiteX22" fmla="*/ 66617 w 276662"/>
                    <a:gd name="connsiteY22" fmla="*/ 205660 h 205659"/>
                    <a:gd name="connsiteX23" fmla="*/ 57207 w 276662"/>
                    <a:gd name="connsiteY23" fmla="*/ 179750 h 205659"/>
                    <a:gd name="connsiteX24" fmla="*/ 53292 w 276662"/>
                    <a:gd name="connsiteY24" fmla="*/ 175700 h 205659"/>
                    <a:gd name="connsiteX25" fmla="*/ 46234 w 276662"/>
                    <a:gd name="connsiteY25" fmla="*/ 167605 h 205659"/>
                    <a:gd name="connsiteX26" fmla="*/ 15668 w 276662"/>
                    <a:gd name="connsiteY26" fmla="*/ 138455 h 205659"/>
                    <a:gd name="connsiteX27" fmla="*/ 15668 w 276662"/>
                    <a:gd name="connsiteY27" fmla="*/ 139265 h 205659"/>
                    <a:gd name="connsiteX28" fmla="*/ 11754 w 276662"/>
                    <a:gd name="connsiteY28" fmla="*/ 135217 h 205659"/>
                    <a:gd name="connsiteX29" fmla="*/ 23507 w 276662"/>
                    <a:gd name="connsiteY29" fmla="*/ 79348 h 205659"/>
                    <a:gd name="connsiteX30" fmla="*/ 17240 w 276662"/>
                    <a:gd name="connsiteY30" fmla="*/ 74490 h 205659"/>
                    <a:gd name="connsiteX31" fmla="*/ 18021 w 276662"/>
                    <a:gd name="connsiteY31" fmla="*/ 66393 h 205659"/>
                    <a:gd name="connsiteX32" fmla="*/ 6267 w 276662"/>
                    <a:gd name="connsiteY32" fmla="*/ 64775 h 205659"/>
                    <a:gd name="connsiteX33" fmla="*/ 781 w 276662"/>
                    <a:gd name="connsiteY33" fmla="*/ 55057 h 205659"/>
                    <a:gd name="connsiteX34" fmla="*/ 0 w 276662"/>
                    <a:gd name="connsiteY34" fmla="*/ 35625 h 205659"/>
                    <a:gd name="connsiteX35" fmla="*/ 3915 w 276662"/>
                    <a:gd name="connsiteY35" fmla="*/ 25910 h 205659"/>
                    <a:gd name="connsiteX36" fmla="*/ 15668 w 276662"/>
                    <a:gd name="connsiteY36" fmla="*/ 15384 h 205659"/>
                    <a:gd name="connsiteX37" fmla="*/ 18021 w 276662"/>
                    <a:gd name="connsiteY37" fmla="*/ 21861 h 205659"/>
                    <a:gd name="connsiteX38" fmla="*/ 44672 w 276662"/>
                    <a:gd name="connsiteY38" fmla="*/ 34816 h 205659"/>
                    <a:gd name="connsiteX39" fmla="*/ 49377 w 276662"/>
                    <a:gd name="connsiteY39" fmla="*/ 33197 h 205659"/>
                    <a:gd name="connsiteX40" fmla="*/ 57207 w 276662"/>
                    <a:gd name="connsiteY40" fmla="*/ 32388 h 205659"/>
                    <a:gd name="connsiteX41" fmla="*/ 71323 w 276662"/>
                    <a:gd name="connsiteY41" fmla="*/ 40484 h 205659"/>
                    <a:gd name="connsiteX42" fmla="*/ 78371 w 276662"/>
                    <a:gd name="connsiteY42" fmla="*/ 36435 h 205659"/>
                    <a:gd name="connsiteX43" fmla="*/ 101098 w 276662"/>
                    <a:gd name="connsiteY43" fmla="*/ 38055 h 205659"/>
                    <a:gd name="connsiteX44" fmla="*/ 105023 w 276662"/>
                    <a:gd name="connsiteY44" fmla="*/ 28338 h 205659"/>
                    <a:gd name="connsiteX45" fmla="*/ 119910 w 276662"/>
                    <a:gd name="connsiteY45" fmla="*/ 30767 h 205659"/>
                    <a:gd name="connsiteX46" fmla="*/ 124616 w 276662"/>
                    <a:gd name="connsiteY46" fmla="*/ 28338 h 205659"/>
                    <a:gd name="connsiteX47" fmla="*/ 134017 w 276662"/>
                    <a:gd name="connsiteY47" fmla="*/ 34006 h 205659"/>
                    <a:gd name="connsiteX48" fmla="*/ 151257 w 276662"/>
                    <a:gd name="connsiteY48" fmla="*/ 25909 h 205659"/>
                    <a:gd name="connsiteX49" fmla="*/ 170069 w 276662"/>
                    <a:gd name="connsiteY49" fmla="*/ 31577 h 205659"/>
                    <a:gd name="connsiteX50" fmla="*/ 183394 w 276662"/>
                    <a:gd name="connsiteY50" fmla="*/ 26720 h 205659"/>
                    <a:gd name="connsiteX51" fmla="*/ 206121 w 276662"/>
                    <a:gd name="connsiteY51" fmla="*/ 29147 h 205659"/>
                    <a:gd name="connsiteX52" fmla="*/ 215522 w 276662"/>
                    <a:gd name="connsiteY52" fmla="*/ 20242 h 205659"/>
                    <a:gd name="connsiteX53" fmla="*/ 224933 w 276662"/>
                    <a:gd name="connsiteY53" fmla="*/ 9716 h 205659"/>
                    <a:gd name="connsiteX54" fmla="*/ 234334 w 276662"/>
                    <a:gd name="connsiteY54" fmla="*/ 11335 h 205659"/>
                    <a:gd name="connsiteX55" fmla="*/ 253146 w 276662"/>
                    <a:gd name="connsiteY55" fmla="*/ 0 h 20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76662" h="205659">
                      <a:moveTo>
                        <a:pt x="253146" y="0"/>
                      </a:moveTo>
                      <a:lnTo>
                        <a:pt x="255498" y="13765"/>
                      </a:lnTo>
                      <a:lnTo>
                        <a:pt x="272739" y="72871"/>
                      </a:lnTo>
                      <a:lnTo>
                        <a:pt x="276663" y="75300"/>
                      </a:lnTo>
                      <a:lnTo>
                        <a:pt x="271176" y="82587"/>
                      </a:lnTo>
                      <a:lnTo>
                        <a:pt x="275091" y="86636"/>
                      </a:lnTo>
                      <a:lnTo>
                        <a:pt x="268824" y="88255"/>
                      </a:lnTo>
                      <a:lnTo>
                        <a:pt x="272739" y="96353"/>
                      </a:lnTo>
                      <a:lnTo>
                        <a:pt x="270386" y="116595"/>
                      </a:lnTo>
                      <a:lnTo>
                        <a:pt x="221799" y="164365"/>
                      </a:lnTo>
                      <a:lnTo>
                        <a:pt x="211607" y="162745"/>
                      </a:lnTo>
                      <a:lnTo>
                        <a:pt x="200634" y="159508"/>
                      </a:lnTo>
                      <a:lnTo>
                        <a:pt x="186528" y="152220"/>
                      </a:lnTo>
                      <a:lnTo>
                        <a:pt x="167716" y="160317"/>
                      </a:lnTo>
                      <a:lnTo>
                        <a:pt x="141075" y="163555"/>
                      </a:lnTo>
                      <a:lnTo>
                        <a:pt x="122263" y="143313"/>
                      </a:lnTo>
                      <a:lnTo>
                        <a:pt x="111290" y="165174"/>
                      </a:lnTo>
                      <a:lnTo>
                        <a:pt x="107366" y="175700"/>
                      </a:lnTo>
                      <a:lnTo>
                        <a:pt x="103451" y="182988"/>
                      </a:lnTo>
                      <a:lnTo>
                        <a:pt x="68970" y="195135"/>
                      </a:lnTo>
                      <a:lnTo>
                        <a:pt x="66617" y="205660"/>
                      </a:lnTo>
                      <a:lnTo>
                        <a:pt x="66617" y="205660"/>
                      </a:lnTo>
                      <a:lnTo>
                        <a:pt x="66617" y="205660"/>
                      </a:lnTo>
                      <a:lnTo>
                        <a:pt x="57207" y="179750"/>
                      </a:lnTo>
                      <a:lnTo>
                        <a:pt x="53292" y="175700"/>
                      </a:lnTo>
                      <a:lnTo>
                        <a:pt x="46234" y="167605"/>
                      </a:lnTo>
                      <a:lnTo>
                        <a:pt x="15668" y="138455"/>
                      </a:lnTo>
                      <a:lnTo>
                        <a:pt x="15668" y="139265"/>
                      </a:lnTo>
                      <a:lnTo>
                        <a:pt x="11754" y="135217"/>
                      </a:lnTo>
                      <a:lnTo>
                        <a:pt x="23507" y="79348"/>
                      </a:lnTo>
                      <a:lnTo>
                        <a:pt x="17240" y="74490"/>
                      </a:lnTo>
                      <a:lnTo>
                        <a:pt x="18021" y="66393"/>
                      </a:lnTo>
                      <a:lnTo>
                        <a:pt x="6267" y="64775"/>
                      </a:lnTo>
                      <a:lnTo>
                        <a:pt x="781" y="55057"/>
                      </a:lnTo>
                      <a:lnTo>
                        <a:pt x="0" y="35625"/>
                      </a:lnTo>
                      <a:lnTo>
                        <a:pt x="3915" y="25910"/>
                      </a:lnTo>
                      <a:lnTo>
                        <a:pt x="15668" y="15384"/>
                      </a:lnTo>
                      <a:lnTo>
                        <a:pt x="18021" y="21861"/>
                      </a:lnTo>
                      <a:lnTo>
                        <a:pt x="44672" y="34816"/>
                      </a:lnTo>
                      <a:lnTo>
                        <a:pt x="49377" y="33197"/>
                      </a:lnTo>
                      <a:lnTo>
                        <a:pt x="57207" y="32388"/>
                      </a:lnTo>
                      <a:lnTo>
                        <a:pt x="71323" y="40484"/>
                      </a:lnTo>
                      <a:lnTo>
                        <a:pt x="78371" y="36435"/>
                      </a:lnTo>
                      <a:lnTo>
                        <a:pt x="101098" y="38055"/>
                      </a:lnTo>
                      <a:lnTo>
                        <a:pt x="105023" y="28338"/>
                      </a:lnTo>
                      <a:lnTo>
                        <a:pt x="119910" y="30767"/>
                      </a:lnTo>
                      <a:lnTo>
                        <a:pt x="124616" y="28338"/>
                      </a:lnTo>
                      <a:lnTo>
                        <a:pt x="134017" y="34006"/>
                      </a:lnTo>
                      <a:lnTo>
                        <a:pt x="151257" y="25909"/>
                      </a:lnTo>
                      <a:lnTo>
                        <a:pt x="170069" y="31577"/>
                      </a:lnTo>
                      <a:lnTo>
                        <a:pt x="183394" y="26720"/>
                      </a:lnTo>
                      <a:lnTo>
                        <a:pt x="206121" y="29147"/>
                      </a:lnTo>
                      <a:lnTo>
                        <a:pt x="215522" y="20242"/>
                      </a:lnTo>
                      <a:lnTo>
                        <a:pt x="224933" y="9716"/>
                      </a:lnTo>
                      <a:lnTo>
                        <a:pt x="234334" y="11335"/>
                      </a:lnTo>
                      <a:lnTo>
                        <a:pt x="253146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117" name="Agrupar 116">
                  <a:extLst>
                    <a:ext uri="{FF2B5EF4-FFF2-40B4-BE49-F238E27FC236}">
                      <a16:creationId xmlns:a16="http://schemas.microsoft.com/office/drawing/2014/main" id="{44F5476C-8466-77A4-9A77-59FB39D48E34}"/>
                    </a:ext>
                  </a:extLst>
                </p:cNvPr>
                <p:cNvGrpSpPr/>
                <p:nvPr/>
              </p:nvGrpSpPr>
              <p:grpSpPr>
                <a:xfrm>
                  <a:off x="8915771" y="2428722"/>
                  <a:ext cx="706136" cy="645320"/>
                  <a:chOff x="8915771" y="2428722"/>
                  <a:chExt cx="706136" cy="645320"/>
                </a:xfrm>
                <a:grpFill/>
              </p:grpSpPr>
              <p:sp>
                <p:nvSpPr>
                  <p:cNvPr id="118" name="Forma Livre: Forma 117">
                    <a:extLst>
                      <a:ext uri="{FF2B5EF4-FFF2-40B4-BE49-F238E27FC236}">
                        <a16:creationId xmlns:a16="http://schemas.microsoft.com/office/drawing/2014/main" id="{CDC6C441-B165-8601-B215-8AB9E43B2033}"/>
                      </a:ext>
                    </a:extLst>
                  </p:cNvPr>
                  <p:cNvSpPr/>
                  <p:nvPr/>
                </p:nvSpPr>
                <p:spPr>
                  <a:xfrm>
                    <a:off x="9041159" y="2491878"/>
                    <a:ext cx="199844" cy="193515"/>
                  </a:xfrm>
                  <a:custGeom>
                    <a:avLst/>
                    <a:gdLst>
                      <a:gd name="connsiteX0" fmla="*/ 127749 w 199844"/>
                      <a:gd name="connsiteY0" fmla="*/ 10526 h 193515"/>
                      <a:gd name="connsiteX1" fmla="*/ 133235 w 199844"/>
                      <a:gd name="connsiteY1" fmla="*/ 12144 h 193515"/>
                      <a:gd name="connsiteX2" fmla="*/ 141075 w 199844"/>
                      <a:gd name="connsiteY2" fmla="*/ 13765 h 193515"/>
                      <a:gd name="connsiteX3" fmla="*/ 144989 w 199844"/>
                      <a:gd name="connsiteY3" fmla="*/ 12955 h 193515"/>
                      <a:gd name="connsiteX4" fmla="*/ 144989 w 199844"/>
                      <a:gd name="connsiteY4" fmla="*/ 14574 h 193515"/>
                      <a:gd name="connsiteX5" fmla="*/ 146561 w 199844"/>
                      <a:gd name="connsiteY5" fmla="*/ 21051 h 193515"/>
                      <a:gd name="connsiteX6" fmla="*/ 143418 w 199844"/>
                      <a:gd name="connsiteY6" fmla="*/ 25099 h 193515"/>
                      <a:gd name="connsiteX7" fmla="*/ 143418 w 199844"/>
                      <a:gd name="connsiteY7" fmla="*/ 26720 h 193515"/>
                      <a:gd name="connsiteX8" fmla="*/ 144989 w 199844"/>
                      <a:gd name="connsiteY8" fmla="*/ 28340 h 193515"/>
                      <a:gd name="connsiteX9" fmla="*/ 147342 w 199844"/>
                      <a:gd name="connsiteY9" fmla="*/ 29149 h 193515"/>
                      <a:gd name="connsiteX10" fmla="*/ 148904 w 199844"/>
                      <a:gd name="connsiteY10" fmla="*/ 29149 h 193515"/>
                      <a:gd name="connsiteX11" fmla="*/ 150476 w 199844"/>
                      <a:gd name="connsiteY11" fmla="*/ 38054 h 193515"/>
                      <a:gd name="connsiteX12" fmla="*/ 152048 w 199844"/>
                      <a:gd name="connsiteY12" fmla="*/ 38054 h 193515"/>
                      <a:gd name="connsiteX13" fmla="*/ 152828 w 199844"/>
                      <a:gd name="connsiteY13" fmla="*/ 41295 h 193515"/>
                      <a:gd name="connsiteX14" fmla="*/ 152828 w 199844"/>
                      <a:gd name="connsiteY14" fmla="*/ 44532 h 193515"/>
                      <a:gd name="connsiteX15" fmla="*/ 159877 w 199844"/>
                      <a:gd name="connsiteY15" fmla="*/ 54251 h 193515"/>
                      <a:gd name="connsiteX16" fmla="*/ 162230 w 199844"/>
                      <a:gd name="connsiteY16" fmla="*/ 56679 h 193515"/>
                      <a:gd name="connsiteX17" fmla="*/ 163792 w 199844"/>
                      <a:gd name="connsiteY17" fmla="*/ 63156 h 193515"/>
                      <a:gd name="connsiteX18" fmla="*/ 165364 w 199844"/>
                      <a:gd name="connsiteY18" fmla="*/ 63156 h 193515"/>
                      <a:gd name="connsiteX19" fmla="*/ 166145 w 199844"/>
                      <a:gd name="connsiteY19" fmla="*/ 67205 h 193515"/>
                      <a:gd name="connsiteX20" fmla="*/ 177118 w 199844"/>
                      <a:gd name="connsiteY20" fmla="*/ 72062 h 193515"/>
                      <a:gd name="connsiteX21" fmla="*/ 179470 w 199844"/>
                      <a:gd name="connsiteY21" fmla="*/ 74491 h 193515"/>
                      <a:gd name="connsiteX22" fmla="*/ 180251 w 199844"/>
                      <a:gd name="connsiteY22" fmla="*/ 75301 h 193515"/>
                      <a:gd name="connsiteX23" fmla="*/ 182604 w 199844"/>
                      <a:gd name="connsiteY23" fmla="*/ 76110 h 193515"/>
                      <a:gd name="connsiteX24" fmla="*/ 183385 w 199844"/>
                      <a:gd name="connsiteY24" fmla="*/ 77730 h 193515"/>
                      <a:gd name="connsiteX25" fmla="*/ 182604 w 199844"/>
                      <a:gd name="connsiteY25" fmla="*/ 80159 h 193515"/>
                      <a:gd name="connsiteX26" fmla="*/ 182604 w 199844"/>
                      <a:gd name="connsiteY26" fmla="*/ 80968 h 193515"/>
                      <a:gd name="connsiteX27" fmla="*/ 184957 w 199844"/>
                      <a:gd name="connsiteY27" fmla="*/ 84207 h 193515"/>
                      <a:gd name="connsiteX28" fmla="*/ 188871 w 199844"/>
                      <a:gd name="connsiteY28" fmla="*/ 85016 h 193515"/>
                      <a:gd name="connsiteX29" fmla="*/ 198272 w 199844"/>
                      <a:gd name="connsiteY29" fmla="*/ 91493 h 193515"/>
                      <a:gd name="connsiteX30" fmla="*/ 199844 w 199844"/>
                      <a:gd name="connsiteY30" fmla="*/ 91493 h 193515"/>
                      <a:gd name="connsiteX31" fmla="*/ 199844 w 199844"/>
                      <a:gd name="connsiteY31" fmla="*/ 90684 h 193515"/>
                      <a:gd name="connsiteX32" fmla="*/ 192786 w 199844"/>
                      <a:gd name="connsiteY32" fmla="*/ 93113 h 193515"/>
                      <a:gd name="connsiteX33" fmla="*/ 182604 w 199844"/>
                      <a:gd name="connsiteY33" fmla="*/ 93922 h 193515"/>
                      <a:gd name="connsiteX34" fmla="*/ 181032 w 199844"/>
                      <a:gd name="connsiteY34" fmla="*/ 90684 h 193515"/>
                      <a:gd name="connsiteX35" fmla="*/ 171631 w 199844"/>
                      <a:gd name="connsiteY35" fmla="*/ 91493 h 193515"/>
                      <a:gd name="connsiteX36" fmla="*/ 169279 w 199844"/>
                      <a:gd name="connsiteY36" fmla="*/ 89874 h 193515"/>
                      <a:gd name="connsiteX37" fmla="*/ 167707 w 199844"/>
                      <a:gd name="connsiteY37" fmla="*/ 87445 h 193515"/>
                      <a:gd name="connsiteX38" fmla="*/ 165354 w 199844"/>
                      <a:gd name="connsiteY38" fmla="*/ 90684 h 193515"/>
                      <a:gd name="connsiteX39" fmla="*/ 158305 w 199844"/>
                      <a:gd name="connsiteY39" fmla="*/ 89874 h 193515"/>
                      <a:gd name="connsiteX40" fmla="*/ 155953 w 199844"/>
                      <a:gd name="connsiteY40" fmla="*/ 96351 h 193515"/>
                      <a:gd name="connsiteX41" fmla="*/ 156734 w 199844"/>
                      <a:gd name="connsiteY41" fmla="*/ 115782 h 193515"/>
                      <a:gd name="connsiteX42" fmla="*/ 124596 w 199844"/>
                      <a:gd name="connsiteY42" fmla="*/ 116592 h 193515"/>
                      <a:gd name="connsiteX43" fmla="*/ 112062 w 199844"/>
                      <a:gd name="connsiteY43" fmla="*/ 116592 h 193515"/>
                      <a:gd name="connsiteX44" fmla="*/ 112062 w 199844"/>
                      <a:gd name="connsiteY44" fmla="*/ 119021 h 193515"/>
                      <a:gd name="connsiteX45" fmla="*/ 110500 w 199844"/>
                      <a:gd name="connsiteY45" fmla="*/ 119830 h 193515"/>
                      <a:gd name="connsiteX46" fmla="*/ 110500 w 199844"/>
                      <a:gd name="connsiteY46" fmla="*/ 122259 h 193515"/>
                      <a:gd name="connsiteX47" fmla="*/ 108928 w 199844"/>
                      <a:gd name="connsiteY47" fmla="*/ 123878 h 193515"/>
                      <a:gd name="connsiteX48" fmla="*/ 107356 w 199844"/>
                      <a:gd name="connsiteY48" fmla="*/ 124688 h 193515"/>
                      <a:gd name="connsiteX49" fmla="*/ 107356 w 199844"/>
                      <a:gd name="connsiteY49" fmla="*/ 126307 h 193515"/>
                      <a:gd name="connsiteX50" fmla="*/ 108928 w 199844"/>
                      <a:gd name="connsiteY50" fmla="*/ 128736 h 193515"/>
                      <a:gd name="connsiteX51" fmla="*/ 108928 w 199844"/>
                      <a:gd name="connsiteY51" fmla="*/ 131165 h 193515"/>
                      <a:gd name="connsiteX52" fmla="*/ 107356 w 199844"/>
                      <a:gd name="connsiteY52" fmla="*/ 131165 h 193515"/>
                      <a:gd name="connsiteX53" fmla="*/ 106575 w 199844"/>
                      <a:gd name="connsiteY53" fmla="*/ 136832 h 193515"/>
                      <a:gd name="connsiteX54" fmla="*/ 103441 w 199844"/>
                      <a:gd name="connsiteY54" fmla="*/ 138452 h 193515"/>
                      <a:gd name="connsiteX55" fmla="*/ 105013 w 199844"/>
                      <a:gd name="connsiteY55" fmla="*/ 141690 h 193515"/>
                      <a:gd name="connsiteX56" fmla="*/ 105013 w 199844"/>
                      <a:gd name="connsiteY56" fmla="*/ 142500 h 193515"/>
                      <a:gd name="connsiteX57" fmla="*/ 105013 w 199844"/>
                      <a:gd name="connsiteY57" fmla="*/ 143309 h 193515"/>
                      <a:gd name="connsiteX58" fmla="*/ 106575 w 199844"/>
                      <a:gd name="connsiteY58" fmla="*/ 146548 h 193515"/>
                      <a:gd name="connsiteX59" fmla="*/ 106575 w 199844"/>
                      <a:gd name="connsiteY59" fmla="*/ 147357 h 193515"/>
                      <a:gd name="connsiteX60" fmla="*/ 106575 w 199844"/>
                      <a:gd name="connsiteY60" fmla="*/ 149786 h 193515"/>
                      <a:gd name="connsiteX61" fmla="*/ 106575 w 199844"/>
                      <a:gd name="connsiteY61" fmla="*/ 149786 h 193515"/>
                      <a:gd name="connsiteX62" fmla="*/ 106575 w 199844"/>
                      <a:gd name="connsiteY62" fmla="*/ 155463 h 193515"/>
                      <a:gd name="connsiteX63" fmla="*/ 105013 w 199844"/>
                      <a:gd name="connsiteY63" fmla="*/ 157892 h 193515"/>
                      <a:gd name="connsiteX64" fmla="*/ 105013 w 199844"/>
                      <a:gd name="connsiteY64" fmla="*/ 163560 h 193515"/>
                      <a:gd name="connsiteX65" fmla="*/ 103441 w 199844"/>
                      <a:gd name="connsiteY65" fmla="*/ 162750 h 193515"/>
                      <a:gd name="connsiteX66" fmla="*/ 105013 w 199844"/>
                      <a:gd name="connsiteY66" fmla="*/ 164369 h 193515"/>
                      <a:gd name="connsiteX67" fmla="*/ 103441 w 199844"/>
                      <a:gd name="connsiteY67" fmla="*/ 165988 h 193515"/>
                      <a:gd name="connsiteX68" fmla="*/ 105013 w 199844"/>
                      <a:gd name="connsiteY68" fmla="*/ 168417 h 193515"/>
                      <a:gd name="connsiteX69" fmla="*/ 102661 w 199844"/>
                      <a:gd name="connsiteY69" fmla="*/ 169227 h 193515"/>
                      <a:gd name="connsiteX70" fmla="*/ 102661 w 199844"/>
                      <a:gd name="connsiteY70" fmla="*/ 172465 h 193515"/>
                      <a:gd name="connsiteX71" fmla="*/ 105013 w 199844"/>
                      <a:gd name="connsiteY71" fmla="*/ 174085 h 193515"/>
                      <a:gd name="connsiteX72" fmla="*/ 106575 w 199844"/>
                      <a:gd name="connsiteY72" fmla="*/ 173275 h 193515"/>
                      <a:gd name="connsiteX73" fmla="*/ 107356 w 199844"/>
                      <a:gd name="connsiteY73" fmla="*/ 174085 h 193515"/>
                      <a:gd name="connsiteX74" fmla="*/ 107356 w 199844"/>
                      <a:gd name="connsiteY74" fmla="*/ 176514 h 193515"/>
                      <a:gd name="connsiteX75" fmla="*/ 107356 w 199844"/>
                      <a:gd name="connsiteY75" fmla="*/ 179752 h 193515"/>
                      <a:gd name="connsiteX76" fmla="*/ 106575 w 199844"/>
                      <a:gd name="connsiteY76" fmla="*/ 182181 h 193515"/>
                      <a:gd name="connsiteX77" fmla="*/ 106575 w 199844"/>
                      <a:gd name="connsiteY77" fmla="*/ 188658 h 193515"/>
                      <a:gd name="connsiteX78" fmla="*/ 107356 w 199844"/>
                      <a:gd name="connsiteY78" fmla="*/ 192706 h 193515"/>
                      <a:gd name="connsiteX79" fmla="*/ 103441 w 199844"/>
                      <a:gd name="connsiteY79" fmla="*/ 192706 h 193515"/>
                      <a:gd name="connsiteX80" fmla="*/ 101089 w 199844"/>
                      <a:gd name="connsiteY80" fmla="*/ 190277 h 193515"/>
                      <a:gd name="connsiteX81" fmla="*/ 99517 w 199844"/>
                      <a:gd name="connsiteY81" fmla="*/ 187848 h 193515"/>
                      <a:gd name="connsiteX82" fmla="*/ 95602 w 199844"/>
                      <a:gd name="connsiteY82" fmla="*/ 187039 h 193515"/>
                      <a:gd name="connsiteX83" fmla="*/ 95602 w 199844"/>
                      <a:gd name="connsiteY83" fmla="*/ 186229 h 193515"/>
                      <a:gd name="connsiteX84" fmla="*/ 95602 w 199844"/>
                      <a:gd name="connsiteY84" fmla="*/ 191087 h 193515"/>
                      <a:gd name="connsiteX85" fmla="*/ 93250 w 199844"/>
                      <a:gd name="connsiteY85" fmla="*/ 192706 h 193515"/>
                      <a:gd name="connsiteX86" fmla="*/ 90116 w 199844"/>
                      <a:gd name="connsiteY86" fmla="*/ 193516 h 193515"/>
                      <a:gd name="connsiteX87" fmla="*/ 87763 w 199844"/>
                      <a:gd name="connsiteY87" fmla="*/ 190277 h 193515"/>
                      <a:gd name="connsiteX88" fmla="*/ 84630 w 199844"/>
                      <a:gd name="connsiteY88" fmla="*/ 187848 h 193515"/>
                      <a:gd name="connsiteX89" fmla="*/ 84630 w 199844"/>
                      <a:gd name="connsiteY89" fmla="*/ 185419 h 193515"/>
                      <a:gd name="connsiteX90" fmla="*/ 84630 w 199844"/>
                      <a:gd name="connsiteY90" fmla="*/ 185419 h 193515"/>
                      <a:gd name="connsiteX91" fmla="*/ 82277 w 199844"/>
                      <a:gd name="connsiteY91" fmla="*/ 183800 h 193515"/>
                      <a:gd name="connsiteX92" fmla="*/ 79924 w 199844"/>
                      <a:gd name="connsiteY92" fmla="*/ 182181 h 193515"/>
                      <a:gd name="connsiteX93" fmla="*/ 78362 w 199844"/>
                      <a:gd name="connsiteY93" fmla="*/ 180562 h 193515"/>
                      <a:gd name="connsiteX94" fmla="*/ 76791 w 199844"/>
                      <a:gd name="connsiteY94" fmla="*/ 178133 h 193515"/>
                      <a:gd name="connsiteX95" fmla="*/ 76009 w 199844"/>
                      <a:gd name="connsiteY95" fmla="*/ 174085 h 193515"/>
                      <a:gd name="connsiteX96" fmla="*/ 72876 w 199844"/>
                      <a:gd name="connsiteY96" fmla="*/ 170846 h 193515"/>
                      <a:gd name="connsiteX97" fmla="*/ 71314 w 199844"/>
                      <a:gd name="connsiteY97" fmla="*/ 171656 h 193515"/>
                      <a:gd name="connsiteX98" fmla="*/ 71314 w 199844"/>
                      <a:gd name="connsiteY98" fmla="*/ 171656 h 193515"/>
                      <a:gd name="connsiteX99" fmla="*/ 67389 w 199844"/>
                      <a:gd name="connsiteY99" fmla="*/ 172465 h 193515"/>
                      <a:gd name="connsiteX100" fmla="*/ 66608 w 199844"/>
                      <a:gd name="connsiteY100" fmla="*/ 174085 h 193515"/>
                      <a:gd name="connsiteX101" fmla="*/ 66608 w 199844"/>
                      <a:gd name="connsiteY101" fmla="*/ 176514 h 193515"/>
                      <a:gd name="connsiteX102" fmla="*/ 67389 w 199844"/>
                      <a:gd name="connsiteY102" fmla="*/ 178942 h 193515"/>
                      <a:gd name="connsiteX103" fmla="*/ 66608 w 199844"/>
                      <a:gd name="connsiteY103" fmla="*/ 181371 h 193515"/>
                      <a:gd name="connsiteX104" fmla="*/ 62694 w 199844"/>
                      <a:gd name="connsiteY104" fmla="*/ 185419 h 193515"/>
                      <a:gd name="connsiteX105" fmla="*/ 62694 w 199844"/>
                      <a:gd name="connsiteY105" fmla="*/ 182991 h 193515"/>
                      <a:gd name="connsiteX106" fmla="*/ 62694 w 199844"/>
                      <a:gd name="connsiteY106" fmla="*/ 182991 h 193515"/>
                      <a:gd name="connsiteX107" fmla="*/ 62694 w 199844"/>
                      <a:gd name="connsiteY107" fmla="*/ 182181 h 193515"/>
                      <a:gd name="connsiteX108" fmla="*/ 62694 w 199844"/>
                      <a:gd name="connsiteY108" fmla="*/ 178942 h 193515"/>
                      <a:gd name="connsiteX109" fmla="*/ 61122 w 199844"/>
                      <a:gd name="connsiteY109" fmla="*/ 177323 h 193515"/>
                      <a:gd name="connsiteX110" fmla="*/ 59560 w 199844"/>
                      <a:gd name="connsiteY110" fmla="*/ 172465 h 193515"/>
                      <a:gd name="connsiteX111" fmla="*/ 58779 w 199844"/>
                      <a:gd name="connsiteY111" fmla="*/ 170846 h 193515"/>
                      <a:gd name="connsiteX112" fmla="*/ 51721 w 199844"/>
                      <a:gd name="connsiteY112" fmla="*/ 168417 h 193515"/>
                      <a:gd name="connsiteX113" fmla="*/ 49368 w 199844"/>
                      <a:gd name="connsiteY113" fmla="*/ 165988 h 193515"/>
                      <a:gd name="connsiteX114" fmla="*/ 49368 w 199844"/>
                      <a:gd name="connsiteY114" fmla="*/ 162750 h 193515"/>
                      <a:gd name="connsiteX115" fmla="*/ 50149 w 199844"/>
                      <a:gd name="connsiteY115" fmla="*/ 157082 h 193515"/>
                      <a:gd name="connsiteX116" fmla="*/ 47797 w 199844"/>
                      <a:gd name="connsiteY116" fmla="*/ 155463 h 193515"/>
                      <a:gd name="connsiteX117" fmla="*/ 43882 w 199844"/>
                      <a:gd name="connsiteY117" fmla="*/ 154654 h 193515"/>
                      <a:gd name="connsiteX118" fmla="*/ 38395 w 199844"/>
                      <a:gd name="connsiteY118" fmla="*/ 158702 h 193515"/>
                      <a:gd name="connsiteX119" fmla="*/ 32909 w 199844"/>
                      <a:gd name="connsiteY119" fmla="*/ 157892 h 193515"/>
                      <a:gd name="connsiteX120" fmla="*/ 32128 w 199844"/>
                      <a:gd name="connsiteY120" fmla="*/ 156273 h 193515"/>
                      <a:gd name="connsiteX121" fmla="*/ 28994 w 199844"/>
                      <a:gd name="connsiteY121" fmla="*/ 155463 h 193515"/>
                      <a:gd name="connsiteX122" fmla="*/ 28994 w 199844"/>
                      <a:gd name="connsiteY122" fmla="*/ 154654 h 193515"/>
                      <a:gd name="connsiteX123" fmla="*/ 28994 w 199844"/>
                      <a:gd name="connsiteY123" fmla="*/ 152225 h 193515"/>
                      <a:gd name="connsiteX124" fmla="*/ 25079 w 199844"/>
                      <a:gd name="connsiteY124" fmla="*/ 149796 h 193515"/>
                      <a:gd name="connsiteX125" fmla="*/ 23508 w 199844"/>
                      <a:gd name="connsiteY125" fmla="*/ 144938 h 193515"/>
                      <a:gd name="connsiteX126" fmla="*/ 22727 w 199844"/>
                      <a:gd name="connsiteY126" fmla="*/ 142509 h 193515"/>
                      <a:gd name="connsiteX127" fmla="*/ 21155 w 199844"/>
                      <a:gd name="connsiteY127" fmla="*/ 141700 h 193515"/>
                      <a:gd name="connsiteX128" fmla="*/ 19593 w 199844"/>
                      <a:gd name="connsiteY128" fmla="*/ 140080 h 193515"/>
                      <a:gd name="connsiteX129" fmla="*/ 19593 w 199844"/>
                      <a:gd name="connsiteY129" fmla="*/ 133594 h 193515"/>
                      <a:gd name="connsiteX130" fmla="*/ 21155 w 199844"/>
                      <a:gd name="connsiteY130" fmla="*/ 128736 h 193515"/>
                      <a:gd name="connsiteX131" fmla="*/ 19593 w 199844"/>
                      <a:gd name="connsiteY131" fmla="*/ 127117 h 193515"/>
                      <a:gd name="connsiteX132" fmla="*/ 17240 w 199844"/>
                      <a:gd name="connsiteY132" fmla="*/ 124688 h 193515"/>
                      <a:gd name="connsiteX133" fmla="*/ 17240 w 199844"/>
                      <a:gd name="connsiteY133" fmla="*/ 119830 h 193515"/>
                      <a:gd name="connsiteX134" fmla="*/ 18802 w 199844"/>
                      <a:gd name="connsiteY134" fmla="*/ 119830 h 193515"/>
                      <a:gd name="connsiteX135" fmla="*/ 19593 w 199844"/>
                      <a:gd name="connsiteY135" fmla="*/ 120640 h 193515"/>
                      <a:gd name="connsiteX136" fmla="*/ 21155 w 199844"/>
                      <a:gd name="connsiteY136" fmla="*/ 118211 h 193515"/>
                      <a:gd name="connsiteX137" fmla="*/ 23508 w 199844"/>
                      <a:gd name="connsiteY137" fmla="*/ 117401 h 193515"/>
                      <a:gd name="connsiteX138" fmla="*/ 25079 w 199844"/>
                      <a:gd name="connsiteY138" fmla="*/ 116592 h 193515"/>
                      <a:gd name="connsiteX139" fmla="*/ 27423 w 199844"/>
                      <a:gd name="connsiteY139" fmla="*/ 116592 h 193515"/>
                      <a:gd name="connsiteX140" fmla="*/ 28994 w 199844"/>
                      <a:gd name="connsiteY140" fmla="*/ 114163 h 193515"/>
                      <a:gd name="connsiteX141" fmla="*/ 28994 w 199844"/>
                      <a:gd name="connsiteY141" fmla="*/ 112544 h 193515"/>
                      <a:gd name="connsiteX142" fmla="*/ 30556 w 199844"/>
                      <a:gd name="connsiteY142" fmla="*/ 110924 h 193515"/>
                      <a:gd name="connsiteX143" fmla="*/ 30556 w 199844"/>
                      <a:gd name="connsiteY143" fmla="*/ 110924 h 193515"/>
                      <a:gd name="connsiteX144" fmla="*/ 23508 w 199844"/>
                      <a:gd name="connsiteY144" fmla="*/ 102018 h 193515"/>
                      <a:gd name="connsiteX145" fmla="*/ 0 w 199844"/>
                      <a:gd name="connsiteY145" fmla="*/ 68014 h 193515"/>
                      <a:gd name="connsiteX146" fmla="*/ 0 w 199844"/>
                      <a:gd name="connsiteY146" fmla="*/ 68014 h 193515"/>
                      <a:gd name="connsiteX147" fmla="*/ 3915 w 199844"/>
                      <a:gd name="connsiteY147" fmla="*/ 66395 h 193515"/>
                      <a:gd name="connsiteX148" fmla="*/ 11754 w 199844"/>
                      <a:gd name="connsiteY148" fmla="*/ 64776 h 193515"/>
                      <a:gd name="connsiteX149" fmla="*/ 18802 w 199844"/>
                      <a:gd name="connsiteY149" fmla="*/ 59918 h 193515"/>
                      <a:gd name="connsiteX150" fmla="*/ 19584 w 199844"/>
                      <a:gd name="connsiteY150" fmla="*/ 57489 h 193515"/>
                      <a:gd name="connsiteX151" fmla="*/ 22717 w 199844"/>
                      <a:gd name="connsiteY151" fmla="*/ 55870 h 193515"/>
                      <a:gd name="connsiteX152" fmla="*/ 28994 w 199844"/>
                      <a:gd name="connsiteY152" fmla="*/ 48582 h 193515"/>
                      <a:gd name="connsiteX153" fmla="*/ 32909 w 199844"/>
                      <a:gd name="connsiteY153" fmla="*/ 46151 h 193515"/>
                      <a:gd name="connsiteX154" fmla="*/ 39176 w 199844"/>
                      <a:gd name="connsiteY154" fmla="*/ 42104 h 193515"/>
                      <a:gd name="connsiteX155" fmla="*/ 50149 w 199844"/>
                      <a:gd name="connsiteY155" fmla="*/ 43723 h 193515"/>
                      <a:gd name="connsiteX156" fmla="*/ 55636 w 199844"/>
                      <a:gd name="connsiteY156" fmla="*/ 44532 h 193515"/>
                      <a:gd name="connsiteX157" fmla="*/ 57207 w 199844"/>
                      <a:gd name="connsiteY157" fmla="*/ 40485 h 193515"/>
                      <a:gd name="connsiteX158" fmla="*/ 61122 w 199844"/>
                      <a:gd name="connsiteY158" fmla="*/ 29959 h 193515"/>
                      <a:gd name="connsiteX159" fmla="*/ 63475 w 199844"/>
                      <a:gd name="connsiteY159" fmla="*/ 28340 h 193515"/>
                      <a:gd name="connsiteX160" fmla="*/ 70533 w 199844"/>
                      <a:gd name="connsiteY160" fmla="*/ 25100 h 193515"/>
                      <a:gd name="connsiteX161" fmla="*/ 76019 w 199844"/>
                      <a:gd name="connsiteY161" fmla="*/ 24291 h 193515"/>
                      <a:gd name="connsiteX162" fmla="*/ 80715 w 199844"/>
                      <a:gd name="connsiteY162" fmla="*/ 23482 h 193515"/>
                      <a:gd name="connsiteX163" fmla="*/ 90125 w 199844"/>
                      <a:gd name="connsiteY163" fmla="*/ 25100 h 193515"/>
                      <a:gd name="connsiteX164" fmla="*/ 93259 w 199844"/>
                      <a:gd name="connsiteY164" fmla="*/ 23482 h 193515"/>
                      <a:gd name="connsiteX165" fmla="*/ 97174 w 199844"/>
                      <a:gd name="connsiteY165" fmla="*/ 24291 h 193515"/>
                      <a:gd name="connsiteX166" fmla="*/ 101098 w 199844"/>
                      <a:gd name="connsiteY166" fmla="*/ 21862 h 193515"/>
                      <a:gd name="connsiteX167" fmla="*/ 103441 w 199844"/>
                      <a:gd name="connsiteY167" fmla="*/ 20242 h 193515"/>
                      <a:gd name="connsiteX168" fmla="*/ 106585 w 199844"/>
                      <a:gd name="connsiteY168" fmla="*/ 11336 h 193515"/>
                      <a:gd name="connsiteX169" fmla="*/ 107366 w 199844"/>
                      <a:gd name="connsiteY169" fmla="*/ 8908 h 193515"/>
                      <a:gd name="connsiteX170" fmla="*/ 110500 w 199844"/>
                      <a:gd name="connsiteY170" fmla="*/ 5667 h 193515"/>
                      <a:gd name="connsiteX171" fmla="*/ 118339 w 199844"/>
                      <a:gd name="connsiteY171" fmla="*/ 0 h 193515"/>
                      <a:gd name="connsiteX172" fmla="*/ 122254 w 199844"/>
                      <a:gd name="connsiteY172" fmla="*/ 810 h 193515"/>
                      <a:gd name="connsiteX173" fmla="*/ 124606 w 199844"/>
                      <a:gd name="connsiteY173" fmla="*/ 4859 h 193515"/>
                      <a:gd name="connsiteX174" fmla="*/ 124606 w 199844"/>
                      <a:gd name="connsiteY174" fmla="*/ 8907 h 193515"/>
                      <a:gd name="connsiteX175" fmla="*/ 127740 w 199844"/>
                      <a:gd name="connsiteY175" fmla="*/ 10527 h 193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</a:cxnLst>
                    <a:rect l="l" t="t" r="r" b="b"/>
                    <a:pathLst>
                      <a:path w="199844" h="193515">
                        <a:moveTo>
                          <a:pt x="127749" y="10526"/>
                        </a:moveTo>
                        <a:lnTo>
                          <a:pt x="133235" y="12144"/>
                        </a:lnTo>
                        <a:lnTo>
                          <a:pt x="141075" y="13765"/>
                        </a:lnTo>
                        <a:lnTo>
                          <a:pt x="144989" y="12955"/>
                        </a:lnTo>
                        <a:lnTo>
                          <a:pt x="144989" y="14574"/>
                        </a:lnTo>
                        <a:lnTo>
                          <a:pt x="146561" y="21051"/>
                        </a:lnTo>
                        <a:lnTo>
                          <a:pt x="143418" y="25099"/>
                        </a:lnTo>
                        <a:lnTo>
                          <a:pt x="143418" y="26720"/>
                        </a:lnTo>
                        <a:lnTo>
                          <a:pt x="144989" y="28340"/>
                        </a:lnTo>
                        <a:lnTo>
                          <a:pt x="147342" y="29149"/>
                        </a:lnTo>
                        <a:lnTo>
                          <a:pt x="148904" y="29149"/>
                        </a:lnTo>
                        <a:lnTo>
                          <a:pt x="150476" y="38054"/>
                        </a:lnTo>
                        <a:lnTo>
                          <a:pt x="152048" y="38054"/>
                        </a:lnTo>
                        <a:lnTo>
                          <a:pt x="152828" y="41295"/>
                        </a:lnTo>
                        <a:lnTo>
                          <a:pt x="152828" y="44532"/>
                        </a:lnTo>
                        <a:lnTo>
                          <a:pt x="159877" y="54251"/>
                        </a:lnTo>
                        <a:lnTo>
                          <a:pt x="162230" y="56679"/>
                        </a:lnTo>
                        <a:lnTo>
                          <a:pt x="163792" y="63156"/>
                        </a:lnTo>
                        <a:lnTo>
                          <a:pt x="165364" y="63156"/>
                        </a:lnTo>
                        <a:lnTo>
                          <a:pt x="166145" y="67205"/>
                        </a:lnTo>
                        <a:lnTo>
                          <a:pt x="177118" y="72062"/>
                        </a:lnTo>
                        <a:lnTo>
                          <a:pt x="179470" y="74491"/>
                        </a:lnTo>
                        <a:lnTo>
                          <a:pt x="180251" y="75301"/>
                        </a:lnTo>
                        <a:lnTo>
                          <a:pt x="182604" y="76110"/>
                        </a:lnTo>
                        <a:lnTo>
                          <a:pt x="183385" y="77730"/>
                        </a:lnTo>
                        <a:lnTo>
                          <a:pt x="182604" y="80159"/>
                        </a:lnTo>
                        <a:lnTo>
                          <a:pt x="182604" y="80968"/>
                        </a:lnTo>
                        <a:lnTo>
                          <a:pt x="184957" y="84207"/>
                        </a:lnTo>
                        <a:lnTo>
                          <a:pt x="188871" y="85016"/>
                        </a:lnTo>
                        <a:lnTo>
                          <a:pt x="198272" y="91493"/>
                        </a:lnTo>
                        <a:lnTo>
                          <a:pt x="199844" y="91493"/>
                        </a:lnTo>
                        <a:lnTo>
                          <a:pt x="199844" y="90684"/>
                        </a:lnTo>
                        <a:lnTo>
                          <a:pt x="192786" y="93113"/>
                        </a:lnTo>
                        <a:lnTo>
                          <a:pt x="182604" y="93922"/>
                        </a:lnTo>
                        <a:lnTo>
                          <a:pt x="181032" y="90684"/>
                        </a:lnTo>
                        <a:lnTo>
                          <a:pt x="171631" y="91493"/>
                        </a:lnTo>
                        <a:lnTo>
                          <a:pt x="169279" y="89874"/>
                        </a:lnTo>
                        <a:lnTo>
                          <a:pt x="167707" y="87445"/>
                        </a:lnTo>
                        <a:lnTo>
                          <a:pt x="165354" y="90684"/>
                        </a:lnTo>
                        <a:lnTo>
                          <a:pt x="158305" y="89874"/>
                        </a:lnTo>
                        <a:lnTo>
                          <a:pt x="155953" y="96351"/>
                        </a:lnTo>
                        <a:lnTo>
                          <a:pt x="156734" y="115782"/>
                        </a:lnTo>
                        <a:lnTo>
                          <a:pt x="124596" y="116592"/>
                        </a:lnTo>
                        <a:lnTo>
                          <a:pt x="112062" y="116592"/>
                        </a:lnTo>
                        <a:lnTo>
                          <a:pt x="112062" y="119021"/>
                        </a:lnTo>
                        <a:lnTo>
                          <a:pt x="110500" y="119830"/>
                        </a:lnTo>
                        <a:lnTo>
                          <a:pt x="110500" y="122259"/>
                        </a:lnTo>
                        <a:lnTo>
                          <a:pt x="108928" y="123878"/>
                        </a:lnTo>
                        <a:lnTo>
                          <a:pt x="107356" y="124688"/>
                        </a:lnTo>
                        <a:lnTo>
                          <a:pt x="107356" y="126307"/>
                        </a:lnTo>
                        <a:lnTo>
                          <a:pt x="108928" y="128736"/>
                        </a:lnTo>
                        <a:lnTo>
                          <a:pt x="108928" y="131165"/>
                        </a:lnTo>
                        <a:lnTo>
                          <a:pt x="107356" y="131165"/>
                        </a:lnTo>
                        <a:lnTo>
                          <a:pt x="106575" y="136832"/>
                        </a:lnTo>
                        <a:lnTo>
                          <a:pt x="103441" y="138452"/>
                        </a:lnTo>
                        <a:lnTo>
                          <a:pt x="105013" y="141690"/>
                        </a:lnTo>
                        <a:lnTo>
                          <a:pt x="105013" y="142500"/>
                        </a:lnTo>
                        <a:lnTo>
                          <a:pt x="105013" y="143309"/>
                        </a:lnTo>
                        <a:lnTo>
                          <a:pt x="106575" y="146548"/>
                        </a:lnTo>
                        <a:lnTo>
                          <a:pt x="106575" y="147357"/>
                        </a:lnTo>
                        <a:lnTo>
                          <a:pt x="106575" y="149786"/>
                        </a:lnTo>
                        <a:lnTo>
                          <a:pt x="106575" y="149786"/>
                        </a:lnTo>
                        <a:lnTo>
                          <a:pt x="106575" y="155463"/>
                        </a:lnTo>
                        <a:lnTo>
                          <a:pt x="105013" y="157892"/>
                        </a:lnTo>
                        <a:lnTo>
                          <a:pt x="105013" y="163560"/>
                        </a:lnTo>
                        <a:lnTo>
                          <a:pt x="103441" y="162750"/>
                        </a:lnTo>
                        <a:lnTo>
                          <a:pt x="105013" y="164369"/>
                        </a:lnTo>
                        <a:lnTo>
                          <a:pt x="103441" y="165988"/>
                        </a:lnTo>
                        <a:lnTo>
                          <a:pt x="105013" y="168417"/>
                        </a:lnTo>
                        <a:lnTo>
                          <a:pt x="102661" y="169227"/>
                        </a:lnTo>
                        <a:lnTo>
                          <a:pt x="102661" y="172465"/>
                        </a:lnTo>
                        <a:lnTo>
                          <a:pt x="105013" y="174085"/>
                        </a:lnTo>
                        <a:lnTo>
                          <a:pt x="106575" y="173275"/>
                        </a:lnTo>
                        <a:lnTo>
                          <a:pt x="107356" y="174085"/>
                        </a:lnTo>
                        <a:lnTo>
                          <a:pt x="107356" y="176514"/>
                        </a:lnTo>
                        <a:lnTo>
                          <a:pt x="107356" y="179752"/>
                        </a:lnTo>
                        <a:lnTo>
                          <a:pt x="106575" y="182181"/>
                        </a:lnTo>
                        <a:lnTo>
                          <a:pt x="106575" y="188658"/>
                        </a:lnTo>
                        <a:lnTo>
                          <a:pt x="107356" y="192706"/>
                        </a:lnTo>
                        <a:lnTo>
                          <a:pt x="103441" y="192706"/>
                        </a:lnTo>
                        <a:lnTo>
                          <a:pt x="101089" y="190277"/>
                        </a:lnTo>
                        <a:lnTo>
                          <a:pt x="99517" y="187848"/>
                        </a:lnTo>
                        <a:lnTo>
                          <a:pt x="95602" y="187039"/>
                        </a:lnTo>
                        <a:lnTo>
                          <a:pt x="95602" y="186229"/>
                        </a:lnTo>
                        <a:lnTo>
                          <a:pt x="95602" y="191087"/>
                        </a:lnTo>
                        <a:lnTo>
                          <a:pt x="93250" y="192706"/>
                        </a:lnTo>
                        <a:lnTo>
                          <a:pt x="90116" y="193516"/>
                        </a:lnTo>
                        <a:lnTo>
                          <a:pt x="87763" y="190277"/>
                        </a:lnTo>
                        <a:lnTo>
                          <a:pt x="84630" y="187848"/>
                        </a:lnTo>
                        <a:lnTo>
                          <a:pt x="84630" y="185419"/>
                        </a:lnTo>
                        <a:lnTo>
                          <a:pt x="84630" y="185419"/>
                        </a:lnTo>
                        <a:lnTo>
                          <a:pt x="82277" y="183800"/>
                        </a:lnTo>
                        <a:lnTo>
                          <a:pt x="79924" y="182181"/>
                        </a:lnTo>
                        <a:lnTo>
                          <a:pt x="78362" y="180562"/>
                        </a:lnTo>
                        <a:lnTo>
                          <a:pt x="76791" y="178133"/>
                        </a:lnTo>
                        <a:lnTo>
                          <a:pt x="76009" y="174085"/>
                        </a:lnTo>
                        <a:lnTo>
                          <a:pt x="72876" y="170846"/>
                        </a:lnTo>
                        <a:lnTo>
                          <a:pt x="71314" y="171656"/>
                        </a:lnTo>
                        <a:lnTo>
                          <a:pt x="71314" y="171656"/>
                        </a:lnTo>
                        <a:lnTo>
                          <a:pt x="67389" y="172465"/>
                        </a:lnTo>
                        <a:lnTo>
                          <a:pt x="66608" y="174085"/>
                        </a:lnTo>
                        <a:lnTo>
                          <a:pt x="66608" y="176514"/>
                        </a:lnTo>
                        <a:lnTo>
                          <a:pt x="67389" y="178942"/>
                        </a:lnTo>
                        <a:lnTo>
                          <a:pt x="66608" y="181371"/>
                        </a:lnTo>
                        <a:lnTo>
                          <a:pt x="62694" y="185419"/>
                        </a:lnTo>
                        <a:lnTo>
                          <a:pt x="62694" y="182991"/>
                        </a:lnTo>
                        <a:lnTo>
                          <a:pt x="62694" y="182991"/>
                        </a:lnTo>
                        <a:lnTo>
                          <a:pt x="62694" y="182181"/>
                        </a:lnTo>
                        <a:lnTo>
                          <a:pt x="62694" y="178942"/>
                        </a:lnTo>
                        <a:lnTo>
                          <a:pt x="61122" y="177323"/>
                        </a:lnTo>
                        <a:lnTo>
                          <a:pt x="59560" y="172465"/>
                        </a:lnTo>
                        <a:lnTo>
                          <a:pt x="58779" y="170846"/>
                        </a:lnTo>
                        <a:lnTo>
                          <a:pt x="51721" y="168417"/>
                        </a:lnTo>
                        <a:lnTo>
                          <a:pt x="49368" y="165988"/>
                        </a:lnTo>
                        <a:lnTo>
                          <a:pt x="49368" y="162750"/>
                        </a:lnTo>
                        <a:lnTo>
                          <a:pt x="50149" y="157082"/>
                        </a:lnTo>
                        <a:lnTo>
                          <a:pt x="47797" y="155463"/>
                        </a:lnTo>
                        <a:lnTo>
                          <a:pt x="43882" y="154654"/>
                        </a:lnTo>
                        <a:lnTo>
                          <a:pt x="38395" y="158702"/>
                        </a:lnTo>
                        <a:lnTo>
                          <a:pt x="32909" y="157892"/>
                        </a:lnTo>
                        <a:lnTo>
                          <a:pt x="32128" y="156273"/>
                        </a:lnTo>
                        <a:lnTo>
                          <a:pt x="28994" y="155463"/>
                        </a:lnTo>
                        <a:lnTo>
                          <a:pt x="28994" y="154654"/>
                        </a:lnTo>
                        <a:lnTo>
                          <a:pt x="28994" y="152225"/>
                        </a:lnTo>
                        <a:lnTo>
                          <a:pt x="25079" y="149796"/>
                        </a:lnTo>
                        <a:lnTo>
                          <a:pt x="23508" y="144938"/>
                        </a:lnTo>
                        <a:lnTo>
                          <a:pt x="22727" y="142509"/>
                        </a:lnTo>
                        <a:lnTo>
                          <a:pt x="21155" y="141700"/>
                        </a:lnTo>
                        <a:lnTo>
                          <a:pt x="19593" y="140080"/>
                        </a:lnTo>
                        <a:lnTo>
                          <a:pt x="19593" y="133594"/>
                        </a:lnTo>
                        <a:lnTo>
                          <a:pt x="21155" y="128736"/>
                        </a:lnTo>
                        <a:lnTo>
                          <a:pt x="19593" y="127117"/>
                        </a:lnTo>
                        <a:lnTo>
                          <a:pt x="17240" y="124688"/>
                        </a:lnTo>
                        <a:lnTo>
                          <a:pt x="17240" y="119830"/>
                        </a:lnTo>
                        <a:lnTo>
                          <a:pt x="18802" y="119830"/>
                        </a:lnTo>
                        <a:lnTo>
                          <a:pt x="19593" y="120640"/>
                        </a:lnTo>
                        <a:lnTo>
                          <a:pt x="21155" y="118211"/>
                        </a:lnTo>
                        <a:lnTo>
                          <a:pt x="23508" y="117401"/>
                        </a:lnTo>
                        <a:lnTo>
                          <a:pt x="25079" y="116592"/>
                        </a:lnTo>
                        <a:lnTo>
                          <a:pt x="27423" y="116592"/>
                        </a:lnTo>
                        <a:lnTo>
                          <a:pt x="28994" y="114163"/>
                        </a:lnTo>
                        <a:lnTo>
                          <a:pt x="28994" y="112544"/>
                        </a:lnTo>
                        <a:lnTo>
                          <a:pt x="30556" y="110924"/>
                        </a:lnTo>
                        <a:lnTo>
                          <a:pt x="30556" y="110924"/>
                        </a:lnTo>
                        <a:lnTo>
                          <a:pt x="23508" y="102018"/>
                        </a:lnTo>
                        <a:lnTo>
                          <a:pt x="0" y="68014"/>
                        </a:lnTo>
                        <a:lnTo>
                          <a:pt x="0" y="68014"/>
                        </a:lnTo>
                        <a:lnTo>
                          <a:pt x="3915" y="66395"/>
                        </a:lnTo>
                        <a:lnTo>
                          <a:pt x="11754" y="64776"/>
                        </a:lnTo>
                        <a:lnTo>
                          <a:pt x="18802" y="59918"/>
                        </a:lnTo>
                        <a:lnTo>
                          <a:pt x="19584" y="57489"/>
                        </a:lnTo>
                        <a:lnTo>
                          <a:pt x="22717" y="55870"/>
                        </a:lnTo>
                        <a:lnTo>
                          <a:pt x="28994" y="48582"/>
                        </a:lnTo>
                        <a:lnTo>
                          <a:pt x="32909" y="46151"/>
                        </a:lnTo>
                        <a:lnTo>
                          <a:pt x="39176" y="42104"/>
                        </a:lnTo>
                        <a:lnTo>
                          <a:pt x="50149" y="43723"/>
                        </a:lnTo>
                        <a:lnTo>
                          <a:pt x="55636" y="44532"/>
                        </a:lnTo>
                        <a:lnTo>
                          <a:pt x="57207" y="40485"/>
                        </a:lnTo>
                        <a:lnTo>
                          <a:pt x="61122" y="29959"/>
                        </a:lnTo>
                        <a:lnTo>
                          <a:pt x="63475" y="28340"/>
                        </a:lnTo>
                        <a:lnTo>
                          <a:pt x="70533" y="25100"/>
                        </a:lnTo>
                        <a:lnTo>
                          <a:pt x="76019" y="24291"/>
                        </a:lnTo>
                        <a:lnTo>
                          <a:pt x="80715" y="23482"/>
                        </a:lnTo>
                        <a:lnTo>
                          <a:pt x="90125" y="25100"/>
                        </a:lnTo>
                        <a:lnTo>
                          <a:pt x="93259" y="23482"/>
                        </a:lnTo>
                        <a:lnTo>
                          <a:pt x="97174" y="24291"/>
                        </a:lnTo>
                        <a:lnTo>
                          <a:pt x="101098" y="21862"/>
                        </a:lnTo>
                        <a:lnTo>
                          <a:pt x="103441" y="20242"/>
                        </a:lnTo>
                        <a:lnTo>
                          <a:pt x="106585" y="11336"/>
                        </a:lnTo>
                        <a:lnTo>
                          <a:pt x="107366" y="8908"/>
                        </a:lnTo>
                        <a:lnTo>
                          <a:pt x="110500" y="5667"/>
                        </a:lnTo>
                        <a:lnTo>
                          <a:pt x="118339" y="0"/>
                        </a:lnTo>
                        <a:lnTo>
                          <a:pt x="122254" y="810"/>
                        </a:lnTo>
                        <a:lnTo>
                          <a:pt x="124606" y="4859"/>
                        </a:lnTo>
                        <a:lnTo>
                          <a:pt x="124606" y="8907"/>
                        </a:lnTo>
                        <a:lnTo>
                          <a:pt x="127740" y="10527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9" name="Forma Livre: Forma 118">
                    <a:extLst>
                      <a:ext uri="{FF2B5EF4-FFF2-40B4-BE49-F238E27FC236}">
                        <a16:creationId xmlns:a16="http://schemas.microsoft.com/office/drawing/2014/main" id="{FA9C367F-5D3C-7140-9B98-480CAD6F443E}"/>
                      </a:ext>
                    </a:extLst>
                  </p:cNvPr>
                  <p:cNvSpPr/>
                  <p:nvPr/>
                </p:nvSpPr>
                <p:spPr>
                  <a:xfrm>
                    <a:off x="8972969" y="2840042"/>
                    <a:ext cx="308009" cy="234000"/>
                  </a:xfrm>
                  <a:custGeom>
                    <a:avLst/>
                    <a:gdLst>
                      <a:gd name="connsiteX0" fmla="*/ 247659 w 308009"/>
                      <a:gd name="connsiteY0" fmla="*/ 0 h 234000"/>
                      <a:gd name="connsiteX1" fmla="*/ 275882 w 308009"/>
                      <a:gd name="connsiteY1" fmla="*/ 44529 h 234000"/>
                      <a:gd name="connsiteX2" fmla="*/ 279797 w 308009"/>
                      <a:gd name="connsiteY2" fmla="*/ 50197 h 234000"/>
                      <a:gd name="connsiteX3" fmla="*/ 282150 w 308009"/>
                      <a:gd name="connsiteY3" fmla="*/ 55054 h 234000"/>
                      <a:gd name="connsiteX4" fmla="*/ 287636 w 308009"/>
                      <a:gd name="connsiteY4" fmla="*/ 63151 h 234000"/>
                      <a:gd name="connsiteX5" fmla="*/ 304876 w 308009"/>
                      <a:gd name="connsiteY5" fmla="*/ 90687 h 234000"/>
                      <a:gd name="connsiteX6" fmla="*/ 306448 w 308009"/>
                      <a:gd name="connsiteY6" fmla="*/ 92307 h 234000"/>
                      <a:gd name="connsiteX7" fmla="*/ 308010 w 308009"/>
                      <a:gd name="connsiteY7" fmla="*/ 95545 h 234000"/>
                      <a:gd name="connsiteX8" fmla="*/ 302523 w 308009"/>
                      <a:gd name="connsiteY8" fmla="*/ 106880 h 234000"/>
                      <a:gd name="connsiteX9" fmla="*/ 291551 w 308009"/>
                      <a:gd name="connsiteY9" fmla="*/ 101213 h 234000"/>
                      <a:gd name="connsiteX10" fmla="*/ 279797 w 308009"/>
                      <a:gd name="connsiteY10" fmla="*/ 110118 h 234000"/>
                      <a:gd name="connsiteX11" fmla="*/ 275882 w 308009"/>
                      <a:gd name="connsiteY11" fmla="*/ 110118 h 234000"/>
                      <a:gd name="connsiteX12" fmla="*/ 268824 w 308009"/>
                      <a:gd name="connsiteY12" fmla="*/ 122263 h 234000"/>
                      <a:gd name="connsiteX13" fmla="*/ 270396 w 308009"/>
                      <a:gd name="connsiteY13" fmla="*/ 133598 h 234000"/>
                      <a:gd name="connsiteX14" fmla="*/ 251584 w 308009"/>
                      <a:gd name="connsiteY14" fmla="*/ 136026 h 234000"/>
                      <a:gd name="connsiteX15" fmla="*/ 243745 w 308009"/>
                      <a:gd name="connsiteY15" fmla="*/ 145742 h 234000"/>
                      <a:gd name="connsiteX16" fmla="*/ 234344 w 308009"/>
                      <a:gd name="connsiteY16" fmla="*/ 141694 h 234000"/>
                      <a:gd name="connsiteX17" fmla="*/ 247659 w 308009"/>
                      <a:gd name="connsiteY17" fmla="*/ 168412 h 234000"/>
                      <a:gd name="connsiteX18" fmla="*/ 247659 w 308009"/>
                      <a:gd name="connsiteY18" fmla="*/ 169221 h 234000"/>
                      <a:gd name="connsiteX19" fmla="*/ 253146 w 308009"/>
                      <a:gd name="connsiteY19" fmla="*/ 178937 h 234000"/>
                      <a:gd name="connsiteX20" fmla="*/ 253146 w 308009"/>
                      <a:gd name="connsiteY20" fmla="*/ 197558 h 234000"/>
                      <a:gd name="connsiteX21" fmla="*/ 253146 w 308009"/>
                      <a:gd name="connsiteY21" fmla="*/ 199177 h 234000"/>
                      <a:gd name="connsiteX22" fmla="*/ 254718 w 308009"/>
                      <a:gd name="connsiteY22" fmla="*/ 221047 h 234000"/>
                      <a:gd name="connsiteX23" fmla="*/ 241392 w 308009"/>
                      <a:gd name="connsiteY23" fmla="*/ 222666 h 234000"/>
                      <a:gd name="connsiteX24" fmla="*/ 210826 w 308009"/>
                      <a:gd name="connsiteY24" fmla="*/ 223475 h 234000"/>
                      <a:gd name="connsiteX25" fmla="*/ 162240 w 308009"/>
                      <a:gd name="connsiteY25" fmla="*/ 226714 h 234000"/>
                      <a:gd name="connsiteX26" fmla="*/ 162240 w 308009"/>
                      <a:gd name="connsiteY26" fmla="*/ 225904 h 234000"/>
                      <a:gd name="connsiteX27" fmla="*/ 62703 w 308009"/>
                      <a:gd name="connsiteY27" fmla="*/ 232381 h 234000"/>
                      <a:gd name="connsiteX28" fmla="*/ 24299 w 308009"/>
                      <a:gd name="connsiteY28" fmla="*/ 232381 h 234000"/>
                      <a:gd name="connsiteX29" fmla="*/ 6268 w 308009"/>
                      <a:gd name="connsiteY29" fmla="*/ 234001 h 234000"/>
                      <a:gd name="connsiteX30" fmla="*/ 5486 w 308009"/>
                      <a:gd name="connsiteY30" fmla="*/ 226714 h 234000"/>
                      <a:gd name="connsiteX31" fmla="*/ 14897 w 308009"/>
                      <a:gd name="connsiteY31" fmla="*/ 221856 h 234000"/>
                      <a:gd name="connsiteX32" fmla="*/ 3924 w 308009"/>
                      <a:gd name="connsiteY32" fmla="*/ 212950 h 234000"/>
                      <a:gd name="connsiteX33" fmla="*/ 7839 w 308009"/>
                      <a:gd name="connsiteY33" fmla="*/ 189462 h 234000"/>
                      <a:gd name="connsiteX34" fmla="*/ 0 w 308009"/>
                      <a:gd name="connsiteY34" fmla="*/ 175698 h 234000"/>
                      <a:gd name="connsiteX35" fmla="*/ 2353 w 308009"/>
                      <a:gd name="connsiteY35" fmla="*/ 172460 h 234000"/>
                      <a:gd name="connsiteX36" fmla="*/ 13325 w 308009"/>
                      <a:gd name="connsiteY36" fmla="*/ 165983 h 234000"/>
                      <a:gd name="connsiteX37" fmla="*/ 9410 w 308009"/>
                      <a:gd name="connsiteY37" fmla="*/ 159506 h 234000"/>
                      <a:gd name="connsiteX38" fmla="*/ 14897 w 308009"/>
                      <a:gd name="connsiteY38" fmla="*/ 153029 h 234000"/>
                      <a:gd name="connsiteX39" fmla="*/ 18812 w 308009"/>
                      <a:gd name="connsiteY39" fmla="*/ 157886 h 234000"/>
                      <a:gd name="connsiteX40" fmla="*/ 32138 w 308009"/>
                      <a:gd name="connsiteY40" fmla="*/ 154648 h 234000"/>
                      <a:gd name="connsiteX41" fmla="*/ 54864 w 308009"/>
                      <a:gd name="connsiteY41" fmla="*/ 134407 h 234000"/>
                      <a:gd name="connsiteX42" fmla="*/ 55645 w 308009"/>
                      <a:gd name="connsiteY42" fmla="*/ 127121 h 234000"/>
                      <a:gd name="connsiteX43" fmla="*/ 49378 w 308009"/>
                      <a:gd name="connsiteY43" fmla="*/ 119024 h 234000"/>
                      <a:gd name="connsiteX44" fmla="*/ 50949 w 308009"/>
                      <a:gd name="connsiteY44" fmla="*/ 116596 h 234000"/>
                      <a:gd name="connsiteX45" fmla="*/ 58779 w 308009"/>
                      <a:gd name="connsiteY45" fmla="*/ 119834 h 234000"/>
                      <a:gd name="connsiteX46" fmla="*/ 59560 w 308009"/>
                      <a:gd name="connsiteY46" fmla="*/ 114167 h 234000"/>
                      <a:gd name="connsiteX47" fmla="*/ 68971 w 308009"/>
                      <a:gd name="connsiteY47" fmla="*/ 108499 h 234000"/>
                      <a:gd name="connsiteX48" fmla="*/ 73666 w 308009"/>
                      <a:gd name="connsiteY48" fmla="*/ 98784 h 234000"/>
                      <a:gd name="connsiteX49" fmla="*/ 106585 w 308009"/>
                      <a:gd name="connsiteY49" fmla="*/ 94736 h 234000"/>
                      <a:gd name="connsiteX50" fmla="*/ 106585 w 308009"/>
                      <a:gd name="connsiteY50" fmla="*/ 86639 h 234000"/>
                      <a:gd name="connsiteX51" fmla="*/ 100317 w 308009"/>
                      <a:gd name="connsiteY51" fmla="*/ 79353 h 234000"/>
                      <a:gd name="connsiteX52" fmla="*/ 108156 w 308009"/>
                      <a:gd name="connsiteY52" fmla="*/ 72066 h 234000"/>
                      <a:gd name="connsiteX53" fmla="*/ 106585 w 308009"/>
                      <a:gd name="connsiteY53" fmla="*/ 67199 h 234000"/>
                      <a:gd name="connsiteX54" fmla="*/ 114424 w 308009"/>
                      <a:gd name="connsiteY54" fmla="*/ 63151 h 234000"/>
                      <a:gd name="connsiteX55" fmla="*/ 110509 w 308009"/>
                      <a:gd name="connsiteY55" fmla="*/ 59102 h 234000"/>
                      <a:gd name="connsiteX56" fmla="*/ 110509 w 308009"/>
                      <a:gd name="connsiteY56" fmla="*/ 42100 h 234000"/>
                      <a:gd name="connsiteX57" fmla="*/ 133235 w 308009"/>
                      <a:gd name="connsiteY57" fmla="*/ 29146 h 234000"/>
                      <a:gd name="connsiteX58" fmla="*/ 158315 w 308009"/>
                      <a:gd name="connsiteY58" fmla="*/ 24289 h 234000"/>
                      <a:gd name="connsiteX59" fmla="*/ 167716 w 308009"/>
                      <a:gd name="connsiteY59" fmla="*/ 20241 h 234000"/>
                      <a:gd name="connsiteX60" fmla="*/ 180261 w 308009"/>
                      <a:gd name="connsiteY60" fmla="*/ 17812 h 234000"/>
                      <a:gd name="connsiteX61" fmla="*/ 184966 w 308009"/>
                      <a:gd name="connsiteY61" fmla="*/ 17002 h 234000"/>
                      <a:gd name="connsiteX62" fmla="*/ 192014 w 308009"/>
                      <a:gd name="connsiteY62" fmla="*/ 17812 h 234000"/>
                      <a:gd name="connsiteX63" fmla="*/ 202206 w 308009"/>
                      <a:gd name="connsiteY63" fmla="*/ 21050 h 234000"/>
                      <a:gd name="connsiteX64" fmla="*/ 228848 w 308009"/>
                      <a:gd name="connsiteY64" fmla="*/ 3238 h 234000"/>
                      <a:gd name="connsiteX65" fmla="*/ 247659 w 308009"/>
                      <a:gd name="connsiteY65" fmla="*/ 0 h 234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308009" h="234000">
                        <a:moveTo>
                          <a:pt x="247659" y="0"/>
                        </a:moveTo>
                        <a:lnTo>
                          <a:pt x="275882" y="44529"/>
                        </a:lnTo>
                        <a:lnTo>
                          <a:pt x="279797" y="50197"/>
                        </a:lnTo>
                        <a:lnTo>
                          <a:pt x="282150" y="55054"/>
                        </a:lnTo>
                        <a:lnTo>
                          <a:pt x="287636" y="63151"/>
                        </a:lnTo>
                        <a:lnTo>
                          <a:pt x="304876" y="90687"/>
                        </a:lnTo>
                        <a:lnTo>
                          <a:pt x="306448" y="92307"/>
                        </a:lnTo>
                        <a:lnTo>
                          <a:pt x="308010" y="95545"/>
                        </a:lnTo>
                        <a:lnTo>
                          <a:pt x="302523" y="106880"/>
                        </a:lnTo>
                        <a:lnTo>
                          <a:pt x="291551" y="101213"/>
                        </a:lnTo>
                        <a:lnTo>
                          <a:pt x="279797" y="110118"/>
                        </a:lnTo>
                        <a:lnTo>
                          <a:pt x="275882" y="110118"/>
                        </a:lnTo>
                        <a:lnTo>
                          <a:pt x="268824" y="122263"/>
                        </a:lnTo>
                        <a:lnTo>
                          <a:pt x="270396" y="133598"/>
                        </a:lnTo>
                        <a:lnTo>
                          <a:pt x="251584" y="136026"/>
                        </a:lnTo>
                        <a:lnTo>
                          <a:pt x="243745" y="145742"/>
                        </a:lnTo>
                        <a:lnTo>
                          <a:pt x="234344" y="141694"/>
                        </a:lnTo>
                        <a:lnTo>
                          <a:pt x="247659" y="168412"/>
                        </a:lnTo>
                        <a:lnTo>
                          <a:pt x="247659" y="169221"/>
                        </a:lnTo>
                        <a:lnTo>
                          <a:pt x="253146" y="178937"/>
                        </a:lnTo>
                        <a:lnTo>
                          <a:pt x="253146" y="197558"/>
                        </a:lnTo>
                        <a:lnTo>
                          <a:pt x="253146" y="199177"/>
                        </a:lnTo>
                        <a:lnTo>
                          <a:pt x="254718" y="221047"/>
                        </a:lnTo>
                        <a:lnTo>
                          <a:pt x="241392" y="222666"/>
                        </a:lnTo>
                        <a:lnTo>
                          <a:pt x="210826" y="223475"/>
                        </a:lnTo>
                        <a:lnTo>
                          <a:pt x="162240" y="226714"/>
                        </a:lnTo>
                        <a:lnTo>
                          <a:pt x="162240" y="225904"/>
                        </a:lnTo>
                        <a:lnTo>
                          <a:pt x="62703" y="232381"/>
                        </a:lnTo>
                        <a:lnTo>
                          <a:pt x="24299" y="232381"/>
                        </a:lnTo>
                        <a:lnTo>
                          <a:pt x="6268" y="234001"/>
                        </a:lnTo>
                        <a:lnTo>
                          <a:pt x="5486" y="226714"/>
                        </a:lnTo>
                        <a:lnTo>
                          <a:pt x="14897" y="221856"/>
                        </a:lnTo>
                        <a:lnTo>
                          <a:pt x="3924" y="212950"/>
                        </a:lnTo>
                        <a:lnTo>
                          <a:pt x="7839" y="189462"/>
                        </a:lnTo>
                        <a:lnTo>
                          <a:pt x="0" y="175698"/>
                        </a:lnTo>
                        <a:lnTo>
                          <a:pt x="2353" y="172460"/>
                        </a:lnTo>
                        <a:lnTo>
                          <a:pt x="13325" y="165983"/>
                        </a:lnTo>
                        <a:lnTo>
                          <a:pt x="9410" y="159506"/>
                        </a:lnTo>
                        <a:lnTo>
                          <a:pt x="14897" y="153029"/>
                        </a:lnTo>
                        <a:lnTo>
                          <a:pt x="18812" y="157886"/>
                        </a:lnTo>
                        <a:lnTo>
                          <a:pt x="32138" y="154648"/>
                        </a:lnTo>
                        <a:lnTo>
                          <a:pt x="54864" y="134407"/>
                        </a:lnTo>
                        <a:lnTo>
                          <a:pt x="55645" y="127121"/>
                        </a:lnTo>
                        <a:lnTo>
                          <a:pt x="49378" y="119024"/>
                        </a:lnTo>
                        <a:lnTo>
                          <a:pt x="50949" y="116596"/>
                        </a:lnTo>
                        <a:lnTo>
                          <a:pt x="58779" y="119834"/>
                        </a:lnTo>
                        <a:lnTo>
                          <a:pt x="59560" y="114167"/>
                        </a:lnTo>
                        <a:lnTo>
                          <a:pt x="68971" y="108499"/>
                        </a:lnTo>
                        <a:lnTo>
                          <a:pt x="73666" y="98784"/>
                        </a:lnTo>
                        <a:lnTo>
                          <a:pt x="106585" y="94736"/>
                        </a:lnTo>
                        <a:lnTo>
                          <a:pt x="106585" y="86639"/>
                        </a:lnTo>
                        <a:lnTo>
                          <a:pt x="100317" y="79353"/>
                        </a:lnTo>
                        <a:lnTo>
                          <a:pt x="108156" y="72066"/>
                        </a:lnTo>
                        <a:lnTo>
                          <a:pt x="106585" y="67199"/>
                        </a:lnTo>
                        <a:lnTo>
                          <a:pt x="114424" y="63151"/>
                        </a:lnTo>
                        <a:lnTo>
                          <a:pt x="110509" y="59102"/>
                        </a:lnTo>
                        <a:lnTo>
                          <a:pt x="110509" y="42100"/>
                        </a:lnTo>
                        <a:lnTo>
                          <a:pt x="133235" y="29146"/>
                        </a:lnTo>
                        <a:lnTo>
                          <a:pt x="158315" y="24289"/>
                        </a:lnTo>
                        <a:lnTo>
                          <a:pt x="167716" y="20241"/>
                        </a:lnTo>
                        <a:lnTo>
                          <a:pt x="180261" y="17812"/>
                        </a:lnTo>
                        <a:lnTo>
                          <a:pt x="184966" y="17002"/>
                        </a:lnTo>
                        <a:lnTo>
                          <a:pt x="192014" y="17812"/>
                        </a:lnTo>
                        <a:lnTo>
                          <a:pt x="202206" y="21050"/>
                        </a:lnTo>
                        <a:lnTo>
                          <a:pt x="228848" y="3238"/>
                        </a:lnTo>
                        <a:lnTo>
                          <a:pt x="247659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20" name="Forma Livre: Forma 119">
                    <a:extLst>
                      <a:ext uri="{FF2B5EF4-FFF2-40B4-BE49-F238E27FC236}">
                        <a16:creationId xmlns:a16="http://schemas.microsoft.com/office/drawing/2014/main" id="{CF32D473-B91D-C08C-02FC-0BA56D5178FD}"/>
                      </a:ext>
                    </a:extLst>
                  </p:cNvPr>
                  <p:cNvSpPr/>
                  <p:nvPr/>
                </p:nvSpPr>
                <p:spPr>
                  <a:xfrm>
                    <a:off x="9167336" y="2641665"/>
                    <a:ext cx="256279" cy="151418"/>
                  </a:xfrm>
                  <a:custGeom>
                    <a:avLst/>
                    <a:gdLst>
                      <a:gd name="connsiteX0" fmla="*/ 243744 w 256279"/>
                      <a:gd name="connsiteY0" fmla="*/ 2438 h 151418"/>
                      <a:gd name="connsiteX1" fmla="*/ 243744 w 256279"/>
                      <a:gd name="connsiteY1" fmla="*/ 2438 h 151418"/>
                      <a:gd name="connsiteX2" fmla="*/ 243744 w 256279"/>
                      <a:gd name="connsiteY2" fmla="*/ 2438 h 151418"/>
                      <a:gd name="connsiteX3" fmla="*/ 247659 w 256279"/>
                      <a:gd name="connsiteY3" fmla="*/ 4867 h 151418"/>
                      <a:gd name="connsiteX4" fmla="*/ 247659 w 256279"/>
                      <a:gd name="connsiteY4" fmla="*/ 4867 h 151418"/>
                      <a:gd name="connsiteX5" fmla="*/ 249231 w 256279"/>
                      <a:gd name="connsiteY5" fmla="*/ 4867 h 151418"/>
                      <a:gd name="connsiteX6" fmla="*/ 252365 w 256279"/>
                      <a:gd name="connsiteY6" fmla="*/ 7296 h 151418"/>
                      <a:gd name="connsiteX7" fmla="*/ 253146 w 256279"/>
                      <a:gd name="connsiteY7" fmla="*/ 8106 h 151418"/>
                      <a:gd name="connsiteX8" fmla="*/ 256280 w 256279"/>
                      <a:gd name="connsiteY8" fmla="*/ 10535 h 151418"/>
                      <a:gd name="connsiteX9" fmla="*/ 256280 w 256279"/>
                      <a:gd name="connsiteY9" fmla="*/ 18631 h 151418"/>
                      <a:gd name="connsiteX10" fmla="*/ 249231 w 256279"/>
                      <a:gd name="connsiteY10" fmla="*/ 58302 h 151418"/>
                      <a:gd name="connsiteX11" fmla="*/ 246879 w 256279"/>
                      <a:gd name="connsiteY11" fmla="*/ 68828 h 151418"/>
                      <a:gd name="connsiteX12" fmla="*/ 247659 w 256279"/>
                      <a:gd name="connsiteY12" fmla="*/ 69637 h 151418"/>
                      <a:gd name="connsiteX13" fmla="*/ 245307 w 256279"/>
                      <a:gd name="connsiteY13" fmla="*/ 82591 h 151418"/>
                      <a:gd name="connsiteX14" fmla="*/ 234334 w 256279"/>
                      <a:gd name="connsiteY14" fmla="*/ 100403 h 151418"/>
                      <a:gd name="connsiteX15" fmla="*/ 222580 w 256279"/>
                      <a:gd name="connsiteY15" fmla="*/ 108499 h 151418"/>
                      <a:gd name="connsiteX16" fmla="*/ 222580 w 256279"/>
                      <a:gd name="connsiteY16" fmla="*/ 111738 h 151418"/>
                      <a:gd name="connsiteX17" fmla="*/ 225714 w 256279"/>
                      <a:gd name="connsiteY17" fmla="*/ 113357 h 151418"/>
                      <a:gd name="connsiteX18" fmla="*/ 229628 w 256279"/>
                      <a:gd name="connsiteY18" fmla="*/ 128740 h 151418"/>
                      <a:gd name="connsiteX19" fmla="*/ 229628 w 256279"/>
                      <a:gd name="connsiteY19" fmla="*/ 128740 h 151418"/>
                      <a:gd name="connsiteX20" fmla="*/ 231981 w 256279"/>
                      <a:gd name="connsiteY20" fmla="*/ 144132 h 151418"/>
                      <a:gd name="connsiteX21" fmla="*/ 214741 w 256279"/>
                      <a:gd name="connsiteY21" fmla="*/ 129550 h 151418"/>
                      <a:gd name="connsiteX22" fmla="*/ 189662 w 256279"/>
                      <a:gd name="connsiteY22" fmla="*/ 135226 h 151418"/>
                      <a:gd name="connsiteX23" fmla="*/ 184175 w 256279"/>
                      <a:gd name="connsiteY23" fmla="*/ 126311 h 151418"/>
                      <a:gd name="connsiteX24" fmla="*/ 177117 w 256279"/>
                      <a:gd name="connsiteY24" fmla="*/ 123073 h 151418"/>
                      <a:gd name="connsiteX25" fmla="*/ 157534 w 256279"/>
                      <a:gd name="connsiteY25" fmla="*/ 130359 h 151418"/>
                      <a:gd name="connsiteX26" fmla="*/ 157534 w 256279"/>
                      <a:gd name="connsiteY26" fmla="*/ 130359 h 151418"/>
                      <a:gd name="connsiteX27" fmla="*/ 140284 w 256279"/>
                      <a:gd name="connsiteY27" fmla="*/ 128740 h 151418"/>
                      <a:gd name="connsiteX28" fmla="*/ 131664 w 256279"/>
                      <a:gd name="connsiteY28" fmla="*/ 123882 h 151418"/>
                      <a:gd name="connsiteX29" fmla="*/ 106585 w 256279"/>
                      <a:gd name="connsiteY29" fmla="*/ 104451 h 151418"/>
                      <a:gd name="connsiteX30" fmla="*/ 104232 w 256279"/>
                      <a:gd name="connsiteY30" fmla="*/ 106070 h 151418"/>
                      <a:gd name="connsiteX31" fmla="*/ 85430 w 256279"/>
                      <a:gd name="connsiteY31" fmla="*/ 115786 h 151418"/>
                      <a:gd name="connsiteX32" fmla="*/ 51721 w 256279"/>
                      <a:gd name="connsiteY32" fmla="*/ 134417 h 151418"/>
                      <a:gd name="connsiteX33" fmla="*/ 17240 w 256279"/>
                      <a:gd name="connsiteY33" fmla="*/ 151419 h 151418"/>
                      <a:gd name="connsiteX34" fmla="*/ 14887 w 256279"/>
                      <a:gd name="connsiteY34" fmla="*/ 148990 h 151418"/>
                      <a:gd name="connsiteX35" fmla="*/ 1562 w 256279"/>
                      <a:gd name="connsiteY35" fmla="*/ 138465 h 151418"/>
                      <a:gd name="connsiteX36" fmla="*/ 3915 w 256279"/>
                      <a:gd name="connsiteY36" fmla="*/ 132788 h 151418"/>
                      <a:gd name="connsiteX37" fmla="*/ 0 w 256279"/>
                      <a:gd name="connsiteY37" fmla="*/ 130359 h 151418"/>
                      <a:gd name="connsiteX38" fmla="*/ 7048 w 256279"/>
                      <a:gd name="connsiteY38" fmla="*/ 121453 h 151418"/>
                      <a:gd name="connsiteX39" fmla="*/ 5486 w 256279"/>
                      <a:gd name="connsiteY39" fmla="*/ 109309 h 151418"/>
                      <a:gd name="connsiteX40" fmla="*/ 12535 w 256279"/>
                      <a:gd name="connsiteY40" fmla="*/ 95545 h 151418"/>
                      <a:gd name="connsiteX41" fmla="*/ 10973 w 256279"/>
                      <a:gd name="connsiteY41" fmla="*/ 84210 h 151418"/>
                      <a:gd name="connsiteX42" fmla="*/ 9401 w 256279"/>
                      <a:gd name="connsiteY42" fmla="*/ 64779 h 151418"/>
                      <a:gd name="connsiteX43" fmla="*/ 13325 w 256279"/>
                      <a:gd name="connsiteY43" fmla="*/ 60731 h 151418"/>
                      <a:gd name="connsiteX44" fmla="*/ 77591 w 256279"/>
                      <a:gd name="connsiteY44" fmla="*/ 56683 h 151418"/>
                      <a:gd name="connsiteX45" fmla="*/ 85430 w 256279"/>
                      <a:gd name="connsiteY45" fmla="*/ 55874 h 151418"/>
                      <a:gd name="connsiteX46" fmla="*/ 121472 w 256279"/>
                      <a:gd name="connsiteY46" fmla="*/ 52635 h 151418"/>
                      <a:gd name="connsiteX47" fmla="*/ 123825 w 256279"/>
                      <a:gd name="connsiteY47" fmla="*/ 53445 h 151418"/>
                      <a:gd name="connsiteX48" fmla="*/ 127749 w 256279"/>
                      <a:gd name="connsiteY48" fmla="*/ 52635 h 151418"/>
                      <a:gd name="connsiteX49" fmla="*/ 146552 w 256279"/>
                      <a:gd name="connsiteY49" fmla="*/ 44539 h 151418"/>
                      <a:gd name="connsiteX50" fmla="*/ 155963 w 256279"/>
                      <a:gd name="connsiteY50" fmla="*/ 38871 h 151418"/>
                      <a:gd name="connsiteX51" fmla="*/ 167716 w 256279"/>
                      <a:gd name="connsiteY51" fmla="*/ 46968 h 151418"/>
                      <a:gd name="connsiteX52" fmla="*/ 172421 w 256279"/>
                      <a:gd name="connsiteY52" fmla="*/ 42920 h 151418"/>
                      <a:gd name="connsiteX53" fmla="*/ 184175 w 256279"/>
                      <a:gd name="connsiteY53" fmla="*/ 35633 h 151418"/>
                      <a:gd name="connsiteX54" fmla="*/ 194367 w 256279"/>
                      <a:gd name="connsiteY54" fmla="*/ 30775 h 151418"/>
                      <a:gd name="connsiteX55" fmla="*/ 224142 w 256279"/>
                      <a:gd name="connsiteY55" fmla="*/ 9725 h 151418"/>
                      <a:gd name="connsiteX56" fmla="*/ 230419 w 256279"/>
                      <a:gd name="connsiteY56" fmla="*/ 5677 h 151418"/>
                      <a:gd name="connsiteX57" fmla="*/ 233553 w 256279"/>
                      <a:gd name="connsiteY57" fmla="*/ 4058 h 151418"/>
                      <a:gd name="connsiteX58" fmla="*/ 233553 w 256279"/>
                      <a:gd name="connsiteY58" fmla="*/ 4058 h 151418"/>
                      <a:gd name="connsiteX59" fmla="*/ 233553 w 256279"/>
                      <a:gd name="connsiteY59" fmla="*/ 1619 h 151418"/>
                      <a:gd name="connsiteX60" fmla="*/ 234334 w 256279"/>
                      <a:gd name="connsiteY60" fmla="*/ 810 h 151418"/>
                      <a:gd name="connsiteX61" fmla="*/ 235896 w 256279"/>
                      <a:gd name="connsiteY61" fmla="*/ 0 h 151418"/>
                      <a:gd name="connsiteX62" fmla="*/ 237467 w 256279"/>
                      <a:gd name="connsiteY62" fmla="*/ 0 h 151418"/>
                      <a:gd name="connsiteX63" fmla="*/ 239820 w 256279"/>
                      <a:gd name="connsiteY63" fmla="*/ 810 h 151418"/>
                      <a:gd name="connsiteX64" fmla="*/ 242954 w 256279"/>
                      <a:gd name="connsiteY64" fmla="*/ 1619 h 151418"/>
                      <a:gd name="connsiteX65" fmla="*/ 243735 w 256279"/>
                      <a:gd name="connsiteY65" fmla="*/ 2429 h 151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256279" h="151418">
                        <a:moveTo>
                          <a:pt x="243744" y="2438"/>
                        </a:moveTo>
                        <a:lnTo>
                          <a:pt x="243744" y="2438"/>
                        </a:lnTo>
                        <a:lnTo>
                          <a:pt x="243744" y="2438"/>
                        </a:lnTo>
                        <a:lnTo>
                          <a:pt x="247659" y="4867"/>
                        </a:lnTo>
                        <a:lnTo>
                          <a:pt x="247659" y="4867"/>
                        </a:lnTo>
                        <a:lnTo>
                          <a:pt x="249231" y="4867"/>
                        </a:lnTo>
                        <a:lnTo>
                          <a:pt x="252365" y="7296"/>
                        </a:lnTo>
                        <a:lnTo>
                          <a:pt x="253146" y="8106"/>
                        </a:lnTo>
                        <a:lnTo>
                          <a:pt x="256280" y="10535"/>
                        </a:lnTo>
                        <a:lnTo>
                          <a:pt x="256280" y="18631"/>
                        </a:lnTo>
                        <a:lnTo>
                          <a:pt x="249231" y="58302"/>
                        </a:lnTo>
                        <a:lnTo>
                          <a:pt x="246879" y="68828"/>
                        </a:lnTo>
                        <a:lnTo>
                          <a:pt x="247659" y="69637"/>
                        </a:lnTo>
                        <a:lnTo>
                          <a:pt x="245307" y="82591"/>
                        </a:lnTo>
                        <a:lnTo>
                          <a:pt x="234334" y="100403"/>
                        </a:lnTo>
                        <a:lnTo>
                          <a:pt x="222580" y="108499"/>
                        </a:lnTo>
                        <a:lnTo>
                          <a:pt x="222580" y="111738"/>
                        </a:lnTo>
                        <a:lnTo>
                          <a:pt x="225714" y="113357"/>
                        </a:lnTo>
                        <a:lnTo>
                          <a:pt x="229628" y="128740"/>
                        </a:lnTo>
                        <a:lnTo>
                          <a:pt x="229628" y="128740"/>
                        </a:lnTo>
                        <a:lnTo>
                          <a:pt x="231981" y="144132"/>
                        </a:lnTo>
                        <a:lnTo>
                          <a:pt x="214741" y="129550"/>
                        </a:lnTo>
                        <a:lnTo>
                          <a:pt x="189662" y="135226"/>
                        </a:lnTo>
                        <a:lnTo>
                          <a:pt x="184175" y="126311"/>
                        </a:lnTo>
                        <a:lnTo>
                          <a:pt x="177117" y="123073"/>
                        </a:lnTo>
                        <a:lnTo>
                          <a:pt x="157534" y="130359"/>
                        </a:lnTo>
                        <a:lnTo>
                          <a:pt x="157534" y="130359"/>
                        </a:lnTo>
                        <a:lnTo>
                          <a:pt x="140284" y="128740"/>
                        </a:lnTo>
                        <a:lnTo>
                          <a:pt x="131664" y="123882"/>
                        </a:lnTo>
                        <a:lnTo>
                          <a:pt x="106585" y="104451"/>
                        </a:lnTo>
                        <a:lnTo>
                          <a:pt x="104232" y="106070"/>
                        </a:lnTo>
                        <a:lnTo>
                          <a:pt x="85430" y="115786"/>
                        </a:lnTo>
                        <a:lnTo>
                          <a:pt x="51721" y="134417"/>
                        </a:lnTo>
                        <a:lnTo>
                          <a:pt x="17240" y="151419"/>
                        </a:lnTo>
                        <a:lnTo>
                          <a:pt x="14887" y="148990"/>
                        </a:lnTo>
                        <a:lnTo>
                          <a:pt x="1562" y="138465"/>
                        </a:lnTo>
                        <a:lnTo>
                          <a:pt x="3915" y="132788"/>
                        </a:lnTo>
                        <a:lnTo>
                          <a:pt x="0" y="130359"/>
                        </a:lnTo>
                        <a:lnTo>
                          <a:pt x="7048" y="121453"/>
                        </a:lnTo>
                        <a:lnTo>
                          <a:pt x="5486" y="109309"/>
                        </a:lnTo>
                        <a:lnTo>
                          <a:pt x="12535" y="95545"/>
                        </a:lnTo>
                        <a:lnTo>
                          <a:pt x="10973" y="84210"/>
                        </a:lnTo>
                        <a:lnTo>
                          <a:pt x="9401" y="64779"/>
                        </a:lnTo>
                        <a:lnTo>
                          <a:pt x="13325" y="60731"/>
                        </a:lnTo>
                        <a:lnTo>
                          <a:pt x="77591" y="56683"/>
                        </a:lnTo>
                        <a:lnTo>
                          <a:pt x="85430" y="55874"/>
                        </a:lnTo>
                        <a:lnTo>
                          <a:pt x="121472" y="52635"/>
                        </a:lnTo>
                        <a:lnTo>
                          <a:pt x="123825" y="53445"/>
                        </a:lnTo>
                        <a:lnTo>
                          <a:pt x="127749" y="52635"/>
                        </a:lnTo>
                        <a:lnTo>
                          <a:pt x="146552" y="44539"/>
                        </a:lnTo>
                        <a:lnTo>
                          <a:pt x="155963" y="38871"/>
                        </a:lnTo>
                        <a:lnTo>
                          <a:pt x="167716" y="46968"/>
                        </a:lnTo>
                        <a:lnTo>
                          <a:pt x="172421" y="42920"/>
                        </a:lnTo>
                        <a:lnTo>
                          <a:pt x="184175" y="35633"/>
                        </a:lnTo>
                        <a:lnTo>
                          <a:pt x="194367" y="30775"/>
                        </a:lnTo>
                        <a:lnTo>
                          <a:pt x="224142" y="9725"/>
                        </a:lnTo>
                        <a:lnTo>
                          <a:pt x="230419" y="5677"/>
                        </a:lnTo>
                        <a:lnTo>
                          <a:pt x="233553" y="4058"/>
                        </a:lnTo>
                        <a:lnTo>
                          <a:pt x="233553" y="4058"/>
                        </a:lnTo>
                        <a:lnTo>
                          <a:pt x="233553" y="1619"/>
                        </a:lnTo>
                        <a:lnTo>
                          <a:pt x="234334" y="810"/>
                        </a:lnTo>
                        <a:lnTo>
                          <a:pt x="235896" y="0"/>
                        </a:lnTo>
                        <a:lnTo>
                          <a:pt x="237467" y="0"/>
                        </a:lnTo>
                        <a:lnTo>
                          <a:pt x="239820" y="810"/>
                        </a:lnTo>
                        <a:lnTo>
                          <a:pt x="242954" y="1619"/>
                        </a:lnTo>
                        <a:lnTo>
                          <a:pt x="243735" y="2429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21" name="Forma Livre: Forma 120">
                    <a:extLst>
                      <a:ext uri="{FF2B5EF4-FFF2-40B4-BE49-F238E27FC236}">
                        <a16:creationId xmlns:a16="http://schemas.microsoft.com/office/drawing/2014/main" id="{495EA7A4-2826-5719-B18B-19B3D9D6C8AF}"/>
                      </a:ext>
                    </a:extLst>
                  </p:cNvPr>
                  <p:cNvSpPr/>
                  <p:nvPr/>
                </p:nvSpPr>
                <p:spPr>
                  <a:xfrm>
                    <a:off x="9388393" y="2523457"/>
                    <a:ext cx="233514" cy="340873"/>
                  </a:xfrm>
                  <a:custGeom>
                    <a:avLst/>
                    <a:gdLst>
                      <a:gd name="connsiteX0" fmla="*/ 125359 w 233514"/>
                      <a:gd name="connsiteY0" fmla="*/ 49390 h 340873"/>
                      <a:gd name="connsiteX1" fmla="*/ 149657 w 233514"/>
                      <a:gd name="connsiteY1" fmla="*/ 103635 h 340873"/>
                      <a:gd name="connsiteX2" fmla="*/ 162982 w 233514"/>
                      <a:gd name="connsiteY2" fmla="*/ 85823 h 340873"/>
                      <a:gd name="connsiteX3" fmla="*/ 162982 w 233514"/>
                      <a:gd name="connsiteY3" fmla="*/ 95539 h 340873"/>
                      <a:gd name="connsiteX4" fmla="*/ 162982 w 233514"/>
                      <a:gd name="connsiteY4" fmla="*/ 95539 h 340873"/>
                      <a:gd name="connsiteX5" fmla="*/ 164544 w 233514"/>
                      <a:gd name="connsiteY5" fmla="*/ 153841 h 340873"/>
                      <a:gd name="connsiteX6" fmla="*/ 186490 w 233514"/>
                      <a:gd name="connsiteY6" fmla="*/ 188655 h 340873"/>
                      <a:gd name="connsiteX7" fmla="*/ 195110 w 233514"/>
                      <a:gd name="connsiteY7" fmla="*/ 192703 h 340873"/>
                      <a:gd name="connsiteX8" fmla="*/ 199034 w 233514"/>
                      <a:gd name="connsiteY8" fmla="*/ 194322 h 340873"/>
                      <a:gd name="connsiteX9" fmla="*/ 199034 w 233514"/>
                      <a:gd name="connsiteY9" fmla="*/ 195132 h 340873"/>
                      <a:gd name="connsiteX10" fmla="*/ 205302 w 233514"/>
                      <a:gd name="connsiteY10" fmla="*/ 196751 h 340873"/>
                      <a:gd name="connsiteX11" fmla="*/ 212360 w 233514"/>
                      <a:gd name="connsiteY11" fmla="*/ 200799 h 340873"/>
                      <a:gd name="connsiteX12" fmla="*/ 210788 w 233514"/>
                      <a:gd name="connsiteY12" fmla="*/ 212944 h 340873"/>
                      <a:gd name="connsiteX13" fmla="*/ 210788 w 233514"/>
                      <a:gd name="connsiteY13" fmla="*/ 214563 h 340873"/>
                      <a:gd name="connsiteX14" fmla="*/ 210788 w 233514"/>
                      <a:gd name="connsiteY14" fmla="*/ 215373 h 340873"/>
                      <a:gd name="connsiteX15" fmla="*/ 216275 w 233514"/>
                      <a:gd name="connsiteY15" fmla="*/ 220230 h 340873"/>
                      <a:gd name="connsiteX16" fmla="*/ 218627 w 233514"/>
                      <a:gd name="connsiteY16" fmla="*/ 222659 h 340873"/>
                      <a:gd name="connsiteX17" fmla="*/ 221761 w 233514"/>
                      <a:gd name="connsiteY17" fmla="*/ 225088 h 340873"/>
                      <a:gd name="connsiteX18" fmla="*/ 224114 w 233514"/>
                      <a:gd name="connsiteY18" fmla="*/ 232375 h 340873"/>
                      <a:gd name="connsiteX19" fmla="*/ 230381 w 233514"/>
                      <a:gd name="connsiteY19" fmla="*/ 242090 h 340873"/>
                      <a:gd name="connsiteX20" fmla="*/ 229600 w 233514"/>
                      <a:gd name="connsiteY20" fmla="*/ 246948 h 340873"/>
                      <a:gd name="connsiteX21" fmla="*/ 229600 w 233514"/>
                      <a:gd name="connsiteY21" fmla="*/ 246138 h 340873"/>
                      <a:gd name="connsiteX22" fmla="*/ 230381 w 233514"/>
                      <a:gd name="connsiteY22" fmla="*/ 250186 h 340873"/>
                      <a:gd name="connsiteX23" fmla="*/ 233515 w 233514"/>
                      <a:gd name="connsiteY23" fmla="*/ 251806 h 340873"/>
                      <a:gd name="connsiteX24" fmla="*/ 233515 w 233514"/>
                      <a:gd name="connsiteY24" fmla="*/ 252615 h 340873"/>
                      <a:gd name="connsiteX25" fmla="*/ 233515 w 233514"/>
                      <a:gd name="connsiteY25" fmla="*/ 256663 h 340873"/>
                      <a:gd name="connsiteX26" fmla="*/ 231943 w 233514"/>
                      <a:gd name="connsiteY26" fmla="*/ 256663 h 340873"/>
                      <a:gd name="connsiteX27" fmla="*/ 231943 w 233514"/>
                      <a:gd name="connsiteY27" fmla="*/ 256663 h 340873"/>
                      <a:gd name="connsiteX28" fmla="*/ 229600 w 233514"/>
                      <a:gd name="connsiteY28" fmla="*/ 255854 h 340873"/>
                      <a:gd name="connsiteX29" fmla="*/ 229600 w 233514"/>
                      <a:gd name="connsiteY29" fmla="*/ 256663 h 340873"/>
                      <a:gd name="connsiteX30" fmla="*/ 228029 w 233514"/>
                      <a:gd name="connsiteY30" fmla="*/ 255854 h 340873"/>
                      <a:gd name="connsiteX31" fmla="*/ 226457 w 233514"/>
                      <a:gd name="connsiteY31" fmla="*/ 257473 h 340873"/>
                      <a:gd name="connsiteX32" fmla="*/ 226457 w 233514"/>
                      <a:gd name="connsiteY32" fmla="*/ 259912 h 340873"/>
                      <a:gd name="connsiteX33" fmla="*/ 225676 w 233514"/>
                      <a:gd name="connsiteY33" fmla="*/ 259102 h 340873"/>
                      <a:gd name="connsiteX34" fmla="*/ 224114 w 233514"/>
                      <a:gd name="connsiteY34" fmla="*/ 257483 h 340873"/>
                      <a:gd name="connsiteX35" fmla="*/ 222542 w 233514"/>
                      <a:gd name="connsiteY35" fmla="*/ 257483 h 340873"/>
                      <a:gd name="connsiteX36" fmla="*/ 222542 w 233514"/>
                      <a:gd name="connsiteY36" fmla="*/ 258292 h 340873"/>
                      <a:gd name="connsiteX37" fmla="*/ 222542 w 233514"/>
                      <a:gd name="connsiteY37" fmla="*/ 258292 h 340873"/>
                      <a:gd name="connsiteX38" fmla="*/ 222542 w 233514"/>
                      <a:gd name="connsiteY38" fmla="*/ 261531 h 340873"/>
                      <a:gd name="connsiteX39" fmla="*/ 222542 w 233514"/>
                      <a:gd name="connsiteY39" fmla="*/ 261531 h 340873"/>
                      <a:gd name="connsiteX40" fmla="*/ 222542 w 233514"/>
                      <a:gd name="connsiteY40" fmla="*/ 263150 h 340873"/>
                      <a:gd name="connsiteX41" fmla="*/ 221761 w 233514"/>
                      <a:gd name="connsiteY41" fmla="*/ 263960 h 340873"/>
                      <a:gd name="connsiteX42" fmla="*/ 220199 w 233514"/>
                      <a:gd name="connsiteY42" fmla="*/ 263960 h 340873"/>
                      <a:gd name="connsiteX43" fmla="*/ 218627 w 233514"/>
                      <a:gd name="connsiteY43" fmla="*/ 263150 h 340873"/>
                      <a:gd name="connsiteX44" fmla="*/ 217846 w 233514"/>
                      <a:gd name="connsiteY44" fmla="*/ 263150 h 340873"/>
                      <a:gd name="connsiteX45" fmla="*/ 217846 w 233514"/>
                      <a:gd name="connsiteY45" fmla="*/ 261531 h 340873"/>
                      <a:gd name="connsiteX46" fmla="*/ 217846 w 233514"/>
                      <a:gd name="connsiteY46" fmla="*/ 260721 h 340873"/>
                      <a:gd name="connsiteX47" fmla="*/ 216284 w 233514"/>
                      <a:gd name="connsiteY47" fmla="*/ 259102 h 340873"/>
                      <a:gd name="connsiteX48" fmla="*/ 216284 w 233514"/>
                      <a:gd name="connsiteY48" fmla="*/ 259102 h 340873"/>
                      <a:gd name="connsiteX49" fmla="*/ 214712 w 233514"/>
                      <a:gd name="connsiteY49" fmla="*/ 259912 h 340873"/>
                      <a:gd name="connsiteX50" fmla="*/ 214712 w 233514"/>
                      <a:gd name="connsiteY50" fmla="*/ 261531 h 340873"/>
                      <a:gd name="connsiteX51" fmla="*/ 214712 w 233514"/>
                      <a:gd name="connsiteY51" fmla="*/ 262340 h 340873"/>
                      <a:gd name="connsiteX52" fmla="*/ 212360 w 233514"/>
                      <a:gd name="connsiteY52" fmla="*/ 259912 h 340873"/>
                      <a:gd name="connsiteX53" fmla="*/ 212360 w 233514"/>
                      <a:gd name="connsiteY53" fmla="*/ 260721 h 340873"/>
                      <a:gd name="connsiteX54" fmla="*/ 210798 w 233514"/>
                      <a:gd name="connsiteY54" fmla="*/ 262340 h 340873"/>
                      <a:gd name="connsiteX55" fmla="*/ 209226 w 233514"/>
                      <a:gd name="connsiteY55" fmla="*/ 261531 h 340873"/>
                      <a:gd name="connsiteX56" fmla="*/ 208445 w 233514"/>
                      <a:gd name="connsiteY56" fmla="*/ 262340 h 340873"/>
                      <a:gd name="connsiteX57" fmla="*/ 208445 w 233514"/>
                      <a:gd name="connsiteY57" fmla="*/ 262340 h 340873"/>
                      <a:gd name="connsiteX58" fmla="*/ 206883 w 233514"/>
                      <a:gd name="connsiteY58" fmla="*/ 263150 h 340873"/>
                      <a:gd name="connsiteX59" fmla="*/ 205311 w 233514"/>
                      <a:gd name="connsiteY59" fmla="*/ 264769 h 340873"/>
                      <a:gd name="connsiteX60" fmla="*/ 205311 w 233514"/>
                      <a:gd name="connsiteY60" fmla="*/ 265579 h 340873"/>
                      <a:gd name="connsiteX61" fmla="*/ 203740 w 233514"/>
                      <a:gd name="connsiteY61" fmla="*/ 263960 h 340873"/>
                      <a:gd name="connsiteX62" fmla="*/ 202959 w 233514"/>
                      <a:gd name="connsiteY62" fmla="*/ 263150 h 340873"/>
                      <a:gd name="connsiteX63" fmla="*/ 201396 w 233514"/>
                      <a:gd name="connsiteY63" fmla="*/ 263150 h 340873"/>
                      <a:gd name="connsiteX64" fmla="*/ 201396 w 233514"/>
                      <a:gd name="connsiteY64" fmla="*/ 263150 h 340873"/>
                      <a:gd name="connsiteX65" fmla="*/ 199825 w 233514"/>
                      <a:gd name="connsiteY65" fmla="*/ 262340 h 340873"/>
                      <a:gd name="connsiteX66" fmla="*/ 199825 w 233514"/>
                      <a:gd name="connsiteY66" fmla="*/ 262340 h 340873"/>
                      <a:gd name="connsiteX67" fmla="*/ 199825 w 233514"/>
                      <a:gd name="connsiteY67" fmla="*/ 261531 h 340873"/>
                      <a:gd name="connsiteX68" fmla="*/ 197472 w 233514"/>
                      <a:gd name="connsiteY68" fmla="*/ 259912 h 340873"/>
                      <a:gd name="connsiteX69" fmla="*/ 195910 w 233514"/>
                      <a:gd name="connsiteY69" fmla="*/ 260721 h 340873"/>
                      <a:gd name="connsiteX70" fmla="*/ 195910 w 233514"/>
                      <a:gd name="connsiteY70" fmla="*/ 260721 h 340873"/>
                      <a:gd name="connsiteX71" fmla="*/ 195129 w 233514"/>
                      <a:gd name="connsiteY71" fmla="*/ 258292 h 340873"/>
                      <a:gd name="connsiteX72" fmla="*/ 193557 w 233514"/>
                      <a:gd name="connsiteY72" fmla="*/ 259912 h 340873"/>
                      <a:gd name="connsiteX73" fmla="*/ 193557 w 233514"/>
                      <a:gd name="connsiteY73" fmla="*/ 259912 h 340873"/>
                      <a:gd name="connsiteX74" fmla="*/ 191995 w 233514"/>
                      <a:gd name="connsiteY74" fmla="*/ 260721 h 340873"/>
                      <a:gd name="connsiteX75" fmla="*/ 191995 w 233514"/>
                      <a:gd name="connsiteY75" fmla="*/ 262340 h 340873"/>
                      <a:gd name="connsiteX76" fmla="*/ 191995 w 233514"/>
                      <a:gd name="connsiteY76" fmla="*/ 263960 h 340873"/>
                      <a:gd name="connsiteX77" fmla="*/ 191995 w 233514"/>
                      <a:gd name="connsiteY77" fmla="*/ 263150 h 340873"/>
                      <a:gd name="connsiteX78" fmla="*/ 191995 w 233514"/>
                      <a:gd name="connsiteY78" fmla="*/ 264769 h 340873"/>
                      <a:gd name="connsiteX79" fmla="*/ 191214 w 233514"/>
                      <a:gd name="connsiteY79" fmla="*/ 264769 h 340873"/>
                      <a:gd name="connsiteX80" fmla="*/ 191214 w 233514"/>
                      <a:gd name="connsiteY80" fmla="*/ 264769 h 340873"/>
                      <a:gd name="connsiteX81" fmla="*/ 189643 w 233514"/>
                      <a:gd name="connsiteY81" fmla="*/ 265579 h 340873"/>
                      <a:gd name="connsiteX82" fmla="*/ 189643 w 233514"/>
                      <a:gd name="connsiteY82" fmla="*/ 264769 h 340873"/>
                      <a:gd name="connsiteX83" fmla="*/ 188080 w 233514"/>
                      <a:gd name="connsiteY83" fmla="*/ 268008 h 340873"/>
                      <a:gd name="connsiteX84" fmla="*/ 188080 w 233514"/>
                      <a:gd name="connsiteY84" fmla="*/ 267198 h 340873"/>
                      <a:gd name="connsiteX85" fmla="*/ 188080 w 233514"/>
                      <a:gd name="connsiteY85" fmla="*/ 267198 h 340873"/>
                      <a:gd name="connsiteX86" fmla="*/ 188080 w 233514"/>
                      <a:gd name="connsiteY86" fmla="*/ 268008 h 340873"/>
                      <a:gd name="connsiteX87" fmla="*/ 188080 w 233514"/>
                      <a:gd name="connsiteY87" fmla="*/ 265579 h 340873"/>
                      <a:gd name="connsiteX88" fmla="*/ 186509 w 233514"/>
                      <a:gd name="connsiteY88" fmla="*/ 265579 h 340873"/>
                      <a:gd name="connsiteX89" fmla="*/ 186509 w 233514"/>
                      <a:gd name="connsiteY89" fmla="*/ 265579 h 340873"/>
                      <a:gd name="connsiteX90" fmla="*/ 186509 w 233514"/>
                      <a:gd name="connsiteY90" fmla="*/ 267198 h 340873"/>
                      <a:gd name="connsiteX91" fmla="*/ 185728 w 233514"/>
                      <a:gd name="connsiteY91" fmla="*/ 268817 h 340873"/>
                      <a:gd name="connsiteX92" fmla="*/ 182594 w 233514"/>
                      <a:gd name="connsiteY92" fmla="*/ 270437 h 340873"/>
                      <a:gd name="connsiteX93" fmla="*/ 182594 w 233514"/>
                      <a:gd name="connsiteY93" fmla="*/ 272056 h 340873"/>
                      <a:gd name="connsiteX94" fmla="*/ 182594 w 233514"/>
                      <a:gd name="connsiteY94" fmla="*/ 272866 h 340873"/>
                      <a:gd name="connsiteX95" fmla="*/ 181813 w 233514"/>
                      <a:gd name="connsiteY95" fmla="*/ 272866 h 340873"/>
                      <a:gd name="connsiteX96" fmla="*/ 180241 w 233514"/>
                      <a:gd name="connsiteY96" fmla="*/ 274485 h 340873"/>
                      <a:gd name="connsiteX97" fmla="*/ 180241 w 233514"/>
                      <a:gd name="connsiteY97" fmla="*/ 274485 h 340873"/>
                      <a:gd name="connsiteX98" fmla="*/ 178679 w 233514"/>
                      <a:gd name="connsiteY98" fmla="*/ 273675 h 340873"/>
                      <a:gd name="connsiteX99" fmla="*/ 178679 w 233514"/>
                      <a:gd name="connsiteY99" fmla="*/ 273675 h 340873"/>
                      <a:gd name="connsiteX100" fmla="*/ 178679 w 233514"/>
                      <a:gd name="connsiteY100" fmla="*/ 276104 h 340873"/>
                      <a:gd name="connsiteX101" fmla="*/ 177108 w 233514"/>
                      <a:gd name="connsiteY101" fmla="*/ 277723 h 340873"/>
                      <a:gd name="connsiteX102" fmla="*/ 176326 w 233514"/>
                      <a:gd name="connsiteY102" fmla="*/ 276914 h 340873"/>
                      <a:gd name="connsiteX103" fmla="*/ 174764 w 233514"/>
                      <a:gd name="connsiteY103" fmla="*/ 277723 h 340873"/>
                      <a:gd name="connsiteX104" fmla="*/ 174764 w 233514"/>
                      <a:gd name="connsiteY104" fmla="*/ 277723 h 340873"/>
                      <a:gd name="connsiteX105" fmla="*/ 172412 w 233514"/>
                      <a:gd name="connsiteY105" fmla="*/ 278533 h 340873"/>
                      <a:gd name="connsiteX106" fmla="*/ 170840 w 233514"/>
                      <a:gd name="connsiteY106" fmla="*/ 277723 h 340873"/>
                      <a:gd name="connsiteX107" fmla="*/ 170840 w 233514"/>
                      <a:gd name="connsiteY107" fmla="*/ 279343 h 340873"/>
                      <a:gd name="connsiteX108" fmla="*/ 168487 w 233514"/>
                      <a:gd name="connsiteY108" fmla="*/ 280152 h 340873"/>
                      <a:gd name="connsiteX109" fmla="*/ 166925 w 233514"/>
                      <a:gd name="connsiteY109" fmla="*/ 280152 h 340873"/>
                      <a:gd name="connsiteX110" fmla="*/ 165354 w 233514"/>
                      <a:gd name="connsiteY110" fmla="*/ 282581 h 340873"/>
                      <a:gd name="connsiteX111" fmla="*/ 163001 w 233514"/>
                      <a:gd name="connsiteY111" fmla="*/ 284200 h 340873"/>
                      <a:gd name="connsiteX112" fmla="*/ 161439 w 233514"/>
                      <a:gd name="connsiteY112" fmla="*/ 285819 h 340873"/>
                      <a:gd name="connsiteX113" fmla="*/ 159086 w 233514"/>
                      <a:gd name="connsiteY113" fmla="*/ 285819 h 340873"/>
                      <a:gd name="connsiteX114" fmla="*/ 157515 w 233514"/>
                      <a:gd name="connsiteY114" fmla="*/ 285819 h 340873"/>
                      <a:gd name="connsiteX115" fmla="*/ 152029 w 233514"/>
                      <a:gd name="connsiteY115" fmla="*/ 288248 h 340873"/>
                      <a:gd name="connsiteX116" fmla="*/ 150466 w 233514"/>
                      <a:gd name="connsiteY116" fmla="*/ 288248 h 340873"/>
                      <a:gd name="connsiteX117" fmla="*/ 150466 w 233514"/>
                      <a:gd name="connsiteY117" fmla="*/ 289058 h 340873"/>
                      <a:gd name="connsiteX118" fmla="*/ 149685 w 233514"/>
                      <a:gd name="connsiteY118" fmla="*/ 292297 h 340873"/>
                      <a:gd name="connsiteX119" fmla="*/ 148114 w 233514"/>
                      <a:gd name="connsiteY119" fmla="*/ 293916 h 340873"/>
                      <a:gd name="connsiteX120" fmla="*/ 144199 w 233514"/>
                      <a:gd name="connsiteY120" fmla="*/ 296345 h 340873"/>
                      <a:gd name="connsiteX121" fmla="*/ 142627 w 233514"/>
                      <a:gd name="connsiteY121" fmla="*/ 297154 h 340873"/>
                      <a:gd name="connsiteX122" fmla="*/ 142627 w 233514"/>
                      <a:gd name="connsiteY122" fmla="*/ 299583 h 340873"/>
                      <a:gd name="connsiteX123" fmla="*/ 141846 w 233514"/>
                      <a:gd name="connsiteY123" fmla="*/ 301202 h 340873"/>
                      <a:gd name="connsiteX124" fmla="*/ 140284 w 233514"/>
                      <a:gd name="connsiteY124" fmla="*/ 302822 h 340873"/>
                      <a:gd name="connsiteX125" fmla="*/ 137931 w 233514"/>
                      <a:gd name="connsiteY125" fmla="*/ 304441 h 340873"/>
                      <a:gd name="connsiteX126" fmla="*/ 136360 w 233514"/>
                      <a:gd name="connsiteY126" fmla="*/ 306060 h 340873"/>
                      <a:gd name="connsiteX127" fmla="*/ 136360 w 233514"/>
                      <a:gd name="connsiteY127" fmla="*/ 309299 h 340873"/>
                      <a:gd name="connsiteX128" fmla="*/ 134798 w 233514"/>
                      <a:gd name="connsiteY128" fmla="*/ 312537 h 340873"/>
                      <a:gd name="connsiteX129" fmla="*/ 133226 w 233514"/>
                      <a:gd name="connsiteY129" fmla="*/ 313347 h 340873"/>
                      <a:gd name="connsiteX130" fmla="*/ 132445 w 233514"/>
                      <a:gd name="connsiteY130" fmla="*/ 315776 h 340873"/>
                      <a:gd name="connsiteX131" fmla="*/ 130883 w 233514"/>
                      <a:gd name="connsiteY131" fmla="*/ 315776 h 340873"/>
                      <a:gd name="connsiteX132" fmla="*/ 129311 w 233514"/>
                      <a:gd name="connsiteY132" fmla="*/ 317395 h 340873"/>
                      <a:gd name="connsiteX133" fmla="*/ 126959 w 233514"/>
                      <a:gd name="connsiteY133" fmla="*/ 318205 h 340873"/>
                      <a:gd name="connsiteX134" fmla="*/ 125396 w 233514"/>
                      <a:gd name="connsiteY134" fmla="*/ 319824 h 340873"/>
                      <a:gd name="connsiteX135" fmla="*/ 125396 w 233514"/>
                      <a:gd name="connsiteY135" fmla="*/ 323062 h 340873"/>
                      <a:gd name="connsiteX136" fmla="*/ 125396 w 233514"/>
                      <a:gd name="connsiteY136" fmla="*/ 323062 h 340873"/>
                      <a:gd name="connsiteX137" fmla="*/ 125396 w 233514"/>
                      <a:gd name="connsiteY137" fmla="*/ 323872 h 340873"/>
                      <a:gd name="connsiteX138" fmla="*/ 123044 w 233514"/>
                      <a:gd name="connsiteY138" fmla="*/ 325491 h 340873"/>
                      <a:gd name="connsiteX139" fmla="*/ 123044 w 233514"/>
                      <a:gd name="connsiteY139" fmla="*/ 325491 h 340873"/>
                      <a:gd name="connsiteX140" fmla="*/ 123825 w 233514"/>
                      <a:gd name="connsiteY140" fmla="*/ 327110 h 340873"/>
                      <a:gd name="connsiteX141" fmla="*/ 123825 w 233514"/>
                      <a:gd name="connsiteY141" fmla="*/ 326301 h 340873"/>
                      <a:gd name="connsiteX142" fmla="*/ 121472 w 233514"/>
                      <a:gd name="connsiteY142" fmla="*/ 328730 h 340873"/>
                      <a:gd name="connsiteX143" fmla="*/ 119901 w 233514"/>
                      <a:gd name="connsiteY143" fmla="*/ 330349 h 340873"/>
                      <a:gd name="connsiteX144" fmla="*/ 119901 w 233514"/>
                      <a:gd name="connsiteY144" fmla="*/ 332778 h 340873"/>
                      <a:gd name="connsiteX145" fmla="*/ 119901 w 233514"/>
                      <a:gd name="connsiteY145" fmla="*/ 335207 h 340873"/>
                      <a:gd name="connsiteX146" fmla="*/ 119901 w 233514"/>
                      <a:gd name="connsiteY146" fmla="*/ 335207 h 340873"/>
                      <a:gd name="connsiteX147" fmla="*/ 119119 w 233514"/>
                      <a:gd name="connsiteY147" fmla="*/ 334397 h 340873"/>
                      <a:gd name="connsiteX148" fmla="*/ 119119 w 233514"/>
                      <a:gd name="connsiteY148" fmla="*/ 336016 h 340873"/>
                      <a:gd name="connsiteX149" fmla="*/ 119119 w 233514"/>
                      <a:gd name="connsiteY149" fmla="*/ 336826 h 340873"/>
                      <a:gd name="connsiteX150" fmla="*/ 115986 w 233514"/>
                      <a:gd name="connsiteY150" fmla="*/ 339255 h 340873"/>
                      <a:gd name="connsiteX151" fmla="*/ 115205 w 233514"/>
                      <a:gd name="connsiteY151" fmla="*/ 340874 h 340873"/>
                      <a:gd name="connsiteX152" fmla="*/ 76019 w 233514"/>
                      <a:gd name="connsiteY152" fmla="*/ 310108 h 340873"/>
                      <a:gd name="connsiteX153" fmla="*/ 39186 w 233514"/>
                      <a:gd name="connsiteY153" fmla="*/ 284200 h 340873"/>
                      <a:gd name="connsiteX154" fmla="*/ 37614 w 233514"/>
                      <a:gd name="connsiteY154" fmla="*/ 282581 h 340873"/>
                      <a:gd name="connsiteX155" fmla="*/ 33699 w 233514"/>
                      <a:gd name="connsiteY155" fmla="*/ 288248 h 340873"/>
                      <a:gd name="connsiteX156" fmla="*/ 32128 w 233514"/>
                      <a:gd name="connsiteY156" fmla="*/ 290677 h 340873"/>
                      <a:gd name="connsiteX157" fmla="*/ 29785 w 233514"/>
                      <a:gd name="connsiteY157" fmla="*/ 292297 h 340873"/>
                      <a:gd name="connsiteX158" fmla="*/ 28213 w 233514"/>
                      <a:gd name="connsiteY158" fmla="*/ 291487 h 340873"/>
                      <a:gd name="connsiteX159" fmla="*/ 25860 w 233514"/>
                      <a:gd name="connsiteY159" fmla="*/ 297154 h 340873"/>
                      <a:gd name="connsiteX160" fmla="*/ 24298 w 233514"/>
                      <a:gd name="connsiteY160" fmla="*/ 300393 h 340873"/>
                      <a:gd name="connsiteX161" fmla="*/ 22727 w 233514"/>
                      <a:gd name="connsiteY161" fmla="*/ 304441 h 340873"/>
                      <a:gd name="connsiteX162" fmla="*/ 20374 w 233514"/>
                      <a:gd name="connsiteY162" fmla="*/ 309299 h 340873"/>
                      <a:gd name="connsiteX163" fmla="*/ 18812 w 233514"/>
                      <a:gd name="connsiteY163" fmla="*/ 308489 h 340873"/>
                      <a:gd name="connsiteX164" fmla="*/ 14887 w 233514"/>
                      <a:gd name="connsiteY164" fmla="*/ 283391 h 340873"/>
                      <a:gd name="connsiteX165" fmla="*/ 12535 w 233514"/>
                      <a:gd name="connsiteY165" fmla="*/ 267198 h 340873"/>
                      <a:gd name="connsiteX166" fmla="*/ 10973 w 233514"/>
                      <a:gd name="connsiteY166" fmla="*/ 262340 h 340873"/>
                      <a:gd name="connsiteX167" fmla="*/ 8620 w 233514"/>
                      <a:gd name="connsiteY167" fmla="*/ 246948 h 340873"/>
                      <a:gd name="connsiteX168" fmla="*/ 4696 w 233514"/>
                      <a:gd name="connsiteY168" fmla="*/ 231565 h 340873"/>
                      <a:gd name="connsiteX169" fmla="*/ 0 w 233514"/>
                      <a:gd name="connsiteY169" fmla="*/ 226707 h 340873"/>
                      <a:gd name="connsiteX170" fmla="*/ 1562 w 233514"/>
                      <a:gd name="connsiteY170" fmla="*/ 225898 h 340873"/>
                      <a:gd name="connsiteX171" fmla="*/ 13325 w 233514"/>
                      <a:gd name="connsiteY171" fmla="*/ 218611 h 340873"/>
                      <a:gd name="connsiteX172" fmla="*/ 20374 w 233514"/>
                      <a:gd name="connsiteY172" fmla="*/ 205657 h 340873"/>
                      <a:gd name="connsiteX173" fmla="*/ 24298 w 233514"/>
                      <a:gd name="connsiteY173" fmla="*/ 202419 h 340873"/>
                      <a:gd name="connsiteX174" fmla="*/ 26641 w 233514"/>
                      <a:gd name="connsiteY174" fmla="*/ 187036 h 340873"/>
                      <a:gd name="connsiteX175" fmla="*/ 26641 w 233514"/>
                      <a:gd name="connsiteY175" fmla="*/ 187036 h 340873"/>
                      <a:gd name="connsiteX176" fmla="*/ 28213 w 233514"/>
                      <a:gd name="connsiteY176" fmla="*/ 176511 h 340873"/>
                      <a:gd name="connsiteX177" fmla="*/ 35261 w 233514"/>
                      <a:gd name="connsiteY177" fmla="*/ 136029 h 340873"/>
                      <a:gd name="connsiteX178" fmla="*/ 35261 w 233514"/>
                      <a:gd name="connsiteY178" fmla="*/ 127933 h 340873"/>
                      <a:gd name="connsiteX179" fmla="*/ 47025 w 233514"/>
                      <a:gd name="connsiteY179" fmla="*/ 124695 h 340873"/>
                      <a:gd name="connsiteX180" fmla="*/ 68180 w 233514"/>
                      <a:gd name="connsiteY180" fmla="*/ 114160 h 340873"/>
                      <a:gd name="connsiteX181" fmla="*/ 69752 w 233514"/>
                      <a:gd name="connsiteY181" fmla="*/ 99587 h 340873"/>
                      <a:gd name="connsiteX182" fmla="*/ 69752 w 233514"/>
                      <a:gd name="connsiteY182" fmla="*/ 98777 h 340873"/>
                      <a:gd name="connsiteX183" fmla="*/ 69752 w 233514"/>
                      <a:gd name="connsiteY183" fmla="*/ 96348 h 340873"/>
                      <a:gd name="connsiteX184" fmla="*/ 68180 w 233514"/>
                      <a:gd name="connsiteY184" fmla="*/ 96348 h 340873"/>
                      <a:gd name="connsiteX185" fmla="*/ 65837 w 233514"/>
                      <a:gd name="connsiteY185" fmla="*/ 95539 h 340873"/>
                      <a:gd name="connsiteX186" fmla="*/ 62693 w 233514"/>
                      <a:gd name="connsiteY186" fmla="*/ 94729 h 340873"/>
                      <a:gd name="connsiteX187" fmla="*/ 61913 w 233514"/>
                      <a:gd name="connsiteY187" fmla="*/ 93919 h 340873"/>
                      <a:gd name="connsiteX188" fmla="*/ 60350 w 233514"/>
                      <a:gd name="connsiteY188" fmla="*/ 89871 h 340873"/>
                      <a:gd name="connsiteX189" fmla="*/ 58778 w 233514"/>
                      <a:gd name="connsiteY189" fmla="*/ 89871 h 340873"/>
                      <a:gd name="connsiteX190" fmla="*/ 58778 w 233514"/>
                      <a:gd name="connsiteY190" fmla="*/ 88252 h 340873"/>
                      <a:gd name="connsiteX191" fmla="*/ 58778 w 233514"/>
                      <a:gd name="connsiteY191" fmla="*/ 89062 h 340873"/>
                      <a:gd name="connsiteX192" fmla="*/ 57998 w 233514"/>
                      <a:gd name="connsiteY192" fmla="*/ 87442 h 340873"/>
                      <a:gd name="connsiteX193" fmla="*/ 58778 w 233514"/>
                      <a:gd name="connsiteY193" fmla="*/ 84204 h 340873"/>
                      <a:gd name="connsiteX194" fmla="*/ 58778 w 233514"/>
                      <a:gd name="connsiteY194" fmla="*/ 79346 h 340873"/>
                      <a:gd name="connsiteX195" fmla="*/ 58778 w 233514"/>
                      <a:gd name="connsiteY195" fmla="*/ 79346 h 340873"/>
                      <a:gd name="connsiteX196" fmla="*/ 61913 w 233514"/>
                      <a:gd name="connsiteY196" fmla="*/ 75298 h 340873"/>
                      <a:gd name="connsiteX197" fmla="*/ 61913 w 233514"/>
                      <a:gd name="connsiteY197" fmla="*/ 76108 h 340873"/>
                      <a:gd name="connsiteX198" fmla="*/ 61913 w 233514"/>
                      <a:gd name="connsiteY198" fmla="*/ 75298 h 340873"/>
                      <a:gd name="connsiteX199" fmla="*/ 62693 w 233514"/>
                      <a:gd name="connsiteY199" fmla="*/ 72869 h 340873"/>
                      <a:gd name="connsiteX200" fmla="*/ 62693 w 233514"/>
                      <a:gd name="connsiteY200" fmla="*/ 73679 h 340873"/>
                      <a:gd name="connsiteX201" fmla="*/ 62693 w 233514"/>
                      <a:gd name="connsiteY201" fmla="*/ 72059 h 340873"/>
                      <a:gd name="connsiteX202" fmla="*/ 61913 w 233514"/>
                      <a:gd name="connsiteY202" fmla="*/ 69631 h 340873"/>
                      <a:gd name="connsiteX203" fmla="*/ 61913 w 233514"/>
                      <a:gd name="connsiteY203" fmla="*/ 69631 h 340873"/>
                      <a:gd name="connsiteX204" fmla="*/ 62693 w 233514"/>
                      <a:gd name="connsiteY204" fmla="*/ 68821 h 340873"/>
                      <a:gd name="connsiteX205" fmla="*/ 62693 w 233514"/>
                      <a:gd name="connsiteY205" fmla="*/ 68011 h 340873"/>
                      <a:gd name="connsiteX206" fmla="*/ 61913 w 233514"/>
                      <a:gd name="connsiteY206" fmla="*/ 64773 h 340873"/>
                      <a:gd name="connsiteX207" fmla="*/ 61913 w 233514"/>
                      <a:gd name="connsiteY207" fmla="*/ 63963 h 340873"/>
                      <a:gd name="connsiteX208" fmla="*/ 62693 w 233514"/>
                      <a:gd name="connsiteY208" fmla="*/ 60725 h 340873"/>
                      <a:gd name="connsiteX209" fmla="*/ 64265 w 233514"/>
                      <a:gd name="connsiteY209" fmla="*/ 59915 h 340873"/>
                      <a:gd name="connsiteX210" fmla="*/ 62693 w 233514"/>
                      <a:gd name="connsiteY210" fmla="*/ 58296 h 340873"/>
                      <a:gd name="connsiteX211" fmla="*/ 61913 w 233514"/>
                      <a:gd name="connsiteY211" fmla="*/ 56677 h 340873"/>
                      <a:gd name="connsiteX212" fmla="*/ 61913 w 233514"/>
                      <a:gd name="connsiteY212" fmla="*/ 57486 h 340873"/>
                      <a:gd name="connsiteX213" fmla="*/ 61913 w 233514"/>
                      <a:gd name="connsiteY213" fmla="*/ 55867 h 340873"/>
                      <a:gd name="connsiteX214" fmla="*/ 62693 w 233514"/>
                      <a:gd name="connsiteY214" fmla="*/ 53438 h 340873"/>
                      <a:gd name="connsiteX215" fmla="*/ 62693 w 233514"/>
                      <a:gd name="connsiteY215" fmla="*/ 51009 h 340873"/>
                      <a:gd name="connsiteX216" fmla="*/ 61913 w 233514"/>
                      <a:gd name="connsiteY216" fmla="*/ 50200 h 340873"/>
                      <a:gd name="connsiteX217" fmla="*/ 62693 w 233514"/>
                      <a:gd name="connsiteY217" fmla="*/ 45342 h 340873"/>
                      <a:gd name="connsiteX218" fmla="*/ 62693 w 233514"/>
                      <a:gd name="connsiteY218" fmla="*/ 40484 h 340873"/>
                      <a:gd name="connsiteX219" fmla="*/ 62693 w 233514"/>
                      <a:gd name="connsiteY219" fmla="*/ 39674 h 340873"/>
                      <a:gd name="connsiteX220" fmla="*/ 65837 w 233514"/>
                      <a:gd name="connsiteY220" fmla="*/ 36436 h 340873"/>
                      <a:gd name="connsiteX221" fmla="*/ 68180 w 233514"/>
                      <a:gd name="connsiteY221" fmla="*/ 33197 h 340873"/>
                      <a:gd name="connsiteX222" fmla="*/ 68180 w 233514"/>
                      <a:gd name="connsiteY222" fmla="*/ 33197 h 340873"/>
                      <a:gd name="connsiteX223" fmla="*/ 69752 w 233514"/>
                      <a:gd name="connsiteY223" fmla="*/ 31578 h 340873"/>
                      <a:gd name="connsiteX224" fmla="*/ 70532 w 233514"/>
                      <a:gd name="connsiteY224" fmla="*/ 29149 h 340873"/>
                      <a:gd name="connsiteX225" fmla="*/ 73666 w 233514"/>
                      <a:gd name="connsiteY225" fmla="*/ 28340 h 340873"/>
                      <a:gd name="connsiteX226" fmla="*/ 76019 w 233514"/>
                      <a:gd name="connsiteY226" fmla="*/ 22672 h 340873"/>
                      <a:gd name="connsiteX227" fmla="*/ 77581 w 233514"/>
                      <a:gd name="connsiteY227" fmla="*/ 21053 h 340873"/>
                      <a:gd name="connsiteX228" fmla="*/ 79933 w 233514"/>
                      <a:gd name="connsiteY228" fmla="*/ 15385 h 340873"/>
                      <a:gd name="connsiteX229" fmla="*/ 83858 w 233514"/>
                      <a:gd name="connsiteY229" fmla="*/ 11336 h 340873"/>
                      <a:gd name="connsiteX230" fmla="*/ 86992 w 233514"/>
                      <a:gd name="connsiteY230" fmla="*/ 8907 h 340873"/>
                      <a:gd name="connsiteX231" fmla="*/ 92478 w 233514"/>
                      <a:gd name="connsiteY231" fmla="*/ 5667 h 340873"/>
                      <a:gd name="connsiteX232" fmla="*/ 94831 w 233514"/>
                      <a:gd name="connsiteY232" fmla="*/ 2430 h 340873"/>
                      <a:gd name="connsiteX233" fmla="*/ 94831 w 233514"/>
                      <a:gd name="connsiteY233" fmla="*/ 1619 h 340873"/>
                      <a:gd name="connsiteX234" fmla="*/ 94831 w 233514"/>
                      <a:gd name="connsiteY234" fmla="*/ 0 h 340873"/>
                      <a:gd name="connsiteX235" fmla="*/ 134798 w 233514"/>
                      <a:gd name="connsiteY235" fmla="*/ 8096 h 340873"/>
                      <a:gd name="connsiteX236" fmla="*/ 145771 w 233514"/>
                      <a:gd name="connsiteY236" fmla="*/ 10527 h 340873"/>
                      <a:gd name="connsiteX237" fmla="*/ 155172 w 233514"/>
                      <a:gd name="connsiteY237" fmla="*/ 36436 h 340873"/>
                      <a:gd name="connsiteX238" fmla="*/ 152038 w 233514"/>
                      <a:gd name="connsiteY238" fmla="*/ 38055 h 340873"/>
                      <a:gd name="connsiteX239" fmla="*/ 125396 w 233514"/>
                      <a:gd name="connsiteY239" fmla="*/ 49390 h 3408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</a:cxnLst>
                    <a:rect l="l" t="t" r="r" b="b"/>
                    <a:pathLst>
                      <a:path w="233514" h="340873">
                        <a:moveTo>
                          <a:pt x="125359" y="49390"/>
                        </a:moveTo>
                        <a:lnTo>
                          <a:pt x="149657" y="103635"/>
                        </a:lnTo>
                        <a:lnTo>
                          <a:pt x="162982" y="85823"/>
                        </a:lnTo>
                        <a:lnTo>
                          <a:pt x="162982" y="95539"/>
                        </a:lnTo>
                        <a:lnTo>
                          <a:pt x="162982" y="95539"/>
                        </a:lnTo>
                        <a:lnTo>
                          <a:pt x="164544" y="153841"/>
                        </a:lnTo>
                        <a:lnTo>
                          <a:pt x="186490" y="188655"/>
                        </a:lnTo>
                        <a:lnTo>
                          <a:pt x="195110" y="192703"/>
                        </a:lnTo>
                        <a:lnTo>
                          <a:pt x="199034" y="194322"/>
                        </a:lnTo>
                        <a:lnTo>
                          <a:pt x="199034" y="195132"/>
                        </a:lnTo>
                        <a:lnTo>
                          <a:pt x="205302" y="196751"/>
                        </a:lnTo>
                        <a:lnTo>
                          <a:pt x="212360" y="200799"/>
                        </a:lnTo>
                        <a:lnTo>
                          <a:pt x="210788" y="212944"/>
                        </a:lnTo>
                        <a:lnTo>
                          <a:pt x="210788" y="214563"/>
                        </a:lnTo>
                        <a:lnTo>
                          <a:pt x="210788" y="215373"/>
                        </a:lnTo>
                        <a:lnTo>
                          <a:pt x="216275" y="220230"/>
                        </a:lnTo>
                        <a:lnTo>
                          <a:pt x="218627" y="222659"/>
                        </a:lnTo>
                        <a:lnTo>
                          <a:pt x="221761" y="225088"/>
                        </a:lnTo>
                        <a:lnTo>
                          <a:pt x="224114" y="232375"/>
                        </a:lnTo>
                        <a:lnTo>
                          <a:pt x="230381" y="242090"/>
                        </a:lnTo>
                        <a:lnTo>
                          <a:pt x="229600" y="246948"/>
                        </a:lnTo>
                        <a:lnTo>
                          <a:pt x="229600" y="246138"/>
                        </a:lnTo>
                        <a:lnTo>
                          <a:pt x="230381" y="250186"/>
                        </a:lnTo>
                        <a:lnTo>
                          <a:pt x="233515" y="251806"/>
                        </a:lnTo>
                        <a:lnTo>
                          <a:pt x="233515" y="252615"/>
                        </a:lnTo>
                        <a:lnTo>
                          <a:pt x="233515" y="256663"/>
                        </a:lnTo>
                        <a:lnTo>
                          <a:pt x="231943" y="256663"/>
                        </a:lnTo>
                        <a:lnTo>
                          <a:pt x="231943" y="256663"/>
                        </a:lnTo>
                        <a:lnTo>
                          <a:pt x="229600" y="255854"/>
                        </a:lnTo>
                        <a:lnTo>
                          <a:pt x="229600" y="256663"/>
                        </a:lnTo>
                        <a:lnTo>
                          <a:pt x="228029" y="255854"/>
                        </a:lnTo>
                        <a:lnTo>
                          <a:pt x="226457" y="257473"/>
                        </a:lnTo>
                        <a:lnTo>
                          <a:pt x="226457" y="259912"/>
                        </a:lnTo>
                        <a:lnTo>
                          <a:pt x="225676" y="259102"/>
                        </a:lnTo>
                        <a:lnTo>
                          <a:pt x="224114" y="257483"/>
                        </a:lnTo>
                        <a:lnTo>
                          <a:pt x="222542" y="257483"/>
                        </a:lnTo>
                        <a:lnTo>
                          <a:pt x="222542" y="258292"/>
                        </a:lnTo>
                        <a:lnTo>
                          <a:pt x="222542" y="258292"/>
                        </a:lnTo>
                        <a:lnTo>
                          <a:pt x="222542" y="261531"/>
                        </a:lnTo>
                        <a:lnTo>
                          <a:pt x="222542" y="261531"/>
                        </a:lnTo>
                        <a:lnTo>
                          <a:pt x="222542" y="263150"/>
                        </a:lnTo>
                        <a:lnTo>
                          <a:pt x="221761" y="263960"/>
                        </a:lnTo>
                        <a:lnTo>
                          <a:pt x="220199" y="263960"/>
                        </a:lnTo>
                        <a:lnTo>
                          <a:pt x="218627" y="263150"/>
                        </a:lnTo>
                        <a:lnTo>
                          <a:pt x="217846" y="263150"/>
                        </a:lnTo>
                        <a:lnTo>
                          <a:pt x="217846" y="261531"/>
                        </a:lnTo>
                        <a:lnTo>
                          <a:pt x="217846" y="260721"/>
                        </a:lnTo>
                        <a:lnTo>
                          <a:pt x="216284" y="259102"/>
                        </a:lnTo>
                        <a:lnTo>
                          <a:pt x="216284" y="259102"/>
                        </a:lnTo>
                        <a:lnTo>
                          <a:pt x="214712" y="259912"/>
                        </a:lnTo>
                        <a:lnTo>
                          <a:pt x="214712" y="261531"/>
                        </a:lnTo>
                        <a:lnTo>
                          <a:pt x="214712" y="262340"/>
                        </a:lnTo>
                        <a:lnTo>
                          <a:pt x="212360" y="259912"/>
                        </a:lnTo>
                        <a:lnTo>
                          <a:pt x="212360" y="260721"/>
                        </a:lnTo>
                        <a:lnTo>
                          <a:pt x="210798" y="262340"/>
                        </a:lnTo>
                        <a:lnTo>
                          <a:pt x="209226" y="261531"/>
                        </a:lnTo>
                        <a:lnTo>
                          <a:pt x="208445" y="262340"/>
                        </a:lnTo>
                        <a:lnTo>
                          <a:pt x="208445" y="262340"/>
                        </a:lnTo>
                        <a:lnTo>
                          <a:pt x="206883" y="263150"/>
                        </a:lnTo>
                        <a:lnTo>
                          <a:pt x="205311" y="264769"/>
                        </a:lnTo>
                        <a:lnTo>
                          <a:pt x="205311" y="265579"/>
                        </a:lnTo>
                        <a:lnTo>
                          <a:pt x="203740" y="263960"/>
                        </a:lnTo>
                        <a:lnTo>
                          <a:pt x="202959" y="263150"/>
                        </a:lnTo>
                        <a:lnTo>
                          <a:pt x="201396" y="263150"/>
                        </a:lnTo>
                        <a:lnTo>
                          <a:pt x="201396" y="263150"/>
                        </a:lnTo>
                        <a:lnTo>
                          <a:pt x="199825" y="262340"/>
                        </a:lnTo>
                        <a:lnTo>
                          <a:pt x="199825" y="262340"/>
                        </a:lnTo>
                        <a:lnTo>
                          <a:pt x="199825" y="261531"/>
                        </a:lnTo>
                        <a:lnTo>
                          <a:pt x="197472" y="259912"/>
                        </a:lnTo>
                        <a:lnTo>
                          <a:pt x="195910" y="260721"/>
                        </a:lnTo>
                        <a:lnTo>
                          <a:pt x="195910" y="260721"/>
                        </a:lnTo>
                        <a:lnTo>
                          <a:pt x="195129" y="258292"/>
                        </a:lnTo>
                        <a:lnTo>
                          <a:pt x="193557" y="259912"/>
                        </a:lnTo>
                        <a:lnTo>
                          <a:pt x="193557" y="259912"/>
                        </a:lnTo>
                        <a:lnTo>
                          <a:pt x="191995" y="260721"/>
                        </a:lnTo>
                        <a:lnTo>
                          <a:pt x="191995" y="262340"/>
                        </a:lnTo>
                        <a:lnTo>
                          <a:pt x="191995" y="263960"/>
                        </a:lnTo>
                        <a:lnTo>
                          <a:pt x="191995" y="263150"/>
                        </a:lnTo>
                        <a:lnTo>
                          <a:pt x="191995" y="264769"/>
                        </a:lnTo>
                        <a:lnTo>
                          <a:pt x="191214" y="264769"/>
                        </a:lnTo>
                        <a:lnTo>
                          <a:pt x="191214" y="264769"/>
                        </a:lnTo>
                        <a:lnTo>
                          <a:pt x="189643" y="265579"/>
                        </a:lnTo>
                        <a:lnTo>
                          <a:pt x="189643" y="264769"/>
                        </a:lnTo>
                        <a:lnTo>
                          <a:pt x="188080" y="268008"/>
                        </a:lnTo>
                        <a:lnTo>
                          <a:pt x="188080" y="267198"/>
                        </a:lnTo>
                        <a:lnTo>
                          <a:pt x="188080" y="267198"/>
                        </a:lnTo>
                        <a:lnTo>
                          <a:pt x="188080" y="268008"/>
                        </a:lnTo>
                        <a:lnTo>
                          <a:pt x="188080" y="265579"/>
                        </a:lnTo>
                        <a:lnTo>
                          <a:pt x="186509" y="265579"/>
                        </a:lnTo>
                        <a:lnTo>
                          <a:pt x="186509" y="265579"/>
                        </a:lnTo>
                        <a:lnTo>
                          <a:pt x="186509" y="267198"/>
                        </a:lnTo>
                        <a:lnTo>
                          <a:pt x="185728" y="268817"/>
                        </a:lnTo>
                        <a:lnTo>
                          <a:pt x="182594" y="270437"/>
                        </a:lnTo>
                        <a:lnTo>
                          <a:pt x="182594" y="272056"/>
                        </a:lnTo>
                        <a:lnTo>
                          <a:pt x="182594" y="272866"/>
                        </a:lnTo>
                        <a:lnTo>
                          <a:pt x="181813" y="272866"/>
                        </a:lnTo>
                        <a:lnTo>
                          <a:pt x="180241" y="274485"/>
                        </a:lnTo>
                        <a:lnTo>
                          <a:pt x="180241" y="274485"/>
                        </a:lnTo>
                        <a:lnTo>
                          <a:pt x="178679" y="273675"/>
                        </a:lnTo>
                        <a:lnTo>
                          <a:pt x="178679" y="273675"/>
                        </a:lnTo>
                        <a:lnTo>
                          <a:pt x="178679" y="276104"/>
                        </a:lnTo>
                        <a:lnTo>
                          <a:pt x="177108" y="277723"/>
                        </a:lnTo>
                        <a:lnTo>
                          <a:pt x="176326" y="276914"/>
                        </a:lnTo>
                        <a:lnTo>
                          <a:pt x="174764" y="277723"/>
                        </a:lnTo>
                        <a:lnTo>
                          <a:pt x="174764" y="277723"/>
                        </a:lnTo>
                        <a:lnTo>
                          <a:pt x="172412" y="278533"/>
                        </a:lnTo>
                        <a:lnTo>
                          <a:pt x="170840" y="277723"/>
                        </a:lnTo>
                        <a:lnTo>
                          <a:pt x="170840" y="279343"/>
                        </a:lnTo>
                        <a:lnTo>
                          <a:pt x="168487" y="280152"/>
                        </a:lnTo>
                        <a:lnTo>
                          <a:pt x="166925" y="280152"/>
                        </a:lnTo>
                        <a:lnTo>
                          <a:pt x="165354" y="282581"/>
                        </a:lnTo>
                        <a:lnTo>
                          <a:pt x="163001" y="284200"/>
                        </a:lnTo>
                        <a:lnTo>
                          <a:pt x="161439" y="285819"/>
                        </a:lnTo>
                        <a:lnTo>
                          <a:pt x="159086" y="285819"/>
                        </a:lnTo>
                        <a:lnTo>
                          <a:pt x="157515" y="285819"/>
                        </a:lnTo>
                        <a:lnTo>
                          <a:pt x="152029" y="288248"/>
                        </a:lnTo>
                        <a:lnTo>
                          <a:pt x="150466" y="288248"/>
                        </a:lnTo>
                        <a:lnTo>
                          <a:pt x="150466" y="289058"/>
                        </a:lnTo>
                        <a:lnTo>
                          <a:pt x="149685" y="292297"/>
                        </a:lnTo>
                        <a:lnTo>
                          <a:pt x="148114" y="293916"/>
                        </a:lnTo>
                        <a:lnTo>
                          <a:pt x="144199" y="296345"/>
                        </a:lnTo>
                        <a:lnTo>
                          <a:pt x="142627" y="297154"/>
                        </a:lnTo>
                        <a:lnTo>
                          <a:pt x="142627" y="299583"/>
                        </a:lnTo>
                        <a:lnTo>
                          <a:pt x="141846" y="301202"/>
                        </a:lnTo>
                        <a:lnTo>
                          <a:pt x="140284" y="302822"/>
                        </a:lnTo>
                        <a:lnTo>
                          <a:pt x="137931" y="304441"/>
                        </a:lnTo>
                        <a:lnTo>
                          <a:pt x="136360" y="306060"/>
                        </a:lnTo>
                        <a:lnTo>
                          <a:pt x="136360" y="309299"/>
                        </a:lnTo>
                        <a:lnTo>
                          <a:pt x="134798" y="312537"/>
                        </a:lnTo>
                        <a:lnTo>
                          <a:pt x="133226" y="313347"/>
                        </a:lnTo>
                        <a:lnTo>
                          <a:pt x="132445" y="315776"/>
                        </a:lnTo>
                        <a:lnTo>
                          <a:pt x="130883" y="315776"/>
                        </a:lnTo>
                        <a:lnTo>
                          <a:pt x="129311" y="317395"/>
                        </a:lnTo>
                        <a:lnTo>
                          <a:pt x="126959" y="318205"/>
                        </a:lnTo>
                        <a:lnTo>
                          <a:pt x="125396" y="319824"/>
                        </a:lnTo>
                        <a:lnTo>
                          <a:pt x="125396" y="323062"/>
                        </a:lnTo>
                        <a:lnTo>
                          <a:pt x="125396" y="323062"/>
                        </a:lnTo>
                        <a:lnTo>
                          <a:pt x="125396" y="323872"/>
                        </a:lnTo>
                        <a:lnTo>
                          <a:pt x="123044" y="325491"/>
                        </a:lnTo>
                        <a:lnTo>
                          <a:pt x="123044" y="325491"/>
                        </a:lnTo>
                        <a:lnTo>
                          <a:pt x="123825" y="327110"/>
                        </a:lnTo>
                        <a:lnTo>
                          <a:pt x="123825" y="326301"/>
                        </a:lnTo>
                        <a:lnTo>
                          <a:pt x="121472" y="328730"/>
                        </a:lnTo>
                        <a:lnTo>
                          <a:pt x="119901" y="330349"/>
                        </a:lnTo>
                        <a:lnTo>
                          <a:pt x="119901" y="332778"/>
                        </a:lnTo>
                        <a:lnTo>
                          <a:pt x="119901" y="335207"/>
                        </a:lnTo>
                        <a:lnTo>
                          <a:pt x="119901" y="335207"/>
                        </a:lnTo>
                        <a:lnTo>
                          <a:pt x="119119" y="334397"/>
                        </a:lnTo>
                        <a:lnTo>
                          <a:pt x="119119" y="336016"/>
                        </a:lnTo>
                        <a:lnTo>
                          <a:pt x="119119" y="336826"/>
                        </a:lnTo>
                        <a:lnTo>
                          <a:pt x="115986" y="339255"/>
                        </a:lnTo>
                        <a:lnTo>
                          <a:pt x="115205" y="340874"/>
                        </a:lnTo>
                        <a:lnTo>
                          <a:pt x="76019" y="310108"/>
                        </a:lnTo>
                        <a:lnTo>
                          <a:pt x="39186" y="284200"/>
                        </a:lnTo>
                        <a:lnTo>
                          <a:pt x="37614" y="282581"/>
                        </a:lnTo>
                        <a:lnTo>
                          <a:pt x="33699" y="288248"/>
                        </a:lnTo>
                        <a:lnTo>
                          <a:pt x="32128" y="290677"/>
                        </a:lnTo>
                        <a:lnTo>
                          <a:pt x="29785" y="292297"/>
                        </a:lnTo>
                        <a:lnTo>
                          <a:pt x="28213" y="291487"/>
                        </a:lnTo>
                        <a:lnTo>
                          <a:pt x="25860" y="297154"/>
                        </a:lnTo>
                        <a:lnTo>
                          <a:pt x="24298" y="300393"/>
                        </a:lnTo>
                        <a:lnTo>
                          <a:pt x="22727" y="304441"/>
                        </a:lnTo>
                        <a:lnTo>
                          <a:pt x="20374" y="309299"/>
                        </a:lnTo>
                        <a:lnTo>
                          <a:pt x="18812" y="308489"/>
                        </a:lnTo>
                        <a:lnTo>
                          <a:pt x="14887" y="283391"/>
                        </a:lnTo>
                        <a:lnTo>
                          <a:pt x="12535" y="267198"/>
                        </a:lnTo>
                        <a:lnTo>
                          <a:pt x="10973" y="262340"/>
                        </a:lnTo>
                        <a:lnTo>
                          <a:pt x="8620" y="246948"/>
                        </a:lnTo>
                        <a:lnTo>
                          <a:pt x="4696" y="231565"/>
                        </a:lnTo>
                        <a:lnTo>
                          <a:pt x="0" y="226707"/>
                        </a:lnTo>
                        <a:lnTo>
                          <a:pt x="1562" y="225898"/>
                        </a:lnTo>
                        <a:lnTo>
                          <a:pt x="13325" y="218611"/>
                        </a:lnTo>
                        <a:lnTo>
                          <a:pt x="20374" y="205657"/>
                        </a:lnTo>
                        <a:lnTo>
                          <a:pt x="24298" y="202419"/>
                        </a:lnTo>
                        <a:lnTo>
                          <a:pt x="26641" y="187036"/>
                        </a:lnTo>
                        <a:lnTo>
                          <a:pt x="26641" y="187036"/>
                        </a:lnTo>
                        <a:lnTo>
                          <a:pt x="28213" y="176511"/>
                        </a:lnTo>
                        <a:lnTo>
                          <a:pt x="35261" y="136029"/>
                        </a:lnTo>
                        <a:lnTo>
                          <a:pt x="35261" y="127933"/>
                        </a:lnTo>
                        <a:lnTo>
                          <a:pt x="47025" y="124695"/>
                        </a:lnTo>
                        <a:lnTo>
                          <a:pt x="68180" y="114160"/>
                        </a:lnTo>
                        <a:lnTo>
                          <a:pt x="69752" y="99587"/>
                        </a:lnTo>
                        <a:lnTo>
                          <a:pt x="69752" y="98777"/>
                        </a:lnTo>
                        <a:lnTo>
                          <a:pt x="69752" y="96348"/>
                        </a:lnTo>
                        <a:lnTo>
                          <a:pt x="68180" y="96348"/>
                        </a:lnTo>
                        <a:lnTo>
                          <a:pt x="65837" y="95539"/>
                        </a:lnTo>
                        <a:lnTo>
                          <a:pt x="62693" y="94729"/>
                        </a:lnTo>
                        <a:lnTo>
                          <a:pt x="61913" y="93919"/>
                        </a:lnTo>
                        <a:lnTo>
                          <a:pt x="60350" y="89871"/>
                        </a:lnTo>
                        <a:lnTo>
                          <a:pt x="58778" y="89871"/>
                        </a:lnTo>
                        <a:lnTo>
                          <a:pt x="58778" y="88252"/>
                        </a:lnTo>
                        <a:lnTo>
                          <a:pt x="58778" y="89062"/>
                        </a:lnTo>
                        <a:lnTo>
                          <a:pt x="57998" y="87442"/>
                        </a:lnTo>
                        <a:lnTo>
                          <a:pt x="58778" y="84204"/>
                        </a:lnTo>
                        <a:lnTo>
                          <a:pt x="58778" y="79346"/>
                        </a:lnTo>
                        <a:lnTo>
                          <a:pt x="58778" y="79346"/>
                        </a:lnTo>
                        <a:lnTo>
                          <a:pt x="61913" y="75298"/>
                        </a:lnTo>
                        <a:lnTo>
                          <a:pt x="61913" y="76108"/>
                        </a:lnTo>
                        <a:lnTo>
                          <a:pt x="61913" y="75298"/>
                        </a:lnTo>
                        <a:lnTo>
                          <a:pt x="62693" y="72869"/>
                        </a:lnTo>
                        <a:lnTo>
                          <a:pt x="62693" y="73679"/>
                        </a:lnTo>
                        <a:lnTo>
                          <a:pt x="62693" y="72059"/>
                        </a:lnTo>
                        <a:lnTo>
                          <a:pt x="61913" y="69631"/>
                        </a:lnTo>
                        <a:lnTo>
                          <a:pt x="61913" y="69631"/>
                        </a:lnTo>
                        <a:lnTo>
                          <a:pt x="62693" y="68821"/>
                        </a:lnTo>
                        <a:lnTo>
                          <a:pt x="62693" y="68011"/>
                        </a:lnTo>
                        <a:lnTo>
                          <a:pt x="61913" y="64773"/>
                        </a:lnTo>
                        <a:lnTo>
                          <a:pt x="61913" y="63963"/>
                        </a:lnTo>
                        <a:lnTo>
                          <a:pt x="62693" y="60725"/>
                        </a:lnTo>
                        <a:lnTo>
                          <a:pt x="64265" y="59915"/>
                        </a:lnTo>
                        <a:lnTo>
                          <a:pt x="62693" y="58296"/>
                        </a:lnTo>
                        <a:lnTo>
                          <a:pt x="61913" y="56677"/>
                        </a:lnTo>
                        <a:lnTo>
                          <a:pt x="61913" y="57486"/>
                        </a:lnTo>
                        <a:lnTo>
                          <a:pt x="61913" y="55867"/>
                        </a:lnTo>
                        <a:lnTo>
                          <a:pt x="62693" y="53438"/>
                        </a:lnTo>
                        <a:lnTo>
                          <a:pt x="62693" y="51009"/>
                        </a:lnTo>
                        <a:lnTo>
                          <a:pt x="61913" y="50200"/>
                        </a:lnTo>
                        <a:lnTo>
                          <a:pt x="62693" y="45342"/>
                        </a:lnTo>
                        <a:lnTo>
                          <a:pt x="62693" y="40484"/>
                        </a:lnTo>
                        <a:lnTo>
                          <a:pt x="62693" y="39674"/>
                        </a:lnTo>
                        <a:lnTo>
                          <a:pt x="65837" y="36436"/>
                        </a:lnTo>
                        <a:lnTo>
                          <a:pt x="68180" y="33197"/>
                        </a:lnTo>
                        <a:lnTo>
                          <a:pt x="68180" y="33197"/>
                        </a:lnTo>
                        <a:lnTo>
                          <a:pt x="69752" y="31578"/>
                        </a:lnTo>
                        <a:lnTo>
                          <a:pt x="70532" y="29149"/>
                        </a:lnTo>
                        <a:lnTo>
                          <a:pt x="73666" y="28340"/>
                        </a:lnTo>
                        <a:lnTo>
                          <a:pt x="76019" y="22672"/>
                        </a:lnTo>
                        <a:lnTo>
                          <a:pt x="77581" y="21053"/>
                        </a:lnTo>
                        <a:lnTo>
                          <a:pt x="79933" y="15385"/>
                        </a:lnTo>
                        <a:lnTo>
                          <a:pt x="83858" y="11336"/>
                        </a:lnTo>
                        <a:lnTo>
                          <a:pt x="86992" y="8907"/>
                        </a:lnTo>
                        <a:lnTo>
                          <a:pt x="92478" y="5667"/>
                        </a:lnTo>
                        <a:lnTo>
                          <a:pt x="94831" y="2430"/>
                        </a:lnTo>
                        <a:lnTo>
                          <a:pt x="94831" y="1619"/>
                        </a:lnTo>
                        <a:lnTo>
                          <a:pt x="94831" y="0"/>
                        </a:lnTo>
                        <a:lnTo>
                          <a:pt x="134798" y="8096"/>
                        </a:lnTo>
                        <a:lnTo>
                          <a:pt x="145771" y="10527"/>
                        </a:lnTo>
                        <a:lnTo>
                          <a:pt x="155172" y="36436"/>
                        </a:lnTo>
                        <a:lnTo>
                          <a:pt x="152038" y="38055"/>
                        </a:lnTo>
                        <a:lnTo>
                          <a:pt x="125396" y="4939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22" name="Forma Livre: Forma 121">
                    <a:extLst>
                      <a:ext uri="{FF2B5EF4-FFF2-40B4-BE49-F238E27FC236}">
                        <a16:creationId xmlns:a16="http://schemas.microsoft.com/office/drawing/2014/main" id="{C31ACF37-C344-072A-278A-37617FEE715A}"/>
                      </a:ext>
                    </a:extLst>
                  </p:cNvPr>
                  <p:cNvSpPr/>
                  <p:nvPr/>
                </p:nvSpPr>
                <p:spPr>
                  <a:xfrm>
                    <a:off x="9184586" y="2428722"/>
                    <a:ext cx="228066" cy="187844"/>
                  </a:xfrm>
                  <a:custGeom>
                    <a:avLst/>
                    <a:gdLst>
                      <a:gd name="connsiteX0" fmla="*/ 206902 w 228066"/>
                      <a:gd name="connsiteY0" fmla="*/ 10527 h 187844"/>
                      <a:gd name="connsiteX1" fmla="*/ 214742 w 228066"/>
                      <a:gd name="connsiteY1" fmla="*/ 23482 h 187844"/>
                      <a:gd name="connsiteX2" fmla="*/ 221009 w 228066"/>
                      <a:gd name="connsiteY2" fmla="*/ 15386 h 187844"/>
                      <a:gd name="connsiteX3" fmla="*/ 225714 w 228066"/>
                      <a:gd name="connsiteY3" fmla="*/ 15386 h 187844"/>
                      <a:gd name="connsiteX4" fmla="*/ 228067 w 228066"/>
                      <a:gd name="connsiteY4" fmla="*/ 29960 h 187844"/>
                      <a:gd name="connsiteX5" fmla="*/ 210817 w 228066"/>
                      <a:gd name="connsiteY5" fmla="*/ 42105 h 187844"/>
                      <a:gd name="connsiteX6" fmla="*/ 212389 w 228066"/>
                      <a:gd name="connsiteY6" fmla="*/ 54251 h 187844"/>
                      <a:gd name="connsiteX7" fmla="*/ 212389 w 228066"/>
                      <a:gd name="connsiteY7" fmla="*/ 56679 h 187844"/>
                      <a:gd name="connsiteX8" fmla="*/ 213170 w 228066"/>
                      <a:gd name="connsiteY8" fmla="*/ 56679 h 187844"/>
                      <a:gd name="connsiteX9" fmla="*/ 218656 w 228066"/>
                      <a:gd name="connsiteY9" fmla="*/ 63966 h 187844"/>
                      <a:gd name="connsiteX10" fmla="*/ 217084 w 228066"/>
                      <a:gd name="connsiteY10" fmla="*/ 68015 h 187844"/>
                      <a:gd name="connsiteX11" fmla="*/ 189662 w 228066"/>
                      <a:gd name="connsiteY11" fmla="*/ 85018 h 187844"/>
                      <a:gd name="connsiteX12" fmla="*/ 190443 w 228066"/>
                      <a:gd name="connsiteY12" fmla="*/ 95543 h 187844"/>
                      <a:gd name="connsiteX13" fmla="*/ 177118 w 228066"/>
                      <a:gd name="connsiteY13" fmla="*/ 97973 h 187844"/>
                      <a:gd name="connsiteX14" fmla="*/ 149686 w 228066"/>
                      <a:gd name="connsiteY14" fmla="*/ 116597 h 187844"/>
                      <a:gd name="connsiteX15" fmla="*/ 126959 w 228066"/>
                      <a:gd name="connsiteY15" fmla="*/ 134409 h 187844"/>
                      <a:gd name="connsiteX16" fmla="*/ 125387 w 228066"/>
                      <a:gd name="connsiteY16" fmla="*/ 138457 h 187844"/>
                      <a:gd name="connsiteX17" fmla="*/ 108147 w 228066"/>
                      <a:gd name="connsiteY17" fmla="*/ 162746 h 187844"/>
                      <a:gd name="connsiteX18" fmla="*/ 94822 w 228066"/>
                      <a:gd name="connsiteY18" fmla="*/ 187844 h 187844"/>
                      <a:gd name="connsiteX19" fmla="*/ 92469 w 228066"/>
                      <a:gd name="connsiteY19" fmla="*/ 187035 h 187844"/>
                      <a:gd name="connsiteX20" fmla="*/ 83068 w 228066"/>
                      <a:gd name="connsiteY20" fmla="*/ 182177 h 187844"/>
                      <a:gd name="connsiteX21" fmla="*/ 85420 w 228066"/>
                      <a:gd name="connsiteY21" fmla="*/ 175700 h 187844"/>
                      <a:gd name="connsiteX22" fmla="*/ 79143 w 228066"/>
                      <a:gd name="connsiteY22" fmla="*/ 178129 h 187844"/>
                      <a:gd name="connsiteX23" fmla="*/ 79143 w 228066"/>
                      <a:gd name="connsiteY23" fmla="*/ 178129 h 187844"/>
                      <a:gd name="connsiteX24" fmla="*/ 79143 w 228066"/>
                      <a:gd name="connsiteY24" fmla="*/ 178129 h 187844"/>
                      <a:gd name="connsiteX25" fmla="*/ 79143 w 228066"/>
                      <a:gd name="connsiteY25" fmla="*/ 179748 h 187844"/>
                      <a:gd name="connsiteX26" fmla="*/ 79143 w 228066"/>
                      <a:gd name="connsiteY26" fmla="*/ 177319 h 187844"/>
                      <a:gd name="connsiteX27" fmla="*/ 79143 w 228066"/>
                      <a:gd name="connsiteY27" fmla="*/ 178129 h 187844"/>
                      <a:gd name="connsiteX28" fmla="*/ 76010 w 228066"/>
                      <a:gd name="connsiteY28" fmla="*/ 169223 h 187844"/>
                      <a:gd name="connsiteX29" fmla="*/ 73657 w 228066"/>
                      <a:gd name="connsiteY29" fmla="*/ 170842 h 187844"/>
                      <a:gd name="connsiteX30" fmla="*/ 72095 w 228066"/>
                      <a:gd name="connsiteY30" fmla="*/ 168413 h 187844"/>
                      <a:gd name="connsiteX31" fmla="*/ 75229 w 228066"/>
                      <a:gd name="connsiteY31" fmla="*/ 168413 h 187844"/>
                      <a:gd name="connsiteX32" fmla="*/ 73657 w 228066"/>
                      <a:gd name="connsiteY32" fmla="*/ 162746 h 187844"/>
                      <a:gd name="connsiteX33" fmla="*/ 69742 w 228066"/>
                      <a:gd name="connsiteY33" fmla="*/ 166794 h 187844"/>
                      <a:gd name="connsiteX34" fmla="*/ 69742 w 228066"/>
                      <a:gd name="connsiteY34" fmla="*/ 166794 h 187844"/>
                      <a:gd name="connsiteX35" fmla="*/ 69742 w 228066"/>
                      <a:gd name="connsiteY35" fmla="*/ 166794 h 187844"/>
                      <a:gd name="connsiteX36" fmla="*/ 69742 w 228066"/>
                      <a:gd name="connsiteY36" fmla="*/ 166794 h 187844"/>
                      <a:gd name="connsiteX37" fmla="*/ 58770 w 228066"/>
                      <a:gd name="connsiteY37" fmla="*/ 157888 h 187844"/>
                      <a:gd name="connsiteX38" fmla="*/ 58770 w 228066"/>
                      <a:gd name="connsiteY38" fmla="*/ 157079 h 187844"/>
                      <a:gd name="connsiteX39" fmla="*/ 57198 w 228066"/>
                      <a:gd name="connsiteY39" fmla="*/ 155459 h 187844"/>
                      <a:gd name="connsiteX40" fmla="*/ 56426 w 228066"/>
                      <a:gd name="connsiteY40" fmla="*/ 153840 h 187844"/>
                      <a:gd name="connsiteX41" fmla="*/ 56426 w 228066"/>
                      <a:gd name="connsiteY41" fmla="*/ 154650 h 187844"/>
                      <a:gd name="connsiteX42" fmla="*/ 54855 w 228066"/>
                      <a:gd name="connsiteY42" fmla="*/ 154650 h 187844"/>
                      <a:gd name="connsiteX43" fmla="*/ 54855 w 228066"/>
                      <a:gd name="connsiteY43" fmla="*/ 154650 h 187844"/>
                      <a:gd name="connsiteX44" fmla="*/ 41529 w 228066"/>
                      <a:gd name="connsiteY44" fmla="*/ 146554 h 187844"/>
                      <a:gd name="connsiteX45" fmla="*/ 41529 w 228066"/>
                      <a:gd name="connsiteY45" fmla="*/ 147363 h 187844"/>
                      <a:gd name="connsiteX46" fmla="*/ 39177 w 228066"/>
                      <a:gd name="connsiteY46" fmla="*/ 144125 h 187844"/>
                      <a:gd name="connsiteX47" fmla="*/ 39177 w 228066"/>
                      <a:gd name="connsiteY47" fmla="*/ 143315 h 187844"/>
                      <a:gd name="connsiteX48" fmla="*/ 39957 w 228066"/>
                      <a:gd name="connsiteY48" fmla="*/ 142505 h 187844"/>
                      <a:gd name="connsiteX49" fmla="*/ 39177 w 228066"/>
                      <a:gd name="connsiteY49" fmla="*/ 139267 h 187844"/>
                      <a:gd name="connsiteX50" fmla="*/ 39177 w 228066"/>
                      <a:gd name="connsiteY50" fmla="*/ 139267 h 187844"/>
                      <a:gd name="connsiteX51" fmla="*/ 39177 w 228066"/>
                      <a:gd name="connsiteY51" fmla="*/ 139267 h 187844"/>
                      <a:gd name="connsiteX52" fmla="*/ 37615 w 228066"/>
                      <a:gd name="connsiteY52" fmla="*/ 137648 h 187844"/>
                      <a:gd name="connsiteX53" fmla="*/ 36043 w 228066"/>
                      <a:gd name="connsiteY53" fmla="*/ 137648 h 187844"/>
                      <a:gd name="connsiteX54" fmla="*/ 34480 w 228066"/>
                      <a:gd name="connsiteY54" fmla="*/ 136028 h 187844"/>
                      <a:gd name="connsiteX55" fmla="*/ 26641 w 228066"/>
                      <a:gd name="connsiteY55" fmla="*/ 131980 h 187844"/>
                      <a:gd name="connsiteX56" fmla="*/ 22717 w 228066"/>
                      <a:gd name="connsiteY56" fmla="*/ 130361 h 187844"/>
                      <a:gd name="connsiteX57" fmla="*/ 21936 w 228066"/>
                      <a:gd name="connsiteY57" fmla="*/ 126313 h 187844"/>
                      <a:gd name="connsiteX58" fmla="*/ 20374 w 228066"/>
                      <a:gd name="connsiteY58" fmla="*/ 126313 h 187844"/>
                      <a:gd name="connsiteX59" fmla="*/ 20374 w 228066"/>
                      <a:gd name="connsiteY59" fmla="*/ 126313 h 187844"/>
                      <a:gd name="connsiteX60" fmla="*/ 14888 w 228066"/>
                      <a:gd name="connsiteY60" fmla="*/ 115788 h 187844"/>
                      <a:gd name="connsiteX61" fmla="*/ 9401 w 228066"/>
                      <a:gd name="connsiteY61" fmla="*/ 107689 h 187844"/>
                      <a:gd name="connsiteX62" fmla="*/ 9401 w 228066"/>
                      <a:gd name="connsiteY62" fmla="*/ 104451 h 187844"/>
                      <a:gd name="connsiteX63" fmla="*/ 9401 w 228066"/>
                      <a:gd name="connsiteY63" fmla="*/ 104451 h 187844"/>
                      <a:gd name="connsiteX64" fmla="*/ 8620 w 228066"/>
                      <a:gd name="connsiteY64" fmla="*/ 100402 h 187844"/>
                      <a:gd name="connsiteX65" fmla="*/ 7049 w 228066"/>
                      <a:gd name="connsiteY65" fmla="*/ 101211 h 187844"/>
                      <a:gd name="connsiteX66" fmla="*/ 5487 w 228066"/>
                      <a:gd name="connsiteY66" fmla="*/ 92305 h 187844"/>
                      <a:gd name="connsiteX67" fmla="*/ 5487 w 228066"/>
                      <a:gd name="connsiteY67" fmla="*/ 92305 h 187844"/>
                      <a:gd name="connsiteX68" fmla="*/ 3915 w 228066"/>
                      <a:gd name="connsiteY68" fmla="*/ 92305 h 187844"/>
                      <a:gd name="connsiteX69" fmla="*/ 1562 w 228066"/>
                      <a:gd name="connsiteY69" fmla="*/ 91495 h 187844"/>
                      <a:gd name="connsiteX70" fmla="*/ 0 w 228066"/>
                      <a:gd name="connsiteY70" fmla="*/ 89875 h 187844"/>
                      <a:gd name="connsiteX71" fmla="*/ 0 w 228066"/>
                      <a:gd name="connsiteY71" fmla="*/ 88256 h 187844"/>
                      <a:gd name="connsiteX72" fmla="*/ 0 w 228066"/>
                      <a:gd name="connsiteY72" fmla="*/ 88256 h 187844"/>
                      <a:gd name="connsiteX73" fmla="*/ 1562 w 228066"/>
                      <a:gd name="connsiteY73" fmla="*/ 78540 h 187844"/>
                      <a:gd name="connsiteX74" fmla="*/ 1562 w 228066"/>
                      <a:gd name="connsiteY74" fmla="*/ 76110 h 187844"/>
                      <a:gd name="connsiteX75" fmla="*/ 8620 w 228066"/>
                      <a:gd name="connsiteY75" fmla="*/ 75301 h 187844"/>
                      <a:gd name="connsiteX76" fmla="*/ 8620 w 228066"/>
                      <a:gd name="connsiteY76" fmla="*/ 76110 h 187844"/>
                      <a:gd name="connsiteX77" fmla="*/ 8620 w 228066"/>
                      <a:gd name="connsiteY77" fmla="*/ 75301 h 187844"/>
                      <a:gd name="connsiteX78" fmla="*/ 8620 w 228066"/>
                      <a:gd name="connsiteY78" fmla="*/ 76110 h 187844"/>
                      <a:gd name="connsiteX79" fmla="*/ 30566 w 228066"/>
                      <a:gd name="connsiteY79" fmla="*/ 72063 h 187844"/>
                      <a:gd name="connsiteX80" fmla="*/ 30566 w 228066"/>
                      <a:gd name="connsiteY80" fmla="*/ 72063 h 187844"/>
                      <a:gd name="connsiteX81" fmla="*/ 30566 w 228066"/>
                      <a:gd name="connsiteY81" fmla="*/ 71253 h 187844"/>
                      <a:gd name="connsiteX82" fmla="*/ 30566 w 228066"/>
                      <a:gd name="connsiteY82" fmla="*/ 71253 h 187844"/>
                      <a:gd name="connsiteX83" fmla="*/ 32128 w 228066"/>
                      <a:gd name="connsiteY83" fmla="*/ 71253 h 187844"/>
                      <a:gd name="connsiteX84" fmla="*/ 34480 w 228066"/>
                      <a:gd name="connsiteY84" fmla="*/ 72063 h 187844"/>
                      <a:gd name="connsiteX85" fmla="*/ 48587 w 228066"/>
                      <a:gd name="connsiteY85" fmla="*/ 63965 h 187844"/>
                      <a:gd name="connsiteX86" fmla="*/ 73666 w 228066"/>
                      <a:gd name="connsiteY86" fmla="*/ 42105 h 187844"/>
                      <a:gd name="connsiteX87" fmla="*/ 79153 w 228066"/>
                      <a:gd name="connsiteY87" fmla="*/ 34008 h 187844"/>
                      <a:gd name="connsiteX88" fmla="*/ 83077 w 228066"/>
                      <a:gd name="connsiteY88" fmla="*/ 26721 h 187844"/>
                      <a:gd name="connsiteX89" fmla="*/ 86992 w 228066"/>
                      <a:gd name="connsiteY89" fmla="*/ 18623 h 187844"/>
                      <a:gd name="connsiteX90" fmla="*/ 96393 w 228066"/>
                      <a:gd name="connsiteY90" fmla="*/ 12145 h 187844"/>
                      <a:gd name="connsiteX91" fmla="*/ 112071 w 228066"/>
                      <a:gd name="connsiteY91" fmla="*/ 12955 h 187844"/>
                      <a:gd name="connsiteX92" fmla="*/ 123044 w 228066"/>
                      <a:gd name="connsiteY92" fmla="*/ 7288 h 187844"/>
                      <a:gd name="connsiteX93" fmla="*/ 144209 w 228066"/>
                      <a:gd name="connsiteY93" fmla="*/ 13766 h 187844"/>
                      <a:gd name="connsiteX94" fmla="*/ 155181 w 228066"/>
                      <a:gd name="connsiteY94" fmla="*/ 15386 h 187844"/>
                      <a:gd name="connsiteX95" fmla="*/ 161449 w 228066"/>
                      <a:gd name="connsiteY95" fmla="*/ 19433 h 187844"/>
                      <a:gd name="connsiteX96" fmla="*/ 170850 w 228066"/>
                      <a:gd name="connsiteY96" fmla="*/ 17814 h 187844"/>
                      <a:gd name="connsiteX97" fmla="*/ 178689 w 228066"/>
                      <a:gd name="connsiteY97" fmla="*/ 16195 h 187844"/>
                      <a:gd name="connsiteX98" fmla="*/ 199073 w 228066"/>
                      <a:gd name="connsiteY98" fmla="*/ 12955 h 187844"/>
                      <a:gd name="connsiteX99" fmla="*/ 206902 w 228066"/>
                      <a:gd name="connsiteY99" fmla="*/ 0 h 187844"/>
                      <a:gd name="connsiteX100" fmla="*/ 206902 w 228066"/>
                      <a:gd name="connsiteY100" fmla="*/ 10527 h 187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28066" h="187844">
                        <a:moveTo>
                          <a:pt x="206902" y="10527"/>
                        </a:moveTo>
                        <a:lnTo>
                          <a:pt x="214742" y="23482"/>
                        </a:lnTo>
                        <a:lnTo>
                          <a:pt x="221009" y="15386"/>
                        </a:lnTo>
                        <a:lnTo>
                          <a:pt x="225714" y="15386"/>
                        </a:lnTo>
                        <a:lnTo>
                          <a:pt x="228067" y="29960"/>
                        </a:lnTo>
                        <a:lnTo>
                          <a:pt x="210817" y="42105"/>
                        </a:lnTo>
                        <a:lnTo>
                          <a:pt x="212389" y="54251"/>
                        </a:lnTo>
                        <a:lnTo>
                          <a:pt x="212389" y="56679"/>
                        </a:lnTo>
                        <a:lnTo>
                          <a:pt x="213170" y="56679"/>
                        </a:lnTo>
                        <a:lnTo>
                          <a:pt x="218656" y="63966"/>
                        </a:lnTo>
                        <a:lnTo>
                          <a:pt x="217084" y="68015"/>
                        </a:lnTo>
                        <a:lnTo>
                          <a:pt x="189662" y="85018"/>
                        </a:lnTo>
                        <a:lnTo>
                          <a:pt x="190443" y="95543"/>
                        </a:lnTo>
                        <a:lnTo>
                          <a:pt x="177118" y="97973"/>
                        </a:lnTo>
                        <a:lnTo>
                          <a:pt x="149686" y="116597"/>
                        </a:lnTo>
                        <a:lnTo>
                          <a:pt x="126959" y="134409"/>
                        </a:lnTo>
                        <a:lnTo>
                          <a:pt x="125387" y="138457"/>
                        </a:lnTo>
                        <a:lnTo>
                          <a:pt x="108147" y="162746"/>
                        </a:lnTo>
                        <a:lnTo>
                          <a:pt x="94822" y="187844"/>
                        </a:lnTo>
                        <a:lnTo>
                          <a:pt x="92469" y="187035"/>
                        </a:lnTo>
                        <a:lnTo>
                          <a:pt x="83068" y="182177"/>
                        </a:lnTo>
                        <a:lnTo>
                          <a:pt x="85420" y="175700"/>
                        </a:lnTo>
                        <a:lnTo>
                          <a:pt x="79143" y="178129"/>
                        </a:lnTo>
                        <a:lnTo>
                          <a:pt x="79143" y="178129"/>
                        </a:lnTo>
                        <a:lnTo>
                          <a:pt x="79143" y="178129"/>
                        </a:lnTo>
                        <a:lnTo>
                          <a:pt x="79143" y="179748"/>
                        </a:lnTo>
                        <a:lnTo>
                          <a:pt x="79143" y="177319"/>
                        </a:lnTo>
                        <a:lnTo>
                          <a:pt x="79143" y="178129"/>
                        </a:lnTo>
                        <a:lnTo>
                          <a:pt x="76010" y="169223"/>
                        </a:lnTo>
                        <a:lnTo>
                          <a:pt x="73657" y="170842"/>
                        </a:lnTo>
                        <a:lnTo>
                          <a:pt x="72095" y="168413"/>
                        </a:lnTo>
                        <a:lnTo>
                          <a:pt x="75229" y="168413"/>
                        </a:lnTo>
                        <a:lnTo>
                          <a:pt x="73657" y="162746"/>
                        </a:lnTo>
                        <a:lnTo>
                          <a:pt x="69742" y="166794"/>
                        </a:lnTo>
                        <a:lnTo>
                          <a:pt x="69742" y="166794"/>
                        </a:lnTo>
                        <a:lnTo>
                          <a:pt x="69742" y="166794"/>
                        </a:lnTo>
                        <a:lnTo>
                          <a:pt x="69742" y="166794"/>
                        </a:lnTo>
                        <a:lnTo>
                          <a:pt x="58770" y="157888"/>
                        </a:lnTo>
                        <a:lnTo>
                          <a:pt x="58770" y="157079"/>
                        </a:lnTo>
                        <a:lnTo>
                          <a:pt x="57198" y="155459"/>
                        </a:lnTo>
                        <a:lnTo>
                          <a:pt x="56426" y="153840"/>
                        </a:lnTo>
                        <a:lnTo>
                          <a:pt x="56426" y="154650"/>
                        </a:lnTo>
                        <a:lnTo>
                          <a:pt x="54855" y="154650"/>
                        </a:lnTo>
                        <a:lnTo>
                          <a:pt x="54855" y="154650"/>
                        </a:lnTo>
                        <a:lnTo>
                          <a:pt x="41529" y="146554"/>
                        </a:lnTo>
                        <a:lnTo>
                          <a:pt x="41529" y="147363"/>
                        </a:lnTo>
                        <a:lnTo>
                          <a:pt x="39177" y="144125"/>
                        </a:lnTo>
                        <a:lnTo>
                          <a:pt x="39177" y="143315"/>
                        </a:lnTo>
                        <a:lnTo>
                          <a:pt x="39957" y="142505"/>
                        </a:lnTo>
                        <a:lnTo>
                          <a:pt x="39177" y="139267"/>
                        </a:lnTo>
                        <a:lnTo>
                          <a:pt x="39177" y="139267"/>
                        </a:lnTo>
                        <a:lnTo>
                          <a:pt x="39177" y="139267"/>
                        </a:lnTo>
                        <a:lnTo>
                          <a:pt x="37615" y="137648"/>
                        </a:lnTo>
                        <a:lnTo>
                          <a:pt x="36043" y="137648"/>
                        </a:lnTo>
                        <a:lnTo>
                          <a:pt x="34480" y="136028"/>
                        </a:lnTo>
                        <a:lnTo>
                          <a:pt x="26641" y="131980"/>
                        </a:lnTo>
                        <a:lnTo>
                          <a:pt x="22717" y="130361"/>
                        </a:lnTo>
                        <a:lnTo>
                          <a:pt x="21936" y="126313"/>
                        </a:lnTo>
                        <a:lnTo>
                          <a:pt x="20374" y="126313"/>
                        </a:lnTo>
                        <a:lnTo>
                          <a:pt x="20374" y="126313"/>
                        </a:lnTo>
                        <a:lnTo>
                          <a:pt x="14888" y="115788"/>
                        </a:lnTo>
                        <a:lnTo>
                          <a:pt x="9401" y="107689"/>
                        </a:lnTo>
                        <a:lnTo>
                          <a:pt x="9401" y="104451"/>
                        </a:lnTo>
                        <a:lnTo>
                          <a:pt x="9401" y="104451"/>
                        </a:lnTo>
                        <a:lnTo>
                          <a:pt x="8620" y="100402"/>
                        </a:lnTo>
                        <a:lnTo>
                          <a:pt x="7049" y="101211"/>
                        </a:lnTo>
                        <a:lnTo>
                          <a:pt x="5487" y="92305"/>
                        </a:lnTo>
                        <a:lnTo>
                          <a:pt x="5487" y="92305"/>
                        </a:lnTo>
                        <a:lnTo>
                          <a:pt x="3915" y="92305"/>
                        </a:lnTo>
                        <a:lnTo>
                          <a:pt x="1562" y="91495"/>
                        </a:lnTo>
                        <a:lnTo>
                          <a:pt x="0" y="89875"/>
                        </a:lnTo>
                        <a:lnTo>
                          <a:pt x="0" y="88256"/>
                        </a:lnTo>
                        <a:lnTo>
                          <a:pt x="0" y="88256"/>
                        </a:lnTo>
                        <a:lnTo>
                          <a:pt x="1562" y="78540"/>
                        </a:lnTo>
                        <a:lnTo>
                          <a:pt x="1562" y="76110"/>
                        </a:lnTo>
                        <a:lnTo>
                          <a:pt x="8620" y="75301"/>
                        </a:lnTo>
                        <a:lnTo>
                          <a:pt x="8620" y="76110"/>
                        </a:lnTo>
                        <a:lnTo>
                          <a:pt x="8620" y="75301"/>
                        </a:lnTo>
                        <a:lnTo>
                          <a:pt x="8620" y="76110"/>
                        </a:lnTo>
                        <a:lnTo>
                          <a:pt x="30566" y="72063"/>
                        </a:lnTo>
                        <a:lnTo>
                          <a:pt x="30566" y="72063"/>
                        </a:lnTo>
                        <a:lnTo>
                          <a:pt x="30566" y="71253"/>
                        </a:lnTo>
                        <a:lnTo>
                          <a:pt x="30566" y="71253"/>
                        </a:lnTo>
                        <a:lnTo>
                          <a:pt x="32128" y="71253"/>
                        </a:lnTo>
                        <a:lnTo>
                          <a:pt x="34480" y="72063"/>
                        </a:lnTo>
                        <a:lnTo>
                          <a:pt x="48587" y="63965"/>
                        </a:lnTo>
                        <a:lnTo>
                          <a:pt x="73666" y="42105"/>
                        </a:lnTo>
                        <a:lnTo>
                          <a:pt x="79153" y="34008"/>
                        </a:lnTo>
                        <a:lnTo>
                          <a:pt x="83077" y="26721"/>
                        </a:lnTo>
                        <a:lnTo>
                          <a:pt x="86992" y="18623"/>
                        </a:lnTo>
                        <a:lnTo>
                          <a:pt x="96393" y="12145"/>
                        </a:lnTo>
                        <a:lnTo>
                          <a:pt x="112071" y="12955"/>
                        </a:lnTo>
                        <a:lnTo>
                          <a:pt x="123044" y="7288"/>
                        </a:lnTo>
                        <a:lnTo>
                          <a:pt x="144209" y="13766"/>
                        </a:lnTo>
                        <a:lnTo>
                          <a:pt x="155181" y="15386"/>
                        </a:lnTo>
                        <a:lnTo>
                          <a:pt x="161449" y="19433"/>
                        </a:lnTo>
                        <a:lnTo>
                          <a:pt x="170850" y="17814"/>
                        </a:lnTo>
                        <a:lnTo>
                          <a:pt x="178689" y="16195"/>
                        </a:lnTo>
                        <a:lnTo>
                          <a:pt x="199073" y="12955"/>
                        </a:lnTo>
                        <a:lnTo>
                          <a:pt x="206902" y="0"/>
                        </a:lnTo>
                        <a:lnTo>
                          <a:pt x="206902" y="10527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23" name="Forma Livre: Forma 122">
                    <a:extLst>
                      <a:ext uri="{FF2B5EF4-FFF2-40B4-BE49-F238E27FC236}">
                        <a16:creationId xmlns:a16="http://schemas.microsoft.com/office/drawing/2014/main" id="{863437C5-40DA-DAC0-20FB-3AC7DADF04BE}"/>
                      </a:ext>
                    </a:extLst>
                  </p:cNvPr>
                  <p:cNvSpPr/>
                  <p:nvPr/>
                </p:nvSpPr>
                <p:spPr>
                  <a:xfrm>
                    <a:off x="9207313" y="2806038"/>
                    <a:ext cx="313495" cy="255050"/>
                  </a:xfrm>
                  <a:custGeom>
                    <a:avLst/>
                    <a:gdLst>
                      <a:gd name="connsiteX0" fmla="*/ 220227 w 313495"/>
                      <a:gd name="connsiteY0" fmla="*/ 1619 h 255050"/>
                      <a:gd name="connsiteX1" fmla="*/ 220227 w 313495"/>
                      <a:gd name="connsiteY1" fmla="*/ 810 h 255050"/>
                      <a:gd name="connsiteX2" fmla="*/ 220227 w 313495"/>
                      <a:gd name="connsiteY2" fmla="*/ 810 h 255050"/>
                      <a:gd name="connsiteX3" fmla="*/ 257060 w 313495"/>
                      <a:gd name="connsiteY3" fmla="*/ 26718 h 255050"/>
                      <a:gd name="connsiteX4" fmla="*/ 296246 w 313495"/>
                      <a:gd name="connsiteY4" fmla="*/ 58293 h 255050"/>
                      <a:gd name="connsiteX5" fmla="*/ 296246 w 313495"/>
                      <a:gd name="connsiteY5" fmla="*/ 58293 h 255050"/>
                      <a:gd name="connsiteX6" fmla="*/ 296246 w 313495"/>
                      <a:gd name="connsiteY6" fmla="*/ 59103 h 255050"/>
                      <a:gd name="connsiteX7" fmla="*/ 296246 w 313495"/>
                      <a:gd name="connsiteY7" fmla="*/ 59103 h 255050"/>
                      <a:gd name="connsiteX8" fmla="*/ 293112 w 313495"/>
                      <a:gd name="connsiteY8" fmla="*/ 63960 h 255050"/>
                      <a:gd name="connsiteX9" fmla="*/ 293112 w 313495"/>
                      <a:gd name="connsiteY9" fmla="*/ 63960 h 255050"/>
                      <a:gd name="connsiteX10" fmla="*/ 292332 w 313495"/>
                      <a:gd name="connsiteY10" fmla="*/ 63960 h 255050"/>
                      <a:gd name="connsiteX11" fmla="*/ 292332 w 313495"/>
                      <a:gd name="connsiteY11" fmla="*/ 66389 h 255050"/>
                      <a:gd name="connsiteX12" fmla="*/ 286845 w 313495"/>
                      <a:gd name="connsiteY12" fmla="*/ 74486 h 255050"/>
                      <a:gd name="connsiteX13" fmla="*/ 285283 w 313495"/>
                      <a:gd name="connsiteY13" fmla="*/ 73676 h 255050"/>
                      <a:gd name="connsiteX14" fmla="*/ 285283 w 313495"/>
                      <a:gd name="connsiteY14" fmla="*/ 76105 h 255050"/>
                      <a:gd name="connsiteX15" fmla="*/ 283711 w 313495"/>
                      <a:gd name="connsiteY15" fmla="*/ 76914 h 255050"/>
                      <a:gd name="connsiteX16" fmla="*/ 283711 w 313495"/>
                      <a:gd name="connsiteY16" fmla="*/ 76914 h 255050"/>
                      <a:gd name="connsiteX17" fmla="*/ 279797 w 313495"/>
                      <a:gd name="connsiteY17" fmla="*/ 87439 h 255050"/>
                      <a:gd name="connsiteX18" fmla="*/ 275872 w 313495"/>
                      <a:gd name="connsiteY18" fmla="*/ 94726 h 255050"/>
                      <a:gd name="connsiteX19" fmla="*/ 278225 w 313495"/>
                      <a:gd name="connsiteY19" fmla="*/ 102832 h 255050"/>
                      <a:gd name="connsiteX20" fmla="*/ 270386 w 313495"/>
                      <a:gd name="connsiteY20" fmla="*/ 110928 h 255050"/>
                      <a:gd name="connsiteX21" fmla="*/ 271958 w 313495"/>
                      <a:gd name="connsiteY21" fmla="*/ 129550 h 255050"/>
                      <a:gd name="connsiteX22" fmla="*/ 264900 w 313495"/>
                      <a:gd name="connsiteY22" fmla="*/ 140884 h 255050"/>
                      <a:gd name="connsiteX23" fmla="*/ 264900 w 313495"/>
                      <a:gd name="connsiteY23" fmla="*/ 153838 h 255050"/>
                      <a:gd name="connsiteX24" fmla="*/ 300171 w 313495"/>
                      <a:gd name="connsiteY24" fmla="*/ 165173 h 255050"/>
                      <a:gd name="connsiteX25" fmla="*/ 313496 w 313495"/>
                      <a:gd name="connsiteY25" fmla="*/ 223466 h 255050"/>
                      <a:gd name="connsiteX26" fmla="*/ 300171 w 313495"/>
                      <a:gd name="connsiteY26" fmla="*/ 221847 h 255050"/>
                      <a:gd name="connsiteX27" fmla="*/ 277444 w 313495"/>
                      <a:gd name="connsiteY27" fmla="*/ 233991 h 255050"/>
                      <a:gd name="connsiteX28" fmla="*/ 269605 w 313495"/>
                      <a:gd name="connsiteY28" fmla="*/ 239668 h 255050"/>
                      <a:gd name="connsiteX29" fmla="*/ 269605 w 313495"/>
                      <a:gd name="connsiteY29" fmla="*/ 238858 h 255050"/>
                      <a:gd name="connsiteX30" fmla="*/ 207693 w 313495"/>
                      <a:gd name="connsiteY30" fmla="*/ 193510 h 255050"/>
                      <a:gd name="connsiteX31" fmla="*/ 207693 w 313495"/>
                      <a:gd name="connsiteY31" fmla="*/ 192700 h 255050"/>
                      <a:gd name="connsiteX32" fmla="*/ 149695 w 313495"/>
                      <a:gd name="connsiteY32" fmla="*/ 208893 h 255050"/>
                      <a:gd name="connsiteX33" fmla="*/ 142637 w 313495"/>
                      <a:gd name="connsiteY33" fmla="*/ 210512 h 255050"/>
                      <a:gd name="connsiteX34" fmla="*/ 108156 w 313495"/>
                      <a:gd name="connsiteY34" fmla="*/ 218608 h 255050"/>
                      <a:gd name="connsiteX35" fmla="*/ 108156 w 313495"/>
                      <a:gd name="connsiteY35" fmla="*/ 218608 h 255050"/>
                      <a:gd name="connsiteX36" fmla="*/ 53292 w 313495"/>
                      <a:gd name="connsiteY36" fmla="*/ 248574 h 255050"/>
                      <a:gd name="connsiteX37" fmla="*/ 45453 w 313495"/>
                      <a:gd name="connsiteY37" fmla="*/ 254241 h 255050"/>
                      <a:gd name="connsiteX38" fmla="*/ 20374 w 313495"/>
                      <a:gd name="connsiteY38" fmla="*/ 255051 h 255050"/>
                      <a:gd name="connsiteX39" fmla="*/ 18812 w 313495"/>
                      <a:gd name="connsiteY39" fmla="*/ 233182 h 255050"/>
                      <a:gd name="connsiteX40" fmla="*/ 18812 w 313495"/>
                      <a:gd name="connsiteY40" fmla="*/ 231562 h 255050"/>
                      <a:gd name="connsiteX41" fmla="*/ 18812 w 313495"/>
                      <a:gd name="connsiteY41" fmla="*/ 212941 h 255050"/>
                      <a:gd name="connsiteX42" fmla="*/ 13325 w 313495"/>
                      <a:gd name="connsiteY42" fmla="*/ 203225 h 255050"/>
                      <a:gd name="connsiteX43" fmla="*/ 13325 w 313495"/>
                      <a:gd name="connsiteY43" fmla="*/ 202416 h 255050"/>
                      <a:gd name="connsiteX44" fmla="*/ 0 w 313495"/>
                      <a:gd name="connsiteY44" fmla="*/ 175698 h 255050"/>
                      <a:gd name="connsiteX45" fmla="*/ 9401 w 313495"/>
                      <a:gd name="connsiteY45" fmla="*/ 179746 h 255050"/>
                      <a:gd name="connsiteX46" fmla="*/ 17240 w 313495"/>
                      <a:gd name="connsiteY46" fmla="*/ 170031 h 255050"/>
                      <a:gd name="connsiteX47" fmla="*/ 36052 w 313495"/>
                      <a:gd name="connsiteY47" fmla="*/ 167602 h 255050"/>
                      <a:gd name="connsiteX48" fmla="*/ 34480 w 313495"/>
                      <a:gd name="connsiteY48" fmla="*/ 156267 h 255050"/>
                      <a:gd name="connsiteX49" fmla="*/ 41538 w 313495"/>
                      <a:gd name="connsiteY49" fmla="*/ 144123 h 255050"/>
                      <a:gd name="connsiteX50" fmla="*/ 45453 w 313495"/>
                      <a:gd name="connsiteY50" fmla="*/ 144123 h 255050"/>
                      <a:gd name="connsiteX51" fmla="*/ 57216 w 313495"/>
                      <a:gd name="connsiteY51" fmla="*/ 135217 h 255050"/>
                      <a:gd name="connsiteX52" fmla="*/ 68180 w 313495"/>
                      <a:gd name="connsiteY52" fmla="*/ 140884 h 255050"/>
                      <a:gd name="connsiteX53" fmla="*/ 73666 w 313495"/>
                      <a:gd name="connsiteY53" fmla="*/ 129550 h 255050"/>
                      <a:gd name="connsiteX54" fmla="*/ 72104 w 313495"/>
                      <a:gd name="connsiteY54" fmla="*/ 126311 h 255050"/>
                      <a:gd name="connsiteX55" fmla="*/ 70532 w 313495"/>
                      <a:gd name="connsiteY55" fmla="*/ 124692 h 255050"/>
                      <a:gd name="connsiteX56" fmla="*/ 53292 w 313495"/>
                      <a:gd name="connsiteY56" fmla="*/ 97155 h 255050"/>
                      <a:gd name="connsiteX57" fmla="*/ 47806 w 313495"/>
                      <a:gd name="connsiteY57" fmla="*/ 89059 h 255050"/>
                      <a:gd name="connsiteX58" fmla="*/ 45453 w 313495"/>
                      <a:gd name="connsiteY58" fmla="*/ 84201 h 255050"/>
                      <a:gd name="connsiteX59" fmla="*/ 41538 w 313495"/>
                      <a:gd name="connsiteY59" fmla="*/ 78534 h 255050"/>
                      <a:gd name="connsiteX60" fmla="*/ 13325 w 313495"/>
                      <a:gd name="connsiteY60" fmla="*/ 34004 h 255050"/>
                      <a:gd name="connsiteX61" fmla="*/ 29784 w 313495"/>
                      <a:gd name="connsiteY61" fmla="*/ 25908 h 255050"/>
                      <a:gd name="connsiteX62" fmla="*/ 36052 w 313495"/>
                      <a:gd name="connsiteY62" fmla="*/ 30766 h 255050"/>
                      <a:gd name="connsiteX63" fmla="*/ 47024 w 313495"/>
                      <a:gd name="connsiteY63" fmla="*/ 30766 h 255050"/>
                      <a:gd name="connsiteX64" fmla="*/ 60350 w 313495"/>
                      <a:gd name="connsiteY64" fmla="*/ 34814 h 255050"/>
                      <a:gd name="connsiteX65" fmla="*/ 70532 w 313495"/>
                      <a:gd name="connsiteY65" fmla="*/ 24289 h 255050"/>
                      <a:gd name="connsiteX66" fmla="*/ 85430 w 313495"/>
                      <a:gd name="connsiteY66" fmla="*/ 21860 h 255050"/>
                      <a:gd name="connsiteX67" fmla="*/ 108156 w 313495"/>
                      <a:gd name="connsiteY67" fmla="*/ 33195 h 255050"/>
                      <a:gd name="connsiteX68" fmla="*/ 109718 w 313495"/>
                      <a:gd name="connsiteY68" fmla="*/ 35624 h 255050"/>
                      <a:gd name="connsiteX69" fmla="*/ 110499 w 313495"/>
                      <a:gd name="connsiteY69" fmla="*/ 37243 h 255050"/>
                      <a:gd name="connsiteX70" fmla="*/ 140284 w 313495"/>
                      <a:gd name="connsiteY70" fmla="*/ 29146 h 255050"/>
                      <a:gd name="connsiteX71" fmla="*/ 152038 w 313495"/>
                      <a:gd name="connsiteY71" fmla="*/ 36433 h 255050"/>
                      <a:gd name="connsiteX72" fmla="*/ 154391 w 313495"/>
                      <a:gd name="connsiteY72" fmla="*/ 36433 h 255050"/>
                      <a:gd name="connsiteX73" fmla="*/ 159877 w 313495"/>
                      <a:gd name="connsiteY73" fmla="*/ 36433 h 255050"/>
                      <a:gd name="connsiteX74" fmla="*/ 167716 w 313495"/>
                      <a:gd name="connsiteY74" fmla="*/ 36433 h 255050"/>
                      <a:gd name="connsiteX75" fmla="*/ 167716 w 313495"/>
                      <a:gd name="connsiteY75" fmla="*/ 38052 h 255050"/>
                      <a:gd name="connsiteX76" fmla="*/ 167716 w 313495"/>
                      <a:gd name="connsiteY76" fmla="*/ 38052 h 255050"/>
                      <a:gd name="connsiteX77" fmla="*/ 172421 w 313495"/>
                      <a:gd name="connsiteY77" fmla="*/ 25908 h 255050"/>
                      <a:gd name="connsiteX78" fmla="*/ 173202 w 313495"/>
                      <a:gd name="connsiteY78" fmla="*/ 25908 h 255050"/>
                      <a:gd name="connsiteX79" fmla="*/ 172421 w 313495"/>
                      <a:gd name="connsiteY79" fmla="*/ 25098 h 255050"/>
                      <a:gd name="connsiteX80" fmla="*/ 173202 w 313495"/>
                      <a:gd name="connsiteY80" fmla="*/ 20241 h 255050"/>
                      <a:gd name="connsiteX81" fmla="*/ 174764 w 313495"/>
                      <a:gd name="connsiteY81" fmla="*/ 18621 h 255050"/>
                      <a:gd name="connsiteX82" fmla="*/ 177117 w 313495"/>
                      <a:gd name="connsiteY82" fmla="*/ 15383 h 255050"/>
                      <a:gd name="connsiteX83" fmla="*/ 177117 w 313495"/>
                      <a:gd name="connsiteY83" fmla="*/ 14573 h 255050"/>
                      <a:gd name="connsiteX84" fmla="*/ 177117 w 313495"/>
                      <a:gd name="connsiteY84" fmla="*/ 15383 h 255050"/>
                      <a:gd name="connsiteX85" fmla="*/ 177117 w 313495"/>
                      <a:gd name="connsiteY85" fmla="*/ 15383 h 255050"/>
                      <a:gd name="connsiteX86" fmla="*/ 180251 w 313495"/>
                      <a:gd name="connsiteY86" fmla="*/ 15383 h 255050"/>
                      <a:gd name="connsiteX87" fmla="*/ 181032 w 313495"/>
                      <a:gd name="connsiteY87" fmla="*/ 17002 h 255050"/>
                      <a:gd name="connsiteX88" fmla="*/ 185738 w 313495"/>
                      <a:gd name="connsiteY88" fmla="*/ 17002 h 255050"/>
                      <a:gd name="connsiteX89" fmla="*/ 186518 w 313495"/>
                      <a:gd name="connsiteY89" fmla="*/ 17812 h 255050"/>
                      <a:gd name="connsiteX90" fmla="*/ 189652 w 313495"/>
                      <a:gd name="connsiteY90" fmla="*/ 19431 h 255050"/>
                      <a:gd name="connsiteX91" fmla="*/ 190433 w 313495"/>
                      <a:gd name="connsiteY91" fmla="*/ 21050 h 255050"/>
                      <a:gd name="connsiteX92" fmla="*/ 194357 w 313495"/>
                      <a:gd name="connsiteY92" fmla="*/ 24289 h 255050"/>
                      <a:gd name="connsiteX93" fmla="*/ 199844 w 313495"/>
                      <a:gd name="connsiteY93" fmla="*/ 25908 h 255050"/>
                      <a:gd name="connsiteX94" fmla="*/ 199844 w 313495"/>
                      <a:gd name="connsiteY94" fmla="*/ 26718 h 255050"/>
                      <a:gd name="connsiteX95" fmla="*/ 203759 w 313495"/>
                      <a:gd name="connsiteY95" fmla="*/ 19431 h 255050"/>
                      <a:gd name="connsiteX96" fmla="*/ 205321 w 313495"/>
                      <a:gd name="connsiteY96" fmla="*/ 17812 h 255050"/>
                      <a:gd name="connsiteX97" fmla="*/ 206892 w 313495"/>
                      <a:gd name="connsiteY97" fmla="*/ 14573 h 255050"/>
                      <a:gd name="connsiteX98" fmla="*/ 209245 w 313495"/>
                      <a:gd name="connsiteY98" fmla="*/ 8906 h 255050"/>
                      <a:gd name="connsiteX99" fmla="*/ 210807 w 313495"/>
                      <a:gd name="connsiteY99" fmla="*/ 9716 h 255050"/>
                      <a:gd name="connsiteX100" fmla="*/ 213160 w 313495"/>
                      <a:gd name="connsiteY100" fmla="*/ 8096 h 255050"/>
                      <a:gd name="connsiteX101" fmla="*/ 214731 w 313495"/>
                      <a:gd name="connsiteY101" fmla="*/ 5667 h 255050"/>
                      <a:gd name="connsiteX102" fmla="*/ 218646 w 313495"/>
                      <a:gd name="connsiteY102" fmla="*/ 0 h 255050"/>
                      <a:gd name="connsiteX103" fmla="*/ 220218 w 313495"/>
                      <a:gd name="connsiteY103" fmla="*/ 1619 h 255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</a:cxnLst>
                    <a:rect l="l" t="t" r="r" b="b"/>
                    <a:pathLst>
                      <a:path w="313495" h="255050">
                        <a:moveTo>
                          <a:pt x="220227" y="1619"/>
                        </a:moveTo>
                        <a:lnTo>
                          <a:pt x="220227" y="810"/>
                        </a:lnTo>
                        <a:lnTo>
                          <a:pt x="220227" y="810"/>
                        </a:lnTo>
                        <a:lnTo>
                          <a:pt x="257060" y="26718"/>
                        </a:lnTo>
                        <a:lnTo>
                          <a:pt x="296246" y="58293"/>
                        </a:lnTo>
                        <a:lnTo>
                          <a:pt x="296246" y="58293"/>
                        </a:lnTo>
                        <a:lnTo>
                          <a:pt x="296246" y="59103"/>
                        </a:lnTo>
                        <a:lnTo>
                          <a:pt x="296246" y="59103"/>
                        </a:lnTo>
                        <a:lnTo>
                          <a:pt x="293112" y="63960"/>
                        </a:lnTo>
                        <a:lnTo>
                          <a:pt x="293112" y="63960"/>
                        </a:lnTo>
                        <a:lnTo>
                          <a:pt x="292332" y="63960"/>
                        </a:lnTo>
                        <a:lnTo>
                          <a:pt x="292332" y="66389"/>
                        </a:lnTo>
                        <a:lnTo>
                          <a:pt x="286845" y="74486"/>
                        </a:lnTo>
                        <a:lnTo>
                          <a:pt x="285283" y="73676"/>
                        </a:lnTo>
                        <a:lnTo>
                          <a:pt x="285283" y="76105"/>
                        </a:lnTo>
                        <a:lnTo>
                          <a:pt x="283711" y="76914"/>
                        </a:lnTo>
                        <a:lnTo>
                          <a:pt x="283711" y="76914"/>
                        </a:lnTo>
                        <a:lnTo>
                          <a:pt x="279797" y="87439"/>
                        </a:lnTo>
                        <a:lnTo>
                          <a:pt x="275872" y="94726"/>
                        </a:lnTo>
                        <a:lnTo>
                          <a:pt x="278225" y="102832"/>
                        </a:lnTo>
                        <a:lnTo>
                          <a:pt x="270386" y="110928"/>
                        </a:lnTo>
                        <a:lnTo>
                          <a:pt x="271958" y="129550"/>
                        </a:lnTo>
                        <a:lnTo>
                          <a:pt x="264900" y="140884"/>
                        </a:lnTo>
                        <a:lnTo>
                          <a:pt x="264900" y="153838"/>
                        </a:lnTo>
                        <a:lnTo>
                          <a:pt x="300171" y="165173"/>
                        </a:lnTo>
                        <a:lnTo>
                          <a:pt x="313496" y="223466"/>
                        </a:lnTo>
                        <a:lnTo>
                          <a:pt x="300171" y="221847"/>
                        </a:lnTo>
                        <a:lnTo>
                          <a:pt x="277444" y="233991"/>
                        </a:lnTo>
                        <a:lnTo>
                          <a:pt x="269605" y="239668"/>
                        </a:lnTo>
                        <a:lnTo>
                          <a:pt x="269605" y="238858"/>
                        </a:lnTo>
                        <a:lnTo>
                          <a:pt x="207693" y="193510"/>
                        </a:lnTo>
                        <a:lnTo>
                          <a:pt x="207693" y="192700"/>
                        </a:lnTo>
                        <a:lnTo>
                          <a:pt x="149695" y="208893"/>
                        </a:lnTo>
                        <a:lnTo>
                          <a:pt x="142637" y="210512"/>
                        </a:lnTo>
                        <a:lnTo>
                          <a:pt x="108156" y="218608"/>
                        </a:lnTo>
                        <a:lnTo>
                          <a:pt x="108156" y="218608"/>
                        </a:lnTo>
                        <a:lnTo>
                          <a:pt x="53292" y="248574"/>
                        </a:lnTo>
                        <a:lnTo>
                          <a:pt x="45453" y="254241"/>
                        </a:lnTo>
                        <a:lnTo>
                          <a:pt x="20374" y="255051"/>
                        </a:lnTo>
                        <a:lnTo>
                          <a:pt x="18812" y="233182"/>
                        </a:lnTo>
                        <a:lnTo>
                          <a:pt x="18812" y="231562"/>
                        </a:lnTo>
                        <a:lnTo>
                          <a:pt x="18812" y="212941"/>
                        </a:lnTo>
                        <a:lnTo>
                          <a:pt x="13325" y="203225"/>
                        </a:lnTo>
                        <a:lnTo>
                          <a:pt x="13325" y="202416"/>
                        </a:lnTo>
                        <a:lnTo>
                          <a:pt x="0" y="175698"/>
                        </a:lnTo>
                        <a:lnTo>
                          <a:pt x="9401" y="179746"/>
                        </a:lnTo>
                        <a:lnTo>
                          <a:pt x="17240" y="170031"/>
                        </a:lnTo>
                        <a:lnTo>
                          <a:pt x="36052" y="167602"/>
                        </a:lnTo>
                        <a:lnTo>
                          <a:pt x="34480" y="156267"/>
                        </a:lnTo>
                        <a:lnTo>
                          <a:pt x="41538" y="144123"/>
                        </a:lnTo>
                        <a:lnTo>
                          <a:pt x="45453" y="144123"/>
                        </a:lnTo>
                        <a:lnTo>
                          <a:pt x="57216" y="135217"/>
                        </a:lnTo>
                        <a:lnTo>
                          <a:pt x="68180" y="140884"/>
                        </a:lnTo>
                        <a:lnTo>
                          <a:pt x="73666" y="129550"/>
                        </a:lnTo>
                        <a:lnTo>
                          <a:pt x="72104" y="126311"/>
                        </a:lnTo>
                        <a:lnTo>
                          <a:pt x="70532" y="124692"/>
                        </a:lnTo>
                        <a:lnTo>
                          <a:pt x="53292" y="97155"/>
                        </a:lnTo>
                        <a:lnTo>
                          <a:pt x="47806" y="89059"/>
                        </a:lnTo>
                        <a:lnTo>
                          <a:pt x="45453" y="84201"/>
                        </a:lnTo>
                        <a:lnTo>
                          <a:pt x="41538" y="78534"/>
                        </a:lnTo>
                        <a:lnTo>
                          <a:pt x="13325" y="34004"/>
                        </a:lnTo>
                        <a:lnTo>
                          <a:pt x="29784" y="25908"/>
                        </a:lnTo>
                        <a:lnTo>
                          <a:pt x="36052" y="30766"/>
                        </a:lnTo>
                        <a:lnTo>
                          <a:pt x="47024" y="30766"/>
                        </a:lnTo>
                        <a:lnTo>
                          <a:pt x="60350" y="34814"/>
                        </a:lnTo>
                        <a:lnTo>
                          <a:pt x="70532" y="24289"/>
                        </a:lnTo>
                        <a:lnTo>
                          <a:pt x="85430" y="21860"/>
                        </a:lnTo>
                        <a:lnTo>
                          <a:pt x="108156" y="33195"/>
                        </a:lnTo>
                        <a:lnTo>
                          <a:pt x="109718" y="35624"/>
                        </a:lnTo>
                        <a:lnTo>
                          <a:pt x="110499" y="37243"/>
                        </a:lnTo>
                        <a:lnTo>
                          <a:pt x="140284" y="29146"/>
                        </a:lnTo>
                        <a:lnTo>
                          <a:pt x="152038" y="36433"/>
                        </a:lnTo>
                        <a:lnTo>
                          <a:pt x="154391" y="36433"/>
                        </a:lnTo>
                        <a:lnTo>
                          <a:pt x="159877" y="36433"/>
                        </a:lnTo>
                        <a:lnTo>
                          <a:pt x="167716" y="36433"/>
                        </a:lnTo>
                        <a:lnTo>
                          <a:pt x="167716" y="38052"/>
                        </a:lnTo>
                        <a:lnTo>
                          <a:pt x="167716" y="38052"/>
                        </a:lnTo>
                        <a:lnTo>
                          <a:pt x="172421" y="25908"/>
                        </a:lnTo>
                        <a:lnTo>
                          <a:pt x="173202" y="25908"/>
                        </a:lnTo>
                        <a:lnTo>
                          <a:pt x="172421" y="25098"/>
                        </a:lnTo>
                        <a:lnTo>
                          <a:pt x="173202" y="20241"/>
                        </a:lnTo>
                        <a:lnTo>
                          <a:pt x="174764" y="18621"/>
                        </a:lnTo>
                        <a:lnTo>
                          <a:pt x="177117" y="15383"/>
                        </a:lnTo>
                        <a:lnTo>
                          <a:pt x="177117" y="14573"/>
                        </a:lnTo>
                        <a:lnTo>
                          <a:pt x="177117" y="15383"/>
                        </a:lnTo>
                        <a:lnTo>
                          <a:pt x="177117" y="15383"/>
                        </a:lnTo>
                        <a:lnTo>
                          <a:pt x="180251" y="15383"/>
                        </a:lnTo>
                        <a:lnTo>
                          <a:pt x="181032" y="17002"/>
                        </a:lnTo>
                        <a:lnTo>
                          <a:pt x="185738" y="17002"/>
                        </a:lnTo>
                        <a:lnTo>
                          <a:pt x="186518" y="17812"/>
                        </a:lnTo>
                        <a:lnTo>
                          <a:pt x="189652" y="19431"/>
                        </a:lnTo>
                        <a:lnTo>
                          <a:pt x="190433" y="21050"/>
                        </a:lnTo>
                        <a:lnTo>
                          <a:pt x="194357" y="24289"/>
                        </a:lnTo>
                        <a:lnTo>
                          <a:pt x="199844" y="25908"/>
                        </a:lnTo>
                        <a:lnTo>
                          <a:pt x="199844" y="26718"/>
                        </a:lnTo>
                        <a:lnTo>
                          <a:pt x="203759" y="19431"/>
                        </a:lnTo>
                        <a:lnTo>
                          <a:pt x="205321" y="17812"/>
                        </a:lnTo>
                        <a:lnTo>
                          <a:pt x="206892" y="14573"/>
                        </a:lnTo>
                        <a:lnTo>
                          <a:pt x="209245" y="8906"/>
                        </a:lnTo>
                        <a:lnTo>
                          <a:pt x="210807" y="9716"/>
                        </a:lnTo>
                        <a:lnTo>
                          <a:pt x="213160" y="8096"/>
                        </a:lnTo>
                        <a:lnTo>
                          <a:pt x="214731" y="5667"/>
                        </a:lnTo>
                        <a:lnTo>
                          <a:pt x="218646" y="0"/>
                        </a:lnTo>
                        <a:lnTo>
                          <a:pt x="220218" y="1619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24" name="Forma Livre: Forma 123">
                    <a:extLst>
                      <a:ext uri="{FF2B5EF4-FFF2-40B4-BE49-F238E27FC236}">
                        <a16:creationId xmlns:a16="http://schemas.microsoft.com/office/drawing/2014/main" id="{1AD89B2B-0CD9-192D-A1DE-B884F661E4F2}"/>
                      </a:ext>
                    </a:extLst>
                  </p:cNvPr>
                  <p:cNvSpPr/>
                  <p:nvPr/>
                </p:nvSpPr>
                <p:spPr>
                  <a:xfrm>
                    <a:off x="8966692" y="2646532"/>
                    <a:ext cx="259413" cy="240468"/>
                  </a:xfrm>
                  <a:custGeom>
                    <a:avLst/>
                    <a:gdLst>
                      <a:gd name="connsiteX0" fmla="*/ 57226 w 259413"/>
                      <a:gd name="connsiteY0" fmla="*/ 0 h 240468"/>
                      <a:gd name="connsiteX1" fmla="*/ 58008 w 259413"/>
                      <a:gd name="connsiteY1" fmla="*/ 0 h 240468"/>
                      <a:gd name="connsiteX2" fmla="*/ 70542 w 259413"/>
                      <a:gd name="connsiteY2" fmla="*/ 4048 h 240468"/>
                      <a:gd name="connsiteX3" fmla="*/ 70542 w 259413"/>
                      <a:gd name="connsiteY3" fmla="*/ 4858 h 240468"/>
                      <a:gd name="connsiteX4" fmla="*/ 72895 w 259413"/>
                      <a:gd name="connsiteY4" fmla="*/ 5667 h 240468"/>
                      <a:gd name="connsiteX5" fmla="*/ 72895 w 259413"/>
                      <a:gd name="connsiteY5" fmla="*/ 7287 h 240468"/>
                      <a:gd name="connsiteX6" fmla="*/ 72895 w 259413"/>
                      <a:gd name="connsiteY6" fmla="*/ 10525 h 240468"/>
                      <a:gd name="connsiteX7" fmla="*/ 74466 w 259413"/>
                      <a:gd name="connsiteY7" fmla="*/ 11335 h 240468"/>
                      <a:gd name="connsiteX8" fmla="*/ 76810 w 259413"/>
                      <a:gd name="connsiteY8" fmla="*/ 10525 h 240468"/>
                      <a:gd name="connsiteX9" fmla="*/ 78381 w 259413"/>
                      <a:gd name="connsiteY9" fmla="*/ 8906 h 240468"/>
                      <a:gd name="connsiteX10" fmla="*/ 79943 w 259413"/>
                      <a:gd name="connsiteY10" fmla="*/ 9716 h 240468"/>
                      <a:gd name="connsiteX11" fmla="*/ 80734 w 259413"/>
                      <a:gd name="connsiteY11" fmla="*/ 8906 h 240468"/>
                      <a:gd name="connsiteX12" fmla="*/ 88563 w 259413"/>
                      <a:gd name="connsiteY12" fmla="*/ 7287 h 240468"/>
                      <a:gd name="connsiteX13" fmla="*/ 88563 w 259413"/>
                      <a:gd name="connsiteY13" fmla="*/ 8096 h 240468"/>
                      <a:gd name="connsiteX14" fmla="*/ 90135 w 259413"/>
                      <a:gd name="connsiteY14" fmla="*/ 9716 h 240468"/>
                      <a:gd name="connsiteX15" fmla="*/ 95621 w 259413"/>
                      <a:gd name="connsiteY15" fmla="*/ 12144 h 240468"/>
                      <a:gd name="connsiteX16" fmla="*/ 101108 w 259413"/>
                      <a:gd name="connsiteY16" fmla="*/ 10525 h 240468"/>
                      <a:gd name="connsiteX17" fmla="*/ 103461 w 259413"/>
                      <a:gd name="connsiteY17" fmla="*/ 9716 h 240468"/>
                      <a:gd name="connsiteX18" fmla="*/ 112862 w 259413"/>
                      <a:gd name="connsiteY18" fmla="*/ 8906 h 240468"/>
                      <a:gd name="connsiteX19" fmla="*/ 114433 w 259413"/>
                      <a:gd name="connsiteY19" fmla="*/ 8096 h 240468"/>
                      <a:gd name="connsiteX20" fmla="*/ 116786 w 259413"/>
                      <a:gd name="connsiteY20" fmla="*/ 8906 h 240468"/>
                      <a:gd name="connsiteX21" fmla="*/ 118348 w 259413"/>
                      <a:gd name="connsiteY21" fmla="*/ 8096 h 240468"/>
                      <a:gd name="connsiteX22" fmla="*/ 122263 w 259413"/>
                      <a:gd name="connsiteY22" fmla="*/ 6477 h 240468"/>
                      <a:gd name="connsiteX23" fmla="*/ 123834 w 259413"/>
                      <a:gd name="connsiteY23" fmla="*/ 8096 h 240468"/>
                      <a:gd name="connsiteX24" fmla="*/ 123834 w 259413"/>
                      <a:gd name="connsiteY24" fmla="*/ 7287 h 240468"/>
                      <a:gd name="connsiteX25" fmla="*/ 123834 w 259413"/>
                      <a:gd name="connsiteY25" fmla="*/ 8096 h 240468"/>
                      <a:gd name="connsiteX26" fmla="*/ 130102 w 259413"/>
                      <a:gd name="connsiteY26" fmla="*/ 15383 h 240468"/>
                      <a:gd name="connsiteX27" fmla="*/ 133235 w 259413"/>
                      <a:gd name="connsiteY27" fmla="*/ 16193 h 240468"/>
                      <a:gd name="connsiteX28" fmla="*/ 134017 w 259413"/>
                      <a:gd name="connsiteY28" fmla="*/ 17812 h 240468"/>
                      <a:gd name="connsiteX29" fmla="*/ 135588 w 259413"/>
                      <a:gd name="connsiteY29" fmla="*/ 21860 h 240468"/>
                      <a:gd name="connsiteX30" fmla="*/ 135588 w 259413"/>
                      <a:gd name="connsiteY30" fmla="*/ 21860 h 240468"/>
                      <a:gd name="connsiteX31" fmla="*/ 134807 w 259413"/>
                      <a:gd name="connsiteY31" fmla="*/ 21050 h 240468"/>
                      <a:gd name="connsiteX32" fmla="*/ 137160 w 259413"/>
                      <a:gd name="connsiteY32" fmla="*/ 24289 h 240468"/>
                      <a:gd name="connsiteX33" fmla="*/ 137160 w 259413"/>
                      <a:gd name="connsiteY33" fmla="*/ 25908 h 240468"/>
                      <a:gd name="connsiteX34" fmla="*/ 137160 w 259413"/>
                      <a:gd name="connsiteY34" fmla="*/ 29147 h 240468"/>
                      <a:gd name="connsiteX35" fmla="*/ 137160 w 259413"/>
                      <a:gd name="connsiteY35" fmla="*/ 28337 h 240468"/>
                      <a:gd name="connsiteX36" fmla="*/ 137160 w 259413"/>
                      <a:gd name="connsiteY36" fmla="*/ 29147 h 240468"/>
                      <a:gd name="connsiteX37" fmla="*/ 137160 w 259413"/>
                      <a:gd name="connsiteY37" fmla="*/ 29147 h 240468"/>
                      <a:gd name="connsiteX38" fmla="*/ 141075 w 259413"/>
                      <a:gd name="connsiteY38" fmla="*/ 28337 h 240468"/>
                      <a:gd name="connsiteX39" fmla="*/ 141075 w 259413"/>
                      <a:gd name="connsiteY39" fmla="*/ 26718 h 240468"/>
                      <a:gd name="connsiteX40" fmla="*/ 141075 w 259413"/>
                      <a:gd name="connsiteY40" fmla="*/ 27527 h 240468"/>
                      <a:gd name="connsiteX41" fmla="*/ 141856 w 259413"/>
                      <a:gd name="connsiteY41" fmla="*/ 23479 h 240468"/>
                      <a:gd name="connsiteX42" fmla="*/ 141075 w 259413"/>
                      <a:gd name="connsiteY42" fmla="*/ 21860 h 240468"/>
                      <a:gd name="connsiteX43" fmla="*/ 141075 w 259413"/>
                      <a:gd name="connsiteY43" fmla="*/ 19431 h 240468"/>
                      <a:gd name="connsiteX44" fmla="*/ 141856 w 259413"/>
                      <a:gd name="connsiteY44" fmla="*/ 17812 h 240468"/>
                      <a:gd name="connsiteX45" fmla="*/ 141856 w 259413"/>
                      <a:gd name="connsiteY45" fmla="*/ 18621 h 240468"/>
                      <a:gd name="connsiteX46" fmla="*/ 145780 w 259413"/>
                      <a:gd name="connsiteY46" fmla="*/ 17812 h 240468"/>
                      <a:gd name="connsiteX47" fmla="*/ 145780 w 259413"/>
                      <a:gd name="connsiteY47" fmla="*/ 17002 h 240468"/>
                      <a:gd name="connsiteX48" fmla="*/ 147342 w 259413"/>
                      <a:gd name="connsiteY48" fmla="*/ 16193 h 240468"/>
                      <a:gd name="connsiteX49" fmla="*/ 147342 w 259413"/>
                      <a:gd name="connsiteY49" fmla="*/ 17002 h 240468"/>
                      <a:gd name="connsiteX50" fmla="*/ 147342 w 259413"/>
                      <a:gd name="connsiteY50" fmla="*/ 17002 h 240468"/>
                      <a:gd name="connsiteX51" fmla="*/ 146561 w 259413"/>
                      <a:gd name="connsiteY51" fmla="*/ 17002 h 240468"/>
                      <a:gd name="connsiteX52" fmla="*/ 150486 w 259413"/>
                      <a:gd name="connsiteY52" fmla="*/ 19431 h 240468"/>
                      <a:gd name="connsiteX53" fmla="*/ 151266 w 259413"/>
                      <a:gd name="connsiteY53" fmla="*/ 20241 h 240468"/>
                      <a:gd name="connsiteX54" fmla="*/ 156753 w 259413"/>
                      <a:gd name="connsiteY54" fmla="*/ 29147 h 240468"/>
                      <a:gd name="connsiteX55" fmla="*/ 159096 w 259413"/>
                      <a:gd name="connsiteY55" fmla="*/ 30766 h 240468"/>
                      <a:gd name="connsiteX56" fmla="*/ 159096 w 259413"/>
                      <a:gd name="connsiteY56" fmla="*/ 31575 h 240468"/>
                      <a:gd name="connsiteX57" fmla="*/ 164582 w 259413"/>
                      <a:gd name="connsiteY57" fmla="*/ 38862 h 240468"/>
                      <a:gd name="connsiteX58" fmla="*/ 164582 w 259413"/>
                      <a:gd name="connsiteY58" fmla="*/ 38862 h 240468"/>
                      <a:gd name="connsiteX59" fmla="*/ 170069 w 259413"/>
                      <a:gd name="connsiteY59" fmla="*/ 31575 h 240468"/>
                      <a:gd name="connsiteX60" fmla="*/ 170069 w 259413"/>
                      <a:gd name="connsiteY60" fmla="*/ 31575 h 240468"/>
                      <a:gd name="connsiteX61" fmla="*/ 170069 w 259413"/>
                      <a:gd name="connsiteY61" fmla="*/ 32385 h 240468"/>
                      <a:gd name="connsiteX62" fmla="*/ 170069 w 259413"/>
                      <a:gd name="connsiteY62" fmla="*/ 32385 h 240468"/>
                      <a:gd name="connsiteX63" fmla="*/ 170069 w 259413"/>
                      <a:gd name="connsiteY63" fmla="*/ 32385 h 240468"/>
                      <a:gd name="connsiteX64" fmla="*/ 170069 w 259413"/>
                      <a:gd name="connsiteY64" fmla="*/ 31575 h 240468"/>
                      <a:gd name="connsiteX65" fmla="*/ 173993 w 259413"/>
                      <a:gd name="connsiteY65" fmla="*/ 33195 h 240468"/>
                      <a:gd name="connsiteX66" fmla="*/ 173993 w 259413"/>
                      <a:gd name="connsiteY66" fmla="*/ 34814 h 240468"/>
                      <a:gd name="connsiteX67" fmla="*/ 181833 w 259413"/>
                      <a:gd name="connsiteY67" fmla="*/ 38052 h 240468"/>
                      <a:gd name="connsiteX68" fmla="*/ 183394 w 259413"/>
                      <a:gd name="connsiteY68" fmla="*/ 38862 h 240468"/>
                      <a:gd name="connsiteX69" fmla="*/ 188881 w 259413"/>
                      <a:gd name="connsiteY69" fmla="*/ 41291 h 240468"/>
                      <a:gd name="connsiteX70" fmla="*/ 190452 w 259413"/>
                      <a:gd name="connsiteY70" fmla="*/ 40481 h 240468"/>
                      <a:gd name="connsiteX71" fmla="*/ 191234 w 259413"/>
                      <a:gd name="connsiteY71" fmla="*/ 42101 h 240468"/>
                      <a:gd name="connsiteX72" fmla="*/ 191234 w 259413"/>
                      <a:gd name="connsiteY72" fmla="*/ 42101 h 240468"/>
                      <a:gd name="connsiteX73" fmla="*/ 192796 w 259413"/>
                      <a:gd name="connsiteY73" fmla="*/ 45339 h 240468"/>
                      <a:gd name="connsiteX74" fmla="*/ 194367 w 259413"/>
                      <a:gd name="connsiteY74" fmla="*/ 46958 h 240468"/>
                      <a:gd name="connsiteX75" fmla="*/ 194367 w 259413"/>
                      <a:gd name="connsiteY75" fmla="*/ 47768 h 240468"/>
                      <a:gd name="connsiteX76" fmla="*/ 195148 w 259413"/>
                      <a:gd name="connsiteY76" fmla="*/ 52626 h 240468"/>
                      <a:gd name="connsiteX77" fmla="*/ 195148 w 259413"/>
                      <a:gd name="connsiteY77" fmla="*/ 53435 h 240468"/>
                      <a:gd name="connsiteX78" fmla="*/ 196710 w 259413"/>
                      <a:gd name="connsiteY78" fmla="*/ 55054 h 240468"/>
                      <a:gd name="connsiteX79" fmla="*/ 196710 w 259413"/>
                      <a:gd name="connsiteY79" fmla="*/ 55054 h 240468"/>
                      <a:gd name="connsiteX80" fmla="*/ 192796 w 259413"/>
                      <a:gd name="connsiteY80" fmla="*/ 62341 h 240468"/>
                      <a:gd name="connsiteX81" fmla="*/ 210036 w 259413"/>
                      <a:gd name="connsiteY81" fmla="*/ 59912 h 240468"/>
                      <a:gd name="connsiteX82" fmla="*/ 211607 w 259413"/>
                      <a:gd name="connsiteY82" fmla="*/ 79343 h 240468"/>
                      <a:gd name="connsiteX83" fmla="*/ 213170 w 259413"/>
                      <a:gd name="connsiteY83" fmla="*/ 90678 h 240468"/>
                      <a:gd name="connsiteX84" fmla="*/ 206121 w 259413"/>
                      <a:gd name="connsiteY84" fmla="*/ 104442 h 240468"/>
                      <a:gd name="connsiteX85" fmla="*/ 207683 w 259413"/>
                      <a:gd name="connsiteY85" fmla="*/ 116586 h 240468"/>
                      <a:gd name="connsiteX86" fmla="*/ 200635 w 259413"/>
                      <a:gd name="connsiteY86" fmla="*/ 125492 h 240468"/>
                      <a:gd name="connsiteX87" fmla="*/ 204549 w 259413"/>
                      <a:gd name="connsiteY87" fmla="*/ 127930 h 240468"/>
                      <a:gd name="connsiteX88" fmla="*/ 202197 w 259413"/>
                      <a:gd name="connsiteY88" fmla="*/ 133598 h 240468"/>
                      <a:gd name="connsiteX89" fmla="*/ 215522 w 259413"/>
                      <a:gd name="connsiteY89" fmla="*/ 144123 h 240468"/>
                      <a:gd name="connsiteX90" fmla="*/ 217875 w 259413"/>
                      <a:gd name="connsiteY90" fmla="*/ 146552 h 240468"/>
                      <a:gd name="connsiteX91" fmla="*/ 227286 w 259413"/>
                      <a:gd name="connsiteY91" fmla="*/ 148981 h 240468"/>
                      <a:gd name="connsiteX92" fmla="*/ 223361 w 259413"/>
                      <a:gd name="connsiteY92" fmla="*/ 159506 h 240468"/>
                      <a:gd name="connsiteX93" fmla="*/ 232763 w 259413"/>
                      <a:gd name="connsiteY93" fmla="*/ 157077 h 240468"/>
                      <a:gd name="connsiteX94" fmla="*/ 242173 w 259413"/>
                      <a:gd name="connsiteY94" fmla="*/ 167602 h 240468"/>
                      <a:gd name="connsiteX95" fmla="*/ 251574 w 259413"/>
                      <a:gd name="connsiteY95" fmla="*/ 168412 h 240468"/>
                      <a:gd name="connsiteX96" fmla="*/ 259413 w 259413"/>
                      <a:gd name="connsiteY96" fmla="*/ 180556 h 240468"/>
                      <a:gd name="connsiteX97" fmla="*/ 252365 w 259413"/>
                      <a:gd name="connsiteY97" fmla="*/ 189462 h 240468"/>
                      <a:gd name="connsiteX98" fmla="*/ 253927 w 259413"/>
                      <a:gd name="connsiteY98" fmla="*/ 193510 h 240468"/>
                      <a:gd name="connsiteX99" fmla="*/ 235115 w 259413"/>
                      <a:gd name="connsiteY99" fmla="*/ 196748 h 240468"/>
                      <a:gd name="connsiteX100" fmla="*/ 208474 w 259413"/>
                      <a:gd name="connsiteY100" fmla="*/ 214560 h 240468"/>
                      <a:gd name="connsiteX101" fmla="*/ 198282 w 259413"/>
                      <a:gd name="connsiteY101" fmla="*/ 211322 h 240468"/>
                      <a:gd name="connsiteX102" fmla="*/ 191224 w 259413"/>
                      <a:gd name="connsiteY102" fmla="*/ 210512 h 240468"/>
                      <a:gd name="connsiteX103" fmla="*/ 186528 w 259413"/>
                      <a:gd name="connsiteY103" fmla="*/ 211322 h 240468"/>
                      <a:gd name="connsiteX104" fmla="*/ 173984 w 259413"/>
                      <a:gd name="connsiteY104" fmla="*/ 213751 h 240468"/>
                      <a:gd name="connsiteX105" fmla="*/ 164582 w 259413"/>
                      <a:gd name="connsiteY105" fmla="*/ 217799 h 240468"/>
                      <a:gd name="connsiteX106" fmla="*/ 139503 w 259413"/>
                      <a:gd name="connsiteY106" fmla="*/ 222656 h 240468"/>
                      <a:gd name="connsiteX107" fmla="*/ 116777 w 259413"/>
                      <a:gd name="connsiteY107" fmla="*/ 235610 h 240468"/>
                      <a:gd name="connsiteX108" fmla="*/ 108938 w 259413"/>
                      <a:gd name="connsiteY108" fmla="*/ 240468 h 240468"/>
                      <a:gd name="connsiteX109" fmla="*/ 103451 w 259413"/>
                      <a:gd name="connsiteY109" fmla="*/ 237230 h 240468"/>
                      <a:gd name="connsiteX110" fmla="*/ 93259 w 259413"/>
                      <a:gd name="connsiteY110" fmla="*/ 229133 h 240468"/>
                      <a:gd name="connsiteX111" fmla="*/ 76800 w 259413"/>
                      <a:gd name="connsiteY111" fmla="*/ 228324 h 240468"/>
                      <a:gd name="connsiteX112" fmla="*/ 53292 w 259413"/>
                      <a:gd name="connsiteY112" fmla="*/ 233991 h 240468"/>
                      <a:gd name="connsiteX113" fmla="*/ 48587 w 259413"/>
                      <a:gd name="connsiteY113" fmla="*/ 229133 h 240468"/>
                      <a:gd name="connsiteX114" fmla="*/ 47806 w 259413"/>
                      <a:gd name="connsiteY114" fmla="*/ 216989 h 240468"/>
                      <a:gd name="connsiteX115" fmla="*/ 36833 w 259413"/>
                      <a:gd name="connsiteY115" fmla="*/ 209702 h 240468"/>
                      <a:gd name="connsiteX116" fmla="*/ 40757 w 259413"/>
                      <a:gd name="connsiteY116" fmla="*/ 191891 h 240468"/>
                      <a:gd name="connsiteX117" fmla="*/ 34480 w 259413"/>
                      <a:gd name="connsiteY117" fmla="*/ 182175 h 240468"/>
                      <a:gd name="connsiteX118" fmla="*/ 36833 w 259413"/>
                      <a:gd name="connsiteY118" fmla="*/ 176508 h 240468"/>
                      <a:gd name="connsiteX119" fmla="*/ 35271 w 259413"/>
                      <a:gd name="connsiteY119" fmla="*/ 176508 h 240468"/>
                      <a:gd name="connsiteX120" fmla="*/ 44672 w 259413"/>
                      <a:gd name="connsiteY120" fmla="*/ 171650 h 240468"/>
                      <a:gd name="connsiteX121" fmla="*/ 48587 w 259413"/>
                      <a:gd name="connsiteY121" fmla="*/ 157077 h 240468"/>
                      <a:gd name="connsiteX122" fmla="*/ 42320 w 259413"/>
                      <a:gd name="connsiteY122" fmla="*/ 151409 h 240468"/>
                      <a:gd name="connsiteX123" fmla="*/ 44672 w 259413"/>
                      <a:gd name="connsiteY123" fmla="*/ 136027 h 240468"/>
                      <a:gd name="connsiteX124" fmla="*/ 36833 w 259413"/>
                      <a:gd name="connsiteY124" fmla="*/ 127921 h 240468"/>
                      <a:gd name="connsiteX125" fmla="*/ 39186 w 259413"/>
                      <a:gd name="connsiteY125" fmla="*/ 119825 h 240468"/>
                      <a:gd name="connsiteX126" fmla="*/ 34480 w 259413"/>
                      <a:gd name="connsiteY126" fmla="*/ 99584 h 240468"/>
                      <a:gd name="connsiteX127" fmla="*/ 28994 w 259413"/>
                      <a:gd name="connsiteY127" fmla="*/ 83391 h 240468"/>
                      <a:gd name="connsiteX128" fmla="*/ 30566 w 259413"/>
                      <a:gd name="connsiteY128" fmla="*/ 76914 h 240468"/>
                      <a:gd name="connsiteX129" fmla="*/ 19593 w 259413"/>
                      <a:gd name="connsiteY129" fmla="*/ 53435 h 240468"/>
                      <a:gd name="connsiteX130" fmla="*/ 19593 w 259413"/>
                      <a:gd name="connsiteY130" fmla="*/ 54245 h 240468"/>
                      <a:gd name="connsiteX131" fmla="*/ 17240 w 259413"/>
                      <a:gd name="connsiteY131" fmla="*/ 46149 h 240468"/>
                      <a:gd name="connsiteX132" fmla="*/ 3915 w 259413"/>
                      <a:gd name="connsiteY132" fmla="*/ 17002 h 240468"/>
                      <a:gd name="connsiteX133" fmla="*/ 0 w 259413"/>
                      <a:gd name="connsiteY133" fmla="*/ 6477 h 240468"/>
                      <a:gd name="connsiteX134" fmla="*/ 781 w 259413"/>
                      <a:gd name="connsiteY134" fmla="*/ 7287 h 240468"/>
                      <a:gd name="connsiteX135" fmla="*/ 2343 w 259413"/>
                      <a:gd name="connsiteY135" fmla="*/ 7287 h 240468"/>
                      <a:gd name="connsiteX136" fmla="*/ 2343 w 259413"/>
                      <a:gd name="connsiteY136" fmla="*/ 11335 h 240468"/>
                      <a:gd name="connsiteX137" fmla="*/ 7830 w 259413"/>
                      <a:gd name="connsiteY137" fmla="*/ 16193 h 240468"/>
                      <a:gd name="connsiteX138" fmla="*/ 25861 w 259413"/>
                      <a:gd name="connsiteY138" fmla="*/ 8096 h 240468"/>
                      <a:gd name="connsiteX139" fmla="*/ 25861 w 259413"/>
                      <a:gd name="connsiteY139" fmla="*/ 7287 h 240468"/>
                      <a:gd name="connsiteX140" fmla="*/ 28994 w 259413"/>
                      <a:gd name="connsiteY140" fmla="*/ 7287 h 240468"/>
                      <a:gd name="connsiteX141" fmla="*/ 31347 w 259413"/>
                      <a:gd name="connsiteY141" fmla="*/ 7287 h 240468"/>
                      <a:gd name="connsiteX142" fmla="*/ 32909 w 259413"/>
                      <a:gd name="connsiteY142" fmla="*/ 8096 h 240468"/>
                      <a:gd name="connsiteX143" fmla="*/ 34480 w 259413"/>
                      <a:gd name="connsiteY143" fmla="*/ 8906 h 240468"/>
                      <a:gd name="connsiteX144" fmla="*/ 42320 w 259413"/>
                      <a:gd name="connsiteY144" fmla="*/ 10525 h 240468"/>
                      <a:gd name="connsiteX145" fmla="*/ 50159 w 259413"/>
                      <a:gd name="connsiteY145" fmla="*/ 4048 h 240468"/>
                      <a:gd name="connsiteX146" fmla="*/ 54073 w 259413"/>
                      <a:gd name="connsiteY146" fmla="*/ 2429 h 240468"/>
                      <a:gd name="connsiteX147" fmla="*/ 57207 w 259413"/>
                      <a:gd name="connsiteY147" fmla="*/ 0 h 240468"/>
                      <a:gd name="connsiteX148" fmla="*/ 57207 w 259413"/>
                      <a:gd name="connsiteY148" fmla="*/ 810 h 240468"/>
                      <a:gd name="connsiteX149" fmla="*/ 57207 w 259413"/>
                      <a:gd name="connsiteY149" fmla="*/ 0 h 240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</a:cxnLst>
                    <a:rect l="l" t="t" r="r" b="b"/>
                    <a:pathLst>
                      <a:path w="259413" h="240468">
                        <a:moveTo>
                          <a:pt x="57226" y="0"/>
                        </a:moveTo>
                        <a:lnTo>
                          <a:pt x="58008" y="0"/>
                        </a:lnTo>
                        <a:lnTo>
                          <a:pt x="70542" y="4048"/>
                        </a:lnTo>
                        <a:lnTo>
                          <a:pt x="70542" y="4858"/>
                        </a:lnTo>
                        <a:lnTo>
                          <a:pt x="72895" y="5667"/>
                        </a:lnTo>
                        <a:lnTo>
                          <a:pt x="72895" y="7287"/>
                        </a:lnTo>
                        <a:lnTo>
                          <a:pt x="72895" y="10525"/>
                        </a:lnTo>
                        <a:lnTo>
                          <a:pt x="74466" y="11335"/>
                        </a:lnTo>
                        <a:lnTo>
                          <a:pt x="76810" y="10525"/>
                        </a:lnTo>
                        <a:lnTo>
                          <a:pt x="78381" y="8906"/>
                        </a:lnTo>
                        <a:lnTo>
                          <a:pt x="79943" y="9716"/>
                        </a:lnTo>
                        <a:lnTo>
                          <a:pt x="80734" y="8906"/>
                        </a:lnTo>
                        <a:lnTo>
                          <a:pt x="88563" y="7287"/>
                        </a:lnTo>
                        <a:lnTo>
                          <a:pt x="88563" y="8096"/>
                        </a:lnTo>
                        <a:lnTo>
                          <a:pt x="90135" y="9716"/>
                        </a:lnTo>
                        <a:lnTo>
                          <a:pt x="95621" y="12144"/>
                        </a:lnTo>
                        <a:lnTo>
                          <a:pt x="101108" y="10525"/>
                        </a:lnTo>
                        <a:lnTo>
                          <a:pt x="103461" y="9716"/>
                        </a:lnTo>
                        <a:lnTo>
                          <a:pt x="112862" y="8906"/>
                        </a:lnTo>
                        <a:lnTo>
                          <a:pt x="114433" y="8096"/>
                        </a:lnTo>
                        <a:lnTo>
                          <a:pt x="116786" y="8906"/>
                        </a:lnTo>
                        <a:lnTo>
                          <a:pt x="118348" y="8096"/>
                        </a:lnTo>
                        <a:lnTo>
                          <a:pt x="122263" y="6477"/>
                        </a:lnTo>
                        <a:lnTo>
                          <a:pt x="123834" y="8096"/>
                        </a:lnTo>
                        <a:lnTo>
                          <a:pt x="123834" y="7287"/>
                        </a:lnTo>
                        <a:lnTo>
                          <a:pt x="123834" y="8096"/>
                        </a:lnTo>
                        <a:lnTo>
                          <a:pt x="130102" y="15383"/>
                        </a:lnTo>
                        <a:lnTo>
                          <a:pt x="133235" y="16193"/>
                        </a:lnTo>
                        <a:lnTo>
                          <a:pt x="134017" y="17812"/>
                        </a:lnTo>
                        <a:lnTo>
                          <a:pt x="135588" y="21860"/>
                        </a:lnTo>
                        <a:lnTo>
                          <a:pt x="135588" y="21860"/>
                        </a:lnTo>
                        <a:lnTo>
                          <a:pt x="134807" y="21050"/>
                        </a:lnTo>
                        <a:lnTo>
                          <a:pt x="137160" y="24289"/>
                        </a:lnTo>
                        <a:lnTo>
                          <a:pt x="137160" y="25908"/>
                        </a:lnTo>
                        <a:lnTo>
                          <a:pt x="137160" y="29147"/>
                        </a:lnTo>
                        <a:lnTo>
                          <a:pt x="137160" y="28337"/>
                        </a:lnTo>
                        <a:lnTo>
                          <a:pt x="137160" y="29147"/>
                        </a:lnTo>
                        <a:lnTo>
                          <a:pt x="137160" y="29147"/>
                        </a:lnTo>
                        <a:lnTo>
                          <a:pt x="141075" y="28337"/>
                        </a:lnTo>
                        <a:lnTo>
                          <a:pt x="141075" y="26718"/>
                        </a:lnTo>
                        <a:lnTo>
                          <a:pt x="141075" y="27527"/>
                        </a:lnTo>
                        <a:lnTo>
                          <a:pt x="141856" y="23479"/>
                        </a:lnTo>
                        <a:lnTo>
                          <a:pt x="141075" y="21860"/>
                        </a:lnTo>
                        <a:lnTo>
                          <a:pt x="141075" y="19431"/>
                        </a:lnTo>
                        <a:lnTo>
                          <a:pt x="141856" y="17812"/>
                        </a:lnTo>
                        <a:lnTo>
                          <a:pt x="141856" y="18621"/>
                        </a:lnTo>
                        <a:lnTo>
                          <a:pt x="145780" y="17812"/>
                        </a:lnTo>
                        <a:lnTo>
                          <a:pt x="145780" y="17002"/>
                        </a:lnTo>
                        <a:lnTo>
                          <a:pt x="147342" y="16193"/>
                        </a:lnTo>
                        <a:lnTo>
                          <a:pt x="147342" y="17002"/>
                        </a:lnTo>
                        <a:lnTo>
                          <a:pt x="147342" y="17002"/>
                        </a:lnTo>
                        <a:lnTo>
                          <a:pt x="146561" y="17002"/>
                        </a:lnTo>
                        <a:lnTo>
                          <a:pt x="150486" y="19431"/>
                        </a:lnTo>
                        <a:lnTo>
                          <a:pt x="151266" y="20241"/>
                        </a:lnTo>
                        <a:lnTo>
                          <a:pt x="156753" y="29147"/>
                        </a:lnTo>
                        <a:lnTo>
                          <a:pt x="159096" y="30766"/>
                        </a:lnTo>
                        <a:lnTo>
                          <a:pt x="159096" y="31575"/>
                        </a:lnTo>
                        <a:lnTo>
                          <a:pt x="164582" y="38862"/>
                        </a:lnTo>
                        <a:lnTo>
                          <a:pt x="164582" y="38862"/>
                        </a:lnTo>
                        <a:lnTo>
                          <a:pt x="170069" y="31575"/>
                        </a:lnTo>
                        <a:lnTo>
                          <a:pt x="170069" y="31575"/>
                        </a:lnTo>
                        <a:lnTo>
                          <a:pt x="170069" y="32385"/>
                        </a:lnTo>
                        <a:lnTo>
                          <a:pt x="170069" y="32385"/>
                        </a:lnTo>
                        <a:lnTo>
                          <a:pt x="170069" y="32385"/>
                        </a:lnTo>
                        <a:lnTo>
                          <a:pt x="170069" y="31575"/>
                        </a:lnTo>
                        <a:lnTo>
                          <a:pt x="173993" y="33195"/>
                        </a:lnTo>
                        <a:lnTo>
                          <a:pt x="173993" y="34814"/>
                        </a:lnTo>
                        <a:lnTo>
                          <a:pt x="181833" y="38052"/>
                        </a:lnTo>
                        <a:lnTo>
                          <a:pt x="183394" y="38862"/>
                        </a:lnTo>
                        <a:lnTo>
                          <a:pt x="188881" y="41291"/>
                        </a:lnTo>
                        <a:lnTo>
                          <a:pt x="190452" y="40481"/>
                        </a:lnTo>
                        <a:lnTo>
                          <a:pt x="191234" y="42101"/>
                        </a:lnTo>
                        <a:lnTo>
                          <a:pt x="191234" y="42101"/>
                        </a:lnTo>
                        <a:lnTo>
                          <a:pt x="192796" y="45339"/>
                        </a:lnTo>
                        <a:lnTo>
                          <a:pt x="194367" y="46958"/>
                        </a:lnTo>
                        <a:lnTo>
                          <a:pt x="194367" y="47768"/>
                        </a:lnTo>
                        <a:lnTo>
                          <a:pt x="195148" y="52626"/>
                        </a:lnTo>
                        <a:lnTo>
                          <a:pt x="195148" y="53435"/>
                        </a:lnTo>
                        <a:lnTo>
                          <a:pt x="196710" y="55054"/>
                        </a:lnTo>
                        <a:lnTo>
                          <a:pt x="196710" y="55054"/>
                        </a:lnTo>
                        <a:lnTo>
                          <a:pt x="192796" y="62341"/>
                        </a:lnTo>
                        <a:lnTo>
                          <a:pt x="210036" y="59912"/>
                        </a:lnTo>
                        <a:lnTo>
                          <a:pt x="211607" y="79343"/>
                        </a:lnTo>
                        <a:lnTo>
                          <a:pt x="213170" y="90678"/>
                        </a:lnTo>
                        <a:lnTo>
                          <a:pt x="206121" y="104442"/>
                        </a:lnTo>
                        <a:lnTo>
                          <a:pt x="207683" y="116586"/>
                        </a:lnTo>
                        <a:lnTo>
                          <a:pt x="200635" y="125492"/>
                        </a:lnTo>
                        <a:lnTo>
                          <a:pt x="204549" y="127930"/>
                        </a:lnTo>
                        <a:lnTo>
                          <a:pt x="202197" y="133598"/>
                        </a:lnTo>
                        <a:lnTo>
                          <a:pt x="215522" y="144123"/>
                        </a:lnTo>
                        <a:lnTo>
                          <a:pt x="217875" y="146552"/>
                        </a:lnTo>
                        <a:lnTo>
                          <a:pt x="227286" y="148981"/>
                        </a:lnTo>
                        <a:lnTo>
                          <a:pt x="223361" y="159506"/>
                        </a:lnTo>
                        <a:lnTo>
                          <a:pt x="232763" y="157077"/>
                        </a:lnTo>
                        <a:lnTo>
                          <a:pt x="242173" y="167602"/>
                        </a:lnTo>
                        <a:lnTo>
                          <a:pt x="251574" y="168412"/>
                        </a:lnTo>
                        <a:lnTo>
                          <a:pt x="259413" y="180556"/>
                        </a:lnTo>
                        <a:lnTo>
                          <a:pt x="252365" y="189462"/>
                        </a:lnTo>
                        <a:lnTo>
                          <a:pt x="253927" y="193510"/>
                        </a:lnTo>
                        <a:lnTo>
                          <a:pt x="235115" y="196748"/>
                        </a:lnTo>
                        <a:lnTo>
                          <a:pt x="208474" y="214560"/>
                        </a:lnTo>
                        <a:lnTo>
                          <a:pt x="198282" y="211322"/>
                        </a:lnTo>
                        <a:lnTo>
                          <a:pt x="191224" y="210512"/>
                        </a:lnTo>
                        <a:lnTo>
                          <a:pt x="186528" y="211322"/>
                        </a:lnTo>
                        <a:lnTo>
                          <a:pt x="173984" y="213751"/>
                        </a:lnTo>
                        <a:lnTo>
                          <a:pt x="164582" y="217799"/>
                        </a:lnTo>
                        <a:lnTo>
                          <a:pt x="139503" y="222656"/>
                        </a:lnTo>
                        <a:lnTo>
                          <a:pt x="116777" y="235610"/>
                        </a:lnTo>
                        <a:lnTo>
                          <a:pt x="108938" y="240468"/>
                        </a:lnTo>
                        <a:lnTo>
                          <a:pt x="103451" y="237230"/>
                        </a:lnTo>
                        <a:lnTo>
                          <a:pt x="93259" y="229133"/>
                        </a:lnTo>
                        <a:lnTo>
                          <a:pt x="76800" y="228324"/>
                        </a:lnTo>
                        <a:lnTo>
                          <a:pt x="53292" y="233991"/>
                        </a:lnTo>
                        <a:lnTo>
                          <a:pt x="48587" y="229133"/>
                        </a:lnTo>
                        <a:lnTo>
                          <a:pt x="47806" y="216989"/>
                        </a:lnTo>
                        <a:lnTo>
                          <a:pt x="36833" y="209702"/>
                        </a:lnTo>
                        <a:lnTo>
                          <a:pt x="40757" y="191891"/>
                        </a:lnTo>
                        <a:lnTo>
                          <a:pt x="34480" y="182175"/>
                        </a:lnTo>
                        <a:lnTo>
                          <a:pt x="36833" y="176508"/>
                        </a:lnTo>
                        <a:lnTo>
                          <a:pt x="35271" y="176508"/>
                        </a:lnTo>
                        <a:lnTo>
                          <a:pt x="44672" y="171650"/>
                        </a:lnTo>
                        <a:lnTo>
                          <a:pt x="48587" y="157077"/>
                        </a:lnTo>
                        <a:lnTo>
                          <a:pt x="42320" y="151409"/>
                        </a:lnTo>
                        <a:lnTo>
                          <a:pt x="44672" y="136027"/>
                        </a:lnTo>
                        <a:lnTo>
                          <a:pt x="36833" y="127921"/>
                        </a:lnTo>
                        <a:lnTo>
                          <a:pt x="39186" y="119825"/>
                        </a:lnTo>
                        <a:lnTo>
                          <a:pt x="34480" y="99584"/>
                        </a:lnTo>
                        <a:lnTo>
                          <a:pt x="28994" y="83391"/>
                        </a:lnTo>
                        <a:lnTo>
                          <a:pt x="30566" y="76914"/>
                        </a:lnTo>
                        <a:lnTo>
                          <a:pt x="19593" y="53435"/>
                        </a:lnTo>
                        <a:lnTo>
                          <a:pt x="19593" y="54245"/>
                        </a:lnTo>
                        <a:lnTo>
                          <a:pt x="17240" y="46149"/>
                        </a:lnTo>
                        <a:lnTo>
                          <a:pt x="3915" y="17002"/>
                        </a:lnTo>
                        <a:lnTo>
                          <a:pt x="0" y="6477"/>
                        </a:lnTo>
                        <a:lnTo>
                          <a:pt x="781" y="7287"/>
                        </a:lnTo>
                        <a:lnTo>
                          <a:pt x="2343" y="7287"/>
                        </a:lnTo>
                        <a:lnTo>
                          <a:pt x="2343" y="11335"/>
                        </a:lnTo>
                        <a:lnTo>
                          <a:pt x="7830" y="16193"/>
                        </a:lnTo>
                        <a:lnTo>
                          <a:pt x="25861" y="8096"/>
                        </a:lnTo>
                        <a:lnTo>
                          <a:pt x="25861" y="7287"/>
                        </a:lnTo>
                        <a:lnTo>
                          <a:pt x="28994" y="7287"/>
                        </a:lnTo>
                        <a:lnTo>
                          <a:pt x="31347" y="7287"/>
                        </a:lnTo>
                        <a:lnTo>
                          <a:pt x="32909" y="8096"/>
                        </a:lnTo>
                        <a:lnTo>
                          <a:pt x="34480" y="8906"/>
                        </a:lnTo>
                        <a:lnTo>
                          <a:pt x="42320" y="10525"/>
                        </a:lnTo>
                        <a:lnTo>
                          <a:pt x="50159" y="4048"/>
                        </a:lnTo>
                        <a:lnTo>
                          <a:pt x="54073" y="2429"/>
                        </a:lnTo>
                        <a:lnTo>
                          <a:pt x="57207" y="0"/>
                        </a:lnTo>
                        <a:lnTo>
                          <a:pt x="57207" y="810"/>
                        </a:lnTo>
                        <a:lnTo>
                          <a:pt x="57207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25" name="Forma Livre: Forma 124">
                    <a:extLst>
                      <a:ext uri="{FF2B5EF4-FFF2-40B4-BE49-F238E27FC236}">
                        <a16:creationId xmlns:a16="http://schemas.microsoft.com/office/drawing/2014/main" id="{BF9E3D67-57B7-60B2-0BC9-7224A5C92758}"/>
                      </a:ext>
                    </a:extLst>
                  </p:cNvPr>
                  <p:cNvSpPr/>
                  <p:nvPr/>
                </p:nvSpPr>
                <p:spPr>
                  <a:xfrm>
                    <a:off x="8915771" y="2558273"/>
                    <a:ext cx="175545" cy="104441"/>
                  </a:xfrm>
                  <a:custGeom>
                    <a:avLst/>
                    <a:gdLst>
                      <a:gd name="connsiteX0" fmla="*/ 125387 w 175545"/>
                      <a:gd name="connsiteY0" fmla="*/ 1619 h 104441"/>
                      <a:gd name="connsiteX1" fmla="*/ 148895 w 175545"/>
                      <a:gd name="connsiteY1" fmla="*/ 35623 h 104441"/>
                      <a:gd name="connsiteX2" fmla="*/ 155953 w 175545"/>
                      <a:gd name="connsiteY2" fmla="*/ 44529 h 104441"/>
                      <a:gd name="connsiteX3" fmla="*/ 155953 w 175545"/>
                      <a:gd name="connsiteY3" fmla="*/ 44529 h 104441"/>
                      <a:gd name="connsiteX4" fmla="*/ 154381 w 175545"/>
                      <a:gd name="connsiteY4" fmla="*/ 46149 h 104441"/>
                      <a:gd name="connsiteX5" fmla="*/ 154381 w 175545"/>
                      <a:gd name="connsiteY5" fmla="*/ 47768 h 104441"/>
                      <a:gd name="connsiteX6" fmla="*/ 152819 w 175545"/>
                      <a:gd name="connsiteY6" fmla="*/ 50197 h 104441"/>
                      <a:gd name="connsiteX7" fmla="*/ 150466 w 175545"/>
                      <a:gd name="connsiteY7" fmla="*/ 50197 h 104441"/>
                      <a:gd name="connsiteX8" fmla="*/ 148895 w 175545"/>
                      <a:gd name="connsiteY8" fmla="*/ 51006 h 104441"/>
                      <a:gd name="connsiteX9" fmla="*/ 146542 w 175545"/>
                      <a:gd name="connsiteY9" fmla="*/ 51816 h 104441"/>
                      <a:gd name="connsiteX10" fmla="*/ 144980 w 175545"/>
                      <a:gd name="connsiteY10" fmla="*/ 54245 h 104441"/>
                      <a:gd name="connsiteX11" fmla="*/ 144199 w 175545"/>
                      <a:gd name="connsiteY11" fmla="*/ 53435 h 104441"/>
                      <a:gd name="connsiteX12" fmla="*/ 142627 w 175545"/>
                      <a:gd name="connsiteY12" fmla="*/ 53435 h 104441"/>
                      <a:gd name="connsiteX13" fmla="*/ 142627 w 175545"/>
                      <a:gd name="connsiteY13" fmla="*/ 58293 h 104441"/>
                      <a:gd name="connsiteX14" fmla="*/ 144980 w 175545"/>
                      <a:gd name="connsiteY14" fmla="*/ 60722 h 104441"/>
                      <a:gd name="connsiteX15" fmla="*/ 146552 w 175545"/>
                      <a:gd name="connsiteY15" fmla="*/ 62341 h 104441"/>
                      <a:gd name="connsiteX16" fmla="*/ 144980 w 175545"/>
                      <a:gd name="connsiteY16" fmla="*/ 67199 h 104441"/>
                      <a:gd name="connsiteX17" fmla="*/ 144980 w 175545"/>
                      <a:gd name="connsiteY17" fmla="*/ 73676 h 104441"/>
                      <a:gd name="connsiteX18" fmla="*/ 146552 w 175545"/>
                      <a:gd name="connsiteY18" fmla="*/ 75295 h 104441"/>
                      <a:gd name="connsiteX19" fmla="*/ 148114 w 175545"/>
                      <a:gd name="connsiteY19" fmla="*/ 76105 h 104441"/>
                      <a:gd name="connsiteX20" fmla="*/ 148895 w 175545"/>
                      <a:gd name="connsiteY20" fmla="*/ 78534 h 104441"/>
                      <a:gd name="connsiteX21" fmla="*/ 150466 w 175545"/>
                      <a:gd name="connsiteY21" fmla="*/ 83391 h 104441"/>
                      <a:gd name="connsiteX22" fmla="*/ 154381 w 175545"/>
                      <a:gd name="connsiteY22" fmla="*/ 85820 h 104441"/>
                      <a:gd name="connsiteX23" fmla="*/ 154381 w 175545"/>
                      <a:gd name="connsiteY23" fmla="*/ 88249 h 104441"/>
                      <a:gd name="connsiteX24" fmla="*/ 154381 w 175545"/>
                      <a:gd name="connsiteY24" fmla="*/ 89059 h 104441"/>
                      <a:gd name="connsiteX25" fmla="*/ 157515 w 175545"/>
                      <a:gd name="connsiteY25" fmla="*/ 89868 h 104441"/>
                      <a:gd name="connsiteX26" fmla="*/ 158296 w 175545"/>
                      <a:gd name="connsiteY26" fmla="*/ 91488 h 104441"/>
                      <a:gd name="connsiteX27" fmla="*/ 163782 w 175545"/>
                      <a:gd name="connsiteY27" fmla="*/ 92297 h 104441"/>
                      <a:gd name="connsiteX28" fmla="*/ 169269 w 175545"/>
                      <a:gd name="connsiteY28" fmla="*/ 88249 h 104441"/>
                      <a:gd name="connsiteX29" fmla="*/ 173193 w 175545"/>
                      <a:gd name="connsiteY29" fmla="*/ 89059 h 104441"/>
                      <a:gd name="connsiteX30" fmla="*/ 175546 w 175545"/>
                      <a:gd name="connsiteY30" fmla="*/ 90678 h 104441"/>
                      <a:gd name="connsiteX31" fmla="*/ 174765 w 175545"/>
                      <a:gd name="connsiteY31" fmla="*/ 96355 h 104441"/>
                      <a:gd name="connsiteX32" fmla="*/ 173193 w 175545"/>
                      <a:gd name="connsiteY32" fmla="*/ 94736 h 104441"/>
                      <a:gd name="connsiteX33" fmla="*/ 169279 w 175545"/>
                      <a:gd name="connsiteY33" fmla="*/ 97974 h 104441"/>
                      <a:gd name="connsiteX34" fmla="*/ 165354 w 175545"/>
                      <a:gd name="connsiteY34" fmla="*/ 96355 h 104441"/>
                      <a:gd name="connsiteX35" fmla="*/ 163792 w 175545"/>
                      <a:gd name="connsiteY35" fmla="*/ 97165 h 104441"/>
                      <a:gd name="connsiteX36" fmla="*/ 154381 w 175545"/>
                      <a:gd name="connsiteY36" fmla="*/ 97974 h 104441"/>
                      <a:gd name="connsiteX37" fmla="*/ 152029 w 175545"/>
                      <a:gd name="connsiteY37" fmla="*/ 98784 h 104441"/>
                      <a:gd name="connsiteX38" fmla="*/ 146542 w 175545"/>
                      <a:gd name="connsiteY38" fmla="*/ 100403 h 104441"/>
                      <a:gd name="connsiteX39" fmla="*/ 144980 w 175545"/>
                      <a:gd name="connsiteY39" fmla="*/ 101213 h 104441"/>
                      <a:gd name="connsiteX40" fmla="*/ 142627 w 175545"/>
                      <a:gd name="connsiteY40" fmla="*/ 98774 h 104441"/>
                      <a:gd name="connsiteX41" fmla="*/ 141056 w 175545"/>
                      <a:gd name="connsiteY41" fmla="*/ 97965 h 104441"/>
                      <a:gd name="connsiteX42" fmla="*/ 139494 w 175545"/>
                      <a:gd name="connsiteY42" fmla="*/ 96345 h 104441"/>
                      <a:gd name="connsiteX43" fmla="*/ 139494 w 175545"/>
                      <a:gd name="connsiteY43" fmla="*/ 96345 h 104441"/>
                      <a:gd name="connsiteX44" fmla="*/ 134788 w 175545"/>
                      <a:gd name="connsiteY44" fmla="*/ 97965 h 104441"/>
                      <a:gd name="connsiteX45" fmla="*/ 130873 w 175545"/>
                      <a:gd name="connsiteY45" fmla="*/ 97965 h 104441"/>
                      <a:gd name="connsiteX46" fmla="*/ 129302 w 175545"/>
                      <a:gd name="connsiteY46" fmla="*/ 97155 h 104441"/>
                      <a:gd name="connsiteX47" fmla="*/ 127740 w 175545"/>
                      <a:gd name="connsiteY47" fmla="*/ 98774 h 104441"/>
                      <a:gd name="connsiteX48" fmla="*/ 125387 w 175545"/>
                      <a:gd name="connsiteY48" fmla="*/ 98774 h 104441"/>
                      <a:gd name="connsiteX49" fmla="*/ 123816 w 175545"/>
                      <a:gd name="connsiteY49" fmla="*/ 97155 h 104441"/>
                      <a:gd name="connsiteX50" fmla="*/ 123816 w 175545"/>
                      <a:gd name="connsiteY50" fmla="*/ 95536 h 104441"/>
                      <a:gd name="connsiteX51" fmla="*/ 123816 w 175545"/>
                      <a:gd name="connsiteY51" fmla="*/ 93917 h 104441"/>
                      <a:gd name="connsiteX52" fmla="*/ 121463 w 175545"/>
                      <a:gd name="connsiteY52" fmla="*/ 92297 h 104441"/>
                      <a:gd name="connsiteX53" fmla="*/ 116767 w 175545"/>
                      <a:gd name="connsiteY53" fmla="*/ 91488 h 104441"/>
                      <a:gd name="connsiteX54" fmla="*/ 115986 w 175545"/>
                      <a:gd name="connsiteY54" fmla="*/ 93107 h 104441"/>
                      <a:gd name="connsiteX55" fmla="*/ 114415 w 175545"/>
                      <a:gd name="connsiteY55" fmla="*/ 93917 h 104441"/>
                      <a:gd name="connsiteX56" fmla="*/ 112062 w 175545"/>
                      <a:gd name="connsiteY56" fmla="*/ 89868 h 104441"/>
                      <a:gd name="connsiteX57" fmla="*/ 108928 w 175545"/>
                      <a:gd name="connsiteY57" fmla="*/ 89059 h 104441"/>
                      <a:gd name="connsiteX58" fmla="*/ 108147 w 175545"/>
                      <a:gd name="connsiteY58" fmla="*/ 88249 h 104441"/>
                      <a:gd name="connsiteX59" fmla="*/ 105013 w 175545"/>
                      <a:gd name="connsiteY59" fmla="*/ 90678 h 104441"/>
                      <a:gd name="connsiteX60" fmla="*/ 101098 w 175545"/>
                      <a:gd name="connsiteY60" fmla="*/ 92297 h 104441"/>
                      <a:gd name="connsiteX61" fmla="*/ 93259 w 175545"/>
                      <a:gd name="connsiteY61" fmla="*/ 98774 h 104441"/>
                      <a:gd name="connsiteX62" fmla="*/ 90126 w 175545"/>
                      <a:gd name="connsiteY62" fmla="*/ 99584 h 104441"/>
                      <a:gd name="connsiteX63" fmla="*/ 87773 w 175545"/>
                      <a:gd name="connsiteY63" fmla="*/ 100394 h 104441"/>
                      <a:gd name="connsiteX64" fmla="*/ 85420 w 175545"/>
                      <a:gd name="connsiteY64" fmla="*/ 99584 h 104441"/>
                      <a:gd name="connsiteX65" fmla="*/ 83848 w 175545"/>
                      <a:gd name="connsiteY65" fmla="*/ 96345 h 104441"/>
                      <a:gd name="connsiteX66" fmla="*/ 82286 w 175545"/>
                      <a:gd name="connsiteY66" fmla="*/ 95536 h 104441"/>
                      <a:gd name="connsiteX67" fmla="*/ 79934 w 175545"/>
                      <a:gd name="connsiteY67" fmla="*/ 95536 h 104441"/>
                      <a:gd name="connsiteX68" fmla="*/ 76800 w 175545"/>
                      <a:gd name="connsiteY68" fmla="*/ 95536 h 104441"/>
                      <a:gd name="connsiteX69" fmla="*/ 72876 w 175545"/>
                      <a:gd name="connsiteY69" fmla="*/ 99584 h 104441"/>
                      <a:gd name="connsiteX70" fmla="*/ 72095 w 175545"/>
                      <a:gd name="connsiteY70" fmla="*/ 100394 h 104441"/>
                      <a:gd name="connsiteX71" fmla="*/ 70533 w 175545"/>
                      <a:gd name="connsiteY71" fmla="*/ 102013 h 104441"/>
                      <a:gd name="connsiteX72" fmla="*/ 65046 w 175545"/>
                      <a:gd name="connsiteY72" fmla="*/ 103632 h 104441"/>
                      <a:gd name="connsiteX73" fmla="*/ 58779 w 175545"/>
                      <a:gd name="connsiteY73" fmla="*/ 104442 h 104441"/>
                      <a:gd name="connsiteX74" fmla="*/ 55636 w 175545"/>
                      <a:gd name="connsiteY74" fmla="*/ 102013 h 104441"/>
                      <a:gd name="connsiteX75" fmla="*/ 53293 w 175545"/>
                      <a:gd name="connsiteY75" fmla="*/ 101203 h 104441"/>
                      <a:gd name="connsiteX76" fmla="*/ 53293 w 175545"/>
                      <a:gd name="connsiteY76" fmla="*/ 95536 h 104441"/>
                      <a:gd name="connsiteX77" fmla="*/ 51721 w 175545"/>
                      <a:gd name="connsiteY77" fmla="*/ 95536 h 104441"/>
                      <a:gd name="connsiteX78" fmla="*/ 50940 w 175545"/>
                      <a:gd name="connsiteY78" fmla="*/ 94726 h 104441"/>
                      <a:gd name="connsiteX79" fmla="*/ 39967 w 175545"/>
                      <a:gd name="connsiteY79" fmla="*/ 63151 h 104441"/>
                      <a:gd name="connsiteX80" fmla="*/ 30566 w 175545"/>
                      <a:gd name="connsiteY80" fmla="*/ 55054 h 104441"/>
                      <a:gd name="connsiteX81" fmla="*/ 22727 w 175545"/>
                      <a:gd name="connsiteY81" fmla="*/ 49387 h 104441"/>
                      <a:gd name="connsiteX82" fmla="*/ 18802 w 175545"/>
                      <a:gd name="connsiteY82" fmla="*/ 43720 h 104441"/>
                      <a:gd name="connsiteX83" fmla="*/ 15669 w 175545"/>
                      <a:gd name="connsiteY83" fmla="*/ 44529 h 104441"/>
                      <a:gd name="connsiteX84" fmla="*/ 15669 w 175545"/>
                      <a:gd name="connsiteY84" fmla="*/ 42910 h 104441"/>
                      <a:gd name="connsiteX85" fmla="*/ 11754 w 175545"/>
                      <a:gd name="connsiteY85" fmla="*/ 39672 h 104441"/>
                      <a:gd name="connsiteX86" fmla="*/ 9401 w 175545"/>
                      <a:gd name="connsiteY86" fmla="*/ 42100 h 104441"/>
                      <a:gd name="connsiteX87" fmla="*/ 2353 w 175545"/>
                      <a:gd name="connsiteY87" fmla="*/ 37243 h 104441"/>
                      <a:gd name="connsiteX88" fmla="*/ 2353 w 175545"/>
                      <a:gd name="connsiteY88" fmla="*/ 37243 h 104441"/>
                      <a:gd name="connsiteX89" fmla="*/ 2353 w 175545"/>
                      <a:gd name="connsiteY89" fmla="*/ 36433 h 104441"/>
                      <a:gd name="connsiteX90" fmla="*/ 0 w 175545"/>
                      <a:gd name="connsiteY90" fmla="*/ 34004 h 104441"/>
                      <a:gd name="connsiteX91" fmla="*/ 0 w 175545"/>
                      <a:gd name="connsiteY91" fmla="*/ 30766 h 104441"/>
                      <a:gd name="connsiteX92" fmla="*/ 2353 w 175545"/>
                      <a:gd name="connsiteY92" fmla="*/ 22670 h 104441"/>
                      <a:gd name="connsiteX93" fmla="*/ 2353 w 175545"/>
                      <a:gd name="connsiteY93" fmla="*/ 21860 h 104441"/>
                      <a:gd name="connsiteX94" fmla="*/ 7839 w 175545"/>
                      <a:gd name="connsiteY94" fmla="*/ 17002 h 104441"/>
                      <a:gd name="connsiteX95" fmla="*/ 14887 w 175545"/>
                      <a:gd name="connsiteY95" fmla="*/ 12954 h 104441"/>
                      <a:gd name="connsiteX96" fmla="*/ 15669 w 175545"/>
                      <a:gd name="connsiteY96" fmla="*/ 12954 h 104441"/>
                      <a:gd name="connsiteX97" fmla="*/ 18802 w 175545"/>
                      <a:gd name="connsiteY97" fmla="*/ 16193 h 104441"/>
                      <a:gd name="connsiteX98" fmla="*/ 21155 w 175545"/>
                      <a:gd name="connsiteY98" fmla="*/ 13764 h 104441"/>
                      <a:gd name="connsiteX99" fmla="*/ 28204 w 175545"/>
                      <a:gd name="connsiteY99" fmla="*/ 16193 h 104441"/>
                      <a:gd name="connsiteX100" fmla="*/ 43882 w 175545"/>
                      <a:gd name="connsiteY100" fmla="*/ 10525 h 104441"/>
                      <a:gd name="connsiteX101" fmla="*/ 55636 w 175545"/>
                      <a:gd name="connsiteY101" fmla="*/ 10525 h 104441"/>
                      <a:gd name="connsiteX102" fmla="*/ 63475 w 175545"/>
                      <a:gd name="connsiteY102" fmla="*/ 10525 h 104441"/>
                      <a:gd name="connsiteX103" fmla="*/ 65046 w 175545"/>
                      <a:gd name="connsiteY103" fmla="*/ 12144 h 104441"/>
                      <a:gd name="connsiteX104" fmla="*/ 66608 w 175545"/>
                      <a:gd name="connsiteY104" fmla="*/ 12954 h 104441"/>
                      <a:gd name="connsiteX105" fmla="*/ 68180 w 175545"/>
                      <a:gd name="connsiteY105" fmla="*/ 15383 h 104441"/>
                      <a:gd name="connsiteX106" fmla="*/ 72095 w 175545"/>
                      <a:gd name="connsiteY106" fmla="*/ 16193 h 104441"/>
                      <a:gd name="connsiteX107" fmla="*/ 72876 w 175545"/>
                      <a:gd name="connsiteY107" fmla="*/ 16193 h 104441"/>
                      <a:gd name="connsiteX108" fmla="*/ 76800 w 175545"/>
                      <a:gd name="connsiteY108" fmla="*/ 12954 h 104441"/>
                      <a:gd name="connsiteX109" fmla="*/ 83848 w 175545"/>
                      <a:gd name="connsiteY109" fmla="*/ 12144 h 104441"/>
                      <a:gd name="connsiteX110" fmla="*/ 83848 w 175545"/>
                      <a:gd name="connsiteY110" fmla="*/ 12954 h 104441"/>
                      <a:gd name="connsiteX111" fmla="*/ 87773 w 175545"/>
                      <a:gd name="connsiteY111" fmla="*/ 9716 h 104441"/>
                      <a:gd name="connsiteX112" fmla="*/ 93259 w 175545"/>
                      <a:gd name="connsiteY112" fmla="*/ 9716 h 104441"/>
                      <a:gd name="connsiteX113" fmla="*/ 94822 w 175545"/>
                      <a:gd name="connsiteY113" fmla="*/ 8096 h 104441"/>
                      <a:gd name="connsiteX114" fmla="*/ 97174 w 175545"/>
                      <a:gd name="connsiteY114" fmla="*/ 8096 h 104441"/>
                      <a:gd name="connsiteX115" fmla="*/ 99527 w 175545"/>
                      <a:gd name="connsiteY115" fmla="*/ 9716 h 104441"/>
                      <a:gd name="connsiteX116" fmla="*/ 102661 w 175545"/>
                      <a:gd name="connsiteY116" fmla="*/ 9716 h 104441"/>
                      <a:gd name="connsiteX117" fmla="*/ 105013 w 175545"/>
                      <a:gd name="connsiteY117" fmla="*/ 8096 h 104441"/>
                      <a:gd name="connsiteX118" fmla="*/ 110500 w 175545"/>
                      <a:gd name="connsiteY118" fmla="*/ 3239 h 104441"/>
                      <a:gd name="connsiteX119" fmla="*/ 118339 w 175545"/>
                      <a:gd name="connsiteY119" fmla="*/ 0 h 104441"/>
                      <a:gd name="connsiteX120" fmla="*/ 122254 w 175545"/>
                      <a:gd name="connsiteY120" fmla="*/ 1619 h 104441"/>
                      <a:gd name="connsiteX121" fmla="*/ 125387 w 175545"/>
                      <a:gd name="connsiteY121" fmla="*/ 1619 h 1044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</a:cxnLst>
                    <a:rect l="l" t="t" r="r" b="b"/>
                    <a:pathLst>
                      <a:path w="175545" h="104441">
                        <a:moveTo>
                          <a:pt x="125387" y="1619"/>
                        </a:moveTo>
                        <a:lnTo>
                          <a:pt x="148895" y="35623"/>
                        </a:lnTo>
                        <a:lnTo>
                          <a:pt x="155953" y="44529"/>
                        </a:lnTo>
                        <a:lnTo>
                          <a:pt x="155953" y="44529"/>
                        </a:lnTo>
                        <a:lnTo>
                          <a:pt x="154381" y="46149"/>
                        </a:lnTo>
                        <a:lnTo>
                          <a:pt x="154381" y="47768"/>
                        </a:lnTo>
                        <a:lnTo>
                          <a:pt x="152819" y="50197"/>
                        </a:lnTo>
                        <a:lnTo>
                          <a:pt x="150466" y="50197"/>
                        </a:lnTo>
                        <a:lnTo>
                          <a:pt x="148895" y="51006"/>
                        </a:lnTo>
                        <a:lnTo>
                          <a:pt x="146542" y="51816"/>
                        </a:lnTo>
                        <a:lnTo>
                          <a:pt x="144980" y="54245"/>
                        </a:lnTo>
                        <a:lnTo>
                          <a:pt x="144199" y="53435"/>
                        </a:lnTo>
                        <a:lnTo>
                          <a:pt x="142627" y="53435"/>
                        </a:lnTo>
                        <a:lnTo>
                          <a:pt x="142627" y="58293"/>
                        </a:lnTo>
                        <a:lnTo>
                          <a:pt x="144980" y="60722"/>
                        </a:lnTo>
                        <a:lnTo>
                          <a:pt x="146552" y="62341"/>
                        </a:lnTo>
                        <a:lnTo>
                          <a:pt x="144980" y="67199"/>
                        </a:lnTo>
                        <a:lnTo>
                          <a:pt x="144980" y="73676"/>
                        </a:lnTo>
                        <a:lnTo>
                          <a:pt x="146552" y="75295"/>
                        </a:lnTo>
                        <a:lnTo>
                          <a:pt x="148114" y="76105"/>
                        </a:lnTo>
                        <a:lnTo>
                          <a:pt x="148895" y="78534"/>
                        </a:lnTo>
                        <a:lnTo>
                          <a:pt x="150466" y="83391"/>
                        </a:lnTo>
                        <a:lnTo>
                          <a:pt x="154381" y="85820"/>
                        </a:lnTo>
                        <a:lnTo>
                          <a:pt x="154381" y="88249"/>
                        </a:lnTo>
                        <a:lnTo>
                          <a:pt x="154381" y="89059"/>
                        </a:lnTo>
                        <a:lnTo>
                          <a:pt x="157515" y="89868"/>
                        </a:lnTo>
                        <a:lnTo>
                          <a:pt x="158296" y="91488"/>
                        </a:lnTo>
                        <a:lnTo>
                          <a:pt x="163782" y="92297"/>
                        </a:lnTo>
                        <a:lnTo>
                          <a:pt x="169269" y="88249"/>
                        </a:lnTo>
                        <a:lnTo>
                          <a:pt x="173193" y="89059"/>
                        </a:lnTo>
                        <a:lnTo>
                          <a:pt x="175546" y="90678"/>
                        </a:lnTo>
                        <a:lnTo>
                          <a:pt x="174765" y="96355"/>
                        </a:lnTo>
                        <a:lnTo>
                          <a:pt x="173193" y="94736"/>
                        </a:lnTo>
                        <a:lnTo>
                          <a:pt x="169279" y="97974"/>
                        </a:lnTo>
                        <a:lnTo>
                          <a:pt x="165354" y="96355"/>
                        </a:lnTo>
                        <a:lnTo>
                          <a:pt x="163792" y="97165"/>
                        </a:lnTo>
                        <a:lnTo>
                          <a:pt x="154381" y="97974"/>
                        </a:lnTo>
                        <a:lnTo>
                          <a:pt x="152029" y="98784"/>
                        </a:lnTo>
                        <a:lnTo>
                          <a:pt x="146542" y="100403"/>
                        </a:lnTo>
                        <a:lnTo>
                          <a:pt x="144980" y="101213"/>
                        </a:lnTo>
                        <a:lnTo>
                          <a:pt x="142627" y="98774"/>
                        </a:lnTo>
                        <a:lnTo>
                          <a:pt x="141056" y="97965"/>
                        </a:lnTo>
                        <a:lnTo>
                          <a:pt x="139494" y="96345"/>
                        </a:lnTo>
                        <a:lnTo>
                          <a:pt x="139494" y="96345"/>
                        </a:lnTo>
                        <a:lnTo>
                          <a:pt x="134788" y="97965"/>
                        </a:lnTo>
                        <a:lnTo>
                          <a:pt x="130873" y="97965"/>
                        </a:lnTo>
                        <a:lnTo>
                          <a:pt x="129302" y="97155"/>
                        </a:lnTo>
                        <a:lnTo>
                          <a:pt x="127740" y="98774"/>
                        </a:lnTo>
                        <a:lnTo>
                          <a:pt x="125387" y="98774"/>
                        </a:lnTo>
                        <a:lnTo>
                          <a:pt x="123816" y="97155"/>
                        </a:lnTo>
                        <a:lnTo>
                          <a:pt x="123816" y="95536"/>
                        </a:lnTo>
                        <a:lnTo>
                          <a:pt x="123816" y="93917"/>
                        </a:lnTo>
                        <a:lnTo>
                          <a:pt x="121463" y="92297"/>
                        </a:lnTo>
                        <a:lnTo>
                          <a:pt x="116767" y="91488"/>
                        </a:lnTo>
                        <a:lnTo>
                          <a:pt x="115986" y="93107"/>
                        </a:lnTo>
                        <a:lnTo>
                          <a:pt x="114415" y="93917"/>
                        </a:lnTo>
                        <a:lnTo>
                          <a:pt x="112062" y="89868"/>
                        </a:lnTo>
                        <a:lnTo>
                          <a:pt x="108928" y="89059"/>
                        </a:lnTo>
                        <a:lnTo>
                          <a:pt x="108147" y="88249"/>
                        </a:lnTo>
                        <a:lnTo>
                          <a:pt x="105013" y="90678"/>
                        </a:lnTo>
                        <a:lnTo>
                          <a:pt x="101098" y="92297"/>
                        </a:lnTo>
                        <a:lnTo>
                          <a:pt x="93259" y="98774"/>
                        </a:lnTo>
                        <a:lnTo>
                          <a:pt x="90126" y="99584"/>
                        </a:lnTo>
                        <a:lnTo>
                          <a:pt x="87773" y="100394"/>
                        </a:lnTo>
                        <a:lnTo>
                          <a:pt x="85420" y="99584"/>
                        </a:lnTo>
                        <a:lnTo>
                          <a:pt x="83848" y="96345"/>
                        </a:lnTo>
                        <a:lnTo>
                          <a:pt x="82286" y="95536"/>
                        </a:lnTo>
                        <a:lnTo>
                          <a:pt x="79934" y="95536"/>
                        </a:lnTo>
                        <a:lnTo>
                          <a:pt x="76800" y="95536"/>
                        </a:lnTo>
                        <a:lnTo>
                          <a:pt x="72876" y="99584"/>
                        </a:lnTo>
                        <a:lnTo>
                          <a:pt x="72095" y="100394"/>
                        </a:lnTo>
                        <a:lnTo>
                          <a:pt x="70533" y="102013"/>
                        </a:lnTo>
                        <a:lnTo>
                          <a:pt x="65046" y="103632"/>
                        </a:lnTo>
                        <a:lnTo>
                          <a:pt x="58779" y="104442"/>
                        </a:lnTo>
                        <a:lnTo>
                          <a:pt x="55636" y="102013"/>
                        </a:lnTo>
                        <a:lnTo>
                          <a:pt x="53293" y="101203"/>
                        </a:lnTo>
                        <a:lnTo>
                          <a:pt x="53293" y="95536"/>
                        </a:lnTo>
                        <a:lnTo>
                          <a:pt x="51721" y="95536"/>
                        </a:lnTo>
                        <a:lnTo>
                          <a:pt x="50940" y="94726"/>
                        </a:lnTo>
                        <a:lnTo>
                          <a:pt x="39967" y="63151"/>
                        </a:lnTo>
                        <a:lnTo>
                          <a:pt x="30566" y="55054"/>
                        </a:lnTo>
                        <a:lnTo>
                          <a:pt x="22727" y="49387"/>
                        </a:lnTo>
                        <a:lnTo>
                          <a:pt x="18802" y="43720"/>
                        </a:lnTo>
                        <a:lnTo>
                          <a:pt x="15669" y="44529"/>
                        </a:lnTo>
                        <a:lnTo>
                          <a:pt x="15669" y="42910"/>
                        </a:lnTo>
                        <a:lnTo>
                          <a:pt x="11754" y="39672"/>
                        </a:lnTo>
                        <a:lnTo>
                          <a:pt x="9401" y="42100"/>
                        </a:lnTo>
                        <a:lnTo>
                          <a:pt x="2353" y="37243"/>
                        </a:lnTo>
                        <a:lnTo>
                          <a:pt x="2353" y="37243"/>
                        </a:lnTo>
                        <a:lnTo>
                          <a:pt x="2353" y="36433"/>
                        </a:lnTo>
                        <a:lnTo>
                          <a:pt x="0" y="34004"/>
                        </a:lnTo>
                        <a:lnTo>
                          <a:pt x="0" y="30766"/>
                        </a:lnTo>
                        <a:lnTo>
                          <a:pt x="2353" y="22670"/>
                        </a:lnTo>
                        <a:lnTo>
                          <a:pt x="2353" y="21860"/>
                        </a:lnTo>
                        <a:lnTo>
                          <a:pt x="7839" y="17002"/>
                        </a:lnTo>
                        <a:lnTo>
                          <a:pt x="14887" y="12954"/>
                        </a:lnTo>
                        <a:lnTo>
                          <a:pt x="15669" y="12954"/>
                        </a:lnTo>
                        <a:lnTo>
                          <a:pt x="18802" y="16193"/>
                        </a:lnTo>
                        <a:lnTo>
                          <a:pt x="21155" y="13764"/>
                        </a:lnTo>
                        <a:lnTo>
                          <a:pt x="28204" y="16193"/>
                        </a:lnTo>
                        <a:lnTo>
                          <a:pt x="43882" y="10525"/>
                        </a:lnTo>
                        <a:lnTo>
                          <a:pt x="55636" y="10525"/>
                        </a:lnTo>
                        <a:lnTo>
                          <a:pt x="63475" y="10525"/>
                        </a:lnTo>
                        <a:lnTo>
                          <a:pt x="65046" y="12144"/>
                        </a:lnTo>
                        <a:lnTo>
                          <a:pt x="66608" y="12954"/>
                        </a:lnTo>
                        <a:lnTo>
                          <a:pt x="68180" y="15383"/>
                        </a:lnTo>
                        <a:lnTo>
                          <a:pt x="72095" y="16193"/>
                        </a:lnTo>
                        <a:lnTo>
                          <a:pt x="72876" y="16193"/>
                        </a:lnTo>
                        <a:lnTo>
                          <a:pt x="76800" y="12954"/>
                        </a:lnTo>
                        <a:lnTo>
                          <a:pt x="83848" y="12144"/>
                        </a:lnTo>
                        <a:lnTo>
                          <a:pt x="83848" y="12954"/>
                        </a:lnTo>
                        <a:lnTo>
                          <a:pt x="87773" y="9716"/>
                        </a:lnTo>
                        <a:lnTo>
                          <a:pt x="93259" y="9716"/>
                        </a:lnTo>
                        <a:lnTo>
                          <a:pt x="94822" y="8096"/>
                        </a:lnTo>
                        <a:lnTo>
                          <a:pt x="97174" y="8096"/>
                        </a:lnTo>
                        <a:lnTo>
                          <a:pt x="99527" y="9716"/>
                        </a:lnTo>
                        <a:lnTo>
                          <a:pt x="102661" y="9716"/>
                        </a:lnTo>
                        <a:lnTo>
                          <a:pt x="105013" y="8096"/>
                        </a:lnTo>
                        <a:lnTo>
                          <a:pt x="110500" y="3239"/>
                        </a:lnTo>
                        <a:lnTo>
                          <a:pt x="118339" y="0"/>
                        </a:lnTo>
                        <a:lnTo>
                          <a:pt x="122254" y="1619"/>
                        </a:lnTo>
                        <a:lnTo>
                          <a:pt x="125387" y="1619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grpSp>
            <p:nvGrpSpPr>
              <p:cNvPr id="88" name="Agrupar 87">
                <a:extLst>
                  <a:ext uri="{FF2B5EF4-FFF2-40B4-BE49-F238E27FC236}">
                    <a16:creationId xmlns:a16="http://schemas.microsoft.com/office/drawing/2014/main" id="{76891FF7-8757-488D-2E77-49E9DB1C4537}"/>
                  </a:ext>
                </a:extLst>
              </p:cNvPr>
              <p:cNvGrpSpPr/>
              <p:nvPr/>
            </p:nvGrpSpPr>
            <p:grpSpPr>
              <a:xfrm>
                <a:off x="7493828" y="1868733"/>
                <a:ext cx="865026" cy="1353645"/>
                <a:chOff x="9158959" y="2192428"/>
                <a:chExt cx="865026" cy="1353645"/>
              </a:xfrm>
              <a:grpFill/>
            </p:grpSpPr>
            <p:sp>
              <p:nvSpPr>
                <p:cNvPr id="89" name="Forma Livre: Forma 88">
                  <a:extLst>
                    <a:ext uri="{FF2B5EF4-FFF2-40B4-BE49-F238E27FC236}">
                      <a16:creationId xmlns:a16="http://schemas.microsoft.com/office/drawing/2014/main" id="{0B2F0964-E6B5-0952-B279-32A1D7544E42}"/>
                    </a:ext>
                  </a:extLst>
                </p:cNvPr>
                <p:cNvSpPr/>
                <p:nvPr/>
              </p:nvSpPr>
              <p:spPr>
                <a:xfrm>
                  <a:off x="9214905" y="2588925"/>
                  <a:ext cx="294477" cy="207082"/>
                </a:xfrm>
                <a:custGeom>
                  <a:avLst/>
                  <a:gdLst>
                    <a:gd name="connsiteX0" fmla="*/ 220227 w 313496"/>
                    <a:gd name="connsiteY0" fmla="*/ 0 h 199177"/>
                    <a:gd name="connsiteX1" fmla="*/ 224152 w 313496"/>
                    <a:gd name="connsiteY1" fmla="*/ 2429 h 199177"/>
                    <a:gd name="connsiteX2" fmla="*/ 231991 w 313496"/>
                    <a:gd name="connsiteY2" fmla="*/ 1619 h 199177"/>
                    <a:gd name="connsiteX3" fmla="*/ 281368 w 313496"/>
                    <a:gd name="connsiteY3" fmla="*/ 12144 h 199177"/>
                    <a:gd name="connsiteX4" fmla="*/ 313497 w 313496"/>
                    <a:gd name="connsiteY4" fmla="*/ 27527 h 199177"/>
                    <a:gd name="connsiteX5" fmla="*/ 304095 w 313496"/>
                    <a:gd name="connsiteY5" fmla="*/ 54245 h 199177"/>
                    <a:gd name="connsiteX6" fmla="*/ 290769 w 313496"/>
                    <a:gd name="connsiteY6" fmla="*/ 70437 h 199177"/>
                    <a:gd name="connsiteX7" fmla="*/ 279797 w 313496"/>
                    <a:gd name="connsiteY7" fmla="*/ 84211 h 199177"/>
                    <a:gd name="connsiteX8" fmla="*/ 294684 w 313496"/>
                    <a:gd name="connsiteY8" fmla="*/ 104451 h 199177"/>
                    <a:gd name="connsiteX9" fmla="*/ 282930 w 313496"/>
                    <a:gd name="connsiteY9" fmla="*/ 108499 h 199177"/>
                    <a:gd name="connsiteX10" fmla="*/ 281368 w 313496"/>
                    <a:gd name="connsiteY10" fmla="*/ 115786 h 199177"/>
                    <a:gd name="connsiteX11" fmla="*/ 275091 w 313496"/>
                    <a:gd name="connsiteY11" fmla="*/ 123882 h 199177"/>
                    <a:gd name="connsiteX12" fmla="*/ 273529 w 313496"/>
                    <a:gd name="connsiteY12" fmla="*/ 165173 h 199177"/>
                    <a:gd name="connsiteX13" fmla="*/ 271958 w 313496"/>
                    <a:gd name="connsiteY13" fmla="*/ 167602 h 199177"/>
                    <a:gd name="connsiteX14" fmla="*/ 269605 w 313496"/>
                    <a:gd name="connsiteY14" fmla="*/ 170031 h 199177"/>
                    <a:gd name="connsiteX15" fmla="*/ 257851 w 313496"/>
                    <a:gd name="connsiteY15" fmla="*/ 161934 h 199177"/>
                    <a:gd name="connsiteX16" fmla="*/ 224152 w 313496"/>
                    <a:gd name="connsiteY16" fmla="*/ 183794 h 199177"/>
                    <a:gd name="connsiteX17" fmla="*/ 217884 w 313496"/>
                    <a:gd name="connsiteY17" fmla="*/ 179746 h 199177"/>
                    <a:gd name="connsiteX18" fmla="*/ 209264 w 313496"/>
                    <a:gd name="connsiteY18" fmla="*/ 174079 h 199177"/>
                    <a:gd name="connsiteX19" fmla="*/ 201425 w 313496"/>
                    <a:gd name="connsiteY19" fmla="*/ 171650 h 199177"/>
                    <a:gd name="connsiteX20" fmla="*/ 191234 w 313496"/>
                    <a:gd name="connsiteY20" fmla="*/ 174079 h 199177"/>
                    <a:gd name="connsiteX21" fmla="*/ 160668 w 313496"/>
                    <a:gd name="connsiteY21" fmla="*/ 157886 h 199177"/>
                    <a:gd name="connsiteX22" fmla="*/ 153619 w 313496"/>
                    <a:gd name="connsiteY22" fmla="*/ 171650 h 199177"/>
                    <a:gd name="connsiteX23" fmla="*/ 136370 w 313496"/>
                    <a:gd name="connsiteY23" fmla="*/ 172460 h 199177"/>
                    <a:gd name="connsiteX24" fmla="*/ 129321 w 313496"/>
                    <a:gd name="connsiteY24" fmla="*/ 174888 h 199177"/>
                    <a:gd name="connsiteX25" fmla="*/ 98755 w 313496"/>
                    <a:gd name="connsiteY25" fmla="*/ 189462 h 199177"/>
                    <a:gd name="connsiteX26" fmla="*/ 66618 w 313496"/>
                    <a:gd name="connsiteY26" fmla="*/ 189462 h 199177"/>
                    <a:gd name="connsiteX27" fmla="*/ 48596 w 313496"/>
                    <a:gd name="connsiteY27" fmla="*/ 198368 h 199177"/>
                    <a:gd name="connsiteX28" fmla="*/ 48596 w 313496"/>
                    <a:gd name="connsiteY28" fmla="*/ 199177 h 199177"/>
                    <a:gd name="connsiteX29" fmla="*/ 35271 w 313496"/>
                    <a:gd name="connsiteY29" fmla="*/ 140884 h 199177"/>
                    <a:gd name="connsiteX30" fmla="*/ 0 w 313496"/>
                    <a:gd name="connsiteY30" fmla="*/ 129550 h 199177"/>
                    <a:gd name="connsiteX31" fmla="*/ 0 w 313496"/>
                    <a:gd name="connsiteY31" fmla="*/ 116596 h 199177"/>
                    <a:gd name="connsiteX32" fmla="*/ 7058 w 313496"/>
                    <a:gd name="connsiteY32" fmla="*/ 105261 h 199177"/>
                    <a:gd name="connsiteX33" fmla="*/ 5486 w 313496"/>
                    <a:gd name="connsiteY33" fmla="*/ 86639 h 199177"/>
                    <a:gd name="connsiteX34" fmla="*/ 13325 w 313496"/>
                    <a:gd name="connsiteY34" fmla="*/ 78534 h 199177"/>
                    <a:gd name="connsiteX35" fmla="*/ 10973 w 313496"/>
                    <a:gd name="connsiteY35" fmla="*/ 70437 h 199177"/>
                    <a:gd name="connsiteX36" fmla="*/ 39186 w 313496"/>
                    <a:gd name="connsiteY36" fmla="*/ 77724 h 199177"/>
                    <a:gd name="connsiteX37" fmla="*/ 54864 w 313496"/>
                    <a:gd name="connsiteY37" fmla="*/ 80153 h 199177"/>
                    <a:gd name="connsiteX38" fmla="*/ 66618 w 313496"/>
                    <a:gd name="connsiteY38" fmla="*/ 83401 h 199177"/>
                    <a:gd name="connsiteX39" fmla="*/ 104241 w 313496"/>
                    <a:gd name="connsiteY39" fmla="*/ 91497 h 199177"/>
                    <a:gd name="connsiteX40" fmla="*/ 155181 w 313496"/>
                    <a:gd name="connsiteY40" fmla="*/ 51006 h 199177"/>
                    <a:gd name="connsiteX41" fmla="*/ 155963 w 313496"/>
                    <a:gd name="connsiteY41" fmla="*/ 51816 h 199177"/>
                    <a:gd name="connsiteX42" fmla="*/ 174774 w 313496"/>
                    <a:gd name="connsiteY42" fmla="*/ 36433 h 199177"/>
                    <a:gd name="connsiteX43" fmla="*/ 195148 w 313496"/>
                    <a:gd name="connsiteY43" fmla="*/ 21860 h 199177"/>
                    <a:gd name="connsiteX44" fmla="*/ 214741 w 313496"/>
                    <a:gd name="connsiteY44" fmla="*/ 5667 h 199177"/>
                    <a:gd name="connsiteX45" fmla="*/ 220227 w 313496"/>
                    <a:gd name="connsiteY45" fmla="*/ 0 h 1991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313496" h="199177">
                      <a:moveTo>
                        <a:pt x="220227" y="0"/>
                      </a:moveTo>
                      <a:lnTo>
                        <a:pt x="224152" y="2429"/>
                      </a:lnTo>
                      <a:lnTo>
                        <a:pt x="231991" y="1619"/>
                      </a:lnTo>
                      <a:lnTo>
                        <a:pt x="281368" y="12144"/>
                      </a:lnTo>
                      <a:lnTo>
                        <a:pt x="313497" y="27527"/>
                      </a:lnTo>
                      <a:lnTo>
                        <a:pt x="304095" y="54245"/>
                      </a:lnTo>
                      <a:lnTo>
                        <a:pt x="290769" y="70437"/>
                      </a:lnTo>
                      <a:lnTo>
                        <a:pt x="279797" y="84211"/>
                      </a:lnTo>
                      <a:lnTo>
                        <a:pt x="294684" y="104451"/>
                      </a:lnTo>
                      <a:lnTo>
                        <a:pt x="282930" y="108499"/>
                      </a:lnTo>
                      <a:lnTo>
                        <a:pt x="281368" y="115786"/>
                      </a:lnTo>
                      <a:lnTo>
                        <a:pt x="275091" y="123882"/>
                      </a:lnTo>
                      <a:lnTo>
                        <a:pt x="273529" y="165173"/>
                      </a:lnTo>
                      <a:lnTo>
                        <a:pt x="271958" y="167602"/>
                      </a:lnTo>
                      <a:lnTo>
                        <a:pt x="269605" y="170031"/>
                      </a:lnTo>
                      <a:lnTo>
                        <a:pt x="257851" y="161934"/>
                      </a:lnTo>
                      <a:lnTo>
                        <a:pt x="224152" y="183794"/>
                      </a:lnTo>
                      <a:lnTo>
                        <a:pt x="217884" y="179746"/>
                      </a:lnTo>
                      <a:lnTo>
                        <a:pt x="209264" y="174079"/>
                      </a:lnTo>
                      <a:lnTo>
                        <a:pt x="201425" y="171650"/>
                      </a:lnTo>
                      <a:lnTo>
                        <a:pt x="191234" y="174079"/>
                      </a:lnTo>
                      <a:lnTo>
                        <a:pt x="160668" y="157886"/>
                      </a:lnTo>
                      <a:lnTo>
                        <a:pt x="153619" y="171650"/>
                      </a:lnTo>
                      <a:lnTo>
                        <a:pt x="136370" y="172460"/>
                      </a:lnTo>
                      <a:lnTo>
                        <a:pt x="129321" y="174888"/>
                      </a:lnTo>
                      <a:lnTo>
                        <a:pt x="98755" y="189462"/>
                      </a:lnTo>
                      <a:lnTo>
                        <a:pt x="66618" y="189462"/>
                      </a:lnTo>
                      <a:lnTo>
                        <a:pt x="48596" y="198368"/>
                      </a:lnTo>
                      <a:lnTo>
                        <a:pt x="48596" y="199177"/>
                      </a:lnTo>
                      <a:lnTo>
                        <a:pt x="35271" y="140884"/>
                      </a:lnTo>
                      <a:lnTo>
                        <a:pt x="0" y="129550"/>
                      </a:lnTo>
                      <a:lnTo>
                        <a:pt x="0" y="116596"/>
                      </a:lnTo>
                      <a:lnTo>
                        <a:pt x="7058" y="105261"/>
                      </a:lnTo>
                      <a:lnTo>
                        <a:pt x="5486" y="86639"/>
                      </a:lnTo>
                      <a:lnTo>
                        <a:pt x="13325" y="78534"/>
                      </a:lnTo>
                      <a:lnTo>
                        <a:pt x="10973" y="70437"/>
                      </a:lnTo>
                      <a:lnTo>
                        <a:pt x="39186" y="77724"/>
                      </a:lnTo>
                      <a:lnTo>
                        <a:pt x="54864" y="80153"/>
                      </a:lnTo>
                      <a:lnTo>
                        <a:pt x="66618" y="83401"/>
                      </a:lnTo>
                      <a:lnTo>
                        <a:pt x="104241" y="91497"/>
                      </a:lnTo>
                      <a:lnTo>
                        <a:pt x="155181" y="51006"/>
                      </a:lnTo>
                      <a:lnTo>
                        <a:pt x="155963" y="51816"/>
                      </a:lnTo>
                      <a:lnTo>
                        <a:pt x="174774" y="36433"/>
                      </a:lnTo>
                      <a:lnTo>
                        <a:pt x="195148" y="21860"/>
                      </a:lnTo>
                      <a:lnTo>
                        <a:pt x="214741" y="5667"/>
                      </a:lnTo>
                      <a:lnTo>
                        <a:pt x="220227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0" name="Forma Livre: Forma 89">
                  <a:extLst>
                    <a:ext uri="{FF2B5EF4-FFF2-40B4-BE49-F238E27FC236}">
                      <a16:creationId xmlns:a16="http://schemas.microsoft.com/office/drawing/2014/main" id="{034C106C-0F49-6AE8-A0FF-73C298E800C1}"/>
                    </a:ext>
                  </a:extLst>
                </p:cNvPr>
                <p:cNvSpPr/>
                <p:nvPr/>
              </p:nvSpPr>
              <p:spPr>
                <a:xfrm>
                  <a:off x="9416618" y="2192428"/>
                  <a:ext cx="266508" cy="212142"/>
                </a:xfrm>
                <a:custGeom>
                  <a:avLst/>
                  <a:gdLst>
                    <a:gd name="connsiteX0" fmla="*/ 260995 w 283721"/>
                    <a:gd name="connsiteY0" fmla="*/ 17004 h 204044"/>
                    <a:gd name="connsiteX1" fmla="*/ 283721 w 283721"/>
                    <a:gd name="connsiteY1" fmla="*/ 21863 h 204044"/>
                    <a:gd name="connsiteX2" fmla="*/ 269615 w 283721"/>
                    <a:gd name="connsiteY2" fmla="*/ 19434 h 204044"/>
                    <a:gd name="connsiteX3" fmla="*/ 260995 w 283721"/>
                    <a:gd name="connsiteY3" fmla="*/ 27530 h 204044"/>
                    <a:gd name="connsiteX4" fmla="*/ 251584 w 283721"/>
                    <a:gd name="connsiteY4" fmla="*/ 47773 h 204044"/>
                    <a:gd name="connsiteX5" fmla="*/ 256290 w 283721"/>
                    <a:gd name="connsiteY5" fmla="*/ 51821 h 204044"/>
                    <a:gd name="connsiteX6" fmla="*/ 247669 w 283721"/>
                    <a:gd name="connsiteY6" fmla="*/ 59918 h 204044"/>
                    <a:gd name="connsiteX7" fmla="*/ 250803 w 283721"/>
                    <a:gd name="connsiteY7" fmla="*/ 63156 h 204044"/>
                    <a:gd name="connsiteX8" fmla="*/ 246879 w 283721"/>
                    <a:gd name="connsiteY8" fmla="*/ 67205 h 204044"/>
                    <a:gd name="connsiteX9" fmla="*/ 231991 w 283721"/>
                    <a:gd name="connsiteY9" fmla="*/ 68013 h 204044"/>
                    <a:gd name="connsiteX10" fmla="*/ 197511 w 283721"/>
                    <a:gd name="connsiteY10" fmla="*/ 82587 h 204044"/>
                    <a:gd name="connsiteX11" fmla="*/ 193586 w 283721"/>
                    <a:gd name="connsiteY11" fmla="*/ 89876 h 204044"/>
                    <a:gd name="connsiteX12" fmla="*/ 184185 w 283721"/>
                    <a:gd name="connsiteY12" fmla="*/ 90686 h 204044"/>
                    <a:gd name="connsiteX13" fmla="*/ 178698 w 283721"/>
                    <a:gd name="connsiteY13" fmla="*/ 93115 h 204044"/>
                    <a:gd name="connsiteX14" fmla="*/ 181051 w 283721"/>
                    <a:gd name="connsiteY14" fmla="*/ 99593 h 204044"/>
                    <a:gd name="connsiteX15" fmla="*/ 173212 w 283721"/>
                    <a:gd name="connsiteY15" fmla="*/ 111738 h 204044"/>
                    <a:gd name="connsiteX16" fmla="*/ 167726 w 283721"/>
                    <a:gd name="connsiteY16" fmla="*/ 133598 h 204044"/>
                    <a:gd name="connsiteX17" fmla="*/ 163020 w 283721"/>
                    <a:gd name="connsiteY17" fmla="*/ 132788 h 204044"/>
                    <a:gd name="connsiteX18" fmla="*/ 163020 w 283721"/>
                    <a:gd name="connsiteY18" fmla="*/ 137646 h 204044"/>
                    <a:gd name="connsiteX19" fmla="*/ 144999 w 283721"/>
                    <a:gd name="connsiteY19" fmla="*/ 136836 h 204044"/>
                    <a:gd name="connsiteX20" fmla="*/ 140294 w 283721"/>
                    <a:gd name="connsiteY20" fmla="*/ 148981 h 204044"/>
                    <a:gd name="connsiteX21" fmla="*/ 130893 w 283721"/>
                    <a:gd name="connsiteY21" fmla="*/ 152219 h 204044"/>
                    <a:gd name="connsiteX22" fmla="*/ 105813 w 283721"/>
                    <a:gd name="connsiteY22" fmla="*/ 169221 h 204044"/>
                    <a:gd name="connsiteX23" fmla="*/ 79163 w 283721"/>
                    <a:gd name="connsiteY23" fmla="*/ 188652 h 204044"/>
                    <a:gd name="connsiteX24" fmla="*/ 76029 w 283721"/>
                    <a:gd name="connsiteY24" fmla="*/ 204045 h 204044"/>
                    <a:gd name="connsiteX25" fmla="*/ 39977 w 283721"/>
                    <a:gd name="connsiteY25" fmla="*/ 177317 h 204044"/>
                    <a:gd name="connsiteX26" fmla="*/ 39977 w 283721"/>
                    <a:gd name="connsiteY26" fmla="*/ 176508 h 204044"/>
                    <a:gd name="connsiteX27" fmla="*/ 0 w 283721"/>
                    <a:gd name="connsiteY27" fmla="*/ 146552 h 204044"/>
                    <a:gd name="connsiteX28" fmla="*/ 7839 w 283721"/>
                    <a:gd name="connsiteY28" fmla="*/ 127930 h 204044"/>
                    <a:gd name="connsiteX29" fmla="*/ 9411 w 283721"/>
                    <a:gd name="connsiteY29" fmla="*/ 126311 h 204044"/>
                    <a:gd name="connsiteX30" fmla="*/ 29785 w 283721"/>
                    <a:gd name="connsiteY30" fmla="*/ 85828 h 204044"/>
                    <a:gd name="connsiteX31" fmla="*/ 60350 w 283721"/>
                    <a:gd name="connsiteY31" fmla="*/ 21863 h 204044"/>
                    <a:gd name="connsiteX32" fmla="*/ 60350 w 283721"/>
                    <a:gd name="connsiteY32" fmla="*/ 22671 h 204044"/>
                    <a:gd name="connsiteX33" fmla="*/ 72104 w 283721"/>
                    <a:gd name="connsiteY33" fmla="*/ 41295 h 204044"/>
                    <a:gd name="connsiteX34" fmla="*/ 83868 w 283721"/>
                    <a:gd name="connsiteY34" fmla="*/ 61536 h 204044"/>
                    <a:gd name="connsiteX35" fmla="*/ 87782 w 283721"/>
                    <a:gd name="connsiteY35" fmla="*/ 58299 h 204044"/>
                    <a:gd name="connsiteX36" fmla="*/ 83868 w 283721"/>
                    <a:gd name="connsiteY36" fmla="*/ 50201 h 204044"/>
                    <a:gd name="connsiteX37" fmla="*/ 100327 w 283721"/>
                    <a:gd name="connsiteY37" fmla="*/ 41295 h 204044"/>
                    <a:gd name="connsiteX38" fmla="*/ 123835 w 283721"/>
                    <a:gd name="connsiteY38" fmla="*/ 29958 h 204044"/>
                    <a:gd name="connsiteX39" fmla="*/ 134807 w 283721"/>
                    <a:gd name="connsiteY39" fmla="*/ 31578 h 204044"/>
                    <a:gd name="connsiteX40" fmla="*/ 148133 w 283721"/>
                    <a:gd name="connsiteY40" fmla="*/ 34008 h 204044"/>
                    <a:gd name="connsiteX41" fmla="*/ 159106 w 283721"/>
                    <a:gd name="connsiteY41" fmla="*/ 38866 h 204044"/>
                    <a:gd name="connsiteX42" fmla="*/ 182613 w 283721"/>
                    <a:gd name="connsiteY42" fmla="*/ 68013 h 204044"/>
                    <a:gd name="connsiteX43" fmla="*/ 185747 w 283721"/>
                    <a:gd name="connsiteY43" fmla="*/ 75301 h 204044"/>
                    <a:gd name="connsiteX44" fmla="*/ 192024 w 283721"/>
                    <a:gd name="connsiteY44" fmla="*/ 68823 h 204044"/>
                    <a:gd name="connsiteX45" fmla="*/ 197511 w 283721"/>
                    <a:gd name="connsiteY45" fmla="*/ 72063 h 204044"/>
                    <a:gd name="connsiteX46" fmla="*/ 190452 w 283721"/>
                    <a:gd name="connsiteY46" fmla="*/ 55058 h 204044"/>
                    <a:gd name="connsiteX47" fmla="*/ 195939 w 283721"/>
                    <a:gd name="connsiteY47" fmla="*/ 49391 h 204044"/>
                    <a:gd name="connsiteX48" fmla="*/ 193586 w 283721"/>
                    <a:gd name="connsiteY48" fmla="*/ 41296 h 204044"/>
                    <a:gd name="connsiteX49" fmla="*/ 207693 w 283721"/>
                    <a:gd name="connsiteY49" fmla="*/ 41296 h 204044"/>
                    <a:gd name="connsiteX50" fmla="*/ 214751 w 283721"/>
                    <a:gd name="connsiteY50" fmla="*/ 33198 h 204044"/>
                    <a:gd name="connsiteX51" fmla="*/ 220237 w 283721"/>
                    <a:gd name="connsiteY51" fmla="*/ 37246 h 204044"/>
                    <a:gd name="connsiteX52" fmla="*/ 226505 w 283721"/>
                    <a:gd name="connsiteY52" fmla="*/ 17814 h 204044"/>
                    <a:gd name="connsiteX53" fmla="*/ 228076 w 283721"/>
                    <a:gd name="connsiteY53" fmla="*/ 7289 h 204044"/>
                    <a:gd name="connsiteX54" fmla="*/ 229638 w 283721"/>
                    <a:gd name="connsiteY54" fmla="*/ 0 h 204044"/>
                    <a:gd name="connsiteX55" fmla="*/ 243745 w 283721"/>
                    <a:gd name="connsiteY55" fmla="*/ 12955 h 204044"/>
                    <a:gd name="connsiteX56" fmla="*/ 247669 w 283721"/>
                    <a:gd name="connsiteY56" fmla="*/ 13766 h 204044"/>
                    <a:gd name="connsiteX57" fmla="*/ 257070 w 283721"/>
                    <a:gd name="connsiteY57" fmla="*/ 17813 h 204044"/>
                    <a:gd name="connsiteX58" fmla="*/ 260995 w 283721"/>
                    <a:gd name="connsiteY58" fmla="*/ 17003 h 204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283721" h="204044">
                      <a:moveTo>
                        <a:pt x="260995" y="17004"/>
                      </a:moveTo>
                      <a:lnTo>
                        <a:pt x="283721" y="21863"/>
                      </a:lnTo>
                      <a:lnTo>
                        <a:pt x="269615" y="19434"/>
                      </a:lnTo>
                      <a:lnTo>
                        <a:pt x="260995" y="27530"/>
                      </a:lnTo>
                      <a:lnTo>
                        <a:pt x="251584" y="47773"/>
                      </a:lnTo>
                      <a:lnTo>
                        <a:pt x="256290" y="51821"/>
                      </a:lnTo>
                      <a:lnTo>
                        <a:pt x="247669" y="59918"/>
                      </a:lnTo>
                      <a:lnTo>
                        <a:pt x="250803" y="63156"/>
                      </a:lnTo>
                      <a:lnTo>
                        <a:pt x="246879" y="67205"/>
                      </a:lnTo>
                      <a:lnTo>
                        <a:pt x="231991" y="68013"/>
                      </a:lnTo>
                      <a:lnTo>
                        <a:pt x="197511" y="82587"/>
                      </a:lnTo>
                      <a:lnTo>
                        <a:pt x="193586" y="89876"/>
                      </a:lnTo>
                      <a:lnTo>
                        <a:pt x="184185" y="90686"/>
                      </a:lnTo>
                      <a:lnTo>
                        <a:pt x="178698" y="93115"/>
                      </a:lnTo>
                      <a:lnTo>
                        <a:pt x="181051" y="99593"/>
                      </a:lnTo>
                      <a:lnTo>
                        <a:pt x="173212" y="111738"/>
                      </a:lnTo>
                      <a:lnTo>
                        <a:pt x="167726" y="133598"/>
                      </a:lnTo>
                      <a:lnTo>
                        <a:pt x="163020" y="132788"/>
                      </a:lnTo>
                      <a:lnTo>
                        <a:pt x="163020" y="137646"/>
                      </a:lnTo>
                      <a:lnTo>
                        <a:pt x="144999" y="136836"/>
                      </a:lnTo>
                      <a:lnTo>
                        <a:pt x="140294" y="148981"/>
                      </a:lnTo>
                      <a:lnTo>
                        <a:pt x="130893" y="152219"/>
                      </a:lnTo>
                      <a:lnTo>
                        <a:pt x="105813" y="169221"/>
                      </a:lnTo>
                      <a:lnTo>
                        <a:pt x="79163" y="188652"/>
                      </a:lnTo>
                      <a:lnTo>
                        <a:pt x="76029" y="204045"/>
                      </a:lnTo>
                      <a:lnTo>
                        <a:pt x="39977" y="177317"/>
                      </a:lnTo>
                      <a:lnTo>
                        <a:pt x="39977" y="176508"/>
                      </a:lnTo>
                      <a:lnTo>
                        <a:pt x="0" y="146552"/>
                      </a:lnTo>
                      <a:lnTo>
                        <a:pt x="7839" y="127930"/>
                      </a:lnTo>
                      <a:lnTo>
                        <a:pt x="9411" y="126311"/>
                      </a:lnTo>
                      <a:lnTo>
                        <a:pt x="29785" y="85828"/>
                      </a:lnTo>
                      <a:lnTo>
                        <a:pt x="60350" y="21863"/>
                      </a:lnTo>
                      <a:lnTo>
                        <a:pt x="60350" y="22671"/>
                      </a:lnTo>
                      <a:lnTo>
                        <a:pt x="72104" y="41295"/>
                      </a:lnTo>
                      <a:lnTo>
                        <a:pt x="83868" y="61536"/>
                      </a:lnTo>
                      <a:lnTo>
                        <a:pt x="87782" y="58299"/>
                      </a:lnTo>
                      <a:lnTo>
                        <a:pt x="83868" y="50201"/>
                      </a:lnTo>
                      <a:lnTo>
                        <a:pt x="100327" y="41295"/>
                      </a:lnTo>
                      <a:lnTo>
                        <a:pt x="123835" y="29958"/>
                      </a:lnTo>
                      <a:lnTo>
                        <a:pt x="134807" y="31578"/>
                      </a:lnTo>
                      <a:lnTo>
                        <a:pt x="148133" y="34008"/>
                      </a:lnTo>
                      <a:lnTo>
                        <a:pt x="159106" y="38866"/>
                      </a:lnTo>
                      <a:lnTo>
                        <a:pt x="182613" y="68013"/>
                      </a:lnTo>
                      <a:lnTo>
                        <a:pt x="185747" y="75301"/>
                      </a:lnTo>
                      <a:lnTo>
                        <a:pt x="192024" y="68823"/>
                      </a:lnTo>
                      <a:lnTo>
                        <a:pt x="197511" y="72063"/>
                      </a:lnTo>
                      <a:lnTo>
                        <a:pt x="190452" y="55058"/>
                      </a:lnTo>
                      <a:lnTo>
                        <a:pt x="195939" y="49391"/>
                      </a:lnTo>
                      <a:lnTo>
                        <a:pt x="193586" y="41296"/>
                      </a:lnTo>
                      <a:lnTo>
                        <a:pt x="207693" y="41296"/>
                      </a:lnTo>
                      <a:lnTo>
                        <a:pt x="214751" y="33198"/>
                      </a:lnTo>
                      <a:lnTo>
                        <a:pt x="220237" y="37246"/>
                      </a:lnTo>
                      <a:lnTo>
                        <a:pt x="226505" y="17814"/>
                      </a:lnTo>
                      <a:lnTo>
                        <a:pt x="228076" y="7289"/>
                      </a:lnTo>
                      <a:lnTo>
                        <a:pt x="229638" y="0"/>
                      </a:lnTo>
                      <a:lnTo>
                        <a:pt x="243745" y="12955"/>
                      </a:lnTo>
                      <a:lnTo>
                        <a:pt x="247669" y="13766"/>
                      </a:lnTo>
                      <a:lnTo>
                        <a:pt x="257070" y="17813"/>
                      </a:lnTo>
                      <a:lnTo>
                        <a:pt x="260995" y="17003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1" name="Forma Livre: Forma 90">
                  <a:extLst>
                    <a:ext uri="{FF2B5EF4-FFF2-40B4-BE49-F238E27FC236}">
                      <a16:creationId xmlns:a16="http://schemas.microsoft.com/office/drawing/2014/main" id="{D12DEE47-2C4D-A3E9-3BEF-FB9123D98CBD}"/>
                    </a:ext>
                  </a:extLst>
                </p:cNvPr>
                <p:cNvSpPr/>
                <p:nvPr/>
              </p:nvSpPr>
              <p:spPr>
                <a:xfrm>
                  <a:off x="9622026" y="2384359"/>
                  <a:ext cx="348947" cy="202883"/>
                </a:xfrm>
                <a:custGeom>
                  <a:avLst/>
                  <a:gdLst>
                    <a:gd name="connsiteX0" fmla="*/ 20374 w 371484"/>
                    <a:gd name="connsiteY0" fmla="*/ 22679 h 195138"/>
                    <a:gd name="connsiteX1" fmla="*/ 53293 w 371484"/>
                    <a:gd name="connsiteY1" fmla="*/ 48587 h 195138"/>
                    <a:gd name="connsiteX2" fmla="*/ 53293 w 371484"/>
                    <a:gd name="connsiteY2" fmla="*/ 18631 h 195138"/>
                    <a:gd name="connsiteX3" fmla="*/ 47806 w 371484"/>
                    <a:gd name="connsiteY3" fmla="*/ 11344 h 195138"/>
                    <a:gd name="connsiteX4" fmla="*/ 62694 w 371484"/>
                    <a:gd name="connsiteY4" fmla="*/ 17821 h 195138"/>
                    <a:gd name="connsiteX5" fmla="*/ 76019 w 371484"/>
                    <a:gd name="connsiteY5" fmla="*/ 13773 h 195138"/>
                    <a:gd name="connsiteX6" fmla="*/ 95612 w 371484"/>
                    <a:gd name="connsiteY6" fmla="*/ 23489 h 195138"/>
                    <a:gd name="connsiteX7" fmla="*/ 114424 w 371484"/>
                    <a:gd name="connsiteY7" fmla="*/ 119834 h 195138"/>
                    <a:gd name="connsiteX8" fmla="*/ 155963 w 371484"/>
                    <a:gd name="connsiteY8" fmla="*/ 129550 h 195138"/>
                    <a:gd name="connsiteX9" fmla="*/ 155963 w 371484"/>
                    <a:gd name="connsiteY9" fmla="*/ 130359 h 195138"/>
                    <a:gd name="connsiteX10" fmla="*/ 217094 w 371484"/>
                    <a:gd name="connsiteY10" fmla="*/ 146561 h 195138"/>
                    <a:gd name="connsiteX11" fmla="*/ 268814 w 371484"/>
                    <a:gd name="connsiteY11" fmla="*/ 136027 h 195138"/>
                    <a:gd name="connsiteX12" fmla="*/ 281359 w 371484"/>
                    <a:gd name="connsiteY12" fmla="*/ 133598 h 195138"/>
                    <a:gd name="connsiteX13" fmla="*/ 291542 w 371484"/>
                    <a:gd name="connsiteY13" fmla="*/ 127121 h 195138"/>
                    <a:gd name="connsiteX14" fmla="*/ 308791 w 371484"/>
                    <a:gd name="connsiteY14" fmla="*/ 128740 h 195138"/>
                    <a:gd name="connsiteX15" fmla="*/ 319764 w 371484"/>
                    <a:gd name="connsiteY15" fmla="*/ 126311 h 195138"/>
                    <a:gd name="connsiteX16" fmla="*/ 325251 w 371484"/>
                    <a:gd name="connsiteY16" fmla="*/ 127930 h 195138"/>
                    <a:gd name="connsiteX17" fmla="*/ 340919 w 371484"/>
                    <a:gd name="connsiteY17" fmla="*/ 131169 h 195138"/>
                    <a:gd name="connsiteX18" fmla="*/ 346405 w 371484"/>
                    <a:gd name="connsiteY18" fmla="*/ 135217 h 195138"/>
                    <a:gd name="connsiteX19" fmla="*/ 365217 w 371484"/>
                    <a:gd name="connsiteY19" fmla="*/ 134407 h 195138"/>
                    <a:gd name="connsiteX20" fmla="*/ 366789 w 371484"/>
                    <a:gd name="connsiteY20" fmla="*/ 140075 h 195138"/>
                    <a:gd name="connsiteX21" fmla="*/ 371485 w 371484"/>
                    <a:gd name="connsiteY21" fmla="*/ 141694 h 195138"/>
                    <a:gd name="connsiteX22" fmla="*/ 369132 w 371484"/>
                    <a:gd name="connsiteY22" fmla="*/ 152229 h 195138"/>
                    <a:gd name="connsiteX23" fmla="*/ 371485 w 371484"/>
                    <a:gd name="connsiteY23" fmla="*/ 158706 h 195138"/>
                    <a:gd name="connsiteX24" fmla="*/ 360512 w 371484"/>
                    <a:gd name="connsiteY24" fmla="*/ 160325 h 195138"/>
                    <a:gd name="connsiteX25" fmla="*/ 340919 w 371484"/>
                    <a:gd name="connsiteY25" fmla="*/ 165992 h 195138"/>
                    <a:gd name="connsiteX26" fmla="*/ 331518 w 371484"/>
                    <a:gd name="connsiteY26" fmla="*/ 162754 h 195138"/>
                    <a:gd name="connsiteX27" fmla="*/ 323679 w 371484"/>
                    <a:gd name="connsiteY27" fmla="*/ 171660 h 195138"/>
                    <a:gd name="connsiteX28" fmla="*/ 325251 w 371484"/>
                    <a:gd name="connsiteY28" fmla="*/ 178946 h 195138"/>
                    <a:gd name="connsiteX29" fmla="*/ 322107 w 371484"/>
                    <a:gd name="connsiteY29" fmla="*/ 186233 h 195138"/>
                    <a:gd name="connsiteX30" fmla="*/ 308791 w 371484"/>
                    <a:gd name="connsiteY30" fmla="*/ 195139 h 195138"/>
                    <a:gd name="connsiteX31" fmla="*/ 304086 w 371484"/>
                    <a:gd name="connsiteY31" fmla="*/ 192710 h 195138"/>
                    <a:gd name="connsiteX32" fmla="*/ 299381 w 371484"/>
                    <a:gd name="connsiteY32" fmla="*/ 183804 h 195138"/>
                    <a:gd name="connsiteX33" fmla="*/ 289198 w 371484"/>
                    <a:gd name="connsiteY33" fmla="*/ 187042 h 195138"/>
                    <a:gd name="connsiteX34" fmla="*/ 268034 w 371484"/>
                    <a:gd name="connsiteY34" fmla="*/ 180566 h 195138"/>
                    <a:gd name="connsiteX35" fmla="*/ 254708 w 371484"/>
                    <a:gd name="connsiteY35" fmla="*/ 173279 h 195138"/>
                    <a:gd name="connsiteX36" fmla="*/ 243735 w 371484"/>
                    <a:gd name="connsiteY36" fmla="*/ 173279 h 195138"/>
                    <a:gd name="connsiteX37" fmla="*/ 238249 w 371484"/>
                    <a:gd name="connsiteY37" fmla="*/ 167611 h 195138"/>
                    <a:gd name="connsiteX38" fmla="*/ 205330 w 371484"/>
                    <a:gd name="connsiteY38" fmla="*/ 174088 h 195138"/>
                    <a:gd name="connsiteX39" fmla="*/ 159877 w 371484"/>
                    <a:gd name="connsiteY39" fmla="*/ 169231 h 195138"/>
                    <a:gd name="connsiteX40" fmla="*/ 154391 w 371484"/>
                    <a:gd name="connsiteY40" fmla="*/ 172469 h 195138"/>
                    <a:gd name="connsiteX41" fmla="*/ 153610 w 371484"/>
                    <a:gd name="connsiteY41" fmla="*/ 181375 h 195138"/>
                    <a:gd name="connsiteX42" fmla="*/ 144989 w 371484"/>
                    <a:gd name="connsiteY42" fmla="*/ 182994 h 195138"/>
                    <a:gd name="connsiteX43" fmla="*/ 125397 w 371484"/>
                    <a:gd name="connsiteY43" fmla="*/ 160325 h 195138"/>
                    <a:gd name="connsiteX44" fmla="*/ 104232 w 371484"/>
                    <a:gd name="connsiteY44" fmla="*/ 151419 h 195138"/>
                    <a:gd name="connsiteX45" fmla="*/ 101098 w 371484"/>
                    <a:gd name="connsiteY45" fmla="*/ 146561 h 195138"/>
                    <a:gd name="connsiteX46" fmla="*/ 101098 w 371484"/>
                    <a:gd name="connsiteY46" fmla="*/ 144932 h 195138"/>
                    <a:gd name="connsiteX47" fmla="*/ 98746 w 371484"/>
                    <a:gd name="connsiteY47" fmla="*/ 143313 h 195138"/>
                    <a:gd name="connsiteX48" fmla="*/ 89345 w 371484"/>
                    <a:gd name="connsiteY48" fmla="*/ 144932 h 195138"/>
                    <a:gd name="connsiteX49" fmla="*/ 55645 w 371484"/>
                    <a:gd name="connsiteY49" fmla="*/ 123073 h 195138"/>
                    <a:gd name="connsiteX50" fmla="*/ 37615 w 371484"/>
                    <a:gd name="connsiteY50" fmla="*/ 87449 h 195138"/>
                    <a:gd name="connsiteX51" fmla="*/ 22727 w 371484"/>
                    <a:gd name="connsiteY51" fmla="*/ 77734 h 195138"/>
                    <a:gd name="connsiteX52" fmla="*/ 0 w 371484"/>
                    <a:gd name="connsiteY52" fmla="*/ 0 h 195138"/>
                    <a:gd name="connsiteX53" fmla="*/ 20374 w 371484"/>
                    <a:gd name="connsiteY53" fmla="*/ 22679 h 195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71484" h="195138">
                      <a:moveTo>
                        <a:pt x="20374" y="22679"/>
                      </a:moveTo>
                      <a:lnTo>
                        <a:pt x="53293" y="48587"/>
                      </a:lnTo>
                      <a:lnTo>
                        <a:pt x="53293" y="18631"/>
                      </a:lnTo>
                      <a:lnTo>
                        <a:pt x="47806" y="11344"/>
                      </a:lnTo>
                      <a:lnTo>
                        <a:pt x="62694" y="17821"/>
                      </a:lnTo>
                      <a:lnTo>
                        <a:pt x="76019" y="13773"/>
                      </a:lnTo>
                      <a:lnTo>
                        <a:pt x="95612" y="23489"/>
                      </a:lnTo>
                      <a:lnTo>
                        <a:pt x="114424" y="119834"/>
                      </a:lnTo>
                      <a:lnTo>
                        <a:pt x="155963" y="129550"/>
                      </a:lnTo>
                      <a:lnTo>
                        <a:pt x="155963" y="130359"/>
                      </a:lnTo>
                      <a:lnTo>
                        <a:pt x="217094" y="146561"/>
                      </a:lnTo>
                      <a:lnTo>
                        <a:pt x="268814" y="136027"/>
                      </a:lnTo>
                      <a:lnTo>
                        <a:pt x="281359" y="133598"/>
                      </a:lnTo>
                      <a:lnTo>
                        <a:pt x="291542" y="127121"/>
                      </a:lnTo>
                      <a:lnTo>
                        <a:pt x="308791" y="128740"/>
                      </a:lnTo>
                      <a:lnTo>
                        <a:pt x="319764" y="126311"/>
                      </a:lnTo>
                      <a:lnTo>
                        <a:pt x="325251" y="127930"/>
                      </a:lnTo>
                      <a:lnTo>
                        <a:pt x="340919" y="131169"/>
                      </a:lnTo>
                      <a:lnTo>
                        <a:pt x="346405" y="135217"/>
                      </a:lnTo>
                      <a:lnTo>
                        <a:pt x="365217" y="134407"/>
                      </a:lnTo>
                      <a:lnTo>
                        <a:pt x="366789" y="140075"/>
                      </a:lnTo>
                      <a:lnTo>
                        <a:pt x="371485" y="141694"/>
                      </a:lnTo>
                      <a:lnTo>
                        <a:pt x="369132" y="152229"/>
                      </a:lnTo>
                      <a:lnTo>
                        <a:pt x="371485" y="158706"/>
                      </a:lnTo>
                      <a:lnTo>
                        <a:pt x="360512" y="160325"/>
                      </a:lnTo>
                      <a:lnTo>
                        <a:pt x="340919" y="165992"/>
                      </a:lnTo>
                      <a:lnTo>
                        <a:pt x="331518" y="162754"/>
                      </a:lnTo>
                      <a:lnTo>
                        <a:pt x="323679" y="171660"/>
                      </a:lnTo>
                      <a:lnTo>
                        <a:pt x="325251" y="178946"/>
                      </a:lnTo>
                      <a:lnTo>
                        <a:pt x="322107" y="186233"/>
                      </a:lnTo>
                      <a:lnTo>
                        <a:pt x="308791" y="195139"/>
                      </a:lnTo>
                      <a:lnTo>
                        <a:pt x="304086" y="192710"/>
                      </a:lnTo>
                      <a:lnTo>
                        <a:pt x="299381" y="183804"/>
                      </a:lnTo>
                      <a:lnTo>
                        <a:pt x="289198" y="187042"/>
                      </a:lnTo>
                      <a:lnTo>
                        <a:pt x="268034" y="180566"/>
                      </a:lnTo>
                      <a:lnTo>
                        <a:pt x="254708" y="173279"/>
                      </a:lnTo>
                      <a:lnTo>
                        <a:pt x="243735" y="173279"/>
                      </a:lnTo>
                      <a:lnTo>
                        <a:pt x="238249" y="167611"/>
                      </a:lnTo>
                      <a:lnTo>
                        <a:pt x="205330" y="174088"/>
                      </a:lnTo>
                      <a:lnTo>
                        <a:pt x="159877" y="169231"/>
                      </a:lnTo>
                      <a:lnTo>
                        <a:pt x="154391" y="172469"/>
                      </a:lnTo>
                      <a:lnTo>
                        <a:pt x="153610" y="181375"/>
                      </a:lnTo>
                      <a:lnTo>
                        <a:pt x="144989" y="182994"/>
                      </a:lnTo>
                      <a:lnTo>
                        <a:pt x="125397" y="160325"/>
                      </a:lnTo>
                      <a:lnTo>
                        <a:pt x="104232" y="151419"/>
                      </a:lnTo>
                      <a:lnTo>
                        <a:pt x="101098" y="146561"/>
                      </a:lnTo>
                      <a:lnTo>
                        <a:pt x="101098" y="144932"/>
                      </a:lnTo>
                      <a:lnTo>
                        <a:pt x="98746" y="143313"/>
                      </a:lnTo>
                      <a:lnTo>
                        <a:pt x="89345" y="144932"/>
                      </a:lnTo>
                      <a:lnTo>
                        <a:pt x="55645" y="123073"/>
                      </a:lnTo>
                      <a:lnTo>
                        <a:pt x="37615" y="87449"/>
                      </a:lnTo>
                      <a:lnTo>
                        <a:pt x="22727" y="77734"/>
                      </a:lnTo>
                      <a:lnTo>
                        <a:pt x="0" y="0"/>
                      </a:lnTo>
                      <a:lnTo>
                        <a:pt x="20374" y="22679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2" name="Forma Livre: Forma 91">
                  <a:extLst>
                    <a:ext uri="{FF2B5EF4-FFF2-40B4-BE49-F238E27FC236}">
                      <a16:creationId xmlns:a16="http://schemas.microsoft.com/office/drawing/2014/main" id="{952FCA37-BAD1-EFE4-88B7-13D2285CEE1A}"/>
                    </a:ext>
                  </a:extLst>
                </p:cNvPr>
                <p:cNvSpPr/>
                <p:nvPr/>
              </p:nvSpPr>
              <p:spPr>
                <a:xfrm>
                  <a:off x="9622026" y="2281661"/>
                  <a:ext cx="150178" cy="227286"/>
                </a:xfrm>
                <a:custGeom>
                  <a:avLst/>
                  <a:gdLst>
                    <a:gd name="connsiteX0" fmla="*/ 135579 w 159877"/>
                    <a:gd name="connsiteY0" fmla="*/ 63962 h 218610"/>
                    <a:gd name="connsiteX1" fmla="*/ 134798 w 159877"/>
                    <a:gd name="connsiteY1" fmla="*/ 98776 h 218610"/>
                    <a:gd name="connsiteX2" fmla="*/ 138722 w 159877"/>
                    <a:gd name="connsiteY2" fmla="*/ 97157 h 218610"/>
                    <a:gd name="connsiteX3" fmla="*/ 148904 w 159877"/>
                    <a:gd name="connsiteY3" fmla="*/ 106072 h 218610"/>
                    <a:gd name="connsiteX4" fmla="*/ 159877 w 159877"/>
                    <a:gd name="connsiteY4" fmla="*/ 131171 h 218610"/>
                    <a:gd name="connsiteX5" fmla="*/ 141065 w 159877"/>
                    <a:gd name="connsiteY5" fmla="*/ 142505 h 218610"/>
                    <a:gd name="connsiteX6" fmla="*/ 137150 w 159877"/>
                    <a:gd name="connsiteY6" fmla="*/ 205656 h 218610"/>
                    <a:gd name="connsiteX7" fmla="*/ 114424 w 159877"/>
                    <a:gd name="connsiteY7" fmla="*/ 218610 h 218610"/>
                    <a:gd name="connsiteX8" fmla="*/ 95612 w 159877"/>
                    <a:gd name="connsiteY8" fmla="*/ 122265 h 218610"/>
                    <a:gd name="connsiteX9" fmla="*/ 76019 w 159877"/>
                    <a:gd name="connsiteY9" fmla="*/ 112549 h 218610"/>
                    <a:gd name="connsiteX10" fmla="*/ 62694 w 159877"/>
                    <a:gd name="connsiteY10" fmla="*/ 116597 h 218610"/>
                    <a:gd name="connsiteX11" fmla="*/ 47806 w 159877"/>
                    <a:gd name="connsiteY11" fmla="*/ 110120 h 218610"/>
                    <a:gd name="connsiteX12" fmla="*/ 53293 w 159877"/>
                    <a:gd name="connsiteY12" fmla="*/ 117407 h 218610"/>
                    <a:gd name="connsiteX13" fmla="*/ 53293 w 159877"/>
                    <a:gd name="connsiteY13" fmla="*/ 147363 h 218610"/>
                    <a:gd name="connsiteX14" fmla="*/ 20374 w 159877"/>
                    <a:gd name="connsiteY14" fmla="*/ 121455 h 218610"/>
                    <a:gd name="connsiteX15" fmla="*/ 0 w 159877"/>
                    <a:gd name="connsiteY15" fmla="*/ 98776 h 218610"/>
                    <a:gd name="connsiteX16" fmla="*/ 2343 w 159877"/>
                    <a:gd name="connsiteY16" fmla="*/ 93109 h 218610"/>
                    <a:gd name="connsiteX17" fmla="*/ 6268 w 159877"/>
                    <a:gd name="connsiteY17" fmla="*/ 89061 h 218610"/>
                    <a:gd name="connsiteX18" fmla="*/ 39967 w 159877"/>
                    <a:gd name="connsiteY18" fmla="*/ 36435 h 218610"/>
                    <a:gd name="connsiteX19" fmla="*/ 39967 w 159877"/>
                    <a:gd name="connsiteY19" fmla="*/ 17814 h 218610"/>
                    <a:gd name="connsiteX20" fmla="*/ 47025 w 159877"/>
                    <a:gd name="connsiteY20" fmla="*/ 5667 h 218610"/>
                    <a:gd name="connsiteX21" fmla="*/ 54855 w 159877"/>
                    <a:gd name="connsiteY21" fmla="*/ 0 h 218610"/>
                    <a:gd name="connsiteX22" fmla="*/ 65046 w 159877"/>
                    <a:gd name="connsiteY22" fmla="*/ 25100 h 218610"/>
                    <a:gd name="connsiteX23" fmla="*/ 115986 w 159877"/>
                    <a:gd name="connsiteY23" fmla="*/ 38864 h 218610"/>
                    <a:gd name="connsiteX24" fmla="*/ 135579 w 159877"/>
                    <a:gd name="connsiteY24" fmla="*/ 63962 h 21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59877" h="218610">
                      <a:moveTo>
                        <a:pt x="135579" y="63962"/>
                      </a:moveTo>
                      <a:lnTo>
                        <a:pt x="134798" y="98776"/>
                      </a:lnTo>
                      <a:lnTo>
                        <a:pt x="138722" y="97157"/>
                      </a:lnTo>
                      <a:lnTo>
                        <a:pt x="148904" y="106072"/>
                      </a:lnTo>
                      <a:lnTo>
                        <a:pt x="159877" y="131171"/>
                      </a:lnTo>
                      <a:lnTo>
                        <a:pt x="141065" y="142505"/>
                      </a:lnTo>
                      <a:lnTo>
                        <a:pt x="137150" y="205656"/>
                      </a:lnTo>
                      <a:lnTo>
                        <a:pt x="114424" y="218610"/>
                      </a:lnTo>
                      <a:lnTo>
                        <a:pt x="95612" y="122265"/>
                      </a:lnTo>
                      <a:lnTo>
                        <a:pt x="76019" y="112549"/>
                      </a:lnTo>
                      <a:lnTo>
                        <a:pt x="62694" y="116597"/>
                      </a:lnTo>
                      <a:lnTo>
                        <a:pt x="47806" y="110120"/>
                      </a:lnTo>
                      <a:lnTo>
                        <a:pt x="53293" y="117407"/>
                      </a:lnTo>
                      <a:lnTo>
                        <a:pt x="53293" y="147363"/>
                      </a:lnTo>
                      <a:lnTo>
                        <a:pt x="20374" y="121455"/>
                      </a:lnTo>
                      <a:lnTo>
                        <a:pt x="0" y="98776"/>
                      </a:lnTo>
                      <a:lnTo>
                        <a:pt x="2343" y="93109"/>
                      </a:lnTo>
                      <a:lnTo>
                        <a:pt x="6268" y="89061"/>
                      </a:lnTo>
                      <a:lnTo>
                        <a:pt x="39967" y="36435"/>
                      </a:lnTo>
                      <a:lnTo>
                        <a:pt x="39967" y="17814"/>
                      </a:lnTo>
                      <a:lnTo>
                        <a:pt x="47025" y="5667"/>
                      </a:lnTo>
                      <a:lnTo>
                        <a:pt x="54855" y="0"/>
                      </a:lnTo>
                      <a:lnTo>
                        <a:pt x="65046" y="25100"/>
                      </a:lnTo>
                      <a:lnTo>
                        <a:pt x="115986" y="38864"/>
                      </a:lnTo>
                      <a:lnTo>
                        <a:pt x="135579" y="6396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" name="Forma Livre: Forma 92">
                  <a:extLst>
                    <a:ext uri="{FF2B5EF4-FFF2-40B4-BE49-F238E27FC236}">
                      <a16:creationId xmlns:a16="http://schemas.microsoft.com/office/drawing/2014/main" id="{5F60C43D-14B4-F54C-585D-C2DE8ED4BFCC}"/>
                    </a:ext>
                  </a:extLst>
                </p:cNvPr>
                <p:cNvSpPr/>
                <p:nvPr/>
              </p:nvSpPr>
              <p:spPr>
                <a:xfrm>
                  <a:off x="9466686" y="2942483"/>
                  <a:ext cx="430670" cy="260964"/>
                </a:xfrm>
                <a:custGeom>
                  <a:avLst/>
                  <a:gdLst>
                    <a:gd name="connsiteX0" fmla="*/ 28213 w 458485"/>
                    <a:gd name="connsiteY0" fmla="*/ 15392 h 251002"/>
                    <a:gd name="connsiteX1" fmla="*/ 30566 w 458485"/>
                    <a:gd name="connsiteY1" fmla="*/ 39681 h 251002"/>
                    <a:gd name="connsiteX2" fmla="*/ 47806 w 458485"/>
                    <a:gd name="connsiteY2" fmla="*/ 32395 h 251002"/>
                    <a:gd name="connsiteX3" fmla="*/ 52511 w 458485"/>
                    <a:gd name="connsiteY3" fmla="*/ 24298 h 251002"/>
                    <a:gd name="connsiteX4" fmla="*/ 49378 w 458485"/>
                    <a:gd name="connsiteY4" fmla="*/ 17821 h 251002"/>
                    <a:gd name="connsiteX5" fmla="*/ 60341 w 458485"/>
                    <a:gd name="connsiteY5" fmla="*/ 4048 h 251002"/>
                    <a:gd name="connsiteX6" fmla="*/ 65046 w 458485"/>
                    <a:gd name="connsiteY6" fmla="*/ 4858 h 251002"/>
                    <a:gd name="connsiteX7" fmla="*/ 74457 w 458485"/>
                    <a:gd name="connsiteY7" fmla="*/ 11344 h 251002"/>
                    <a:gd name="connsiteX8" fmla="*/ 77591 w 458485"/>
                    <a:gd name="connsiteY8" fmla="*/ 12964 h 251002"/>
                    <a:gd name="connsiteX9" fmla="*/ 86992 w 458485"/>
                    <a:gd name="connsiteY9" fmla="*/ 19441 h 251002"/>
                    <a:gd name="connsiteX10" fmla="*/ 136370 w 458485"/>
                    <a:gd name="connsiteY10" fmla="*/ 55874 h 251002"/>
                    <a:gd name="connsiteX11" fmla="*/ 136370 w 458485"/>
                    <a:gd name="connsiteY11" fmla="*/ 53445 h 251002"/>
                    <a:gd name="connsiteX12" fmla="*/ 133236 w 458485"/>
                    <a:gd name="connsiteY12" fmla="*/ 46158 h 251002"/>
                    <a:gd name="connsiteX13" fmla="*/ 144989 w 458485"/>
                    <a:gd name="connsiteY13" fmla="*/ 24298 h 251002"/>
                    <a:gd name="connsiteX14" fmla="*/ 152048 w 458485"/>
                    <a:gd name="connsiteY14" fmla="*/ 3238 h 251002"/>
                    <a:gd name="connsiteX15" fmla="*/ 159877 w 458485"/>
                    <a:gd name="connsiteY15" fmla="*/ 1619 h 251002"/>
                    <a:gd name="connsiteX16" fmla="*/ 165364 w 458485"/>
                    <a:gd name="connsiteY16" fmla="*/ 5667 h 251002"/>
                    <a:gd name="connsiteX17" fmla="*/ 174774 w 458485"/>
                    <a:gd name="connsiteY17" fmla="*/ 2429 h 251002"/>
                    <a:gd name="connsiteX18" fmla="*/ 178689 w 458485"/>
                    <a:gd name="connsiteY18" fmla="*/ 5667 h 251002"/>
                    <a:gd name="connsiteX19" fmla="*/ 182613 w 458485"/>
                    <a:gd name="connsiteY19" fmla="*/ 810 h 251002"/>
                    <a:gd name="connsiteX20" fmla="*/ 188090 w 458485"/>
                    <a:gd name="connsiteY20" fmla="*/ 4048 h 251002"/>
                    <a:gd name="connsiteX21" fmla="*/ 192014 w 458485"/>
                    <a:gd name="connsiteY21" fmla="*/ 0 h 251002"/>
                    <a:gd name="connsiteX22" fmla="*/ 198282 w 458485"/>
                    <a:gd name="connsiteY22" fmla="*/ 10535 h 251002"/>
                    <a:gd name="connsiteX23" fmla="*/ 206902 w 458485"/>
                    <a:gd name="connsiteY23" fmla="*/ 6477 h 251002"/>
                    <a:gd name="connsiteX24" fmla="*/ 207683 w 458485"/>
                    <a:gd name="connsiteY24" fmla="*/ 11344 h 251002"/>
                    <a:gd name="connsiteX25" fmla="*/ 247660 w 458485"/>
                    <a:gd name="connsiteY25" fmla="*/ 49397 h 251002"/>
                    <a:gd name="connsiteX26" fmla="*/ 251574 w 458485"/>
                    <a:gd name="connsiteY26" fmla="*/ 44539 h 251002"/>
                    <a:gd name="connsiteX27" fmla="*/ 256280 w 458485"/>
                    <a:gd name="connsiteY27" fmla="*/ 52635 h 251002"/>
                    <a:gd name="connsiteX28" fmla="*/ 264119 w 458485"/>
                    <a:gd name="connsiteY28" fmla="*/ 51825 h 251002"/>
                    <a:gd name="connsiteX29" fmla="*/ 266462 w 458485"/>
                    <a:gd name="connsiteY29" fmla="*/ 52635 h 251002"/>
                    <a:gd name="connsiteX30" fmla="*/ 269605 w 458485"/>
                    <a:gd name="connsiteY30" fmla="*/ 51016 h 251002"/>
                    <a:gd name="connsiteX31" fmla="*/ 344053 w 458485"/>
                    <a:gd name="connsiteY31" fmla="*/ 31585 h 251002"/>
                    <a:gd name="connsiteX32" fmla="*/ 346405 w 458485"/>
                    <a:gd name="connsiteY32" fmla="*/ 34823 h 251002"/>
                    <a:gd name="connsiteX33" fmla="*/ 358169 w 458485"/>
                    <a:gd name="connsiteY33" fmla="*/ 55064 h 251002"/>
                    <a:gd name="connsiteX34" fmla="*/ 363655 w 458485"/>
                    <a:gd name="connsiteY34" fmla="*/ 57493 h 251002"/>
                    <a:gd name="connsiteX35" fmla="*/ 370704 w 458485"/>
                    <a:gd name="connsiteY35" fmla="*/ 47777 h 251002"/>
                    <a:gd name="connsiteX36" fmla="*/ 372275 w 458485"/>
                    <a:gd name="connsiteY36" fmla="*/ 56683 h 251002"/>
                    <a:gd name="connsiteX37" fmla="*/ 374618 w 458485"/>
                    <a:gd name="connsiteY37" fmla="*/ 59112 h 251002"/>
                    <a:gd name="connsiteX38" fmla="*/ 373056 w 458485"/>
                    <a:gd name="connsiteY38" fmla="*/ 63160 h 251002"/>
                    <a:gd name="connsiteX39" fmla="*/ 382457 w 458485"/>
                    <a:gd name="connsiteY39" fmla="*/ 65589 h 251002"/>
                    <a:gd name="connsiteX40" fmla="*/ 391868 w 458485"/>
                    <a:gd name="connsiteY40" fmla="*/ 56683 h 251002"/>
                    <a:gd name="connsiteX41" fmla="*/ 390297 w 458485"/>
                    <a:gd name="connsiteY41" fmla="*/ 43729 h 251002"/>
                    <a:gd name="connsiteX42" fmla="*/ 397354 w 458485"/>
                    <a:gd name="connsiteY42" fmla="*/ 42110 h 251002"/>
                    <a:gd name="connsiteX43" fmla="*/ 402841 w 458485"/>
                    <a:gd name="connsiteY43" fmla="*/ 42920 h 251002"/>
                    <a:gd name="connsiteX44" fmla="*/ 411461 w 458485"/>
                    <a:gd name="connsiteY44" fmla="*/ 58303 h 251002"/>
                    <a:gd name="connsiteX45" fmla="*/ 409108 w 458485"/>
                    <a:gd name="connsiteY45" fmla="*/ 65589 h 251002"/>
                    <a:gd name="connsiteX46" fmla="*/ 426348 w 458485"/>
                    <a:gd name="connsiteY46" fmla="*/ 80972 h 251002"/>
                    <a:gd name="connsiteX47" fmla="*/ 435750 w 458485"/>
                    <a:gd name="connsiteY47" fmla="*/ 77733 h 251002"/>
                    <a:gd name="connsiteX48" fmla="*/ 443589 w 458485"/>
                    <a:gd name="connsiteY48" fmla="*/ 62351 h 251002"/>
                    <a:gd name="connsiteX49" fmla="*/ 453000 w 458485"/>
                    <a:gd name="connsiteY49" fmla="*/ 55064 h 251002"/>
                    <a:gd name="connsiteX50" fmla="*/ 456915 w 458485"/>
                    <a:gd name="connsiteY50" fmla="*/ 54254 h 251002"/>
                    <a:gd name="connsiteX51" fmla="*/ 458486 w 458485"/>
                    <a:gd name="connsiteY51" fmla="*/ 59112 h 251002"/>
                    <a:gd name="connsiteX52" fmla="*/ 431835 w 458485"/>
                    <a:gd name="connsiteY52" fmla="*/ 96355 h 251002"/>
                    <a:gd name="connsiteX53" fmla="*/ 426348 w 458485"/>
                    <a:gd name="connsiteY53" fmla="*/ 131978 h 251002"/>
                    <a:gd name="connsiteX54" fmla="*/ 418509 w 458485"/>
                    <a:gd name="connsiteY54" fmla="*/ 146561 h 251002"/>
                    <a:gd name="connsiteX55" fmla="*/ 418509 w 458485"/>
                    <a:gd name="connsiteY55" fmla="*/ 155467 h 251002"/>
                    <a:gd name="connsiteX56" fmla="*/ 433407 w 458485"/>
                    <a:gd name="connsiteY56" fmla="*/ 164373 h 251002"/>
                    <a:gd name="connsiteX57" fmla="*/ 416947 w 458485"/>
                    <a:gd name="connsiteY57" fmla="*/ 211331 h 251002"/>
                    <a:gd name="connsiteX58" fmla="*/ 420862 w 458485"/>
                    <a:gd name="connsiteY58" fmla="*/ 220237 h 251002"/>
                    <a:gd name="connsiteX59" fmla="*/ 429483 w 458485"/>
                    <a:gd name="connsiteY59" fmla="*/ 218618 h 251002"/>
                    <a:gd name="connsiteX60" fmla="*/ 431835 w 458485"/>
                    <a:gd name="connsiteY60" fmla="*/ 229953 h 251002"/>
                    <a:gd name="connsiteX61" fmla="*/ 423996 w 458485"/>
                    <a:gd name="connsiteY61" fmla="*/ 241287 h 251002"/>
                    <a:gd name="connsiteX62" fmla="*/ 411461 w 458485"/>
                    <a:gd name="connsiteY62" fmla="*/ 235620 h 251002"/>
                    <a:gd name="connsiteX63" fmla="*/ 403622 w 458485"/>
                    <a:gd name="connsiteY63" fmla="*/ 251003 h 251002"/>
                    <a:gd name="connsiteX64" fmla="*/ 398136 w 458485"/>
                    <a:gd name="connsiteY64" fmla="*/ 243716 h 251002"/>
                    <a:gd name="connsiteX65" fmla="*/ 384810 w 458485"/>
                    <a:gd name="connsiteY65" fmla="*/ 241287 h 251002"/>
                    <a:gd name="connsiteX66" fmla="*/ 382457 w 458485"/>
                    <a:gd name="connsiteY66" fmla="*/ 234810 h 251002"/>
                    <a:gd name="connsiteX67" fmla="*/ 370704 w 458485"/>
                    <a:gd name="connsiteY67" fmla="*/ 233191 h 251002"/>
                    <a:gd name="connsiteX68" fmla="*/ 366789 w 458485"/>
                    <a:gd name="connsiteY68" fmla="*/ 237239 h 251002"/>
                    <a:gd name="connsiteX69" fmla="*/ 362864 w 458485"/>
                    <a:gd name="connsiteY69" fmla="*/ 243716 h 251002"/>
                    <a:gd name="connsiteX70" fmla="*/ 336223 w 458485"/>
                    <a:gd name="connsiteY70" fmla="*/ 238858 h 251002"/>
                    <a:gd name="connsiteX71" fmla="*/ 330737 w 458485"/>
                    <a:gd name="connsiteY71" fmla="*/ 242907 h 251002"/>
                    <a:gd name="connsiteX72" fmla="*/ 321326 w 458485"/>
                    <a:gd name="connsiteY72" fmla="*/ 246955 h 251002"/>
                    <a:gd name="connsiteX73" fmla="*/ 314277 w 458485"/>
                    <a:gd name="connsiteY73" fmla="*/ 243716 h 251002"/>
                    <a:gd name="connsiteX74" fmla="*/ 293113 w 458485"/>
                    <a:gd name="connsiteY74" fmla="*/ 227524 h 251002"/>
                    <a:gd name="connsiteX75" fmla="*/ 283712 w 458485"/>
                    <a:gd name="connsiteY75" fmla="*/ 231572 h 251002"/>
                    <a:gd name="connsiteX76" fmla="*/ 268034 w 458485"/>
                    <a:gd name="connsiteY76" fmla="*/ 229143 h 251002"/>
                    <a:gd name="connsiteX77" fmla="*/ 258632 w 458485"/>
                    <a:gd name="connsiteY77" fmla="*/ 225095 h 251002"/>
                    <a:gd name="connsiteX78" fmla="*/ 245307 w 458485"/>
                    <a:gd name="connsiteY78" fmla="*/ 204045 h 251002"/>
                    <a:gd name="connsiteX79" fmla="*/ 226495 w 458485"/>
                    <a:gd name="connsiteY79" fmla="*/ 201616 h 251002"/>
                    <a:gd name="connsiteX80" fmla="*/ 217094 w 458485"/>
                    <a:gd name="connsiteY80" fmla="*/ 195948 h 251002"/>
                    <a:gd name="connsiteX81" fmla="*/ 210817 w 458485"/>
                    <a:gd name="connsiteY81" fmla="*/ 199996 h 251002"/>
                    <a:gd name="connsiteX82" fmla="*/ 207683 w 458485"/>
                    <a:gd name="connsiteY82" fmla="*/ 207283 h 251002"/>
                    <a:gd name="connsiteX83" fmla="*/ 195929 w 458485"/>
                    <a:gd name="connsiteY83" fmla="*/ 196758 h 251002"/>
                    <a:gd name="connsiteX84" fmla="*/ 165364 w 458485"/>
                    <a:gd name="connsiteY84" fmla="*/ 173279 h 251002"/>
                    <a:gd name="connsiteX85" fmla="*/ 154391 w 458485"/>
                    <a:gd name="connsiteY85" fmla="*/ 157896 h 251002"/>
                    <a:gd name="connsiteX86" fmla="*/ 155963 w 458485"/>
                    <a:gd name="connsiteY86" fmla="*/ 149800 h 251002"/>
                    <a:gd name="connsiteX87" fmla="*/ 159096 w 458485"/>
                    <a:gd name="connsiteY87" fmla="*/ 144942 h 251002"/>
                    <a:gd name="connsiteX88" fmla="*/ 150476 w 458485"/>
                    <a:gd name="connsiteY88" fmla="*/ 131978 h 251002"/>
                    <a:gd name="connsiteX89" fmla="*/ 91688 w 458485"/>
                    <a:gd name="connsiteY89" fmla="*/ 156277 h 251002"/>
                    <a:gd name="connsiteX90" fmla="*/ 83858 w 458485"/>
                    <a:gd name="connsiteY90" fmla="*/ 150609 h 251002"/>
                    <a:gd name="connsiteX91" fmla="*/ 79934 w 458485"/>
                    <a:gd name="connsiteY91" fmla="*/ 154657 h 251002"/>
                    <a:gd name="connsiteX92" fmla="*/ 79153 w 458485"/>
                    <a:gd name="connsiteY92" fmla="*/ 146561 h 251002"/>
                    <a:gd name="connsiteX93" fmla="*/ 72104 w 458485"/>
                    <a:gd name="connsiteY93" fmla="*/ 141694 h 251002"/>
                    <a:gd name="connsiteX94" fmla="*/ 61132 w 458485"/>
                    <a:gd name="connsiteY94" fmla="*/ 147371 h 251002"/>
                    <a:gd name="connsiteX95" fmla="*/ 47806 w 458485"/>
                    <a:gd name="connsiteY95" fmla="*/ 152229 h 251002"/>
                    <a:gd name="connsiteX96" fmla="*/ 41539 w 458485"/>
                    <a:gd name="connsiteY96" fmla="*/ 148990 h 251002"/>
                    <a:gd name="connsiteX97" fmla="*/ 34480 w 458485"/>
                    <a:gd name="connsiteY97" fmla="*/ 149800 h 251002"/>
                    <a:gd name="connsiteX98" fmla="*/ 36052 w 458485"/>
                    <a:gd name="connsiteY98" fmla="*/ 133598 h 251002"/>
                    <a:gd name="connsiteX99" fmla="*/ 34480 w 458485"/>
                    <a:gd name="connsiteY99" fmla="*/ 119834 h 251002"/>
                    <a:gd name="connsiteX100" fmla="*/ 18802 w 458485"/>
                    <a:gd name="connsiteY100" fmla="*/ 129550 h 251002"/>
                    <a:gd name="connsiteX101" fmla="*/ 16459 w 458485"/>
                    <a:gd name="connsiteY101" fmla="*/ 110119 h 251002"/>
                    <a:gd name="connsiteX102" fmla="*/ 7048 w 458485"/>
                    <a:gd name="connsiteY102" fmla="*/ 110928 h 251002"/>
                    <a:gd name="connsiteX103" fmla="*/ 0 w 458485"/>
                    <a:gd name="connsiteY103" fmla="*/ 98784 h 251002"/>
                    <a:gd name="connsiteX104" fmla="*/ 0 w 458485"/>
                    <a:gd name="connsiteY104" fmla="*/ 80972 h 251002"/>
                    <a:gd name="connsiteX105" fmla="*/ 21155 w 458485"/>
                    <a:gd name="connsiteY105" fmla="*/ 1619 h 251002"/>
                    <a:gd name="connsiteX106" fmla="*/ 28213 w 458485"/>
                    <a:gd name="connsiteY106" fmla="*/ 15392 h 251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458485" h="251002">
                      <a:moveTo>
                        <a:pt x="28213" y="15392"/>
                      </a:moveTo>
                      <a:lnTo>
                        <a:pt x="30566" y="39681"/>
                      </a:lnTo>
                      <a:lnTo>
                        <a:pt x="47806" y="32395"/>
                      </a:lnTo>
                      <a:lnTo>
                        <a:pt x="52511" y="24298"/>
                      </a:lnTo>
                      <a:lnTo>
                        <a:pt x="49378" y="17821"/>
                      </a:lnTo>
                      <a:lnTo>
                        <a:pt x="60341" y="4048"/>
                      </a:lnTo>
                      <a:lnTo>
                        <a:pt x="65046" y="4858"/>
                      </a:lnTo>
                      <a:lnTo>
                        <a:pt x="74457" y="11344"/>
                      </a:lnTo>
                      <a:lnTo>
                        <a:pt x="77591" y="12964"/>
                      </a:lnTo>
                      <a:lnTo>
                        <a:pt x="86992" y="19441"/>
                      </a:lnTo>
                      <a:lnTo>
                        <a:pt x="136370" y="55874"/>
                      </a:lnTo>
                      <a:lnTo>
                        <a:pt x="136370" y="53445"/>
                      </a:lnTo>
                      <a:lnTo>
                        <a:pt x="133236" y="46158"/>
                      </a:lnTo>
                      <a:lnTo>
                        <a:pt x="144989" y="24298"/>
                      </a:lnTo>
                      <a:lnTo>
                        <a:pt x="152048" y="3238"/>
                      </a:lnTo>
                      <a:lnTo>
                        <a:pt x="159877" y="1619"/>
                      </a:lnTo>
                      <a:lnTo>
                        <a:pt x="165364" y="5667"/>
                      </a:lnTo>
                      <a:lnTo>
                        <a:pt x="174774" y="2429"/>
                      </a:lnTo>
                      <a:lnTo>
                        <a:pt x="178689" y="5667"/>
                      </a:lnTo>
                      <a:lnTo>
                        <a:pt x="182613" y="810"/>
                      </a:lnTo>
                      <a:lnTo>
                        <a:pt x="188090" y="4048"/>
                      </a:lnTo>
                      <a:lnTo>
                        <a:pt x="192014" y="0"/>
                      </a:lnTo>
                      <a:lnTo>
                        <a:pt x="198282" y="10535"/>
                      </a:lnTo>
                      <a:lnTo>
                        <a:pt x="206902" y="6477"/>
                      </a:lnTo>
                      <a:lnTo>
                        <a:pt x="207683" y="11344"/>
                      </a:lnTo>
                      <a:lnTo>
                        <a:pt x="247660" y="49397"/>
                      </a:lnTo>
                      <a:lnTo>
                        <a:pt x="251574" y="44539"/>
                      </a:lnTo>
                      <a:lnTo>
                        <a:pt x="256280" y="52635"/>
                      </a:lnTo>
                      <a:lnTo>
                        <a:pt x="264119" y="51825"/>
                      </a:lnTo>
                      <a:lnTo>
                        <a:pt x="266462" y="52635"/>
                      </a:lnTo>
                      <a:lnTo>
                        <a:pt x="269605" y="51016"/>
                      </a:lnTo>
                      <a:lnTo>
                        <a:pt x="344053" y="31585"/>
                      </a:lnTo>
                      <a:lnTo>
                        <a:pt x="346405" y="34823"/>
                      </a:lnTo>
                      <a:lnTo>
                        <a:pt x="358169" y="55064"/>
                      </a:lnTo>
                      <a:lnTo>
                        <a:pt x="363655" y="57493"/>
                      </a:lnTo>
                      <a:lnTo>
                        <a:pt x="370704" y="47777"/>
                      </a:lnTo>
                      <a:lnTo>
                        <a:pt x="372275" y="56683"/>
                      </a:lnTo>
                      <a:lnTo>
                        <a:pt x="374618" y="59112"/>
                      </a:lnTo>
                      <a:lnTo>
                        <a:pt x="373056" y="63160"/>
                      </a:lnTo>
                      <a:lnTo>
                        <a:pt x="382457" y="65589"/>
                      </a:lnTo>
                      <a:lnTo>
                        <a:pt x="391868" y="56683"/>
                      </a:lnTo>
                      <a:lnTo>
                        <a:pt x="390297" y="43729"/>
                      </a:lnTo>
                      <a:lnTo>
                        <a:pt x="397354" y="42110"/>
                      </a:lnTo>
                      <a:lnTo>
                        <a:pt x="402841" y="42920"/>
                      </a:lnTo>
                      <a:lnTo>
                        <a:pt x="411461" y="58303"/>
                      </a:lnTo>
                      <a:lnTo>
                        <a:pt x="409108" y="65589"/>
                      </a:lnTo>
                      <a:lnTo>
                        <a:pt x="426348" y="80972"/>
                      </a:lnTo>
                      <a:lnTo>
                        <a:pt x="435750" y="77733"/>
                      </a:lnTo>
                      <a:lnTo>
                        <a:pt x="443589" y="62351"/>
                      </a:lnTo>
                      <a:lnTo>
                        <a:pt x="453000" y="55064"/>
                      </a:lnTo>
                      <a:lnTo>
                        <a:pt x="456915" y="54254"/>
                      </a:lnTo>
                      <a:lnTo>
                        <a:pt x="458486" y="59112"/>
                      </a:lnTo>
                      <a:lnTo>
                        <a:pt x="431835" y="96355"/>
                      </a:lnTo>
                      <a:lnTo>
                        <a:pt x="426348" y="131978"/>
                      </a:lnTo>
                      <a:lnTo>
                        <a:pt x="418509" y="146561"/>
                      </a:lnTo>
                      <a:lnTo>
                        <a:pt x="418509" y="155467"/>
                      </a:lnTo>
                      <a:lnTo>
                        <a:pt x="433407" y="164373"/>
                      </a:lnTo>
                      <a:lnTo>
                        <a:pt x="416947" y="211331"/>
                      </a:lnTo>
                      <a:lnTo>
                        <a:pt x="420862" y="220237"/>
                      </a:lnTo>
                      <a:lnTo>
                        <a:pt x="429483" y="218618"/>
                      </a:lnTo>
                      <a:lnTo>
                        <a:pt x="431835" y="229953"/>
                      </a:lnTo>
                      <a:lnTo>
                        <a:pt x="423996" y="241287"/>
                      </a:lnTo>
                      <a:lnTo>
                        <a:pt x="411461" y="235620"/>
                      </a:lnTo>
                      <a:lnTo>
                        <a:pt x="403622" y="251003"/>
                      </a:lnTo>
                      <a:lnTo>
                        <a:pt x="398136" y="243716"/>
                      </a:lnTo>
                      <a:lnTo>
                        <a:pt x="384810" y="241287"/>
                      </a:lnTo>
                      <a:lnTo>
                        <a:pt x="382457" y="234810"/>
                      </a:lnTo>
                      <a:lnTo>
                        <a:pt x="370704" y="233191"/>
                      </a:lnTo>
                      <a:lnTo>
                        <a:pt x="366789" y="237239"/>
                      </a:lnTo>
                      <a:lnTo>
                        <a:pt x="362864" y="243716"/>
                      </a:lnTo>
                      <a:lnTo>
                        <a:pt x="336223" y="238858"/>
                      </a:lnTo>
                      <a:lnTo>
                        <a:pt x="330737" y="242907"/>
                      </a:lnTo>
                      <a:lnTo>
                        <a:pt x="321326" y="246955"/>
                      </a:lnTo>
                      <a:lnTo>
                        <a:pt x="314277" y="243716"/>
                      </a:lnTo>
                      <a:lnTo>
                        <a:pt x="293113" y="227524"/>
                      </a:lnTo>
                      <a:lnTo>
                        <a:pt x="283712" y="231572"/>
                      </a:lnTo>
                      <a:lnTo>
                        <a:pt x="268034" y="229143"/>
                      </a:lnTo>
                      <a:lnTo>
                        <a:pt x="258632" y="225095"/>
                      </a:lnTo>
                      <a:lnTo>
                        <a:pt x="245307" y="204045"/>
                      </a:lnTo>
                      <a:lnTo>
                        <a:pt x="226495" y="201616"/>
                      </a:lnTo>
                      <a:lnTo>
                        <a:pt x="217094" y="195948"/>
                      </a:lnTo>
                      <a:lnTo>
                        <a:pt x="210817" y="199996"/>
                      </a:lnTo>
                      <a:lnTo>
                        <a:pt x="207683" y="207283"/>
                      </a:lnTo>
                      <a:lnTo>
                        <a:pt x="195929" y="196758"/>
                      </a:lnTo>
                      <a:lnTo>
                        <a:pt x="165364" y="173279"/>
                      </a:lnTo>
                      <a:lnTo>
                        <a:pt x="154391" y="157896"/>
                      </a:lnTo>
                      <a:lnTo>
                        <a:pt x="155963" y="149800"/>
                      </a:lnTo>
                      <a:lnTo>
                        <a:pt x="159096" y="144942"/>
                      </a:lnTo>
                      <a:lnTo>
                        <a:pt x="150476" y="131978"/>
                      </a:lnTo>
                      <a:lnTo>
                        <a:pt x="91688" y="156277"/>
                      </a:lnTo>
                      <a:lnTo>
                        <a:pt x="83858" y="150609"/>
                      </a:lnTo>
                      <a:lnTo>
                        <a:pt x="79934" y="154657"/>
                      </a:lnTo>
                      <a:lnTo>
                        <a:pt x="79153" y="146561"/>
                      </a:lnTo>
                      <a:lnTo>
                        <a:pt x="72104" y="141694"/>
                      </a:lnTo>
                      <a:lnTo>
                        <a:pt x="61132" y="147371"/>
                      </a:lnTo>
                      <a:lnTo>
                        <a:pt x="47806" y="152229"/>
                      </a:lnTo>
                      <a:lnTo>
                        <a:pt x="41539" y="148990"/>
                      </a:lnTo>
                      <a:lnTo>
                        <a:pt x="34480" y="149800"/>
                      </a:lnTo>
                      <a:lnTo>
                        <a:pt x="36052" y="133598"/>
                      </a:lnTo>
                      <a:lnTo>
                        <a:pt x="34480" y="119834"/>
                      </a:lnTo>
                      <a:lnTo>
                        <a:pt x="18802" y="129550"/>
                      </a:lnTo>
                      <a:lnTo>
                        <a:pt x="16459" y="110119"/>
                      </a:lnTo>
                      <a:lnTo>
                        <a:pt x="7048" y="110928"/>
                      </a:lnTo>
                      <a:lnTo>
                        <a:pt x="0" y="98784"/>
                      </a:lnTo>
                      <a:lnTo>
                        <a:pt x="0" y="80972"/>
                      </a:lnTo>
                      <a:lnTo>
                        <a:pt x="21155" y="1619"/>
                      </a:lnTo>
                      <a:lnTo>
                        <a:pt x="28213" y="1539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4" name="Forma Livre: Forma 93">
                  <a:extLst>
                    <a:ext uri="{FF2B5EF4-FFF2-40B4-BE49-F238E27FC236}">
                      <a16:creationId xmlns:a16="http://schemas.microsoft.com/office/drawing/2014/main" id="{1D056BA9-93D2-683A-5A17-CBE2C313B80F}"/>
                    </a:ext>
                  </a:extLst>
                </p:cNvPr>
                <p:cNvSpPr/>
                <p:nvPr/>
              </p:nvSpPr>
              <p:spPr>
                <a:xfrm>
                  <a:off x="9753800" y="2572090"/>
                  <a:ext cx="91287" cy="160785"/>
                </a:xfrm>
                <a:custGeom>
                  <a:avLst/>
                  <a:gdLst>
                    <a:gd name="connsiteX0" fmla="*/ 46244 w 97183"/>
                    <a:gd name="connsiteY0" fmla="*/ 33195 h 154647"/>
                    <a:gd name="connsiteX1" fmla="*/ 43891 w 97183"/>
                    <a:gd name="connsiteY1" fmla="*/ 52626 h 154647"/>
                    <a:gd name="connsiteX2" fmla="*/ 57207 w 97183"/>
                    <a:gd name="connsiteY2" fmla="*/ 51816 h 154647"/>
                    <a:gd name="connsiteX3" fmla="*/ 72885 w 97183"/>
                    <a:gd name="connsiteY3" fmla="*/ 63151 h 154647"/>
                    <a:gd name="connsiteX4" fmla="*/ 97184 w 97183"/>
                    <a:gd name="connsiteY4" fmla="*/ 68008 h 154647"/>
                    <a:gd name="connsiteX5" fmla="*/ 94049 w 97183"/>
                    <a:gd name="connsiteY5" fmla="*/ 88249 h 154647"/>
                    <a:gd name="connsiteX6" fmla="*/ 97184 w 97183"/>
                    <a:gd name="connsiteY6" fmla="*/ 92297 h 154647"/>
                    <a:gd name="connsiteX7" fmla="*/ 92478 w 97183"/>
                    <a:gd name="connsiteY7" fmla="*/ 114167 h 154647"/>
                    <a:gd name="connsiteX8" fmla="*/ 97184 w 97183"/>
                    <a:gd name="connsiteY8" fmla="*/ 127930 h 154647"/>
                    <a:gd name="connsiteX9" fmla="*/ 91697 w 97183"/>
                    <a:gd name="connsiteY9" fmla="*/ 128740 h 154647"/>
                    <a:gd name="connsiteX10" fmla="*/ 82296 w 97183"/>
                    <a:gd name="connsiteY10" fmla="*/ 137646 h 154647"/>
                    <a:gd name="connsiteX11" fmla="*/ 67399 w 97183"/>
                    <a:gd name="connsiteY11" fmla="*/ 153029 h 154647"/>
                    <a:gd name="connsiteX12" fmla="*/ 57207 w 97183"/>
                    <a:gd name="connsiteY12" fmla="*/ 146552 h 154647"/>
                    <a:gd name="connsiteX13" fmla="*/ 50159 w 97183"/>
                    <a:gd name="connsiteY13" fmla="*/ 154648 h 154647"/>
                    <a:gd name="connsiteX14" fmla="*/ 43891 w 97183"/>
                    <a:gd name="connsiteY14" fmla="*/ 151409 h 154647"/>
                    <a:gd name="connsiteX15" fmla="*/ 28994 w 97183"/>
                    <a:gd name="connsiteY15" fmla="*/ 153838 h 154647"/>
                    <a:gd name="connsiteX16" fmla="*/ 23507 w 97183"/>
                    <a:gd name="connsiteY16" fmla="*/ 129550 h 154647"/>
                    <a:gd name="connsiteX17" fmla="*/ 51730 w 97183"/>
                    <a:gd name="connsiteY17" fmla="*/ 122263 h 154647"/>
                    <a:gd name="connsiteX18" fmla="*/ 46244 w 97183"/>
                    <a:gd name="connsiteY18" fmla="*/ 110118 h 154647"/>
                    <a:gd name="connsiteX19" fmla="*/ 25079 w 97183"/>
                    <a:gd name="connsiteY19" fmla="*/ 91488 h 154647"/>
                    <a:gd name="connsiteX20" fmla="*/ 35271 w 97183"/>
                    <a:gd name="connsiteY20" fmla="*/ 64770 h 154647"/>
                    <a:gd name="connsiteX21" fmla="*/ 28994 w 97183"/>
                    <a:gd name="connsiteY21" fmla="*/ 59912 h 154647"/>
                    <a:gd name="connsiteX22" fmla="*/ 23507 w 97183"/>
                    <a:gd name="connsiteY22" fmla="*/ 46958 h 154647"/>
                    <a:gd name="connsiteX23" fmla="*/ 8620 w 97183"/>
                    <a:gd name="connsiteY23" fmla="*/ 45339 h 154647"/>
                    <a:gd name="connsiteX24" fmla="*/ 0 w 97183"/>
                    <a:gd name="connsiteY24" fmla="*/ 21860 h 154647"/>
                    <a:gd name="connsiteX25" fmla="*/ 10192 w 97183"/>
                    <a:gd name="connsiteY25" fmla="*/ 12144 h 154647"/>
                    <a:gd name="connsiteX26" fmla="*/ 19593 w 97183"/>
                    <a:gd name="connsiteY26" fmla="*/ 9715 h 154647"/>
                    <a:gd name="connsiteX27" fmla="*/ 27432 w 97183"/>
                    <a:gd name="connsiteY27" fmla="*/ 0 h 154647"/>
                    <a:gd name="connsiteX28" fmla="*/ 40757 w 97183"/>
                    <a:gd name="connsiteY28" fmla="*/ 810 h 154647"/>
                    <a:gd name="connsiteX29" fmla="*/ 46244 w 97183"/>
                    <a:gd name="connsiteY29" fmla="*/ 7287 h 154647"/>
                    <a:gd name="connsiteX30" fmla="*/ 35271 w 97183"/>
                    <a:gd name="connsiteY30" fmla="*/ 27527 h 154647"/>
                    <a:gd name="connsiteX31" fmla="*/ 46244 w 97183"/>
                    <a:gd name="connsiteY31" fmla="*/ 33195 h 154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97183" h="154647">
                      <a:moveTo>
                        <a:pt x="46244" y="33195"/>
                      </a:moveTo>
                      <a:lnTo>
                        <a:pt x="43891" y="52626"/>
                      </a:lnTo>
                      <a:lnTo>
                        <a:pt x="57207" y="51816"/>
                      </a:lnTo>
                      <a:lnTo>
                        <a:pt x="72885" y="63151"/>
                      </a:lnTo>
                      <a:lnTo>
                        <a:pt x="97184" y="68008"/>
                      </a:lnTo>
                      <a:lnTo>
                        <a:pt x="94049" y="88249"/>
                      </a:lnTo>
                      <a:lnTo>
                        <a:pt x="97184" y="92297"/>
                      </a:lnTo>
                      <a:lnTo>
                        <a:pt x="92478" y="114167"/>
                      </a:lnTo>
                      <a:lnTo>
                        <a:pt x="97184" y="127930"/>
                      </a:lnTo>
                      <a:lnTo>
                        <a:pt x="91697" y="128740"/>
                      </a:lnTo>
                      <a:lnTo>
                        <a:pt x="82296" y="137646"/>
                      </a:lnTo>
                      <a:lnTo>
                        <a:pt x="67399" y="153029"/>
                      </a:lnTo>
                      <a:lnTo>
                        <a:pt x="57207" y="146552"/>
                      </a:lnTo>
                      <a:lnTo>
                        <a:pt x="50159" y="154648"/>
                      </a:lnTo>
                      <a:lnTo>
                        <a:pt x="43891" y="151409"/>
                      </a:lnTo>
                      <a:lnTo>
                        <a:pt x="28994" y="153838"/>
                      </a:lnTo>
                      <a:lnTo>
                        <a:pt x="23507" y="129550"/>
                      </a:lnTo>
                      <a:lnTo>
                        <a:pt x="51730" y="122263"/>
                      </a:lnTo>
                      <a:lnTo>
                        <a:pt x="46244" y="110118"/>
                      </a:lnTo>
                      <a:lnTo>
                        <a:pt x="25079" y="91488"/>
                      </a:lnTo>
                      <a:lnTo>
                        <a:pt x="35271" y="64770"/>
                      </a:lnTo>
                      <a:lnTo>
                        <a:pt x="28994" y="59912"/>
                      </a:lnTo>
                      <a:lnTo>
                        <a:pt x="23507" y="46958"/>
                      </a:lnTo>
                      <a:lnTo>
                        <a:pt x="8620" y="45339"/>
                      </a:lnTo>
                      <a:lnTo>
                        <a:pt x="0" y="21860"/>
                      </a:lnTo>
                      <a:lnTo>
                        <a:pt x="10192" y="12144"/>
                      </a:lnTo>
                      <a:lnTo>
                        <a:pt x="19593" y="9715"/>
                      </a:lnTo>
                      <a:lnTo>
                        <a:pt x="27432" y="0"/>
                      </a:lnTo>
                      <a:lnTo>
                        <a:pt x="40757" y="810"/>
                      </a:lnTo>
                      <a:lnTo>
                        <a:pt x="46244" y="7287"/>
                      </a:lnTo>
                      <a:lnTo>
                        <a:pt x="35271" y="27527"/>
                      </a:lnTo>
                      <a:lnTo>
                        <a:pt x="46244" y="33195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" name="Forma Livre: Forma 94">
                  <a:extLst>
                    <a:ext uri="{FF2B5EF4-FFF2-40B4-BE49-F238E27FC236}">
                      <a16:creationId xmlns:a16="http://schemas.microsoft.com/office/drawing/2014/main" id="{69821AAD-F418-7FC4-90FC-30F081EBB3BD}"/>
                    </a:ext>
                  </a:extLst>
                </p:cNvPr>
                <p:cNvSpPr/>
                <p:nvPr/>
              </p:nvSpPr>
              <p:spPr>
                <a:xfrm>
                  <a:off x="9471840" y="2617545"/>
                  <a:ext cx="119999" cy="143108"/>
                </a:xfrm>
                <a:custGeom>
                  <a:avLst/>
                  <a:gdLst>
                    <a:gd name="connsiteX0" fmla="*/ 73666 w 127749"/>
                    <a:gd name="connsiteY0" fmla="*/ 11335 h 137645"/>
                    <a:gd name="connsiteX1" fmla="*/ 106585 w 127749"/>
                    <a:gd name="connsiteY1" fmla="*/ 28337 h 137645"/>
                    <a:gd name="connsiteX2" fmla="*/ 115986 w 127749"/>
                    <a:gd name="connsiteY2" fmla="*/ 19431 h 137645"/>
                    <a:gd name="connsiteX3" fmla="*/ 125397 w 127749"/>
                    <a:gd name="connsiteY3" fmla="*/ 29146 h 137645"/>
                    <a:gd name="connsiteX4" fmla="*/ 127750 w 127749"/>
                    <a:gd name="connsiteY4" fmla="*/ 34814 h 137645"/>
                    <a:gd name="connsiteX5" fmla="*/ 122263 w 127749"/>
                    <a:gd name="connsiteY5" fmla="*/ 33195 h 137645"/>
                    <a:gd name="connsiteX6" fmla="*/ 121482 w 127749"/>
                    <a:gd name="connsiteY6" fmla="*/ 42100 h 137645"/>
                    <a:gd name="connsiteX7" fmla="*/ 108938 w 127749"/>
                    <a:gd name="connsiteY7" fmla="*/ 52635 h 137645"/>
                    <a:gd name="connsiteX8" fmla="*/ 100318 w 127749"/>
                    <a:gd name="connsiteY8" fmla="*/ 46958 h 137645"/>
                    <a:gd name="connsiteX9" fmla="*/ 97184 w 127749"/>
                    <a:gd name="connsiteY9" fmla="*/ 48577 h 137645"/>
                    <a:gd name="connsiteX10" fmla="*/ 89345 w 127749"/>
                    <a:gd name="connsiteY10" fmla="*/ 51006 h 137645"/>
                    <a:gd name="connsiteX11" fmla="*/ 78372 w 127749"/>
                    <a:gd name="connsiteY11" fmla="*/ 62351 h 137645"/>
                    <a:gd name="connsiteX12" fmla="*/ 74457 w 127749"/>
                    <a:gd name="connsiteY12" fmla="*/ 74495 h 137645"/>
                    <a:gd name="connsiteX13" fmla="*/ 61132 w 127749"/>
                    <a:gd name="connsiteY13" fmla="*/ 81782 h 137645"/>
                    <a:gd name="connsiteX14" fmla="*/ 49378 w 127749"/>
                    <a:gd name="connsiteY14" fmla="*/ 87449 h 137645"/>
                    <a:gd name="connsiteX15" fmla="*/ 47025 w 127749"/>
                    <a:gd name="connsiteY15" fmla="*/ 97165 h 137645"/>
                    <a:gd name="connsiteX16" fmla="*/ 38405 w 127749"/>
                    <a:gd name="connsiteY16" fmla="*/ 104451 h 137645"/>
                    <a:gd name="connsiteX17" fmla="*/ 38405 w 127749"/>
                    <a:gd name="connsiteY17" fmla="*/ 110119 h 137645"/>
                    <a:gd name="connsiteX18" fmla="*/ 14888 w 127749"/>
                    <a:gd name="connsiteY18" fmla="*/ 131978 h 137645"/>
                    <a:gd name="connsiteX19" fmla="*/ 0 w 127749"/>
                    <a:gd name="connsiteY19" fmla="*/ 137646 h 137645"/>
                    <a:gd name="connsiteX20" fmla="*/ 1572 w 127749"/>
                    <a:gd name="connsiteY20" fmla="*/ 96355 h 137645"/>
                    <a:gd name="connsiteX21" fmla="*/ 7839 w 127749"/>
                    <a:gd name="connsiteY21" fmla="*/ 88259 h 137645"/>
                    <a:gd name="connsiteX22" fmla="*/ 9401 w 127749"/>
                    <a:gd name="connsiteY22" fmla="*/ 80972 h 137645"/>
                    <a:gd name="connsiteX23" fmla="*/ 21165 w 127749"/>
                    <a:gd name="connsiteY23" fmla="*/ 76924 h 137645"/>
                    <a:gd name="connsiteX24" fmla="*/ 6268 w 127749"/>
                    <a:gd name="connsiteY24" fmla="*/ 56683 h 137645"/>
                    <a:gd name="connsiteX25" fmla="*/ 17240 w 127749"/>
                    <a:gd name="connsiteY25" fmla="*/ 42910 h 137645"/>
                    <a:gd name="connsiteX26" fmla="*/ 30566 w 127749"/>
                    <a:gd name="connsiteY26" fmla="*/ 26718 h 137645"/>
                    <a:gd name="connsiteX27" fmla="*/ 39967 w 127749"/>
                    <a:gd name="connsiteY27" fmla="*/ 0 h 137645"/>
                    <a:gd name="connsiteX28" fmla="*/ 57217 w 127749"/>
                    <a:gd name="connsiteY28" fmla="*/ 5667 h 137645"/>
                    <a:gd name="connsiteX29" fmla="*/ 73676 w 127749"/>
                    <a:gd name="connsiteY29" fmla="*/ 11335 h 13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27749" h="137645">
                      <a:moveTo>
                        <a:pt x="73666" y="11335"/>
                      </a:moveTo>
                      <a:lnTo>
                        <a:pt x="106585" y="28337"/>
                      </a:lnTo>
                      <a:lnTo>
                        <a:pt x="115986" y="19431"/>
                      </a:lnTo>
                      <a:lnTo>
                        <a:pt x="125397" y="29146"/>
                      </a:lnTo>
                      <a:lnTo>
                        <a:pt x="127750" y="34814"/>
                      </a:lnTo>
                      <a:lnTo>
                        <a:pt x="122263" y="33195"/>
                      </a:lnTo>
                      <a:lnTo>
                        <a:pt x="121482" y="42100"/>
                      </a:lnTo>
                      <a:lnTo>
                        <a:pt x="108938" y="52635"/>
                      </a:lnTo>
                      <a:lnTo>
                        <a:pt x="100318" y="46958"/>
                      </a:lnTo>
                      <a:lnTo>
                        <a:pt x="97184" y="48577"/>
                      </a:lnTo>
                      <a:lnTo>
                        <a:pt x="89345" y="51006"/>
                      </a:lnTo>
                      <a:lnTo>
                        <a:pt x="78372" y="62351"/>
                      </a:lnTo>
                      <a:lnTo>
                        <a:pt x="74457" y="74495"/>
                      </a:lnTo>
                      <a:lnTo>
                        <a:pt x="61132" y="81782"/>
                      </a:lnTo>
                      <a:lnTo>
                        <a:pt x="49378" y="87449"/>
                      </a:lnTo>
                      <a:lnTo>
                        <a:pt x="47025" y="97165"/>
                      </a:lnTo>
                      <a:lnTo>
                        <a:pt x="38405" y="104451"/>
                      </a:lnTo>
                      <a:lnTo>
                        <a:pt x="38405" y="110119"/>
                      </a:lnTo>
                      <a:lnTo>
                        <a:pt x="14888" y="131978"/>
                      </a:lnTo>
                      <a:lnTo>
                        <a:pt x="0" y="137646"/>
                      </a:lnTo>
                      <a:lnTo>
                        <a:pt x="1572" y="96355"/>
                      </a:lnTo>
                      <a:lnTo>
                        <a:pt x="7839" y="88259"/>
                      </a:lnTo>
                      <a:lnTo>
                        <a:pt x="9401" y="80972"/>
                      </a:lnTo>
                      <a:lnTo>
                        <a:pt x="21165" y="76924"/>
                      </a:lnTo>
                      <a:lnTo>
                        <a:pt x="6268" y="56683"/>
                      </a:lnTo>
                      <a:lnTo>
                        <a:pt x="17240" y="42910"/>
                      </a:lnTo>
                      <a:lnTo>
                        <a:pt x="30566" y="26718"/>
                      </a:lnTo>
                      <a:lnTo>
                        <a:pt x="39967" y="0"/>
                      </a:lnTo>
                      <a:lnTo>
                        <a:pt x="57217" y="5667"/>
                      </a:lnTo>
                      <a:lnTo>
                        <a:pt x="73676" y="11335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6" name="Forma Livre: Forma 95">
                  <a:extLst>
                    <a:ext uri="{FF2B5EF4-FFF2-40B4-BE49-F238E27FC236}">
                      <a16:creationId xmlns:a16="http://schemas.microsoft.com/office/drawing/2014/main" id="{DD18FC3A-0892-6224-F1C9-507336CEED8A}"/>
                    </a:ext>
                  </a:extLst>
                </p:cNvPr>
                <p:cNvSpPr/>
                <p:nvPr/>
              </p:nvSpPr>
              <p:spPr>
                <a:xfrm>
                  <a:off x="9158959" y="2914705"/>
                  <a:ext cx="101594" cy="195308"/>
                </a:xfrm>
                <a:custGeom>
                  <a:avLst/>
                  <a:gdLst>
                    <a:gd name="connsiteX0" fmla="*/ 81505 w 108156"/>
                    <a:gd name="connsiteY0" fmla="*/ 51016 h 187852"/>
                    <a:gd name="connsiteX1" fmla="*/ 85420 w 108156"/>
                    <a:gd name="connsiteY1" fmla="*/ 55064 h 187852"/>
                    <a:gd name="connsiteX2" fmla="*/ 108156 w 108156"/>
                    <a:gd name="connsiteY2" fmla="*/ 72876 h 187852"/>
                    <a:gd name="connsiteX3" fmla="*/ 90907 w 108156"/>
                    <a:gd name="connsiteY3" fmla="*/ 97974 h 187852"/>
                    <a:gd name="connsiteX4" fmla="*/ 89345 w 108156"/>
                    <a:gd name="connsiteY4" fmla="*/ 105261 h 187852"/>
                    <a:gd name="connsiteX5" fmla="*/ 95612 w 108156"/>
                    <a:gd name="connsiteY5" fmla="*/ 114976 h 187852"/>
                    <a:gd name="connsiteX6" fmla="*/ 94831 w 108156"/>
                    <a:gd name="connsiteY6" fmla="*/ 121453 h 187852"/>
                    <a:gd name="connsiteX7" fmla="*/ 86992 w 108156"/>
                    <a:gd name="connsiteY7" fmla="*/ 118215 h 187852"/>
                    <a:gd name="connsiteX8" fmla="*/ 79943 w 108156"/>
                    <a:gd name="connsiteY8" fmla="*/ 122263 h 187852"/>
                    <a:gd name="connsiteX9" fmla="*/ 74457 w 108156"/>
                    <a:gd name="connsiteY9" fmla="*/ 123882 h 187852"/>
                    <a:gd name="connsiteX10" fmla="*/ 66618 w 108156"/>
                    <a:gd name="connsiteY10" fmla="*/ 139265 h 187852"/>
                    <a:gd name="connsiteX11" fmla="*/ 58779 w 108156"/>
                    <a:gd name="connsiteY11" fmla="*/ 132788 h 187852"/>
                    <a:gd name="connsiteX12" fmla="*/ 58779 w 108156"/>
                    <a:gd name="connsiteY12" fmla="*/ 133598 h 187852"/>
                    <a:gd name="connsiteX13" fmla="*/ 53292 w 108156"/>
                    <a:gd name="connsiteY13" fmla="*/ 144932 h 187852"/>
                    <a:gd name="connsiteX14" fmla="*/ 39967 w 108156"/>
                    <a:gd name="connsiteY14" fmla="*/ 152219 h 187852"/>
                    <a:gd name="connsiteX15" fmla="*/ 33699 w 108156"/>
                    <a:gd name="connsiteY15" fmla="*/ 157886 h 187852"/>
                    <a:gd name="connsiteX16" fmla="*/ 24298 w 108156"/>
                    <a:gd name="connsiteY16" fmla="*/ 187852 h 187852"/>
                    <a:gd name="connsiteX17" fmla="*/ 18812 w 108156"/>
                    <a:gd name="connsiteY17" fmla="*/ 161125 h 187852"/>
                    <a:gd name="connsiteX18" fmla="*/ 14887 w 108156"/>
                    <a:gd name="connsiteY18" fmla="*/ 147361 h 187852"/>
                    <a:gd name="connsiteX19" fmla="*/ 14887 w 108156"/>
                    <a:gd name="connsiteY19" fmla="*/ 143313 h 187852"/>
                    <a:gd name="connsiteX20" fmla="*/ 11754 w 108156"/>
                    <a:gd name="connsiteY20" fmla="*/ 136026 h 187852"/>
                    <a:gd name="connsiteX21" fmla="*/ 2353 w 108156"/>
                    <a:gd name="connsiteY21" fmla="*/ 93116 h 187852"/>
                    <a:gd name="connsiteX22" fmla="*/ 0 w 108156"/>
                    <a:gd name="connsiteY22" fmla="*/ 78543 h 187852"/>
                    <a:gd name="connsiteX23" fmla="*/ 15678 w 108156"/>
                    <a:gd name="connsiteY23" fmla="*/ 55874 h 187852"/>
                    <a:gd name="connsiteX24" fmla="*/ 26651 w 108156"/>
                    <a:gd name="connsiteY24" fmla="*/ 55874 h 187852"/>
                    <a:gd name="connsiteX25" fmla="*/ 36052 w 108156"/>
                    <a:gd name="connsiteY25" fmla="*/ 52635 h 187852"/>
                    <a:gd name="connsiteX26" fmla="*/ 36052 w 108156"/>
                    <a:gd name="connsiteY26" fmla="*/ 45348 h 187852"/>
                    <a:gd name="connsiteX27" fmla="*/ 25079 w 108156"/>
                    <a:gd name="connsiteY27" fmla="*/ 32385 h 187852"/>
                    <a:gd name="connsiteX28" fmla="*/ 26651 w 108156"/>
                    <a:gd name="connsiteY28" fmla="*/ 23479 h 187852"/>
                    <a:gd name="connsiteX29" fmla="*/ 55645 w 108156"/>
                    <a:gd name="connsiteY29" fmla="*/ 12954 h 187852"/>
                    <a:gd name="connsiteX30" fmla="*/ 72885 w 108156"/>
                    <a:gd name="connsiteY30" fmla="*/ 12144 h 187852"/>
                    <a:gd name="connsiteX31" fmla="*/ 81505 w 108156"/>
                    <a:gd name="connsiteY31" fmla="*/ 6477 h 187852"/>
                    <a:gd name="connsiteX32" fmla="*/ 106585 w 108156"/>
                    <a:gd name="connsiteY32" fmla="*/ 0 h 187852"/>
                    <a:gd name="connsiteX33" fmla="*/ 105023 w 108156"/>
                    <a:gd name="connsiteY33" fmla="*/ 24289 h 187852"/>
                    <a:gd name="connsiteX34" fmla="*/ 90916 w 108156"/>
                    <a:gd name="connsiteY34" fmla="*/ 34004 h 187852"/>
                    <a:gd name="connsiteX35" fmla="*/ 83858 w 108156"/>
                    <a:gd name="connsiteY35" fmla="*/ 36433 h 187852"/>
                    <a:gd name="connsiteX36" fmla="*/ 72104 w 108156"/>
                    <a:gd name="connsiteY36" fmla="*/ 42110 h 187852"/>
                    <a:gd name="connsiteX37" fmla="*/ 81505 w 108156"/>
                    <a:gd name="connsiteY37" fmla="*/ 51016 h 18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8156" h="187852">
                      <a:moveTo>
                        <a:pt x="81505" y="51016"/>
                      </a:moveTo>
                      <a:lnTo>
                        <a:pt x="85420" y="55064"/>
                      </a:lnTo>
                      <a:lnTo>
                        <a:pt x="108156" y="72876"/>
                      </a:lnTo>
                      <a:lnTo>
                        <a:pt x="90907" y="97974"/>
                      </a:lnTo>
                      <a:lnTo>
                        <a:pt x="89345" y="105261"/>
                      </a:lnTo>
                      <a:lnTo>
                        <a:pt x="95612" y="114976"/>
                      </a:lnTo>
                      <a:lnTo>
                        <a:pt x="94831" y="121453"/>
                      </a:lnTo>
                      <a:lnTo>
                        <a:pt x="86992" y="118215"/>
                      </a:lnTo>
                      <a:lnTo>
                        <a:pt x="79943" y="122263"/>
                      </a:lnTo>
                      <a:lnTo>
                        <a:pt x="74457" y="123882"/>
                      </a:lnTo>
                      <a:lnTo>
                        <a:pt x="66618" y="139265"/>
                      </a:lnTo>
                      <a:lnTo>
                        <a:pt x="58779" y="132788"/>
                      </a:lnTo>
                      <a:lnTo>
                        <a:pt x="58779" y="133598"/>
                      </a:lnTo>
                      <a:lnTo>
                        <a:pt x="53292" y="144932"/>
                      </a:lnTo>
                      <a:lnTo>
                        <a:pt x="39967" y="152219"/>
                      </a:lnTo>
                      <a:lnTo>
                        <a:pt x="33699" y="157886"/>
                      </a:lnTo>
                      <a:lnTo>
                        <a:pt x="24298" y="187852"/>
                      </a:lnTo>
                      <a:lnTo>
                        <a:pt x="18812" y="161125"/>
                      </a:lnTo>
                      <a:lnTo>
                        <a:pt x="14887" y="147361"/>
                      </a:lnTo>
                      <a:lnTo>
                        <a:pt x="14887" y="143313"/>
                      </a:lnTo>
                      <a:lnTo>
                        <a:pt x="11754" y="136026"/>
                      </a:lnTo>
                      <a:lnTo>
                        <a:pt x="2353" y="93116"/>
                      </a:lnTo>
                      <a:lnTo>
                        <a:pt x="0" y="78543"/>
                      </a:lnTo>
                      <a:lnTo>
                        <a:pt x="15678" y="55874"/>
                      </a:lnTo>
                      <a:lnTo>
                        <a:pt x="26651" y="55874"/>
                      </a:lnTo>
                      <a:lnTo>
                        <a:pt x="36052" y="52635"/>
                      </a:lnTo>
                      <a:lnTo>
                        <a:pt x="36052" y="45348"/>
                      </a:lnTo>
                      <a:lnTo>
                        <a:pt x="25079" y="32385"/>
                      </a:lnTo>
                      <a:lnTo>
                        <a:pt x="26651" y="23479"/>
                      </a:lnTo>
                      <a:lnTo>
                        <a:pt x="55645" y="12954"/>
                      </a:lnTo>
                      <a:lnTo>
                        <a:pt x="72885" y="12144"/>
                      </a:lnTo>
                      <a:lnTo>
                        <a:pt x="81505" y="6477"/>
                      </a:lnTo>
                      <a:lnTo>
                        <a:pt x="106585" y="0"/>
                      </a:lnTo>
                      <a:lnTo>
                        <a:pt x="105023" y="24289"/>
                      </a:lnTo>
                      <a:lnTo>
                        <a:pt x="90916" y="34004"/>
                      </a:lnTo>
                      <a:lnTo>
                        <a:pt x="83858" y="36433"/>
                      </a:lnTo>
                      <a:lnTo>
                        <a:pt x="72104" y="42110"/>
                      </a:lnTo>
                      <a:lnTo>
                        <a:pt x="81505" y="5101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7" name="Forma Livre: Forma 96">
                  <a:extLst>
                    <a:ext uri="{FF2B5EF4-FFF2-40B4-BE49-F238E27FC236}">
                      <a16:creationId xmlns:a16="http://schemas.microsoft.com/office/drawing/2014/main" id="{2FF434B3-4B3C-3FC6-B6A4-D8FE4058AC28}"/>
                    </a:ext>
                  </a:extLst>
                </p:cNvPr>
                <p:cNvSpPr/>
                <p:nvPr/>
              </p:nvSpPr>
              <p:spPr>
                <a:xfrm>
                  <a:off x="9673553" y="2237885"/>
                  <a:ext cx="323921" cy="298850"/>
                </a:xfrm>
                <a:custGeom>
                  <a:avLst/>
                  <a:gdLst>
                    <a:gd name="connsiteX0" fmla="*/ 209264 w 344842"/>
                    <a:gd name="connsiteY0" fmla="*/ 42914 h 287442"/>
                    <a:gd name="connsiteX1" fmla="*/ 207693 w 344842"/>
                    <a:gd name="connsiteY1" fmla="*/ 65586 h 287442"/>
                    <a:gd name="connsiteX2" fmla="*/ 217094 w 344842"/>
                    <a:gd name="connsiteY2" fmla="*/ 79350 h 287442"/>
                    <a:gd name="connsiteX3" fmla="*/ 217094 w 344842"/>
                    <a:gd name="connsiteY3" fmla="*/ 91494 h 287442"/>
                    <a:gd name="connsiteX4" fmla="*/ 228857 w 344842"/>
                    <a:gd name="connsiteY4" fmla="*/ 148178 h 287442"/>
                    <a:gd name="connsiteX5" fmla="*/ 231990 w 344842"/>
                    <a:gd name="connsiteY5" fmla="*/ 157083 h 287442"/>
                    <a:gd name="connsiteX6" fmla="*/ 253936 w 344842"/>
                    <a:gd name="connsiteY6" fmla="*/ 156274 h 287442"/>
                    <a:gd name="connsiteX7" fmla="*/ 260985 w 344842"/>
                    <a:gd name="connsiteY7" fmla="*/ 155464 h 287442"/>
                    <a:gd name="connsiteX8" fmla="*/ 279797 w 344842"/>
                    <a:gd name="connsiteY8" fmla="*/ 155464 h 287442"/>
                    <a:gd name="connsiteX9" fmla="*/ 288417 w 344842"/>
                    <a:gd name="connsiteY9" fmla="*/ 161941 h 287442"/>
                    <a:gd name="connsiteX10" fmla="*/ 310362 w 344842"/>
                    <a:gd name="connsiteY10" fmla="*/ 165180 h 287442"/>
                    <a:gd name="connsiteX11" fmla="*/ 323688 w 344842"/>
                    <a:gd name="connsiteY11" fmla="*/ 168418 h 287442"/>
                    <a:gd name="connsiteX12" fmla="*/ 335442 w 344842"/>
                    <a:gd name="connsiteY12" fmla="*/ 171657 h 287442"/>
                    <a:gd name="connsiteX13" fmla="*/ 342499 w 344842"/>
                    <a:gd name="connsiteY13" fmla="*/ 187040 h 287442"/>
                    <a:gd name="connsiteX14" fmla="*/ 339357 w 344842"/>
                    <a:gd name="connsiteY14" fmla="*/ 200803 h 287442"/>
                    <a:gd name="connsiteX15" fmla="*/ 344843 w 344842"/>
                    <a:gd name="connsiteY15" fmla="*/ 209709 h 287442"/>
                    <a:gd name="connsiteX16" fmla="*/ 343281 w 344842"/>
                    <a:gd name="connsiteY16" fmla="*/ 219425 h 287442"/>
                    <a:gd name="connsiteX17" fmla="*/ 343281 w 344842"/>
                    <a:gd name="connsiteY17" fmla="*/ 236427 h 287442"/>
                    <a:gd name="connsiteX18" fmla="*/ 324469 w 344842"/>
                    <a:gd name="connsiteY18" fmla="*/ 247761 h 287442"/>
                    <a:gd name="connsiteX19" fmla="*/ 315849 w 344842"/>
                    <a:gd name="connsiteY19" fmla="*/ 272050 h 287442"/>
                    <a:gd name="connsiteX20" fmla="*/ 310362 w 344842"/>
                    <a:gd name="connsiteY20" fmla="*/ 275289 h 287442"/>
                    <a:gd name="connsiteX21" fmla="*/ 291550 w 344842"/>
                    <a:gd name="connsiteY21" fmla="*/ 276098 h 287442"/>
                    <a:gd name="connsiteX22" fmla="*/ 286064 w 344842"/>
                    <a:gd name="connsiteY22" fmla="*/ 272050 h 287442"/>
                    <a:gd name="connsiteX23" fmla="*/ 270396 w 344842"/>
                    <a:gd name="connsiteY23" fmla="*/ 268812 h 287442"/>
                    <a:gd name="connsiteX24" fmla="*/ 264909 w 344842"/>
                    <a:gd name="connsiteY24" fmla="*/ 267192 h 287442"/>
                    <a:gd name="connsiteX25" fmla="*/ 253936 w 344842"/>
                    <a:gd name="connsiteY25" fmla="*/ 269621 h 287442"/>
                    <a:gd name="connsiteX26" fmla="*/ 236687 w 344842"/>
                    <a:gd name="connsiteY26" fmla="*/ 268002 h 287442"/>
                    <a:gd name="connsiteX27" fmla="*/ 226504 w 344842"/>
                    <a:gd name="connsiteY27" fmla="*/ 274479 h 287442"/>
                    <a:gd name="connsiteX28" fmla="*/ 213960 w 344842"/>
                    <a:gd name="connsiteY28" fmla="*/ 276908 h 287442"/>
                    <a:gd name="connsiteX29" fmla="*/ 162239 w 344842"/>
                    <a:gd name="connsiteY29" fmla="*/ 287443 h 287442"/>
                    <a:gd name="connsiteX30" fmla="*/ 101108 w 344842"/>
                    <a:gd name="connsiteY30" fmla="*/ 271241 h 287442"/>
                    <a:gd name="connsiteX31" fmla="*/ 101108 w 344842"/>
                    <a:gd name="connsiteY31" fmla="*/ 270431 h 287442"/>
                    <a:gd name="connsiteX32" fmla="*/ 59569 w 344842"/>
                    <a:gd name="connsiteY32" fmla="*/ 260715 h 287442"/>
                    <a:gd name="connsiteX33" fmla="*/ 82296 w 344842"/>
                    <a:gd name="connsiteY33" fmla="*/ 247761 h 287442"/>
                    <a:gd name="connsiteX34" fmla="*/ 86210 w 344842"/>
                    <a:gd name="connsiteY34" fmla="*/ 184611 h 287442"/>
                    <a:gd name="connsiteX35" fmla="*/ 105023 w 344842"/>
                    <a:gd name="connsiteY35" fmla="*/ 173276 h 287442"/>
                    <a:gd name="connsiteX36" fmla="*/ 94049 w 344842"/>
                    <a:gd name="connsiteY36" fmla="*/ 148178 h 287442"/>
                    <a:gd name="connsiteX37" fmla="*/ 83858 w 344842"/>
                    <a:gd name="connsiteY37" fmla="*/ 139262 h 287442"/>
                    <a:gd name="connsiteX38" fmla="*/ 79943 w 344842"/>
                    <a:gd name="connsiteY38" fmla="*/ 140881 h 287442"/>
                    <a:gd name="connsiteX39" fmla="*/ 80724 w 344842"/>
                    <a:gd name="connsiteY39" fmla="*/ 106068 h 287442"/>
                    <a:gd name="connsiteX40" fmla="*/ 61131 w 344842"/>
                    <a:gd name="connsiteY40" fmla="*/ 80969 h 287442"/>
                    <a:gd name="connsiteX41" fmla="*/ 10182 w 344842"/>
                    <a:gd name="connsiteY41" fmla="*/ 67205 h 287442"/>
                    <a:gd name="connsiteX42" fmla="*/ 0 w 344842"/>
                    <a:gd name="connsiteY42" fmla="*/ 42105 h 287442"/>
                    <a:gd name="connsiteX43" fmla="*/ 781 w 344842"/>
                    <a:gd name="connsiteY43" fmla="*/ 32388 h 287442"/>
                    <a:gd name="connsiteX44" fmla="*/ 70532 w 344842"/>
                    <a:gd name="connsiteY44" fmla="*/ 70444 h 287442"/>
                    <a:gd name="connsiteX45" fmla="*/ 76800 w 344842"/>
                    <a:gd name="connsiteY45" fmla="*/ 71254 h 287442"/>
                    <a:gd name="connsiteX46" fmla="*/ 133235 w 344842"/>
                    <a:gd name="connsiteY46" fmla="*/ 55061 h 287442"/>
                    <a:gd name="connsiteX47" fmla="*/ 155962 w 344842"/>
                    <a:gd name="connsiteY47" fmla="*/ 60728 h 287442"/>
                    <a:gd name="connsiteX48" fmla="*/ 162230 w 344842"/>
                    <a:gd name="connsiteY48" fmla="*/ 56680 h 287442"/>
                    <a:gd name="connsiteX49" fmla="*/ 170069 w 344842"/>
                    <a:gd name="connsiteY49" fmla="*/ 51010 h 287442"/>
                    <a:gd name="connsiteX50" fmla="*/ 182603 w 344842"/>
                    <a:gd name="connsiteY50" fmla="*/ 23482 h 287442"/>
                    <a:gd name="connsiteX51" fmla="*/ 213960 w 344842"/>
                    <a:gd name="connsiteY51" fmla="*/ 17814 h 287442"/>
                    <a:gd name="connsiteX52" fmla="*/ 227276 w 344842"/>
                    <a:gd name="connsiteY52" fmla="*/ 11336 h 287442"/>
                    <a:gd name="connsiteX53" fmla="*/ 235905 w 344842"/>
                    <a:gd name="connsiteY53" fmla="*/ 0 h 287442"/>
                    <a:gd name="connsiteX54" fmla="*/ 234334 w 344842"/>
                    <a:gd name="connsiteY54" fmla="*/ 14576 h 287442"/>
                    <a:gd name="connsiteX55" fmla="*/ 209255 w 344842"/>
                    <a:gd name="connsiteY55" fmla="*/ 42914 h 287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344842" h="287442">
                      <a:moveTo>
                        <a:pt x="209264" y="42914"/>
                      </a:moveTo>
                      <a:lnTo>
                        <a:pt x="207693" y="65586"/>
                      </a:lnTo>
                      <a:lnTo>
                        <a:pt x="217094" y="79350"/>
                      </a:lnTo>
                      <a:lnTo>
                        <a:pt x="217094" y="91494"/>
                      </a:lnTo>
                      <a:lnTo>
                        <a:pt x="228857" y="148178"/>
                      </a:lnTo>
                      <a:lnTo>
                        <a:pt x="231990" y="157083"/>
                      </a:lnTo>
                      <a:lnTo>
                        <a:pt x="253936" y="156274"/>
                      </a:lnTo>
                      <a:lnTo>
                        <a:pt x="260985" y="155464"/>
                      </a:lnTo>
                      <a:lnTo>
                        <a:pt x="279797" y="155464"/>
                      </a:lnTo>
                      <a:lnTo>
                        <a:pt x="288417" y="161941"/>
                      </a:lnTo>
                      <a:lnTo>
                        <a:pt x="310362" y="165180"/>
                      </a:lnTo>
                      <a:lnTo>
                        <a:pt x="323688" y="168418"/>
                      </a:lnTo>
                      <a:lnTo>
                        <a:pt x="335442" y="171657"/>
                      </a:lnTo>
                      <a:lnTo>
                        <a:pt x="342499" y="187040"/>
                      </a:lnTo>
                      <a:lnTo>
                        <a:pt x="339357" y="200803"/>
                      </a:lnTo>
                      <a:lnTo>
                        <a:pt x="344843" y="209709"/>
                      </a:lnTo>
                      <a:lnTo>
                        <a:pt x="343281" y="219425"/>
                      </a:lnTo>
                      <a:lnTo>
                        <a:pt x="343281" y="236427"/>
                      </a:lnTo>
                      <a:lnTo>
                        <a:pt x="324469" y="247761"/>
                      </a:lnTo>
                      <a:lnTo>
                        <a:pt x="315849" y="272050"/>
                      </a:lnTo>
                      <a:lnTo>
                        <a:pt x="310362" y="275289"/>
                      </a:lnTo>
                      <a:lnTo>
                        <a:pt x="291550" y="276098"/>
                      </a:lnTo>
                      <a:lnTo>
                        <a:pt x="286064" y="272050"/>
                      </a:lnTo>
                      <a:lnTo>
                        <a:pt x="270396" y="268812"/>
                      </a:lnTo>
                      <a:lnTo>
                        <a:pt x="264909" y="267192"/>
                      </a:lnTo>
                      <a:lnTo>
                        <a:pt x="253936" y="269621"/>
                      </a:lnTo>
                      <a:lnTo>
                        <a:pt x="236687" y="268002"/>
                      </a:lnTo>
                      <a:lnTo>
                        <a:pt x="226504" y="274479"/>
                      </a:lnTo>
                      <a:lnTo>
                        <a:pt x="213960" y="276908"/>
                      </a:lnTo>
                      <a:lnTo>
                        <a:pt x="162239" y="287443"/>
                      </a:lnTo>
                      <a:lnTo>
                        <a:pt x="101108" y="271241"/>
                      </a:lnTo>
                      <a:lnTo>
                        <a:pt x="101108" y="270431"/>
                      </a:lnTo>
                      <a:lnTo>
                        <a:pt x="59569" y="260715"/>
                      </a:lnTo>
                      <a:lnTo>
                        <a:pt x="82296" y="247761"/>
                      </a:lnTo>
                      <a:lnTo>
                        <a:pt x="86210" y="184611"/>
                      </a:lnTo>
                      <a:lnTo>
                        <a:pt x="105023" y="173276"/>
                      </a:lnTo>
                      <a:lnTo>
                        <a:pt x="94049" y="148178"/>
                      </a:lnTo>
                      <a:lnTo>
                        <a:pt x="83858" y="139262"/>
                      </a:lnTo>
                      <a:lnTo>
                        <a:pt x="79943" y="140881"/>
                      </a:lnTo>
                      <a:lnTo>
                        <a:pt x="80724" y="106068"/>
                      </a:lnTo>
                      <a:lnTo>
                        <a:pt x="61131" y="80969"/>
                      </a:lnTo>
                      <a:lnTo>
                        <a:pt x="10182" y="67205"/>
                      </a:lnTo>
                      <a:lnTo>
                        <a:pt x="0" y="42105"/>
                      </a:lnTo>
                      <a:lnTo>
                        <a:pt x="781" y="32388"/>
                      </a:lnTo>
                      <a:lnTo>
                        <a:pt x="70532" y="70444"/>
                      </a:lnTo>
                      <a:lnTo>
                        <a:pt x="76800" y="71254"/>
                      </a:lnTo>
                      <a:lnTo>
                        <a:pt x="133235" y="55061"/>
                      </a:lnTo>
                      <a:lnTo>
                        <a:pt x="155962" y="60728"/>
                      </a:lnTo>
                      <a:lnTo>
                        <a:pt x="162230" y="56680"/>
                      </a:lnTo>
                      <a:lnTo>
                        <a:pt x="170069" y="51010"/>
                      </a:lnTo>
                      <a:lnTo>
                        <a:pt x="182603" y="23482"/>
                      </a:lnTo>
                      <a:lnTo>
                        <a:pt x="213960" y="17814"/>
                      </a:lnTo>
                      <a:lnTo>
                        <a:pt x="227276" y="11336"/>
                      </a:lnTo>
                      <a:lnTo>
                        <a:pt x="235905" y="0"/>
                      </a:lnTo>
                      <a:lnTo>
                        <a:pt x="234334" y="14576"/>
                      </a:lnTo>
                      <a:lnTo>
                        <a:pt x="209255" y="4291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8" name="Forma Livre: Forma 97">
                  <a:extLst>
                    <a:ext uri="{FF2B5EF4-FFF2-40B4-BE49-F238E27FC236}">
                      <a16:creationId xmlns:a16="http://schemas.microsoft.com/office/drawing/2014/main" id="{27C90D13-95AC-9C23-63AD-139338C4350E}"/>
                    </a:ext>
                  </a:extLst>
                </p:cNvPr>
                <p:cNvSpPr/>
                <p:nvPr/>
              </p:nvSpPr>
              <p:spPr>
                <a:xfrm>
                  <a:off x="9499075" y="3122640"/>
                  <a:ext cx="358530" cy="423433"/>
                </a:xfrm>
                <a:custGeom>
                  <a:avLst/>
                  <a:gdLst>
                    <a:gd name="connsiteX0" fmla="*/ 161449 w 381686"/>
                    <a:gd name="connsiteY0" fmla="*/ 23479 h 407269"/>
                    <a:gd name="connsiteX1" fmla="*/ 173212 w 381686"/>
                    <a:gd name="connsiteY1" fmla="*/ 34004 h 407269"/>
                    <a:gd name="connsiteX2" fmla="*/ 176346 w 381686"/>
                    <a:gd name="connsiteY2" fmla="*/ 26718 h 407269"/>
                    <a:gd name="connsiteX3" fmla="*/ 182613 w 381686"/>
                    <a:gd name="connsiteY3" fmla="*/ 22670 h 407269"/>
                    <a:gd name="connsiteX4" fmla="*/ 192014 w 381686"/>
                    <a:gd name="connsiteY4" fmla="*/ 28337 h 407269"/>
                    <a:gd name="connsiteX5" fmla="*/ 210827 w 381686"/>
                    <a:gd name="connsiteY5" fmla="*/ 30766 h 407269"/>
                    <a:gd name="connsiteX6" fmla="*/ 224152 w 381686"/>
                    <a:gd name="connsiteY6" fmla="*/ 51816 h 407269"/>
                    <a:gd name="connsiteX7" fmla="*/ 233553 w 381686"/>
                    <a:gd name="connsiteY7" fmla="*/ 55864 h 407269"/>
                    <a:gd name="connsiteX8" fmla="*/ 249231 w 381686"/>
                    <a:gd name="connsiteY8" fmla="*/ 58293 h 407269"/>
                    <a:gd name="connsiteX9" fmla="*/ 258632 w 381686"/>
                    <a:gd name="connsiteY9" fmla="*/ 54245 h 407269"/>
                    <a:gd name="connsiteX10" fmla="*/ 279797 w 381686"/>
                    <a:gd name="connsiteY10" fmla="*/ 70437 h 407269"/>
                    <a:gd name="connsiteX11" fmla="*/ 286855 w 381686"/>
                    <a:gd name="connsiteY11" fmla="*/ 73676 h 407269"/>
                    <a:gd name="connsiteX12" fmla="*/ 296256 w 381686"/>
                    <a:gd name="connsiteY12" fmla="*/ 69628 h 407269"/>
                    <a:gd name="connsiteX13" fmla="*/ 301743 w 381686"/>
                    <a:gd name="connsiteY13" fmla="*/ 65580 h 407269"/>
                    <a:gd name="connsiteX14" fmla="*/ 328384 w 381686"/>
                    <a:gd name="connsiteY14" fmla="*/ 70437 h 407269"/>
                    <a:gd name="connsiteX15" fmla="*/ 332308 w 381686"/>
                    <a:gd name="connsiteY15" fmla="*/ 63960 h 407269"/>
                    <a:gd name="connsiteX16" fmla="*/ 336223 w 381686"/>
                    <a:gd name="connsiteY16" fmla="*/ 59912 h 407269"/>
                    <a:gd name="connsiteX17" fmla="*/ 347986 w 381686"/>
                    <a:gd name="connsiteY17" fmla="*/ 61532 h 407269"/>
                    <a:gd name="connsiteX18" fmla="*/ 350330 w 381686"/>
                    <a:gd name="connsiteY18" fmla="*/ 68008 h 407269"/>
                    <a:gd name="connsiteX19" fmla="*/ 363655 w 381686"/>
                    <a:gd name="connsiteY19" fmla="*/ 70437 h 407269"/>
                    <a:gd name="connsiteX20" fmla="*/ 369141 w 381686"/>
                    <a:gd name="connsiteY20" fmla="*/ 77724 h 407269"/>
                    <a:gd name="connsiteX21" fmla="*/ 381686 w 381686"/>
                    <a:gd name="connsiteY21" fmla="*/ 89868 h 407269"/>
                    <a:gd name="connsiteX22" fmla="*/ 361302 w 381686"/>
                    <a:gd name="connsiteY22" fmla="*/ 136836 h 407269"/>
                    <a:gd name="connsiteX23" fmla="*/ 346758 w 381686"/>
                    <a:gd name="connsiteY23" fmla="*/ 163773 h 407269"/>
                    <a:gd name="connsiteX24" fmla="*/ 328508 w 381686"/>
                    <a:gd name="connsiteY24" fmla="*/ 208140 h 407269"/>
                    <a:gd name="connsiteX25" fmla="*/ 317421 w 381686"/>
                    <a:gd name="connsiteY25" fmla="*/ 249374 h 407269"/>
                    <a:gd name="connsiteX26" fmla="*/ 322907 w 381686"/>
                    <a:gd name="connsiteY26" fmla="*/ 272863 h 407269"/>
                    <a:gd name="connsiteX27" fmla="*/ 315068 w 381686"/>
                    <a:gd name="connsiteY27" fmla="*/ 283388 h 407269"/>
                    <a:gd name="connsiteX28" fmla="*/ 311934 w 381686"/>
                    <a:gd name="connsiteY28" fmla="*/ 297961 h 407269"/>
                    <a:gd name="connsiteX29" fmla="*/ 318983 w 381686"/>
                    <a:gd name="connsiteY29" fmla="*/ 315773 h 407269"/>
                    <a:gd name="connsiteX30" fmla="*/ 315068 w 381686"/>
                    <a:gd name="connsiteY30" fmla="*/ 327108 h 407269"/>
                    <a:gd name="connsiteX31" fmla="*/ 309582 w 381686"/>
                    <a:gd name="connsiteY31" fmla="*/ 341681 h 407269"/>
                    <a:gd name="connsiteX32" fmla="*/ 311934 w 381686"/>
                    <a:gd name="connsiteY32" fmla="*/ 353016 h 407269"/>
                    <a:gd name="connsiteX33" fmla="*/ 305658 w 381686"/>
                    <a:gd name="connsiteY33" fmla="*/ 354635 h 407269"/>
                    <a:gd name="connsiteX34" fmla="*/ 296256 w 381686"/>
                    <a:gd name="connsiteY34" fmla="*/ 348967 h 407269"/>
                    <a:gd name="connsiteX35" fmla="*/ 286855 w 381686"/>
                    <a:gd name="connsiteY35" fmla="*/ 352206 h 407269"/>
                    <a:gd name="connsiteX36" fmla="*/ 277444 w 381686"/>
                    <a:gd name="connsiteY36" fmla="*/ 361921 h 407269"/>
                    <a:gd name="connsiteX37" fmla="*/ 268043 w 381686"/>
                    <a:gd name="connsiteY37" fmla="*/ 384591 h 407269"/>
                    <a:gd name="connsiteX38" fmla="*/ 260204 w 381686"/>
                    <a:gd name="connsiteY38" fmla="*/ 393497 h 407269"/>
                    <a:gd name="connsiteX39" fmla="*/ 260204 w 381686"/>
                    <a:gd name="connsiteY39" fmla="*/ 405651 h 407269"/>
                    <a:gd name="connsiteX40" fmla="*/ 256280 w 381686"/>
                    <a:gd name="connsiteY40" fmla="*/ 406460 h 407269"/>
                    <a:gd name="connsiteX41" fmla="*/ 254718 w 381686"/>
                    <a:gd name="connsiteY41" fmla="*/ 407270 h 407269"/>
                    <a:gd name="connsiteX42" fmla="*/ 239830 w 381686"/>
                    <a:gd name="connsiteY42" fmla="*/ 402412 h 407269"/>
                    <a:gd name="connsiteX43" fmla="*/ 231200 w 381686"/>
                    <a:gd name="connsiteY43" fmla="*/ 395116 h 407269"/>
                    <a:gd name="connsiteX44" fmla="*/ 233553 w 381686"/>
                    <a:gd name="connsiteY44" fmla="*/ 389449 h 407269"/>
                    <a:gd name="connsiteX45" fmla="*/ 225714 w 381686"/>
                    <a:gd name="connsiteY45" fmla="*/ 377304 h 407269"/>
                    <a:gd name="connsiteX46" fmla="*/ 220237 w 381686"/>
                    <a:gd name="connsiteY46" fmla="*/ 374875 h 407269"/>
                    <a:gd name="connsiteX47" fmla="*/ 222581 w 381686"/>
                    <a:gd name="connsiteY47" fmla="*/ 370827 h 407269"/>
                    <a:gd name="connsiteX48" fmla="*/ 225714 w 381686"/>
                    <a:gd name="connsiteY48" fmla="*/ 354635 h 407269"/>
                    <a:gd name="connsiteX49" fmla="*/ 218666 w 381686"/>
                    <a:gd name="connsiteY49" fmla="*/ 343300 h 407269"/>
                    <a:gd name="connsiteX50" fmla="*/ 210827 w 381686"/>
                    <a:gd name="connsiteY50" fmla="*/ 339252 h 407269"/>
                    <a:gd name="connsiteX51" fmla="*/ 208474 w 381686"/>
                    <a:gd name="connsiteY51" fmla="*/ 325488 h 407269"/>
                    <a:gd name="connsiteX52" fmla="*/ 217094 w 381686"/>
                    <a:gd name="connsiteY52" fmla="*/ 311725 h 407269"/>
                    <a:gd name="connsiteX53" fmla="*/ 216313 w 381686"/>
                    <a:gd name="connsiteY53" fmla="*/ 304438 h 407269"/>
                    <a:gd name="connsiteX54" fmla="*/ 197511 w 381686"/>
                    <a:gd name="connsiteY54" fmla="*/ 296342 h 407269"/>
                    <a:gd name="connsiteX55" fmla="*/ 159887 w 381686"/>
                    <a:gd name="connsiteY55" fmla="*/ 284197 h 407269"/>
                    <a:gd name="connsiteX56" fmla="*/ 151267 w 381686"/>
                    <a:gd name="connsiteY56" fmla="*/ 281769 h 407269"/>
                    <a:gd name="connsiteX57" fmla="*/ 145780 w 381686"/>
                    <a:gd name="connsiteY57" fmla="*/ 278530 h 407269"/>
                    <a:gd name="connsiteX58" fmla="*/ 128540 w 381686"/>
                    <a:gd name="connsiteY58" fmla="*/ 262328 h 407269"/>
                    <a:gd name="connsiteX59" fmla="*/ 125406 w 381686"/>
                    <a:gd name="connsiteY59" fmla="*/ 248564 h 407269"/>
                    <a:gd name="connsiteX60" fmla="*/ 113643 w 381686"/>
                    <a:gd name="connsiteY60" fmla="*/ 244516 h 407269"/>
                    <a:gd name="connsiteX61" fmla="*/ 100327 w 381686"/>
                    <a:gd name="connsiteY61" fmla="*/ 242087 h 407269"/>
                    <a:gd name="connsiteX62" fmla="*/ 94841 w 381686"/>
                    <a:gd name="connsiteY62" fmla="*/ 232372 h 407269"/>
                    <a:gd name="connsiteX63" fmla="*/ 61922 w 381686"/>
                    <a:gd name="connsiteY63" fmla="*/ 231562 h 407269"/>
                    <a:gd name="connsiteX64" fmla="*/ 47025 w 381686"/>
                    <a:gd name="connsiteY64" fmla="*/ 233182 h 407269"/>
                    <a:gd name="connsiteX65" fmla="*/ 12545 w 381686"/>
                    <a:gd name="connsiteY65" fmla="*/ 174079 h 407269"/>
                    <a:gd name="connsiteX66" fmla="*/ 10973 w 381686"/>
                    <a:gd name="connsiteY66" fmla="*/ 173269 h 407269"/>
                    <a:gd name="connsiteX67" fmla="*/ 3143 w 381686"/>
                    <a:gd name="connsiteY67" fmla="*/ 154648 h 407269"/>
                    <a:gd name="connsiteX68" fmla="*/ 0 w 381686"/>
                    <a:gd name="connsiteY68" fmla="*/ 148171 h 407269"/>
                    <a:gd name="connsiteX69" fmla="*/ 18031 w 381686"/>
                    <a:gd name="connsiteY69" fmla="*/ 131169 h 407269"/>
                    <a:gd name="connsiteX70" fmla="*/ 53302 w 381686"/>
                    <a:gd name="connsiteY70" fmla="*/ 97155 h 407269"/>
                    <a:gd name="connsiteX71" fmla="*/ 60350 w 381686"/>
                    <a:gd name="connsiteY71" fmla="*/ 91488 h 407269"/>
                    <a:gd name="connsiteX72" fmla="*/ 60350 w 381686"/>
                    <a:gd name="connsiteY72" fmla="*/ 67199 h 407269"/>
                    <a:gd name="connsiteX73" fmla="*/ 64275 w 381686"/>
                    <a:gd name="connsiteY73" fmla="*/ 61532 h 407269"/>
                    <a:gd name="connsiteX74" fmla="*/ 76029 w 381686"/>
                    <a:gd name="connsiteY74" fmla="*/ 59912 h 407269"/>
                    <a:gd name="connsiteX75" fmla="*/ 92488 w 381686"/>
                    <a:gd name="connsiteY75" fmla="*/ 59912 h 407269"/>
                    <a:gd name="connsiteX76" fmla="*/ 112081 w 381686"/>
                    <a:gd name="connsiteY76" fmla="*/ 14573 h 407269"/>
                    <a:gd name="connsiteX77" fmla="*/ 130893 w 381686"/>
                    <a:gd name="connsiteY77" fmla="*/ 0 h 407269"/>
                    <a:gd name="connsiteX78" fmla="*/ 161458 w 381686"/>
                    <a:gd name="connsiteY78" fmla="*/ 23479 h 407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381686" h="407269">
                      <a:moveTo>
                        <a:pt x="161449" y="23479"/>
                      </a:moveTo>
                      <a:lnTo>
                        <a:pt x="173212" y="34004"/>
                      </a:lnTo>
                      <a:lnTo>
                        <a:pt x="176346" y="26718"/>
                      </a:lnTo>
                      <a:lnTo>
                        <a:pt x="182613" y="22670"/>
                      </a:lnTo>
                      <a:lnTo>
                        <a:pt x="192014" y="28337"/>
                      </a:lnTo>
                      <a:lnTo>
                        <a:pt x="210827" y="30766"/>
                      </a:lnTo>
                      <a:lnTo>
                        <a:pt x="224152" y="51816"/>
                      </a:lnTo>
                      <a:lnTo>
                        <a:pt x="233553" y="55864"/>
                      </a:lnTo>
                      <a:lnTo>
                        <a:pt x="249231" y="58293"/>
                      </a:lnTo>
                      <a:lnTo>
                        <a:pt x="258632" y="54245"/>
                      </a:lnTo>
                      <a:lnTo>
                        <a:pt x="279797" y="70437"/>
                      </a:lnTo>
                      <a:lnTo>
                        <a:pt x="286855" y="73676"/>
                      </a:lnTo>
                      <a:lnTo>
                        <a:pt x="296256" y="69628"/>
                      </a:lnTo>
                      <a:lnTo>
                        <a:pt x="301743" y="65580"/>
                      </a:lnTo>
                      <a:lnTo>
                        <a:pt x="328384" y="70437"/>
                      </a:lnTo>
                      <a:lnTo>
                        <a:pt x="332308" y="63960"/>
                      </a:lnTo>
                      <a:lnTo>
                        <a:pt x="336223" y="59912"/>
                      </a:lnTo>
                      <a:lnTo>
                        <a:pt x="347986" y="61532"/>
                      </a:lnTo>
                      <a:lnTo>
                        <a:pt x="350330" y="68008"/>
                      </a:lnTo>
                      <a:lnTo>
                        <a:pt x="363655" y="70437"/>
                      </a:lnTo>
                      <a:lnTo>
                        <a:pt x="369141" y="77724"/>
                      </a:lnTo>
                      <a:lnTo>
                        <a:pt x="381686" y="89868"/>
                      </a:lnTo>
                      <a:lnTo>
                        <a:pt x="361302" y="136836"/>
                      </a:lnTo>
                      <a:lnTo>
                        <a:pt x="346758" y="163773"/>
                      </a:lnTo>
                      <a:lnTo>
                        <a:pt x="328508" y="208140"/>
                      </a:lnTo>
                      <a:lnTo>
                        <a:pt x="317421" y="249374"/>
                      </a:lnTo>
                      <a:lnTo>
                        <a:pt x="322907" y="272863"/>
                      </a:lnTo>
                      <a:lnTo>
                        <a:pt x="315068" y="283388"/>
                      </a:lnTo>
                      <a:lnTo>
                        <a:pt x="311934" y="297961"/>
                      </a:lnTo>
                      <a:lnTo>
                        <a:pt x="318983" y="315773"/>
                      </a:lnTo>
                      <a:lnTo>
                        <a:pt x="315068" y="327108"/>
                      </a:lnTo>
                      <a:lnTo>
                        <a:pt x="309582" y="341681"/>
                      </a:lnTo>
                      <a:lnTo>
                        <a:pt x="311934" y="353016"/>
                      </a:lnTo>
                      <a:lnTo>
                        <a:pt x="305658" y="354635"/>
                      </a:lnTo>
                      <a:lnTo>
                        <a:pt x="296256" y="348967"/>
                      </a:lnTo>
                      <a:lnTo>
                        <a:pt x="286855" y="352206"/>
                      </a:lnTo>
                      <a:lnTo>
                        <a:pt x="277444" y="361921"/>
                      </a:lnTo>
                      <a:lnTo>
                        <a:pt x="268043" y="384591"/>
                      </a:lnTo>
                      <a:lnTo>
                        <a:pt x="260204" y="393497"/>
                      </a:lnTo>
                      <a:lnTo>
                        <a:pt x="260204" y="405651"/>
                      </a:lnTo>
                      <a:lnTo>
                        <a:pt x="256280" y="406460"/>
                      </a:lnTo>
                      <a:lnTo>
                        <a:pt x="254718" y="407270"/>
                      </a:lnTo>
                      <a:lnTo>
                        <a:pt x="239830" y="402412"/>
                      </a:lnTo>
                      <a:lnTo>
                        <a:pt x="231200" y="395116"/>
                      </a:lnTo>
                      <a:lnTo>
                        <a:pt x="233553" y="389449"/>
                      </a:lnTo>
                      <a:lnTo>
                        <a:pt x="225714" y="377304"/>
                      </a:lnTo>
                      <a:lnTo>
                        <a:pt x="220237" y="374875"/>
                      </a:lnTo>
                      <a:lnTo>
                        <a:pt x="222581" y="370827"/>
                      </a:lnTo>
                      <a:lnTo>
                        <a:pt x="225714" y="354635"/>
                      </a:lnTo>
                      <a:lnTo>
                        <a:pt x="218666" y="343300"/>
                      </a:lnTo>
                      <a:lnTo>
                        <a:pt x="210827" y="339252"/>
                      </a:lnTo>
                      <a:lnTo>
                        <a:pt x="208474" y="325488"/>
                      </a:lnTo>
                      <a:lnTo>
                        <a:pt x="217094" y="311725"/>
                      </a:lnTo>
                      <a:lnTo>
                        <a:pt x="216313" y="304438"/>
                      </a:lnTo>
                      <a:lnTo>
                        <a:pt x="197511" y="296342"/>
                      </a:lnTo>
                      <a:lnTo>
                        <a:pt x="159887" y="284197"/>
                      </a:lnTo>
                      <a:lnTo>
                        <a:pt x="151267" y="281769"/>
                      </a:lnTo>
                      <a:lnTo>
                        <a:pt x="145780" y="278530"/>
                      </a:lnTo>
                      <a:lnTo>
                        <a:pt x="128540" y="262328"/>
                      </a:lnTo>
                      <a:lnTo>
                        <a:pt x="125406" y="248564"/>
                      </a:lnTo>
                      <a:lnTo>
                        <a:pt x="113643" y="244516"/>
                      </a:lnTo>
                      <a:lnTo>
                        <a:pt x="100327" y="242087"/>
                      </a:lnTo>
                      <a:lnTo>
                        <a:pt x="94841" y="232372"/>
                      </a:lnTo>
                      <a:lnTo>
                        <a:pt x="61922" y="231562"/>
                      </a:lnTo>
                      <a:lnTo>
                        <a:pt x="47025" y="233182"/>
                      </a:lnTo>
                      <a:lnTo>
                        <a:pt x="12545" y="174079"/>
                      </a:lnTo>
                      <a:lnTo>
                        <a:pt x="10973" y="173269"/>
                      </a:lnTo>
                      <a:lnTo>
                        <a:pt x="3143" y="154648"/>
                      </a:lnTo>
                      <a:lnTo>
                        <a:pt x="0" y="148171"/>
                      </a:lnTo>
                      <a:lnTo>
                        <a:pt x="18031" y="131169"/>
                      </a:lnTo>
                      <a:lnTo>
                        <a:pt x="53302" y="97155"/>
                      </a:lnTo>
                      <a:lnTo>
                        <a:pt x="60350" y="91488"/>
                      </a:lnTo>
                      <a:lnTo>
                        <a:pt x="60350" y="67199"/>
                      </a:lnTo>
                      <a:lnTo>
                        <a:pt x="64275" y="61532"/>
                      </a:lnTo>
                      <a:lnTo>
                        <a:pt x="76029" y="59912"/>
                      </a:lnTo>
                      <a:lnTo>
                        <a:pt x="92488" y="59912"/>
                      </a:lnTo>
                      <a:lnTo>
                        <a:pt x="112081" y="14573"/>
                      </a:lnTo>
                      <a:lnTo>
                        <a:pt x="130893" y="0"/>
                      </a:lnTo>
                      <a:lnTo>
                        <a:pt x="161458" y="23479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9" name="Forma Livre: Forma 98">
                  <a:extLst>
                    <a:ext uri="{FF2B5EF4-FFF2-40B4-BE49-F238E27FC236}">
                      <a16:creationId xmlns:a16="http://schemas.microsoft.com/office/drawing/2014/main" id="{F408B70D-FD83-095B-4BAF-514D8C8F4EB7}"/>
                    </a:ext>
                  </a:extLst>
                </p:cNvPr>
                <p:cNvSpPr/>
                <p:nvPr/>
              </p:nvSpPr>
              <p:spPr>
                <a:xfrm>
                  <a:off x="9936375" y="2232835"/>
                  <a:ext cx="82456" cy="183519"/>
                </a:xfrm>
                <a:custGeom>
                  <a:avLst/>
                  <a:gdLst>
                    <a:gd name="connsiteX0" fmla="*/ 55645 w 87782"/>
                    <a:gd name="connsiteY0" fmla="*/ 170846 h 176513"/>
                    <a:gd name="connsiteX1" fmla="*/ 55645 w 87782"/>
                    <a:gd name="connsiteY1" fmla="*/ 176514 h 176513"/>
                    <a:gd name="connsiteX2" fmla="*/ 43891 w 87782"/>
                    <a:gd name="connsiteY2" fmla="*/ 173275 h 176513"/>
                    <a:gd name="connsiteX3" fmla="*/ 30566 w 87782"/>
                    <a:gd name="connsiteY3" fmla="*/ 170037 h 176513"/>
                    <a:gd name="connsiteX4" fmla="*/ 8620 w 87782"/>
                    <a:gd name="connsiteY4" fmla="*/ 166798 h 176513"/>
                    <a:gd name="connsiteX5" fmla="*/ 0 w 87782"/>
                    <a:gd name="connsiteY5" fmla="*/ 160321 h 176513"/>
                    <a:gd name="connsiteX6" fmla="*/ 2352 w 87782"/>
                    <a:gd name="connsiteY6" fmla="*/ 113353 h 176513"/>
                    <a:gd name="connsiteX7" fmla="*/ 15678 w 87782"/>
                    <a:gd name="connsiteY7" fmla="*/ 72062 h 176513"/>
                    <a:gd name="connsiteX8" fmla="*/ 25079 w 87782"/>
                    <a:gd name="connsiteY8" fmla="*/ 68824 h 176513"/>
                    <a:gd name="connsiteX9" fmla="*/ 36052 w 87782"/>
                    <a:gd name="connsiteY9" fmla="*/ 56679 h 176513"/>
                    <a:gd name="connsiteX10" fmla="*/ 32918 w 87782"/>
                    <a:gd name="connsiteY10" fmla="*/ 34817 h 176513"/>
                    <a:gd name="connsiteX11" fmla="*/ 47806 w 87782"/>
                    <a:gd name="connsiteY11" fmla="*/ 5667 h 176513"/>
                    <a:gd name="connsiteX12" fmla="*/ 49377 w 87782"/>
                    <a:gd name="connsiteY12" fmla="*/ 3239 h 176513"/>
                    <a:gd name="connsiteX13" fmla="*/ 55645 w 87782"/>
                    <a:gd name="connsiteY13" fmla="*/ 0 h 176513"/>
                    <a:gd name="connsiteX14" fmla="*/ 57216 w 87782"/>
                    <a:gd name="connsiteY14" fmla="*/ 810 h 176513"/>
                    <a:gd name="connsiteX15" fmla="*/ 62703 w 87782"/>
                    <a:gd name="connsiteY15" fmla="*/ 10525 h 176513"/>
                    <a:gd name="connsiteX16" fmla="*/ 76809 w 87782"/>
                    <a:gd name="connsiteY16" fmla="*/ 17002 h 176513"/>
                    <a:gd name="connsiteX17" fmla="*/ 74457 w 87782"/>
                    <a:gd name="connsiteY17" fmla="*/ 32388 h 176513"/>
                    <a:gd name="connsiteX18" fmla="*/ 76809 w 87782"/>
                    <a:gd name="connsiteY18" fmla="*/ 52629 h 176513"/>
                    <a:gd name="connsiteX19" fmla="*/ 83858 w 87782"/>
                    <a:gd name="connsiteY19" fmla="*/ 53439 h 176513"/>
                    <a:gd name="connsiteX20" fmla="*/ 87782 w 87782"/>
                    <a:gd name="connsiteY20" fmla="*/ 76110 h 176513"/>
                    <a:gd name="connsiteX21" fmla="*/ 68970 w 87782"/>
                    <a:gd name="connsiteY21" fmla="*/ 143309 h 176513"/>
                    <a:gd name="connsiteX22" fmla="*/ 70532 w 87782"/>
                    <a:gd name="connsiteY22" fmla="*/ 168417 h 176513"/>
                    <a:gd name="connsiteX23" fmla="*/ 55645 w 87782"/>
                    <a:gd name="connsiteY23" fmla="*/ 170846 h 176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87782" h="176513">
                      <a:moveTo>
                        <a:pt x="55645" y="170846"/>
                      </a:moveTo>
                      <a:lnTo>
                        <a:pt x="55645" y="176514"/>
                      </a:lnTo>
                      <a:lnTo>
                        <a:pt x="43891" y="173275"/>
                      </a:lnTo>
                      <a:lnTo>
                        <a:pt x="30566" y="170037"/>
                      </a:lnTo>
                      <a:lnTo>
                        <a:pt x="8620" y="166798"/>
                      </a:lnTo>
                      <a:lnTo>
                        <a:pt x="0" y="160321"/>
                      </a:lnTo>
                      <a:lnTo>
                        <a:pt x="2352" y="113353"/>
                      </a:lnTo>
                      <a:lnTo>
                        <a:pt x="15678" y="72062"/>
                      </a:lnTo>
                      <a:lnTo>
                        <a:pt x="25079" y="68824"/>
                      </a:lnTo>
                      <a:lnTo>
                        <a:pt x="36052" y="56679"/>
                      </a:lnTo>
                      <a:lnTo>
                        <a:pt x="32918" y="34817"/>
                      </a:lnTo>
                      <a:lnTo>
                        <a:pt x="47806" y="5667"/>
                      </a:lnTo>
                      <a:lnTo>
                        <a:pt x="49377" y="3239"/>
                      </a:lnTo>
                      <a:lnTo>
                        <a:pt x="55645" y="0"/>
                      </a:lnTo>
                      <a:lnTo>
                        <a:pt x="57216" y="810"/>
                      </a:lnTo>
                      <a:lnTo>
                        <a:pt x="62703" y="10525"/>
                      </a:lnTo>
                      <a:lnTo>
                        <a:pt x="76809" y="17002"/>
                      </a:lnTo>
                      <a:lnTo>
                        <a:pt x="74457" y="32388"/>
                      </a:lnTo>
                      <a:lnTo>
                        <a:pt x="76809" y="52629"/>
                      </a:lnTo>
                      <a:lnTo>
                        <a:pt x="83858" y="53439"/>
                      </a:lnTo>
                      <a:lnTo>
                        <a:pt x="87782" y="76110"/>
                      </a:lnTo>
                      <a:lnTo>
                        <a:pt x="68970" y="143309"/>
                      </a:lnTo>
                      <a:lnTo>
                        <a:pt x="70532" y="168417"/>
                      </a:lnTo>
                      <a:lnTo>
                        <a:pt x="55645" y="17084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0" name="Forma Livre: Forma 99">
                  <a:extLst>
                    <a:ext uri="{FF2B5EF4-FFF2-40B4-BE49-F238E27FC236}">
                      <a16:creationId xmlns:a16="http://schemas.microsoft.com/office/drawing/2014/main" id="{3D078818-9E19-C5DE-3CB7-89D3472505FA}"/>
                    </a:ext>
                  </a:extLst>
                </p:cNvPr>
                <p:cNvSpPr/>
                <p:nvPr/>
              </p:nvSpPr>
              <p:spPr>
                <a:xfrm>
                  <a:off x="9868646" y="2226101"/>
                  <a:ext cx="101594" cy="175101"/>
                </a:xfrm>
                <a:custGeom>
                  <a:avLst/>
                  <a:gdLst>
                    <a:gd name="connsiteX0" fmla="*/ 62703 w 108156"/>
                    <a:gd name="connsiteY0" fmla="*/ 27529 h 168417"/>
                    <a:gd name="connsiteX1" fmla="*/ 76019 w 108156"/>
                    <a:gd name="connsiteY1" fmla="*/ 41294 h 168417"/>
                    <a:gd name="connsiteX2" fmla="*/ 86210 w 108156"/>
                    <a:gd name="connsiteY2" fmla="*/ 37245 h 168417"/>
                    <a:gd name="connsiteX3" fmla="*/ 105023 w 108156"/>
                    <a:gd name="connsiteY3" fmla="*/ 41294 h 168417"/>
                    <a:gd name="connsiteX4" fmla="*/ 108156 w 108156"/>
                    <a:gd name="connsiteY4" fmla="*/ 63156 h 168417"/>
                    <a:gd name="connsiteX5" fmla="*/ 97184 w 108156"/>
                    <a:gd name="connsiteY5" fmla="*/ 75301 h 168417"/>
                    <a:gd name="connsiteX6" fmla="*/ 87782 w 108156"/>
                    <a:gd name="connsiteY6" fmla="*/ 78539 h 168417"/>
                    <a:gd name="connsiteX7" fmla="*/ 74457 w 108156"/>
                    <a:gd name="connsiteY7" fmla="*/ 119830 h 168417"/>
                    <a:gd name="connsiteX8" fmla="*/ 72104 w 108156"/>
                    <a:gd name="connsiteY8" fmla="*/ 166798 h 168417"/>
                    <a:gd name="connsiteX9" fmla="*/ 53292 w 108156"/>
                    <a:gd name="connsiteY9" fmla="*/ 166798 h 168417"/>
                    <a:gd name="connsiteX10" fmla="*/ 46244 w 108156"/>
                    <a:gd name="connsiteY10" fmla="*/ 167608 h 168417"/>
                    <a:gd name="connsiteX11" fmla="*/ 24298 w 108156"/>
                    <a:gd name="connsiteY11" fmla="*/ 168417 h 168417"/>
                    <a:gd name="connsiteX12" fmla="*/ 21164 w 108156"/>
                    <a:gd name="connsiteY12" fmla="*/ 159502 h 168417"/>
                    <a:gd name="connsiteX13" fmla="*/ 9401 w 108156"/>
                    <a:gd name="connsiteY13" fmla="*/ 102828 h 168417"/>
                    <a:gd name="connsiteX14" fmla="*/ 9401 w 108156"/>
                    <a:gd name="connsiteY14" fmla="*/ 90684 h 168417"/>
                    <a:gd name="connsiteX15" fmla="*/ 0 w 108156"/>
                    <a:gd name="connsiteY15" fmla="*/ 76920 h 168417"/>
                    <a:gd name="connsiteX16" fmla="*/ 1571 w 108156"/>
                    <a:gd name="connsiteY16" fmla="*/ 54248 h 168417"/>
                    <a:gd name="connsiteX17" fmla="*/ 26651 w 108156"/>
                    <a:gd name="connsiteY17" fmla="*/ 25910 h 168417"/>
                    <a:gd name="connsiteX18" fmla="*/ 28213 w 108156"/>
                    <a:gd name="connsiteY18" fmla="*/ 11335 h 168417"/>
                    <a:gd name="connsiteX19" fmla="*/ 59560 w 108156"/>
                    <a:gd name="connsiteY19" fmla="*/ 0 h 168417"/>
                    <a:gd name="connsiteX20" fmla="*/ 59560 w 108156"/>
                    <a:gd name="connsiteY20" fmla="*/ 5666 h 168417"/>
                    <a:gd name="connsiteX21" fmla="*/ 63484 w 108156"/>
                    <a:gd name="connsiteY21" fmla="*/ 4857 h 168417"/>
                    <a:gd name="connsiteX22" fmla="*/ 62703 w 108156"/>
                    <a:gd name="connsiteY22" fmla="*/ 11335 h 168417"/>
                    <a:gd name="connsiteX23" fmla="*/ 70542 w 108156"/>
                    <a:gd name="connsiteY23" fmla="*/ 14574 h 168417"/>
                    <a:gd name="connsiteX24" fmla="*/ 61131 w 108156"/>
                    <a:gd name="connsiteY24" fmla="*/ 21861 h 168417"/>
                    <a:gd name="connsiteX25" fmla="*/ 62703 w 108156"/>
                    <a:gd name="connsiteY25" fmla="*/ 27529 h 168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8156" h="168417">
                      <a:moveTo>
                        <a:pt x="62703" y="27529"/>
                      </a:moveTo>
                      <a:lnTo>
                        <a:pt x="76019" y="41294"/>
                      </a:lnTo>
                      <a:lnTo>
                        <a:pt x="86210" y="37245"/>
                      </a:lnTo>
                      <a:lnTo>
                        <a:pt x="105023" y="41294"/>
                      </a:lnTo>
                      <a:lnTo>
                        <a:pt x="108156" y="63156"/>
                      </a:lnTo>
                      <a:lnTo>
                        <a:pt x="97184" y="75301"/>
                      </a:lnTo>
                      <a:lnTo>
                        <a:pt x="87782" y="78539"/>
                      </a:lnTo>
                      <a:lnTo>
                        <a:pt x="74457" y="119830"/>
                      </a:lnTo>
                      <a:lnTo>
                        <a:pt x="72104" y="166798"/>
                      </a:lnTo>
                      <a:lnTo>
                        <a:pt x="53292" y="166798"/>
                      </a:lnTo>
                      <a:lnTo>
                        <a:pt x="46244" y="167608"/>
                      </a:lnTo>
                      <a:lnTo>
                        <a:pt x="24298" y="168417"/>
                      </a:lnTo>
                      <a:lnTo>
                        <a:pt x="21164" y="159502"/>
                      </a:lnTo>
                      <a:lnTo>
                        <a:pt x="9401" y="102828"/>
                      </a:lnTo>
                      <a:lnTo>
                        <a:pt x="9401" y="90684"/>
                      </a:lnTo>
                      <a:lnTo>
                        <a:pt x="0" y="76920"/>
                      </a:lnTo>
                      <a:lnTo>
                        <a:pt x="1571" y="54248"/>
                      </a:lnTo>
                      <a:lnTo>
                        <a:pt x="26651" y="25910"/>
                      </a:lnTo>
                      <a:lnTo>
                        <a:pt x="28213" y="11335"/>
                      </a:lnTo>
                      <a:lnTo>
                        <a:pt x="59560" y="0"/>
                      </a:lnTo>
                      <a:lnTo>
                        <a:pt x="59560" y="5666"/>
                      </a:lnTo>
                      <a:lnTo>
                        <a:pt x="63484" y="4857"/>
                      </a:lnTo>
                      <a:lnTo>
                        <a:pt x="62703" y="11335"/>
                      </a:lnTo>
                      <a:lnTo>
                        <a:pt x="70542" y="14574"/>
                      </a:lnTo>
                      <a:lnTo>
                        <a:pt x="61131" y="21861"/>
                      </a:lnTo>
                      <a:lnTo>
                        <a:pt x="62703" y="27529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1" name="Forma Livre: Forma 100">
                  <a:extLst>
                    <a:ext uri="{FF2B5EF4-FFF2-40B4-BE49-F238E27FC236}">
                      <a16:creationId xmlns:a16="http://schemas.microsoft.com/office/drawing/2014/main" id="{8AF1165B-2B08-CDAC-D942-0F8E3610DBD4}"/>
                    </a:ext>
                  </a:extLst>
                </p:cNvPr>
                <p:cNvSpPr/>
                <p:nvPr/>
              </p:nvSpPr>
              <p:spPr>
                <a:xfrm>
                  <a:off x="9352575" y="2497164"/>
                  <a:ext cx="142823" cy="104388"/>
                </a:xfrm>
                <a:custGeom>
                  <a:avLst/>
                  <a:gdLst>
                    <a:gd name="connsiteX0" fmla="*/ 101889 w 152047"/>
                    <a:gd name="connsiteY0" fmla="*/ 13764 h 100403"/>
                    <a:gd name="connsiteX1" fmla="*/ 109718 w 152047"/>
                    <a:gd name="connsiteY1" fmla="*/ 24289 h 100403"/>
                    <a:gd name="connsiteX2" fmla="*/ 115995 w 152047"/>
                    <a:gd name="connsiteY2" fmla="*/ 26718 h 100403"/>
                    <a:gd name="connsiteX3" fmla="*/ 149695 w 152047"/>
                    <a:gd name="connsiteY3" fmla="*/ 19431 h 100403"/>
                    <a:gd name="connsiteX4" fmla="*/ 152047 w 152047"/>
                    <a:gd name="connsiteY4" fmla="*/ 19431 h 100403"/>
                    <a:gd name="connsiteX5" fmla="*/ 152047 w 152047"/>
                    <a:gd name="connsiteY5" fmla="*/ 21860 h 100403"/>
                    <a:gd name="connsiteX6" fmla="*/ 141856 w 152047"/>
                    <a:gd name="connsiteY6" fmla="*/ 34823 h 100403"/>
                    <a:gd name="connsiteX7" fmla="*/ 136369 w 152047"/>
                    <a:gd name="connsiteY7" fmla="*/ 59112 h 100403"/>
                    <a:gd name="connsiteX8" fmla="*/ 134807 w 152047"/>
                    <a:gd name="connsiteY8" fmla="*/ 100403 h 100403"/>
                    <a:gd name="connsiteX9" fmla="*/ 85430 w 152047"/>
                    <a:gd name="connsiteY9" fmla="*/ 89878 h 100403"/>
                    <a:gd name="connsiteX10" fmla="*/ 77591 w 152047"/>
                    <a:gd name="connsiteY10" fmla="*/ 90687 h 100403"/>
                    <a:gd name="connsiteX11" fmla="*/ 77591 w 152047"/>
                    <a:gd name="connsiteY11" fmla="*/ 90687 h 100403"/>
                    <a:gd name="connsiteX12" fmla="*/ 77591 w 152047"/>
                    <a:gd name="connsiteY12" fmla="*/ 89878 h 100403"/>
                    <a:gd name="connsiteX13" fmla="*/ 77591 w 152047"/>
                    <a:gd name="connsiteY13" fmla="*/ 89878 h 100403"/>
                    <a:gd name="connsiteX14" fmla="*/ 73666 w 152047"/>
                    <a:gd name="connsiteY14" fmla="*/ 89068 h 100403"/>
                    <a:gd name="connsiteX15" fmla="*/ 68180 w 152047"/>
                    <a:gd name="connsiteY15" fmla="*/ 93926 h 100403"/>
                    <a:gd name="connsiteX16" fmla="*/ 68180 w 152047"/>
                    <a:gd name="connsiteY16" fmla="*/ 94736 h 100403"/>
                    <a:gd name="connsiteX17" fmla="*/ 68180 w 152047"/>
                    <a:gd name="connsiteY17" fmla="*/ 93926 h 100403"/>
                    <a:gd name="connsiteX18" fmla="*/ 68180 w 152047"/>
                    <a:gd name="connsiteY18" fmla="*/ 93926 h 100403"/>
                    <a:gd name="connsiteX19" fmla="*/ 62703 w 152047"/>
                    <a:gd name="connsiteY19" fmla="*/ 91497 h 100403"/>
                    <a:gd name="connsiteX20" fmla="*/ 61922 w 152047"/>
                    <a:gd name="connsiteY20" fmla="*/ 90687 h 100403"/>
                    <a:gd name="connsiteX21" fmla="*/ 61922 w 152047"/>
                    <a:gd name="connsiteY21" fmla="*/ 89878 h 100403"/>
                    <a:gd name="connsiteX22" fmla="*/ 49377 w 152047"/>
                    <a:gd name="connsiteY22" fmla="*/ 84211 h 100403"/>
                    <a:gd name="connsiteX23" fmla="*/ 47024 w 152047"/>
                    <a:gd name="connsiteY23" fmla="*/ 82591 h 100403"/>
                    <a:gd name="connsiteX24" fmla="*/ 45462 w 152047"/>
                    <a:gd name="connsiteY24" fmla="*/ 81782 h 100403"/>
                    <a:gd name="connsiteX25" fmla="*/ 44682 w 152047"/>
                    <a:gd name="connsiteY25" fmla="*/ 80972 h 100403"/>
                    <a:gd name="connsiteX26" fmla="*/ 43110 w 152047"/>
                    <a:gd name="connsiteY26" fmla="*/ 80162 h 100403"/>
                    <a:gd name="connsiteX27" fmla="*/ 39195 w 152047"/>
                    <a:gd name="connsiteY27" fmla="*/ 76114 h 100403"/>
                    <a:gd name="connsiteX28" fmla="*/ 36052 w 152047"/>
                    <a:gd name="connsiteY28" fmla="*/ 72066 h 100403"/>
                    <a:gd name="connsiteX29" fmla="*/ 31356 w 152047"/>
                    <a:gd name="connsiteY29" fmla="*/ 65589 h 100403"/>
                    <a:gd name="connsiteX30" fmla="*/ 26651 w 152047"/>
                    <a:gd name="connsiteY30" fmla="*/ 59922 h 100403"/>
                    <a:gd name="connsiteX31" fmla="*/ 0 w 152047"/>
                    <a:gd name="connsiteY31" fmla="*/ 23479 h 100403"/>
                    <a:gd name="connsiteX32" fmla="*/ 0 w 152047"/>
                    <a:gd name="connsiteY32" fmla="*/ 24289 h 100403"/>
                    <a:gd name="connsiteX33" fmla="*/ 0 w 152047"/>
                    <a:gd name="connsiteY33" fmla="*/ 24289 h 100403"/>
                    <a:gd name="connsiteX34" fmla="*/ 10973 w 152047"/>
                    <a:gd name="connsiteY34" fmla="*/ 22670 h 100403"/>
                    <a:gd name="connsiteX35" fmla="*/ 12544 w 152047"/>
                    <a:gd name="connsiteY35" fmla="*/ 22670 h 100403"/>
                    <a:gd name="connsiteX36" fmla="*/ 14116 w 152047"/>
                    <a:gd name="connsiteY36" fmla="*/ 22670 h 100403"/>
                    <a:gd name="connsiteX37" fmla="*/ 14116 w 152047"/>
                    <a:gd name="connsiteY37" fmla="*/ 23479 h 100403"/>
                    <a:gd name="connsiteX38" fmla="*/ 14116 w 152047"/>
                    <a:gd name="connsiteY38" fmla="*/ 22670 h 100403"/>
                    <a:gd name="connsiteX39" fmla="*/ 18031 w 152047"/>
                    <a:gd name="connsiteY39" fmla="*/ 25908 h 100403"/>
                    <a:gd name="connsiteX40" fmla="*/ 18031 w 152047"/>
                    <a:gd name="connsiteY40" fmla="*/ 25908 h 100403"/>
                    <a:gd name="connsiteX41" fmla="*/ 25870 w 152047"/>
                    <a:gd name="connsiteY41" fmla="*/ 31585 h 100403"/>
                    <a:gd name="connsiteX42" fmla="*/ 25870 w 152047"/>
                    <a:gd name="connsiteY42" fmla="*/ 30775 h 100403"/>
                    <a:gd name="connsiteX43" fmla="*/ 28222 w 152047"/>
                    <a:gd name="connsiteY43" fmla="*/ 15383 h 100403"/>
                    <a:gd name="connsiteX44" fmla="*/ 28222 w 152047"/>
                    <a:gd name="connsiteY44" fmla="*/ 13764 h 100403"/>
                    <a:gd name="connsiteX45" fmla="*/ 29784 w 152047"/>
                    <a:gd name="connsiteY45" fmla="*/ 11335 h 100403"/>
                    <a:gd name="connsiteX46" fmla="*/ 31356 w 152047"/>
                    <a:gd name="connsiteY46" fmla="*/ 10525 h 100403"/>
                    <a:gd name="connsiteX47" fmla="*/ 33709 w 152047"/>
                    <a:gd name="connsiteY47" fmla="*/ 8096 h 100403"/>
                    <a:gd name="connsiteX48" fmla="*/ 36052 w 152047"/>
                    <a:gd name="connsiteY48" fmla="*/ 9716 h 100403"/>
                    <a:gd name="connsiteX49" fmla="*/ 36052 w 152047"/>
                    <a:gd name="connsiteY49" fmla="*/ 9716 h 100403"/>
                    <a:gd name="connsiteX50" fmla="*/ 36052 w 152047"/>
                    <a:gd name="connsiteY50" fmla="*/ 10525 h 100403"/>
                    <a:gd name="connsiteX51" fmla="*/ 36052 w 152047"/>
                    <a:gd name="connsiteY51" fmla="*/ 9716 h 100403"/>
                    <a:gd name="connsiteX52" fmla="*/ 54864 w 152047"/>
                    <a:gd name="connsiteY52" fmla="*/ 18621 h 100403"/>
                    <a:gd name="connsiteX53" fmla="*/ 60350 w 152047"/>
                    <a:gd name="connsiteY53" fmla="*/ 17002 h 100403"/>
                    <a:gd name="connsiteX54" fmla="*/ 61922 w 152047"/>
                    <a:gd name="connsiteY54" fmla="*/ 17002 h 100403"/>
                    <a:gd name="connsiteX55" fmla="*/ 67408 w 152047"/>
                    <a:gd name="connsiteY55" fmla="*/ 16193 h 100403"/>
                    <a:gd name="connsiteX56" fmla="*/ 77600 w 152047"/>
                    <a:gd name="connsiteY56" fmla="*/ 14573 h 100403"/>
                    <a:gd name="connsiteX57" fmla="*/ 77600 w 152047"/>
                    <a:gd name="connsiteY57" fmla="*/ 14573 h 100403"/>
                    <a:gd name="connsiteX58" fmla="*/ 79162 w 152047"/>
                    <a:gd name="connsiteY58" fmla="*/ 12954 h 100403"/>
                    <a:gd name="connsiteX59" fmla="*/ 79943 w 152047"/>
                    <a:gd name="connsiteY59" fmla="*/ 8906 h 100403"/>
                    <a:gd name="connsiteX60" fmla="*/ 81515 w 152047"/>
                    <a:gd name="connsiteY60" fmla="*/ 4858 h 100403"/>
                    <a:gd name="connsiteX61" fmla="*/ 88563 w 152047"/>
                    <a:gd name="connsiteY61" fmla="*/ 2429 h 100403"/>
                    <a:gd name="connsiteX62" fmla="*/ 90916 w 152047"/>
                    <a:gd name="connsiteY62" fmla="*/ 0 h 100403"/>
                    <a:gd name="connsiteX63" fmla="*/ 94049 w 152047"/>
                    <a:gd name="connsiteY63" fmla="*/ 2429 h 100403"/>
                    <a:gd name="connsiteX64" fmla="*/ 94831 w 152047"/>
                    <a:gd name="connsiteY64" fmla="*/ 1619 h 100403"/>
                    <a:gd name="connsiteX65" fmla="*/ 94831 w 152047"/>
                    <a:gd name="connsiteY65" fmla="*/ 2429 h 100403"/>
                    <a:gd name="connsiteX66" fmla="*/ 94831 w 152047"/>
                    <a:gd name="connsiteY66" fmla="*/ 2429 h 100403"/>
                    <a:gd name="connsiteX67" fmla="*/ 96402 w 152047"/>
                    <a:gd name="connsiteY67" fmla="*/ 1619 h 100403"/>
                    <a:gd name="connsiteX68" fmla="*/ 97964 w 152047"/>
                    <a:gd name="connsiteY68" fmla="*/ 3239 h 100403"/>
                    <a:gd name="connsiteX69" fmla="*/ 101889 w 152047"/>
                    <a:gd name="connsiteY69" fmla="*/ 12954 h 100403"/>
                    <a:gd name="connsiteX70" fmla="*/ 101889 w 152047"/>
                    <a:gd name="connsiteY70" fmla="*/ 13764 h 1004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52047" h="100403">
                      <a:moveTo>
                        <a:pt x="101889" y="13764"/>
                      </a:moveTo>
                      <a:lnTo>
                        <a:pt x="109718" y="24289"/>
                      </a:lnTo>
                      <a:lnTo>
                        <a:pt x="115995" y="26718"/>
                      </a:lnTo>
                      <a:lnTo>
                        <a:pt x="149695" y="19431"/>
                      </a:lnTo>
                      <a:lnTo>
                        <a:pt x="152047" y="19431"/>
                      </a:lnTo>
                      <a:lnTo>
                        <a:pt x="152047" y="21860"/>
                      </a:lnTo>
                      <a:lnTo>
                        <a:pt x="141856" y="34823"/>
                      </a:lnTo>
                      <a:lnTo>
                        <a:pt x="136369" y="59112"/>
                      </a:lnTo>
                      <a:lnTo>
                        <a:pt x="134807" y="100403"/>
                      </a:lnTo>
                      <a:lnTo>
                        <a:pt x="85430" y="89878"/>
                      </a:lnTo>
                      <a:lnTo>
                        <a:pt x="77591" y="90687"/>
                      </a:lnTo>
                      <a:lnTo>
                        <a:pt x="77591" y="90687"/>
                      </a:lnTo>
                      <a:lnTo>
                        <a:pt x="77591" y="89878"/>
                      </a:lnTo>
                      <a:lnTo>
                        <a:pt x="77591" y="89878"/>
                      </a:lnTo>
                      <a:lnTo>
                        <a:pt x="73666" y="89068"/>
                      </a:lnTo>
                      <a:lnTo>
                        <a:pt x="68180" y="93926"/>
                      </a:lnTo>
                      <a:lnTo>
                        <a:pt x="68180" y="94736"/>
                      </a:lnTo>
                      <a:lnTo>
                        <a:pt x="68180" y="93926"/>
                      </a:lnTo>
                      <a:lnTo>
                        <a:pt x="68180" y="93926"/>
                      </a:lnTo>
                      <a:lnTo>
                        <a:pt x="62703" y="91497"/>
                      </a:lnTo>
                      <a:lnTo>
                        <a:pt x="61922" y="90687"/>
                      </a:lnTo>
                      <a:lnTo>
                        <a:pt x="61922" y="89878"/>
                      </a:lnTo>
                      <a:lnTo>
                        <a:pt x="49377" y="84211"/>
                      </a:lnTo>
                      <a:lnTo>
                        <a:pt x="47024" y="82591"/>
                      </a:lnTo>
                      <a:lnTo>
                        <a:pt x="45462" y="81782"/>
                      </a:lnTo>
                      <a:lnTo>
                        <a:pt x="44682" y="80972"/>
                      </a:lnTo>
                      <a:lnTo>
                        <a:pt x="43110" y="80162"/>
                      </a:lnTo>
                      <a:lnTo>
                        <a:pt x="39195" y="76114"/>
                      </a:lnTo>
                      <a:lnTo>
                        <a:pt x="36052" y="72066"/>
                      </a:lnTo>
                      <a:lnTo>
                        <a:pt x="31356" y="65589"/>
                      </a:lnTo>
                      <a:lnTo>
                        <a:pt x="26651" y="59922"/>
                      </a:lnTo>
                      <a:lnTo>
                        <a:pt x="0" y="23479"/>
                      </a:lnTo>
                      <a:lnTo>
                        <a:pt x="0" y="24289"/>
                      </a:lnTo>
                      <a:lnTo>
                        <a:pt x="0" y="24289"/>
                      </a:lnTo>
                      <a:lnTo>
                        <a:pt x="10973" y="22670"/>
                      </a:lnTo>
                      <a:lnTo>
                        <a:pt x="12544" y="22670"/>
                      </a:lnTo>
                      <a:lnTo>
                        <a:pt x="14116" y="22670"/>
                      </a:lnTo>
                      <a:lnTo>
                        <a:pt x="14116" y="23479"/>
                      </a:lnTo>
                      <a:lnTo>
                        <a:pt x="14116" y="22670"/>
                      </a:lnTo>
                      <a:lnTo>
                        <a:pt x="18031" y="25908"/>
                      </a:lnTo>
                      <a:lnTo>
                        <a:pt x="18031" y="25908"/>
                      </a:lnTo>
                      <a:lnTo>
                        <a:pt x="25870" y="31585"/>
                      </a:lnTo>
                      <a:lnTo>
                        <a:pt x="25870" y="30775"/>
                      </a:lnTo>
                      <a:lnTo>
                        <a:pt x="28222" y="15383"/>
                      </a:lnTo>
                      <a:lnTo>
                        <a:pt x="28222" y="13764"/>
                      </a:lnTo>
                      <a:lnTo>
                        <a:pt x="29784" y="11335"/>
                      </a:lnTo>
                      <a:lnTo>
                        <a:pt x="31356" y="10525"/>
                      </a:lnTo>
                      <a:lnTo>
                        <a:pt x="33709" y="8096"/>
                      </a:lnTo>
                      <a:lnTo>
                        <a:pt x="36052" y="9716"/>
                      </a:lnTo>
                      <a:lnTo>
                        <a:pt x="36052" y="9716"/>
                      </a:lnTo>
                      <a:lnTo>
                        <a:pt x="36052" y="10525"/>
                      </a:lnTo>
                      <a:lnTo>
                        <a:pt x="36052" y="9716"/>
                      </a:lnTo>
                      <a:lnTo>
                        <a:pt x="54864" y="18621"/>
                      </a:lnTo>
                      <a:lnTo>
                        <a:pt x="60350" y="17002"/>
                      </a:lnTo>
                      <a:lnTo>
                        <a:pt x="61922" y="17002"/>
                      </a:lnTo>
                      <a:lnTo>
                        <a:pt x="67408" y="16193"/>
                      </a:lnTo>
                      <a:lnTo>
                        <a:pt x="77600" y="14573"/>
                      </a:lnTo>
                      <a:lnTo>
                        <a:pt x="77600" y="14573"/>
                      </a:lnTo>
                      <a:lnTo>
                        <a:pt x="79162" y="12954"/>
                      </a:lnTo>
                      <a:lnTo>
                        <a:pt x="79943" y="8906"/>
                      </a:lnTo>
                      <a:lnTo>
                        <a:pt x="81515" y="4858"/>
                      </a:lnTo>
                      <a:lnTo>
                        <a:pt x="88563" y="2429"/>
                      </a:lnTo>
                      <a:lnTo>
                        <a:pt x="90916" y="0"/>
                      </a:lnTo>
                      <a:lnTo>
                        <a:pt x="94049" y="2429"/>
                      </a:lnTo>
                      <a:lnTo>
                        <a:pt x="94831" y="1619"/>
                      </a:lnTo>
                      <a:lnTo>
                        <a:pt x="94831" y="2429"/>
                      </a:lnTo>
                      <a:lnTo>
                        <a:pt x="94831" y="2429"/>
                      </a:lnTo>
                      <a:lnTo>
                        <a:pt x="96402" y="1619"/>
                      </a:lnTo>
                      <a:lnTo>
                        <a:pt x="97964" y="3239"/>
                      </a:lnTo>
                      <a:lnTo>
                        <a:pt x="101889" y="12954"/>
                      </a:lnTo>
                      <a:lnTo>
                        <a:pt x="101889" y="1376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2" name="Forma Livre: Forma 101">
                  <a:extLst>
                    <a:ext uri="{FF2B5EF4-FFF2-40B4-BE49-F238E27FC236}">
                      <a16:creationId xmlns:a16="http://schemas.microsoft.com/office/drawing/2014/main" id="{EF33F015-098A-34F7-DC65-15F8434E1457}"/>
                    </a:ext>
                  </a:extLst>
                </p:cNvPr>
                <p:cNvSpPr/>
                <p:nvPr/>
              </p:nvSpPr>
              <p:spPr>
                <a:xfrm>
                  <a:off x="9511592" y="2787591"/>
                  <a:ext cx="212020" cy="212985"/>
                </a:xfrm>
                <a:custGeom>
                  <a:avLst/>
                  <a:gdLst>
                    <a:gd name="connsiteX0" fmla="*/ 161449 w 225714"/>
                    <a:gd name="connsiteY0" fmla="*/ 8096 h 204854"/>
                    <a:gd name="connsiteX1" fmla="*/ 172422 w 225714"/>
                    <a:gd name="connsiteY1" fmla="*/ 17002 h 204854"/>
                    <a:gd name="connsiteX2" fmla="*/ 205340 w 225714"/>
                    <a:gd name="connsiteY2" fmla="*/ 11335 h 204854"/>
                    <a:gd name="connsiteX3" fmla="*/ 216313 w 225714"/>
                    <a:gd name="connsiteY3" fmla="*/ 15383 h 204854"/>
                    <a:gd name="connsiteX4" fmla="*/ 217875 w 225714"/>
                    <a:gd name="connsiteY4" fmla="*/ 18621 h 204854"/>
                    <a:gd name="connsiteX5" fmla="*/ 225714 w 225714"/>
                    <a:gd name="connsiteY5" fmla="*/ 16192 h 204854"/>
                    <a:gd name="connsiteX6" fmla="*/ 218666 w 225714"/>
                    <a:gd name="connsiteY6" fmla="*/ 29966 h 204854"/>
                    <a:gd name="connsiteX7" fmla="*/ 202988 w 225714"/>
                    <a:gd name="connsiteY7" fmla="*/ 60731 h 204854"/>
                    <a:gd name="connsiteX8" fmla="*/ 195939 w 225714"/>
                    <a:gd name="connsiteY8" fmla="*/ 76114 h 204854"/>
                    <a:gd name="connsiteX9" fmla="*/ 176346 w 225714"/>
                    <a:gd name="connsiteY9" fmla="*/ 117405 h 204854"/>
                    <a:gd name="connsiteX10" fmla="*/ 180261 w 225714"/>
                    <a:gd name="connsiteY10" fmla="*/ 123882 h 204854"/>
                    <a:gd name="connsiteX11" fmla="*/ 214742 w 225714"/>
                    <a:gd name="connsiteY11" fmla="*/ 168421 h 204854"/>
                    <a:gd name="connsiteX12" fmla="*/ 216313 w 225714"/>
                    <a:gd name="connsiteY12" fmla="*/ 170850 h 204854"/>
                    <a:gd name="connsiteX13" fmla="*/ 213179 w 225714"/>
                    <a:gd name="connsiteY13" fmla="*/ 183804 h 204854"/>
                    <a:gd name="connsiteX14" fmla="*/ 221799 w 225714"/>
                    <a:gd name="connsiteY14" fmla="*/ 199996 h 204854"/>
                    <a:gd name="connsiteX15" fmla="*/ 218666 w 225714"/>
                    <a:gd name="connsiteY15" fmla="*/ 201616 h 204854"/>
                    <a:gd name="connsiteX16" fmla="*/ 216313 w 225714"/>
                    <a:gd name="connsiteY16" fmla="*/ 200806 h 204854"/>
                    <a:gd name="connsiteX17" fmla="*/ 208474 w 225714"/>
                    <a:gd name="connsiteY17" fmla="*/ 201616 h 204854"/>
                    <a:gd name="connsiteX18" fmla="*/ 203768 w 225714"/>
                    <a:gd name="connsiteY18" fmla="*/ 193519 h 204854"/>
                    <a:gd name="connsiteX19" fmla="*/ 199854 w 225714"/>
                    <a:gd name="connsiteY19" fmla="*/ 198377 h 204854"/>
                    <a:gd name="connsiteX20" fmla="*/ 159887 w 225714"/>
                    <a:gd name="connsiteY20" fmla="*/ 160325 h 204854"/>
                    <a:gd name="connsiteX21" fmla="*/ 159106 w 225714"/>
                    <a:gd name="connsiteY21" fmla="*/ 155458 h 204854"/>
                    <a:gd name="connsiteX22" fmla="*/ 150476 w 225714"/>
                    <a:gd name="connsiteY22" fmla="*/ 159515 h 204854"/>
                    <a:gd name="connsiteX23" fmla="*/ 144209 w 225714"/>
                    <a:gd name="connsiteY23" fmla="*/ 148980 h 204854"/>
                    <a:gd name="connsiteX24" fmla="*/ 140294 w 225714"/>
                    <a:gd name="connsiteY24" fmla="*/ 153029 h 204854"/>
                    <a:gd name="connsiteX25" fmla="*/ 134807 w 225714"/>
                    <a:gd name="connsiteY25" fmla="*/ 149790 h 204854"/>
                    <a:gd name="connsiteX26" fmla="*/ 130883 w 225714"/>
                    <a:gd name="connsiteY26" fmla="*/ 154648 h 204854"/>
                    <a:gd name="connsiteX27" fmla="*/ 126968 w 225714"/>
                    <a:gd name="connsiteY27" fmla="*/ 151409 h 204854"/>
                    <a:gd name="connsiteX28" fmla="*/ 117567 w 225714"/>
                    <a:gd name="connsiteY28" fmla="*/ 154648 h 204854"/>
                    <a:gd name="connsiteX29" fmla="*/ 112081 w 225714"/>
                    <a:gd name="connsiteY29" fmla="*/ 150600 h 204854"/>
                    <a:gd name="connsiteX30" fmla="*/ 104242 w 225714"/>
                    <a:gd name="connsiteY30" fmla="*/ 152219 h 204854"/>
                    <a:gd name="connsiteX31" fmla="*/ 97184 w 225714"/>
                    <a:gd name="connsiteY31" fmla="*/ 173279 h 204854"/>
                    <a:gd name="connsiteX32" fmla="*/ 85430 w 225714"/>
                    <a:gd name="connsiteY32" fmla="*/ 195139 h 204854"/>
                    <a:gd name="connsiteX33" fmla="*/ 88564 w 225714"/>
                    <a:gd name="connsiteY33" fmla="*/ 202425 h 204854"/>
                    <a:gd name="connsiteX34" fmla="*/ 88564 w 225714"/>
                    <a:gd name="connsiteY34" fmla="*/ 204854 h 204854"/>
                    <a:gd name="connsiteX35" fmla="*/ 39186 w 225714"/>
                    <a:gd name="connsiteY35" fmla="*/ 168421 h 204854"/>
                    <a:gd name="connsiteX36" fmla="*/ 29785 w 225714"/>
                    <a:gd name="connsiteY36" fmla="*/ 161944 h 204854"/>
                    <a:gd name="connsiteX37" fmla="*/ 26651 w 225714"/>
                    <a:gd name="connsiteY37" fmla="*/ 160325 h 204854"/>
                    <a:gd name="connsiteX38" fmla="*/ 17240 w 225714"/>
                    <a:gd name="connsiteY38" fmla="*/ 153838 h 204854"/>
                    <a:gd name="connsiteX39" fmla="*/ 8620 w 225714"/>
                    <a:gd name="connsiteY39" fmla="*/ 149790 h 204854"/>
                    <a:gd name="connsiteX40" fmla="*/ 12545 w 225714"/>
                    <a:gd name="connsiteY40" fmla="*/ 144123 h 204854"/>
                    <a:gd name="connsiteX41" fmla="*/ 7058 w 225714"/>
                    <a:gd name="connsiteY41" fmla="*/ 137646 h 204854"/>
                    <a:gd name="connsiteX42" fmla="*/ 5487 w 225714"/>
                    <a:gd name="connsiteY42" fmla="*/ 126311 h 204854"/>
                    <a:gd name="connsiteX43" fmla="*/ 0 w 225714"/>
                    <a:gd name="connsiteY43" fmla="*/ 107690 h 204854"/>
                    <a:gd name="connsiteX44" fmla="*/ 12545 w 225714"/>
                    <a:gd name="connsiteY44" fmla="*/ 100403 h 204854"/>
                    <a:gd name="connsiteX45" fmla="*/ 9411 w 225714"/>
                    <a:gd name="connsiteY45" fmla="*/ 90687 h 204854"/>
                    <a:gd name="connsiteX46" fmla="*/ 4706 w 225714"/>
                    <a:gd name="connsiteY46" fmla="*/ 76114 h 204854"/>
                    <a:gd name="connsiteX47" fmla="*/ 18812 w 225714"/>
                    <a:gd name="connsiteY47" fmla="*/ 58302 h 204854"/>
                    <a:gd name="connsiteX48" fmla="*/ 22727 w 225714"/>
                    <a:gd name="connsiteY48" fmla="*/ 50206 h 204854"/>
                    <a:gd name="connsiteX49" fmla="*/ 24299 w 225714"/>
                    <a:gd name="connsiteY49" fmla="*/ 47777 h 204854"/>
                    <a:gd name="connsiteX50" fmla="*/ 43892 w 225714"/>
                    <a:gd name="connsiteY50" fmla="*/ 4048 h 204854"/>
                    <a:gd name="connsiteX51" fmla="*/ 62703 w 225714"/>
                    <a:gd name="connsiteY51" fmla="*/ 10525 h 204854"/>
                    <a:gd name="connsiteX52" fmla="*/ 87002 w 225714"/>
                    <a:gd name="connsiteY52" fmla="*/ 16192 h 204854"/>
                    <a:gd name="connsiteX53" fmla="*/ 104242 w 225714"/>
                    <a:gd name="connsiteY53" fmla="*/ 19431 h 204854"/>
                    <a:gd name="connsiteX54" fmla="*/ 108157 w 225714"/>
                    <a:gd name="connsiteY54" fmla="*/ 17002 h 204854"/>
                    <a:gd name="connsiteX55" fmla="*/ 119129 w 225714"/>
                    <a:gd name="connsiteY55" fmla="*/ 22669 h 204854"/>
                    <a:gd name="connsiteX56" fmla="*/ 136370 w 225714"/>
                    <a:gd name="connsiteY56" fmla="*/ 0 h 204854"/>
                    <a:gd name="connsiteX57" fmla="*/ 138722 w 225714"/>
                    <a:gd name="connsiteY57" fmla="*/ 3238 h 204854"/>
                    <a:gd name="connsiteX58" fmla="*/ 161449 w 225714"/>
                    <a:gd name="connsiteY58" fmla="*/ 8096 h 204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225714" h="204854">
                      <a:moveTo>
                        <a:pt x="161449" y="8096"/>
                      </a:moveTo>
                      <a:lnTo>
                        <a:pt x="172422" y="17002"/>
                      </a:lnTo>
                      <a:lnTo>
                        <a:pt x="205340" y="11335"/>
                      </a:lnTo>
                      <a:lnTo>
                        <a:pt x="216313" y="15383"/>
                      </a:lnTo>
                      <a:lnTo>
                        <a:pt x="217875" y="18621"/>
                      </a:lnTo>
                      <a:lnTo>
                        <a:pt x="225714" y="16192"/>
                      </a:lnTo>
                      <a:lnTo>
                        <a:pt x="218666" y="29966"/>
                      </a:lnTo>
                      <a:lnTo>
                        <a:pt x="202988" y="60731"/>
                      </a:lnTo>
                      <a:lnTo>
                        <a:pt x="195939" y="76114"/>
                      </a:lnTo>
                      <a:lnTo>
                        <a:pt x="176346" y="117405"/>
                      </a:lnTo>
                      <a:lnTo>
                        <a:pt x="180261" y="123882"/>
                      </a:lnTo>
                      <a:lnTo>
                        <a:pt x="214742" y="168421"/>
                      </a:lnTo>
                      <a:lnTo>
                        <a:pt x="216313" y="170850"/>
                      </a:lnTo>
                      <a:lnTo>
                        <a:pt x="213179" y="183804"/>
                      </a:lnTo>
                      <a:lnTo>
                        <a:pt x="221799" y="199996"/>
                      </a:lnTo>
                      <a:lnTo>
                        <a:pt x="218666" y="201616"/>
                      </a:lnTo>
                      <a:lnTo>
                        <a:pt x="216313" y="200806"/>
                      </a:lnTo>
                      <a:lnTo>
                        <a:pt x="208474" y="201616"/>
                      </a:lnTo>
                      <a:lnTo>
                        <a:pt x="203768" y="193519"/>
                      </a:lnTo>
                      <a:lnTo>
                        <a:pt x="199854" y="198377"/>
                      </a:lnTo>
                      <a:lnTo>
                        <a:pt x="159887" y="160325"/>
                      </a:lnTo>
                      <a:lnTo>
                        <a:pt x="159106" y="155458"/>
                      </a:lnTo>
                      <a:lnTo>
                        <a:pt x="150476" y="159515"/>
                      </a:lnTo>
                      <a:lnTo>
                        <a:pt x="144209" y="148980"/>
                      </a:lnTo>
                      <a:lnTo>
                        <a:pt x="140294" y="153029"/>
                      </a:lnTo>
                      <a:lnTo>
                        <a:pt x="134807" y="149790"/>
                      </a:lnTo>
                      <a:lnTo>
                        <a:pt x="130883" y="154648"/>
                      </a:lnTo>
                      <a:lnTo>
                        <a:pt x="126968" y="151409"/>
                      </a:lnTo>
                      <a:lnTo>
                        <a:pt x="117567" y="154648"/>
                      </a:lnTo>
                      <a:lnTo>
                        <a:pt x="112081" y="150600"/>
                      </a:lnTo>
                      <a:lnTo>
                        <a:pt x="104242" y="152219"/>
                      </a:lnTo>
                      <a:lnTo>
                        <a:pt x="97184" y="173279"/>
                      </a:lnTo>
                      <a:lnTo>
                        <a:pt x="85430" y="195139"/>
                      </a:lnTo>
                      <a:lnTo>
                        <a:pt x="88564" y="202425"/>
                      </a:lnTo>
                      <a:lnTo>
                        <a:pt x="88564" y="204854"/>
                      </a:lnTo>
                      <a:lnTo>
                        <a:pt x="39186" y="168421"/>
                      </a:lnTo>
                      <a:lnTo>
                        <a:pt x="29785" y="161944"/>
                      </a:lnTo>
                      <a:lnTo>
                        <a:pt x="26651" y="160325"/>
                      </a:lnTo>
                      <a:lnTo>
                        <a:pt x="17240" y="153838"/>
                      </a:lnTo>
                      <a:lnTo>
                        <a:pt x="8620" y="149790"/>
                      </a:lnTo>
                      <a:lnTo>
                        <a:pt x="12545" y="144123"/>
                      </a:lnTo>
                      <a:lnTo>
                        <a:pt x="7058" y="137646"/>
                      </a:lnTo>
                      <a:lnTo>
                        <a:pt x="5487" y="126311"/>
                      </a:lnTo>
                      <a:lnTo>
                        <a:pt x="0" y="107690"/>
                      </a:lnTo>
                      <a:lnTo>
                        <a:pt x="12545" y="100403"/>
                      </a:lnTo>
                      <a:lnTo>
                        <a:pt x="9411" y="90687"/>
                      </a:lnTo>
                      <a:lnTo>
                        <a:pt x="4706" y="76114"/>
                      </a:lnTo>
                      <a:lnTo>
                        <a:pt x="18812" y="58302"/>
                      </a:lnTo>
                      <a:lnTo>
                        <a:pt x="22727" y="50206"/>
                      </a:lnTo>
                      <a:lnTo>
                        <a:pt x="24299" y="47777"/>
                      </a:lnTo>
                      <a:lnTo>
                        <a:pt x="43892" y="4048"/>
                      </a:lnTo>
                      <a:lnTo>
                        <a:pt x="62703" y="10525"/>
                      </a:lnTo>
                      <a:lnTo>
                        <a:pt x="87002" y="16192"/>
                      </a:lnTo>
                      <a:lnTo>
                        <a:pt x="104242" y="19431"/>
                      </a:lnTo>
                      <a:lnTo>
                        <a:pt x="108157" y="17002"/>
                      </a:lnTo>
                      <a:lnTo>
                        <a:pt x="119129" y="22669"/>
                      </a:lnTo>
                      <a:lnTo>
                        <a:pt x="136370" y="0"/>
                      </a:lnTo>
                      <a:lnTo>
                        <a:pt x="138722" y="3238"/>
                      </a:lnTo>
                      <a:lnTo>
                        <a:pt x="161449" y="809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3" name="Forma Livre: Forma 102">
                  <a:extLst>
                    <a:ext uri="{FF2B5EF4-FFF2-40B4-BE49-F238E27FC236}">
                      <a16:creationId xmlns:a16="http://schemas.microsoft.com/office/drawing/2014/main" id="{B48DAEA7-DD72-33E3-0D78-85DF7F3B0DFA}"/>
                    </a:ext>
                  </a:extLst>
                </p:cNvPr>
                <p:cNvSpPr/>
                <p:nvPr/>
              </p:nvSpPr>
              <p:spPr>
                <a:xfrm>
                  <a:off x="9479204" y="2384359"/>
                  <a:ext cx="284169" cy="263489"/>
                </a:xfrm>
                <a:custGeom>
                  <a:avLst/>
                  <a:gdLst>
                    <a:gd name="connsiteX0" fmla="*/ 152038 w 302523"/>
                    <a:gd name="connsiteY0" fmla="*/ 0 h 253431"/>
                    <a:gd name="connsiteX1" fmla="*/ 174765 w 302523"/>
                    <a:gd name="connsiteY1" fmla="*/ 77734 h 253431"/>
                    <a:gd name="connsiteX2" fmla="*/ 189662 w 302523"/>
                    <a:gd name="connsiteY2" fmla="*/ 87449 h 253431"/>
                    <a:gd name="connsiteX3" fmla="*/ 207683 w 302523"/>
                    <a:gd name="connsiteY3" fmla="*/ 123073 h 253431"/>
                    <a:gd name="connsiteX4" fmla="*/ 241392 w 302523"/>
                    <a:gd name="connsiteY4" fmla="*/ 144942 h 253431"/>
                    <a:gd name="connsiteX5" fmla="*/ 250793 w 302523"/>
                    <a:gd name="connsiteY5" fmla="*/ 143323 h 253431"/>
                    <a:gd name="connsiteX6" fmla="*/ 253146 w 302523"/>
                    <a:gd name="connsiteY6" fmla="*/ 144942 h 253431"/>
                    <a:gd name="connsiteX7" fmla="*/ 253146 w 302523"/>
                    <a:gd name="connsiteY7" fmla="*/ 146561 h 253431"/>
                    <a:gd name="connsiteX8" fmla="*/ 256280 w 302523"/>
                    <a:gd name="connsiteY8" fmla="*/ 151419 h 253431"/>
                    <a:gd name="connsiteX9" fmla="*/ 277435 w 302523"/>
                    <a:gd name="connsiteY9" fmla="*/ 160325 h 253431"/>
                    <a:gd name="connsiteX10" fmla="*/ 297037 w 302523"/>
                    <a:gd name="connsiteY10" fmla="*/ 182994 h 253431"/>
                    <a:gd name="connsiteX11" fmla="*/ 302524 w 302523"/>
                    <a:gd name="connsiteY11" fmla="*/ 192710 h 253431"/>
                    <a:gd name="connsiteX12" fmla="*/ 292332 w 302523"/>
                    <a:gd name="connsiteY12" fmla="*/ 202425 h 253431"/>
                    <a:gd name="connsiteX13" fmla="*/ 279006 w 302523"/>
                    <a:gd name="connsiteY13" fmla="*/ 215379 h 253431"/>
                    <a:gd name="connsiteX14" fmla="*/ 270386 w 302523"/>
                    <a:gd name="connsiteY14" fmla="*/ 208902 h 253431"/>
                    <a:gd name="connsiteX15" fmla="*/ 238249 w 302523"/>
                    <a:gd name="connsiteY15" fmla="*/ 215379 h 253431"/>
                    <a:gd name="connsiteX16" fmla="*/ 235906 w 302523"/>
                    <a:gd name="connsiteY16" fmla="*/ 229143 h 253431"/>
                    <a:gd name="connsiteX17" fmla="*/ 222581 w 302523"/>
                    <a:gd name="connsiteY17" fmla="*/ 235620 h 253431"/>
                    <a:gd name="connsiteX18" fmla="*/ 207683 w 302523"/>
                    <a:gd name="connsiteY18" fmla="*/ 245335 h 253431"/>
                    <a:gd name="connsiteX19" fmla="*/ 189662 w 302523"/>
                    <a:gd name="connsiteY19" fmla="*/ 241287 h 253431"/>
                    <a:gd name="connsiteX20" fmla="*/ 182604 w 302523"/>
                    <a:gd name="connsiteY20" fmla="*/ 248574 h 253431"/>
                    <a:gd name="connsiteX21" fmla="*/ 165364 w 302523"/>
                    <a:gd name="connsiteY21" fmla="*/ 250193 h 253431"/>
                    <a:gd name="connsiteX22" fmla="*/ 150476 w 302523"/>
                    <a:gd name="connsiteY22" fmla="*/ 245335 h 253431"/>
                    <a:gd name="connsiteX23" fmla="*/ 130883 w 302523"/>
                    <a:gd name="connsiteY23" fmla="*/ 244526 h 253431"/>
                    <a:gd name="connsiteX24" fmla="*/ 127750 w 302523"/>
                    <a:gd name="connsiteY24" fmla="*/ 247764 h 253431"/>
                    <a:gd name="connsiteX25" fmla="*/ 119911 w 302523"/>
                    <a:gd name="connsiteY25" fmla="*/ 244526 h 253431"/>
                    <a:gd name="connsiteX26" fmla="*/ 117558 w 302523"/>
                    <a:gd name="connsiteY26" fmla="*/ 253432 h 253431"/>
                    <a:gd name="connsiteX27" fmla="*/ 108147 w 302523"/>
                    <a:gd name="connsiteY27" fmla="*/ 243716 h 253431"/>
                    <a:gd name="connsiteX28" fmla="*/ 98746 w 302523"/>
                    <a:gd name="connsiteY28" fmla="*/ 252622 h 253431"/>
                    <a:gd name="connsiteX29" fmla="*/ 65827 w 302523"/>
                    <a:gd name="connsiteY29" fmla="*/ 235620 h 253431"/>
                    <a:gd name="connsiteX30" fmla="*/ 49369 w 302523"/>
                    <a:gd name="connsiteY30" fmla="*/ 229953 h 253431"/>
                    <a:gd name="connsiteX31" fmla="*/ 32128 w 302523"/>
                    <a:gd name="connsiteY31" fmla="*/ 224285 h 253431"/>
                    <a:gd name="connsiteX32" fmla="*/ 0 w 302523"/>
                    <a:gd name="connsiteY32" fmla="*/ 208902 h 253431"/>
                    <a:gd name="connsiteX33" fmla="*/ 1562 w 302523"/>
                    <a:gd name="connsiteY33" fmla="*/ 167611 h 253431"/>
                    <a:gd name="connsiteX34" fmla="*/ 7049 w 302523"/>
                    <a:gd name="connsiteY34" fmla="*/ 143323 h 253431"/>
                    <a:gd name="connsiteX35" fmla="*/ 17240 w 302523"/>
                    <a:gd name="connsiteY35" fmla="*/ 130359 h 253431"/>
                    <a:gd name="connsiteX36" fmla="*/ 43882 w 302523"/>
                    <a:gd name="connsiteY36" fmla="*/ 132788 h 253431"/>
                    <a:gd name="connsiteX37" fmla="*/ 37615 w 302523"/>
                    <a:gd name="connsiteY37" fmla="*/ 37252 h 253431"/>
                    <a:gd name="connsiteX38" fmla="*/ 41529 w 302523"/>
                    <a:gd name="connsiteY38" fmla="*/ 38062 h 253431"/>
                    <a:gd name="connsiteX39" fmla="*/ 145771 w 302523"/>
                    <a:gd name="connsiteY39" fmla="*/ 44539 h 253431"/>
                    <a:gd name="connsiteX40" fmla="*/ 152038 w 302523"/>
                    <a:gd name="connsiteY40" fmla="*/ 0 h 25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302523" h="253431">
                      <a:moveTo>
                        <a:pt x="152038" y="0"/>
                      </a:moveTo>
                      <a:lnTo>
                        <a:pt x="174765" y="77734"/>
                      </a:lnTo>
                      <a:lnTo>
                        <a:pt x="189662" y="87449"/>
                      </a:lnTo>
                      <a:lnTo>
                        <a:pt x="207683" y="123073"/>
                      </a:lnTo>
                      <a:lnTo>
                        <a:pt x="241392" y="144942"/>
                      </a:lnTo>
                      <a:lnTo>
                        <a:pt x="250793" y="143323"/>
                      </a:lnTo>
                      <a:lnTo>
                        <a:pt x="253146" y="144942"/>
                      </a:lnTo>
                      <a:lnTo>
                        <a:pt x="253146" y="146561"/>
                      </a:lnTo>
                      <a:lnTo>
                        <a:pt x="256280" y="151419"/>
                      </a:lnTo>
                      <a:lnTo>
                        <a:pt x="277435" y="160325"/>
                      </a:lnTo>
                      <a:lnTo>
                        <a:pt x="297037" y="182994"/>
                      </a:lnTo>
                      <a:lnTo>
                        <a:pt x="302524" y="192710"/>
                      </a:lnTo>
                      <a:lnTo>
                        <a:pt x="292332" y="202425"/>
                      </a:lnTo>
                      <a:lnTo>
                        <a:pt x="279006" y="215379"/>
                      </a:lnTo>
                      <a:lnTo>
                        <a:pt x="270386" y="208902"/>
                      </a:lnTo>
                      <a:lnTo>
                        <a:pt x="238249" y="215379"/>
                      </a:lnTo>
                      <a:lnTo>
                        <a:pt x="235906" y="229143"/>
                      </a:lnTo>
                      <a:lnTo>
                        <a:pt x="222581" y="235620"/>
                      </a:lnTo>
                      <a:lnTo>
                        <a:pt x="207683" y="245335"/>
                      </a:lnTo>
                      <a:lnTo>
                        <a:pt x="189662" y="241287"/>
                      </a:lnTo>
                      <a:lnTo>
                        <a:pt x="182604" y="248574"/>
                      </a:lnTo>
                      <a:lnTo>
                        <a:pt x="165364" y="250193"/>
                      </a:lnTo>
                      <a:lnTo>
                        <a:pt x="150476" y="245335"/>
                      </a:lnTo>
                      <a:lnTo>
                        <a:pt x="130883" y="244526"/>
                      </a:lnTo>
                      <a:lnTo>
                        <a:pt x="127750" y="247764"/>
                      </a:lnTo>
                      <a:lnTo>
                        <a:pt x="119911" y="244526"/>
                      </a:lnTo>
                      <a:lnTo>
                        <a:pt x="117558" y="253432"/>
                      </a:lnTo>
                      <a:lnTo>
                        <a:pt x="108147" y="243716"/>
                      </a:lnTo>
                      <a:lnTo>
                        <a:pt x="98746" y="252622"/>
                      </a:lnTo>
                      <a:lnTo>
                        <a:pt x="65827" y="235620"/>
                      </a:lnTo>
                      <a:lnTo>
                        <a:pt x="49369" y="229953"/>
                      </a:lnTo>
                      <a:lnTo>
                        <a:pt x="32128" y="224285"/>
                      </a:lnTo>
                      <a:lnTo>
                        <a:pt x="0" y="208902"/>
                      </a:lnTo>
                      <a:lnTo>
                        <a:pt x="1562" y="167611"/>
                      </a:lnTo>
                      <a:lnTo>
                        <a:pt x="7049" y="143323"/>
                      </a:lnTo>
                      <a:lnTo>
                        <a:pt x="17240" y="130359"/>
                      </a:lnTo>
                      <a:lnTo>
                        <a:pt x="43882" y="132788"/>
                      </a:lnTo>
                      <a:lnTo>
                        <a:pt x="37615" y="37252"/>
                      </a:lnTo>
                      <a:lnTo>
                        <a:pt x="41529" y="38062"/>
                      </a:lnTo>
                      <a:lnTo>
                        <a:pt x="145771" y="44539"/>
                      </a:lnTo>
                      <a:lnTo>
                        <a:pt x="152038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4" name="Forma Livre: Forma 103">
                  <a:extLst>
                    <a:ext uri="{FF2B5EF4-FFF2-40B4-BE49-F238E27FC236}">
                      <a16:creationId xmlns:a16="http://schemas.microsoft.com/office/drawing/2014/main" id="{6607D9C3-DAA6-BD52-9FB9-D7A115CAF6A2}"/>
                    </a:ext>
                  </a:extLst>
                </p:cNvPr>
                <p:cNvSpPr/>
                <p:nvPr/>
              </p:nvSpPr>
              <p:spPr>
                <a:xfrm>
                  <a:off x="9758220" y="2455917"/>
                  <a:ext cx="265765" cy="196981"/>
                </a:xfrm>
                <a:custGeom>
                  <a:avLst/>
                  <a:gdLst>
                    <a:gd name="connsiteX0" fmla="*/ 275873 w 282930"/>
                    <a:gd name="connsiteY0" fmla="*/ 86639 h 189461"/>
                    <a:gd name="connsiteX1" fmla="*/ 282931 w 282930"/>
                    <a:gd name="connsiteY1" fmla="*/ 100403 h 189461"/>
                    <a:gd name="connsiteX2" fmla="*/ 270386 w 282930"/>
                    <a:gd name="connsiteY2" fmla="*/ 157077 h 189461"/>
                    <a:gd name="connsiteX3" fmla="*/ 258632 w 282930"/>
                    <a:gd name="connsiteY3" fmla="*/ 161125 h 189461"/>
                    <a:gd name="connsiteX4" fmla="*/ 237468 w 282930"/>
                    <a:gd name="connsiteY4" fmla="*/ 152219 h 189461"/>
                    <a:gd name="connsiteX5" fmla="*/ 233553 w 282930"/>
                    <a:gd name="connsiteY5" fmla="*/ 170840 h 189461"/>
                    <a:gd name="connsiteX6" fmla="*/ 239039 w 282930"/>
                    <a:gd name="connsiteY6" fmla="*/ 170840 h 189461"/>
                    <a:gd name="connsiteX7" fmla="*/ 222581 w 282930"/>
                    <a:gd name="connsiteY7" fmla="*/ 178937 h 189461"/>
                    <a:gd name="connsiteX8" fmla="*/ 217094 w 282930"/>
                    <a:gd name="connsiteY8" fmla="*/ 169221 h 189461"/>
                    <a:gd name="connsiteX9" fmla="*/ 210827 w 282930"/>
                    <a:gd name="connsiteY9" fmla="*/ 170840 h 189461"/>
                    <a:gd name="connsiteX10" fmla="*/ 213170 w 282930"/>
                    <a:gd name="connsiteY10" fmla="*/ 182985 h 189461"/>
                    <a:gd name="connsiteX11" fmla="*/ 207683 w 282930"/>
                    <a:gd name="connsiteY11" fmla="*/ 189462 h 189461"/>
                    <a:gd name="connsiteX12" fmla="*/ 201416 w 282930"/>
                    <a:gd name="connsiteY12" fmla="*/ 178127 h 189461"/>
                    <a:gd name="connsiteX13" fmla="*/ 185747 w 282930"/>
                    <a:gd name="connsiteY13" fmla="*/ 181366 h 189461"/>
                    <a:gd name="connsiteX14" fmla="*/ 181042 w 282930"/>
                    <a:gd name="connsiteY14" fmla="*/ 181366 h 189461"/>
                    <a:gd name="connsiteX15" fmla="*/ 157525 w 282930"/>
                    <a:gd name="connsiteY15" fmla="*/ 184604 h 189461"/>
                    <a:gd name="connsiteX16" fmla="*/ 163011 w 282930"/>
                    <a:gd name="connsiteY16" fmla="*/ 138455 h 189461"/>
                    <a:gd name="connsiteX17" fmla="*/ 154391 w 282930"/>
                    <a:gd name="connsiteY17" fmla="*/ 127930 h 189461"/>
                    <a:gd name="connsiteX18" fmla="*/ 142637 w 282930"/>
                    <a:gd name="connsiteY18" fmla="*/ 124692 h 189461"/>
                    <a:gd name="connsiteX19" fmla="*/ 134798 w 282930"/>
                    <a:gd name="connsiteY19" fmla="*/ 126311 h 189461"/>
                    <a:gd name="connsiteX20" fmla="*/ 115205 w 282930"/>
                    <a:gd name="connsiteY20" fmla="*/ 119024 h 189461"/>
                    <a:gd name="connsiteX21" fmla="*/ 83858 w 282930"/>
                    <a:gd name="connsiteY21" fmla="*/ 135217 h 189461"/>
                    <a:gd name="connsiteX22" fmla="*/ 72104 w 282930"/>
                    <a:gd name="connsiteY22" fmla="*/ 131978 h 189461"/>
                    <a:gd name="connsiteX23" fmla="*/ 68180 w 282930"/>
                    <a:gd name="connsiteY23" fmla="*/ 135217 h 189461"/>
                    <a:gd name="connsiteX24" fmla="*/ 57208 w 282930"/>
                    <a:gd name="connsiteY24" fmla="*/ 133598 h 189461"/>
                    <a:gd name="connsiteX25" fmla="*/ 41539 w 282930"/>
                    <a:gd name="connsiteY25" fmla="*/ 119024 h 189461"/>
                    <a:gd name="connsiteX26" fmla="*/ 36052 w 282930"/>
                    <a:gd name="connsiteY26" fmla="*/ 112547 h 189461"/>
                    <a:gd name="connsiteX27" fmla="*/ 22727 w 282930"/>
                    <a:gd name="connsiteY27" fmla="*/ 111738 h 189461"/>
                    <a:gd name="connsiteX28" fmla="*/ 14888 w 282930"/>
                    <a:gd name="connsiteY28" fmla="*/ 121453 h 189461"/>
                    <a:gd name="connsiteX29" fmla="*/ 5487 w 282930"/>
                    <a:gd name="connsiteY29" fmla="*/ 123882 h 189461"/>
                    <a:gd name="connsiteX30" fmla="*/ 0 w 282930"/>
                    <a:gd name="connsiteY30" fmla="*/ 114167 h 189461"/>
                    <a:gd name="connsiteX31" fmla="*/ 8620 w 282930"/>
                    <a:gd name="connsiteY31" fmla="*/ 112547 h 189461"/>
                    <a:gd name="connsiteX32" fmla="*/ 9401 w 282930"/>
                    <a:gd name="connsiteY32" fmla="*/ 103641 h 189461"/>
                    <a:gd name="connsiteX33" fmla="*/ 14888 w 282930"/>
                    <a:gd name="connsiteY33" fmla="*/ 100403 h 189461"/>
                    <a:gd name="connsiteX34" fmla="*/ 60341 w 282930"/>
                    <a:gd name="connsiteY34" fmla="*/ 105261 h 189461"/>
                    <a:gd name="connsiteX35" fmla="*/ 93259 w 282930"/>
                    <a:gd name="connsiteY35" fmla="*/ 98784 h 189461"/>
                    <a:gd name="connsiteX36" fmla="*/ 98746 w 282930"/>
                    <a:gd name="connsiteY36" fmla="*/ 104451 h 189461"/>
                    <a:gd name="connsiteX37" fmla="*/ 109719 w 282930"/>
                    <a:gd name="connsiteY37" fmla="*/ 104451 h 189461"/>
                    <a:gd name="connsiteX38" fmla="*/ 123044 w 282930"/>
                    <a:gd name="connsiteY38" fmla="*/ 111738 h 189461"/>
                    <a:gd name="connsiteX39" fmla="*/ 144199 w 282930"/>
                    <a:gd name="connsiteY39" fmla="*/ 118215 h 189461"/>
                    <a:gd name="connsiteX40" fmla="*/ 154391 w 282930"/>
                    <a:gd name="connsiteY40" fmla="*/ 114976 h 189461"/>
                    <a:gd name="connsiteX41" fmla="*/ 159096 w 282930"/>
                    <a:gd name="connsiteY41" fmla="*/ 123882 h 189461"/>
                    <a:gd name="connsiteX42" fmla="*/ 163792 w 282930"/>
                    <a:gd name="connsiteY42" fmla="*/ 126311 h 189461"/>
                    <a:gd name="connsiteX43" fmla="*/ 177118 w 282930"/>
                    <a:gd name="connsiteY43" fmla="*/ 117405 h 189461"/>
                    <a:gd name="connsiteX44" fmla="*/ 180251 w 282930"/>
                    <a:gd name="connsiteY44" fmla="*/ 110118 h 189461"/>
                    <a:gd name="connsiteX45" fmla="*/ 178689 w 282930"/>
                    <a:gd name="connsiteY45" fmla="*/ 102832 h 189461"/>
                    <a:gd name="connsiteX46" fmla="*/ 186528 w 282930"/>
                    <a:gd name="connsiteY46" fmla="*/ 93926 h 189461"/>
                    <a:gd name="connsiteX47" fmla="*/ 195929 w 282930"/>
                    <a:gd name="connsiteY47" fmla="*/ 97164 h 189461"/>
                    <a:gd name="connsiteX48" fmla="*/ 215522 w 282930"/>
                    <a:gd name="connsiteY48" fmla="*/ 91497 h 189461"/>
                    <a:gd name="connsiteX49" fmla="*/ 226495 w 282930"/>
                    <a:gd name="connsiteY49" fmla="*/ 89878 h 189461"/>
                    <a:gd name="connsiteX50" fmla="*/ 224143 w 282930"/>
                    <a:gd name="connsiteY50" fmla="*/ 83401 h 189461"/>
                    <a:gd name="connsiteX51" fmla="*/ 226495 w 282930"/>
                    <a:gd name="connsiteY51" fmla="*/ 72876 h 189461"/>
                    <a:gd name="connsiteX52" fmla="*/ 221790 w 282930"/>
                    <a:gd name="connsiteY52" fmla="*/ 71256 h 189461"/>
                    <a:gd name="connsiteX53" fmla="*/ 220228 w 282930"/>
                    <a:gd name="connsiteY53" fmla="*/ 65580 h 189461"/>
                    <a:gd name="connsiteX54" fmla="*/ 225714 w 282930"/>
                    <a:gd name="connsiteY54" fmla="*/ 62341 h 189461"/>
                    <a:gd name="connsiteX55" fmla="*/ 234335 w 282930"/>
                    <a:gd name="connsiteY55" fmla="*/ 38052 h 189461"/>
                    <a:gd name="connsiteX56" fmla="*/ 253146 w 282930"/>
                    <a:gd name="connsiteY56" fmla="*/ 26718 h 189461"/>
                    <a:gd name="connsiteX57" fmla="*/ 253146 w 282930"/>
                    <a:gd name="connsiteY57" fmla="*/ 9715 h 189461"/>
                    <a:gd name="connsiteX58" fmla="*/ 254708 w 282930"/>
                    <a:gd name="connsiteY58" fmla="*/ 0 h 189461"/>
                    <a:gd name="connsiteX59" fmla="*/ 260195 w 282930"/>
                    <a:gd name="connsiteY59" fmla="*/ 0 h 189461"/>
                    <a:gd name="connsiteX60" fmla="*/ 265681 w 282930"/>
                    <a:gd name="connsiteY60" fmla="*/ 40481 h 189461"/>
                    <a:gd name="connsiteX61" fmla="*/ 275873 w 282930"/>
                    <a:gd name="connsiteY61" fmla="*/ 59912 h 189461"/>
                    <a:gd name="connsiteX62" fmla="*/ 275873 w 282930"/>
                    <a:gd name="connsiteY62" fmla="*/ 86639 h 189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282930" h="189461">
                      <a:moveTo>
                        <a:pt x="275873" y="86639"/>
                      </a:moveTo>
                      <a:lnTo>
                        <a:pt x="282931" y="100403"/>
                      </a:lnTo>
                      <a:lnTo>
                        <a:pt x="270386" y="157077"/>
                      </a:lnTo>
                      <a:lnTo>
                        <a:pt x="258632" y="161125"/>
                      </a:lnTo>
                      <a:lnTo>
                        <a:pt x="237468" y="152219"/>
                      </a:lnTo>
                      <a:lnTo>
                        <a:pt x="233553" y="170840"/>
                      </a:lnTo>
                      <a:lnTo>
                        <a:pt x="239039" y="170840"/>
                      </a:lnTo>
                      <a:lnTo>
                        <a:pt x="222581" y="178937"/>
                      </a:lnTo>
                      <a:lnTo>
                        <a:pt x="217094" y="169221"/>
                      </a:lnTo>
                      <a:lnTo>
                        <a:pt x="210827" y="170840"/>
                      </a:lnTo>
                      <a:lnTo>
                        <a:pt x="213170" y="182985"/>
                      </a:lnTo>
                      <a:lnTo>
                        <a:pt x="207683" y="189462"/>
                      </a:lnTo>
                      <a:lnTo>
                        <a:pt x="201416" y="178127"/>
                      </a:lnTo>
                      <a:lnTo>
                        <a:pt x="185747" y="181366"/>
                      </a:lnTo>
                      <a:lnTo>
                        <a:pt x="181042" y="181366"/>
                      </a:lnTo>
                      <a:lnTo>
                        <a:pt x="157525" y="184604"/>
                      </a:lnTo>
                      <a:lnTo>
                        <a:pt x="163011" y="138455"/>
                      </a:lnTo>
                      <a:lnTo>
                        <a:pt x="154391" y="127930"/>
                      </a:lnTo>
                      <a:lnTo>
                        <a:pt x="142637" y="124692"/>
                      </a:lnTo>
                      <a:lnTo>
                        <a:pt x="134798" y="126311"/>
                      </a:lnTo>
                      <a:lnTo>
                        <a:pt x="115205" y="119024"/>
                      </a:lnTo>
                      <a:lnTo>
                        <a:pt x="83858" y="135217"/>
                      </a:lnTo>
                      <a:lnTo>
                        <a:pt x="72104" y="131978"/>
                      </a:lnTo>
                      <a:lnTo>
                        <a:pt x="68180" y="135217"/>
                      </a:lnTo>
                      <a:lnTo>
                        <a:pt x="57208" y="133598"/>
                      </a:lnTo>
                      <a:lnTo>
                        <a:pt x="41539" y="119024"/>
                      </a:lnTo>
                      <a:lnTo>
                        <a:pt x="36052" y="112547"/>
                      </a:lnTo>
                      <a:lnTo>
                        <a:pt x="22727" y="111738"/>
                      </a:lnTo>
                      <a:lnTo>
                        <a:pt x="14888" y="121453"/>
                      </a:lnTo>
                      <a:lnTo>
                        <a:pt x="5487" y="123882"/>
                      </a:lnTo>
                      <a:lnTo>
                        <a:pt x="0" y="114167"/>
                      </a:lnTo>
                      <a:lnTo>
                        <a:pt x="8620" y="112547"/>
                      </a:lnTo>
                      <a:lnTo>
                        <a:pt x="9401" y="103641"/>
                      </a:lnTo>
                      <a:lnTo>
                        <a:pt x="14888" y="100403"/>
                      </a:lnTo>
                      <a:lnTo>
                        <a:pt x="60341" y="105261"/>
                      </a:lnTo>
                      <a:lnTo>
                        <a:pt x="93259" y="98784"/>
                      </a:lnTo>
                      <a:lnTo>
                        <a:pt x="98746" y="104451"/>
                      </a:lnTo>
                      <a:lnTo>
                        <a:pt x="109719" y="104451"/>
                      </a:lnTo>
                      <a:lnTo>
                        <a:pt x="123044" y="111738"/>
                      </a:lnTo>
                      <a:lnTo>
                        <a:pt x="144199" y="118215"/>
                      </a:lnTo>
                      <a:lnTo>
                        <a:pt x="154391" y="114976"/>
                      </a:lnTo>
                      <a:lnTo>
                        <a:pt x="159096" y="123882"/>
                      </a:lnTo>
                      <a:lnTo>
                        <a:pt x="163792" y="126311"/>
                      </a:lnTo>
                      <a:lnTo>
                        <a:pt x="177118" y="117405"/>
                      </a:lnTo>
                      <a:lnTo>
                        <a:pt x="180251" y="110118"/>
                      </a:lnTo>
                      <a:lnTo>
                        <a:pt x="178689" y="102832"/>
                      </a:lnTo>
                      <a:lnTo>
                        <a:pt x="186528" y="93926"/>
                      </a:lnTo>
                      <a:lnTo>
                        <a:pt x="195929" y="97164"/>
                      </a:lnTo>
                      <a:lnTo>
                        <a:pt x="215522" y="91497"/>
                      </a:lnTo>
                      <a:lnTo>
                        <a:pt x="226495" y="89878"/>
                      </a:lnTo>
                      <a:lnTo>
                        <a:pt x="224143" y="83401"/>
                      </a:lnTo>
                      <a:lnTo>
                        <a:pt x="226495" y="72876"/>
                      </a:lnTo>
                      <a:lnTo>
                        <a:pt x="221790" y="71256"/>
                      </a:lnTo>
                      <a:lnTo>
                        <a:pt x="220228" y="65580"/>
                      </a:lnTo>
                      <a:lnTo>
                        <a:pt x="225714" y="62341"/>
                      </a:lnTo>
                      <a:lnTo>
                        <a:pt x="234335" y="38052"/>
                      </a:lnTo>
                      <a:lnTo>
                        <a:pt x="253146" y="26718"/>
                      </a:lnTo>
                      <a:lnTo>
                        <a:pt x="253146" y="9715"/>
                      </a:lnTo>
                      <a:lnTo>
                        <a:pt x="254708" y="0"/>
                      </a:lnTo>
                      <a:lnTo>
                        <a:pt x="260195" y="0"/>
                      </a:lnTo>
                      <a:lnTo>
                        <a:pt x="265681" y="40481"/>
                      </a:lnTo>
                      <a:lnTo>
                        <a:pt x="275873" y="59912"/>
                      </a:lnTo>
                      <a:lnTo>
                        <a:pt x="275873" y="86639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5" name="Forma Livre: Forma 104">
                  <a:extLst>
                    <a:ext uri="{FF2B5EF4-FFF2-40B4-BE49-F238E27FC236}">
                      <a16:creationId xmlns:a16="http://schemas.microsoft.com/office/drawing/2014/main" id="{270BB3E9-0850-5E0C-1865-F3E0AFCE4F5C}"/>
                    </a:ext>
                  </a:extLst>
                </p:cNvPr>
                <p:cNvSpPr/>
                <p:nvPr/>
              </p:nvSpPr>
              <p:spPr>
                <a:xfrm>
                  <a:off x="9197969" y="2794324"/>
                  <a:ext cx="175954" cy="313164"/>
                </a:xfrm>
                <a:custGeom>
                  <a:avLst/>
                  <a:gdLst>
                    <a:gd name="connsiteX0" fmla="*/ 171650 w 187318"/>
                    <a:gd name="connsiteY0" fmla="*/ 107690 h 301209"/>
                    <a:gd name="connsiteX1" fmla="*/ 167726 w 187318"/>
                    <a:gd name="connsiteY1" fmla="*/ 138455 h 301209"/>
                    <a:gd name="connsiteX2" fmla="*/ 167726 w 187318"/>
                    <a:gd name="connsiteY2" fmla="*/ 144123 h 301209"/>
                    <a:gd name="connsiteX3" fmla="*/ 171650 w 187318"/>
                    <a:gd name="connsiteY3" fmla="*/ 166802 h 301209"/>
                    <a:gd name="connsiteX4" fmla="*/ 171650 w 187318"/>
                    <a:gd name="connsiteY4" fmla="*/ 168421 h 301209"/>
                    <a:gd name="connsiteX5" fmla="*/ 187319 w 187318"/>
                    <a:gd name="connsiteY5" fmla="*/ 272053 h 301209"/>
                    <a:gd name="connsiteX6" fmla="*/ 152838 w 187318"/>
                    <a:gd name="connsiteY6" fmla="*/ 297971 h 301209"/>
                    <a:gd name="connsiteX7" fmla="*/ 150486 w 187318"/>
                    <a:gd name="connsiteY7" fmla="*/ 301209 h 301209"/>
                    <a:gd name="connsiteX8" fmla="*/ 144999 w 187318"/>
                    <a:gd name="connsiteY8" fmla="*/ 300399 h 301209"/>
                    <a:gd name="connsiteX9" fmla="*/ 139513 w 187318"/>
                    <a:gd name="connsiteY9" fmla="*/ 286626 h 301209"/>
                    <a:gd name="connsiteX10" fmla="*/ 152048 w 187318"/>
                    <a:gd name="connsiteY10" fmla="*/ 272053 h 301209"/>
                    <a:gd name="connsiteX11" fmla="*/ 148914 w 187318"/>
                    <a:gd name="connsiteY11" fmla="*/ 266386 h 301209"/>
                    <a:gd name="connsiteX12" fmla="*/ 141075 w 187318"/>
                    <a:gd name="connsiteY12" fmla="*/ 270434 h 301209"/>
                    <a:gd name="connsiteX13" fmla="*/ 137941 w 187318"/>
                    <a:gd name="connsiteY13" fmla="*/ 268005 h 301209"/>
                    <a:gd name="connsiteX14" fmla="*/ 135588 w 187318"/>
                    <a:gd name="connsiteY14" fmla="*/ 258289 h 301209"/>
                    <a:gd name="connsiteX15" fmla="*/ 126187 w 187318"/>
                    <a:gd name="connsiteY15" fmla="*/ 255051 h 301209"/>
                    <a:gd name="connsiteX16" fmla="*/ 122272 w 187318"/>
                    <a:gd name="connsiteY16" fmla="*/ 247764 h 301209"/>
                    <a:gd name="connsiteX17" fmla="*/ 102680 w 187318"/>
                    <a:gd name="connsiteY17" fmla="*/ 243716 h 301209"/>
                    <a:gd name="connsiteX18" fmla="*/ 86220 w 187318"/>
                    <a:gd name="connsiteY18" fmla="*/ 258289 h 301209"/>
                    <a:gd name="connsiteX19" fmla="*/ 74457 w 187318"/>
                    <a:gd name="connsiteY19" fmla="*/ 255051 h 301209"/>
                    <a:gd name="connsiteX20" fmla="*/ 70542 w 187318"/>
                    <a:gd name="connsiteY20" fmla="*/ 238858 h 301209"/>
                    <a:gd name="connsiteX21" fmla="*/ 66627 w 187318"/>
                    <a:gd name="connsiteY21" fmla="*/ 238049 h 301209"/>
                    <a:gd name="connsiteX22" fmla="*/ 59570 w 187318"/>
                    <a:gd name="connsiteY22" fmla="*/ 243716 h 301209"/>
                    <a:gd name="connsiteX23" fmla="*/ 53302 w 187318"/>
                    <a:gd name="connsiteY23" fmla="*/ 237239 h 301209"/>
                    <a:gd name="connsiteX24" fmla="*/ 54083 w 187318"/>
                    <a:gd name="connsiteY24" fmla="*/ 230762 h 301209"/>
                    <a:gd name="connsiteX25" fmla="*/ 47816 w 187318"/>
                    <a:gd name="connsiteY25" fmla="*/ 221047 h 301209"/>
                    <a:gd name="connsiteX26" fmla="*/ 49378 w 187318"/>
                    <a:gd name="connsiteY26" fmla="*/ 213760 h 301209"/>
                    <a:gd name="connsiteX27" fmla="*/ 66618 w 187318"/>
                    <a:gd name="connsiteY27" fmla="*/ 188662 h 301209"/>
                    <a:gd name="connsiteX28" fmla="*/ 43892 w 187318"/>
                    <a:gd name="connsiteY28" fmla="*/ 170850 h 301209"/>
                    <a:gd name="connsiteX29" fmla="*/ 39977 w 187318"/>
                    <a:gd name="connsiteY29" fmla="*/ 166802 h 301209"/>
                    <a:gd name="connsiteX30" fmla="*/ 30566 w 187318"/>
                    <a:gd name="connsiteY30" fmla="*/ 157896 h 301209"/>
                    <a:gd name="connsiteX31" fmla="*/ 42329 w 187318"/>
                    <a:gd name="connsiteY31" fmla="*/ 152219 h 301209"/>
                    <a:gd name="connsiteX32" fmla="*/ 49378 w 187318"/>
                    <a:gd name="connsiteY32" fmla="*/ 149790 h 301209"/>
                    <a:gd name="connsiteX33" fmla="*/ 63484 w 187318"/>
                    <a:gd name="connsiteY33" fmla="*/ 140075 h 301209"/>
                    <a:gd name="connsiteX34" fmla="*/ 65056 w 187318"/>
                    <a:gd name="connsiteY34" fmla="*/ 115786 h 301209"/>
                    <a:gd name="connsiteX35" fmla="*/ 39977 w 187318"/>
                    <a:gd name="connsiteY35" fmla="*/ 122263 h 301209"/>
                    <a:gd name="connsiteX36" fmla="*/ 42329 w 187318"/>
                    <a:gd name="connsiteY36" fmla="*/ 117405 h 301209"/>
                    <a:gd name="connsiteX37" fmla="*/ 46244 w 187318"/>
                    <a:gd name="connsiteY37" fmla="*/ 98784 h 301209"/>
                    <a:gd name="connsiteX38" fmla="*/ 47816 w 187318"/>
                    <a:gd name="connsiteY38" fmla="*/ 98784 h 301209"/>
                    <a:gd name="connsiteX39" fmla="*/ 54083 w 187318"/>
                    <a:gd name="connsiteY39" fmla="*/ 63160 h 301209"/>
                    <a:gd name="connsiteX40" fmla="*/ 43892 w 187318"/>
                    <a:gd name="connsiteY40" fmla="*/ 59112 h 301209"/>
                    <a:gd name="connsiteX41" fmla="*/ 42329 w 187318"/>
                    <a:gd name="connsiteY41" fmla="*/ 57493 h 301209"/>
                    <a:gd name="connsiteX42" fmla="*/ 0 w 187318"/>
                    <a:gd name="connsiteY42" fmla="*/ 33204 h 301209"/>
                    <a:gd name="connsiteX43" fmla="*/ 22727 w 187318"/>
                    <a:gd name="connsiteY43" fmla="*/ 17002 h 301209"/>
                    <a:gd name="connsiteX44" fmla="*/ 22727 w 187318"/>
                    <a:gd name="connsiteY44" fmla="*/ 17812 h 301209"/>
                    <a:gd name="connsiteX45" fmla="*/ 30566 w 187318"/>
                    <a:gd name="connsiteY45" fmla="*/ 12144 h 301209"/>
                    <a:gd name="connsiteX46" fmla="*/ 53302 w 187318"/>
                    <a:gd name="connsiteY46" fmla="*/ 0 h 301209"/>
                    <a:gd name="connsiteX47" fmla="*/ 66618 w 187318"/>
                    <a:gd name="connsiteY47" fmla="*/ 1619 h 301209"/>
                    <a:gd name="connsiteX48" fmla="*/ 66618 w 187318"/>
                    <a:gd name="connsiteY48" fmla="*/ 810 h 301209"/>
                    <a:gd name="connsiteX49" fmla="*/ 110509 w 187318"/>
                    <a:gd name="connsiteY49" fmla="*/ 21060 h 301209"/>
                    <a:gd name="connsiteX50" fmla="*/ 122263 w 187318"/>
                    <a:gd name="connsiteY50" fmla="*/ 26727 h 301209"/>
                    <a:gd name="connsiteX51" fmla="*/ 155972 w 187318"/>
                    <a:gd name="connsiteY51" fmla="*/ 39681 h 301209"/>
                    <a:gd name="connsiteX52" fmla="*/ 177127 w 187318"/>
                    <a:gd name="connsiteY52" fmla="*/ 48587 h 301209"/>
                    <a:gd name="connsiteX53" fmla="*/ 179480 w 187318"/>
                    <a:gd name="connsiteY53" fmla="*/ 52635 h 301209"/>
                    <a:gd name="connsiteX54" fmla="*/ 177127 w 187318"/>
                    <a:gd name="connsiteY54" fmla="*/ 71257 h 301209"/>
                    <a:gd name="connsiteX55" fmla="*/ 175565 w 187318"/>
                    <a:gd name="connsiteY55" fmla="*/ 84211 h 301209"/>
                    <a:gd name="connsiteX56" fmla="*/ 171641 w 187318"/>
                    <a:gd name="connsiteY56" fmla="*/ 107690 h 301209"/>
                    <a:gd name="connsiteX57" fmla="*/ 171641 w 187318"/>
                    <a:gd name="connsiteY57" fmla="*/ 107690 h 301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87318" h="301209">
                      <a:moveTo>
                        <a:pt x="171650" y="107690"/>
                      </a:moveTo>
                      <a:lnTo>
                        <a:pt x="167726" y="138455"/>
                      </a:lnTo>
                      <a:lnTo>
                        <a:pt x="167726" y="144123"/>
                      </a:lnTo>
                      <a:lnTo>
                        <a:pt x="171650" y="166802"/>
                      </a:lnTo>
                      <a:lnTo>
                        <a:pt x="171650" y="168421"/>
                      </a:lnTo>
                      <a:lnTo>
                        <a:pt x="187319" y="272053"/>
                      </a:lnTo>
                      <a:lnTo>
                        <a:pt x="152838" y="297971"/>
                      </a:lnTo>
                      <a:lnTo>
                        <a:pt x="150486" y="301209"/>
                      </a:lnTo>
                      <a:lnTo>
                        <a:pt x="144999" y="300399"/>
                      </a:lnTo>
                      <a:lnTo>
                        <a:pt x="139513" y="286626"/>
                      </a:lnTo>
                      <a:lnTo>
                        <a:pt x="152048" y="272053"/>
                      </a:lnTo>
                      <a:lnTo>
                        <a:pt x="148914" y="266386"/>
                      </a:lnTo>
                      <a:lnTo>
                        <a:pt x="141075" y="270434"/>
                      </a:lnTo>
                      <a:lnTo>
                        <a:pt x="137941" y="268005"/>
                      </a:lnTo>
                      <a:lnTo>
                        <a:pt x="135588" y="258289"/>
                      </a:lnTo>
                      <a:lnTo>
                        <a:pt x="126187" y="255051"/>
                      </a:lnTo>
                      <a:lnTo>
                        <a:pt x="122272" y="247764"/>
                      </a:lnTo>
                      <a:lnTo>
                        <a:pt x="102680" y="243716"/>
                      </a:lnTo>
                      <a:lnTo>
                        <a:pt x="86220" y="258289"/>
                      </a:lnTo>
                      <a:lnTo>
                        <a:pt x="74457" y="255051"/>
                      </a:lnTo>
                      <a:lnTo>
                        <a:pt x="70542" y="238858"/>
                      </a:lnTo>
                      <a:lnTo>
                        <a:pt x="66627" y="238049"/>
                      </a:lnTo>
                      <a:lnTo>
                        <a:pt x="59570" y="243716"/>
                      </a:lnTo>
                      <a:lnTo>
                        <a:pt x="53302" y="237239"/>
                      </a:lnTo>
                      <a:lnTo>
                        <a:pt x="54083" y="230762"/>
                      </a:lnTo>
                      <a:lnTo>
                        <a:pt x="47816" y="221047"/>
                      </a:lnTo>
                      <a:lnTo>
                        <a:pt x="49378" y="213760"/>
                      </a:lnTo>
                      <a:lnTo>
                        <a:pt x="66618" y="188662"/>
                      </a:lnTo>
                      <a:lnTo>
                        <a:pt x="43892" y="170850"/>
                      </a:lnTo>
                      <a:lnTo>
                        <a:pt x="39977" y="166802"/>
                      </a:lnTo>
                      <a:lnTo>
                        <a:pt x="30566" y="157896"/>
                      </a:lnTo>
                      <a:lnTo>
                        <a:pt x="42329" y="152219"/>
                      </a:lnTo>
                      <a:lnTo>
                        <a:pt x="49378" y="149790"/>
                      </a:lnTo>
                      <a:lnTo>
                        <a:pt x="63484" y="140075"/>
                      </a:lnTo>
                      <a:lnTo>
                        <a:pt x="65056" y="115786"/>
                      </a:lnTo>
                      <a:lnTo>
                        <a:pt x="39977" y="122263"/>
                      </a:lnTo>
                      <a:lnTo>
                        <a:pt x="42329" y="117405"/>
                      </a:lnTo>
                      <a:lnTo>
                        <a:pt x="46244" y="98784"/>
                      </a:lnTo>
                      <a:lnTo>
                        <a:pt x="47816" y="98784"/>
                      </a:lnTo>
                      <a:lnTo>
                        <a:pt x="54083" y="63160"/>
                      </a:lnTo>
                      <a:lnTo>
                        <a:pt x="43892" y="59112"/>
                      </a:lnTo>
                      <a:lnTo>
                        <a:pt x="42329" y="57493"/>
                      </a:lnTo>
                      <a:lnTo>
                        <a:pt x="0" y="33204"/>
                      </a:lnTo>
                      <a:lnTo>
                        <a:pt x="22727" y="17002"/>
                      </a:lnTo>
                      <a:lnTo>
                        <a:pt x="22727" y="17812"/>
                      </a:lnTo>
                      <a:lnTo>
                        <a:pt x="30566" y="12144"/>
                      </a:lnTo>
                      <a:lnTo>
                        <a:pt x="53302" y="0"/>
                      </a:lnTo>
                      <a:lnTo>
                        <a:pt x="66618" y="1619"/>
                      </a:lnTo>
                      <a:lnTo>
                        <a:pt x="66618" y="810"/>
                      </a:lnTo>
                      <a:lnTo>
                        <a:pt x="110509" y="21060"/>
                      </a:lnTo>
                      <a:lnTo>
                        <a:pt x="122263" y="26727"/>
                      </a:lnTo>
                      <a:lnTo>
                        <a:pt x="155972" y="39681"/>
                      </a:lnTo>
                      <a:lnTo>
                        <a:pt x="177127" y="48587"/>
                      </a:lnTo>
                      <a:lnTo>
                        <a:pt x="179480" y="52635"/>
                      </a:lnTo>
                      <a:lnTo>
                        <a:pt x="177127" y="71257"/>
                      </a:lnTo>
                      <a:lnTo>
                        <a:pt x="175565" y="84211"/>
                      </a:lnTo>
                      <a:lnTo>
                        <a:pt x="171641" y="107690"/>
                      </a:lnTo>
                      <a:lnTo>
                        <a:pt x="171641" y="10769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6" name="Forma Livre: Forma 105">
                  <a:extLst>
                    <a:ext uri="{FF2B5EF4-FFF2-40B4-BE49-F238E27FC236}">
                      <a16:creationId xmlns:a16="http://schemas.microsoft.com/office/drawing/2014/main" id="{A11BB955-D150-4675-0929-1259EBC6BDFD}"/>
                    </a:ext>
                  </a:extLst>
                </p:cNvPr>
                <p:cNvSpPr/>
                <p:nvPr/>
              </p:nvSpPr>
              <p:spPr>
                <a:xfrm>
                  <a:off x="9518213" y="2594818"/>
                  <a:ext cx="287855" cy="216342"/>
                </a:xfrm>
                <a:custGeom>
                  <a:avLst/>
                  <a:gdLst>
                    <a:gd name="connsiteX0" fmla="*/ 250803 w 306447"/>
                    <a:gd name="connsiteY0" fmla="*/ 0 h 208083"/>
                    <a:gd name="connsiteX1" fmla="*/ 259423 w 306447"/>
                    <a:gd name="connsiteY1" fmla="*/ 23479 h 208083"/>
                    <a:gd name="connsiteX2" fmla="*/ 274310 w 306447"/>
                    <a:gd name="connsiteY2" fmla="*/ 25098 h 208083"/>
                    <a:gd name="connsiteX3" fmla="*/ 279797 w 306447"/>
                    <a:gd name="connsiteY3" fmla="*/ 38052 h 208083"/>
                    <a:gd name="connsiteX4" fmla="*/ 286074 w 306447"/>
                    <a:gd name="connsiteY4" fmla="*/ 42910 h 208083"/>
                    <a:gd name="connsiteX5" fmla="*/ 275882 w 306447"/>
                    <a:gd name="connsiteY5" fmla="*/ 69628 h 208083"/>
                    <a:gd name="connsiteX6" fmla="*/ 297046 w 306447"/>
                    <a:gd name="connsiteY6" fmla="*/ 88259 h 208083"/>
                    <a:gd name="connsiteX7" fmla="*/ 302533 w 306447"/>
                    <a:gd name="connsiteY7" fmla="*/ 100403 h 208083"/>
                    <a:gd name="connsiteX8" fmla="*/ 274310 w 306447"/>
                    <a:gd name="connsiteY8" fmla="*/ 107690 h 208083"/>
                    <a:gd name="connsiteX9" fmla="*/ 279797 w 306447"/>
                    <a:gd name="connsiteY9" fmla="*/ 131978 h 208083"/>
                    <a:gd name="connsiteX10" fmla="*/ 294694 w 306447"/>
                    <a:gd name="connsiteY10" fmla="*/ 129550 h 208083"/>
                    <a:gd name="connsiteX11" fmla="*/ 300961 w 306447"/>
                    <a:gd name="connsiteY11" fmla="*/ 132788 h 208083"/>
                    <a:gd name="connsiteX12" fmla="*/ 306448 w 306447"/>
                    <a:gd name="connsiteY12" fmla="*/ 139265 h 208083"/>
                    <a:gd name="connsiteX13" fmla="*/ 304876 w 306447"/>
                    <a:gd name="connsiteY13" fmla="*/ 148980 h 208083"/>
                    <a:gd name="connsiteX14" fmla="*/ 293122 w 306447"/>
                    <a:gd name="connsiteY14" fmla="*/ 153029 h 208083"/>
                    <a:gd name="connsiteX15" fmla="*/ 276663 w 306447"/>
                    <a:gd name="connsiteY15" fmla="*/ 158696 h 208083"/>
                    <a:gd name="connsiteX16" fmla="*/ 254718 w 306447"/>
                    <a:gd name="connsiteY16" fmla="*/ 167602 h 208083"/>
                    <a:gd name="connsiteX17" fmla="*/ 231990 w 306447"/>
                    <a:gd name="connsiteY17" fmla="*/ 174888 h 208083"/>
                    <a:gd name="connsiteX18" fmla="*/ 226504 w 306447"/>
                    <a:gd name="connsiteY18" fmla="*/ 184604 h 208083"/>
                    <a:gd name="connsiteX19" fmla="*/ 218665 w 306447"/>
                    <a:gd name="connsiteY19" fmla="*/ 201606 h 208083"/>
                    <a:gd name="connsiteX20" fmla="*/ 210826 w 306447"/>
                    <a:gd name="connsiteY20" fmla="*/ 204035 h 208083"/>
                    <a:gd name="connsiteX21" fmla="*/ 209264 w 306447"/>
                    <a:gd name="connsiteY21" fmla="*/ 200796 h 208083"/>
                    <a:gd name="connsiteX22" fmla="*/ 198291 w 306447"/>
                    <a:gd name="connsiteY22" fmla="*/ 196748 h 208083"/>
                    <a:gd name="connsiteX23" fmla="*/ 165373 w 306447"/>
                    <a:gd name="connsiteY23" fmla="*/ 202416 h 208083"/>
                    <a:gd name="connsiteX24" fmla="*/ 154400 w 306447"/>
                    <a:gd name="connsiteY24" fmla="*/ 193510 h 208083"/>
                    <a:gd name="connsiteX25" fmla="*/ 131673 w 306447"/>
                    <a:gd name="connsiteY25" fmla="*/ 188652 h 208083"/>
                    <a:gd name="connsiteX26" fmla="*/ 129321 w 306447"/>
                    <a:gd name="connsiteY26" fmla="*/ 185414 h 208083"/>
                    <a:gd name="connsiteX27" fmla="*/ 112080 w 306447"/>
                    <a:gd name="connsiteY27" fmla="*/ 208083 h 208083"/>
                    <a:gd name="connsiteX28" fmla="*/ 101108 w 306447"/>
                    <a:gd name="connsiteY28" fmla="*/ 202416 h 208083"/>
                    <a:gd name="connsiteX29" fmla="*/ 97193 w 306447"/>
                    <a:gd name="connsiteY29" fmla="*/ 204845 h 208083"/>
                    <a:gd name="connsiteX30" fmla="*/ 79943 w 306447"/>
                    <a:gd name="connsiteY30" fmla="*/ 201606 h 208083"/>
                    <a:gd name="connsiteX31" fmla="*/ 55654 w 306447"/>
                    <a:gd name="connsiteY31" fmla="*/ 195939 h 208083"/>
                    <a:gd name="connsiteX32" fmla="*/ 36843 w 306447"/>
                    <a:gd name="connsiteY32" fmla="*/ 189462 h 208083"/>
                    <a:gd name="connsiteX33" fmla="*/ 29003 w 306447"/>
                    <a:gd name="connsiteY33" fmla="*/ 153838 h 208083"/>
                    <a:gd name="connsiteX34" fmla="*/ 25089 w 306447"/>
                    <a:gd name="connsiteY34" fmla="*/ 133598 h 208083"/>
                    <a:gd name="connsiteX35" fmla="*/ 11763 w 306447"/>
                    <a:gd name="connsiteY35" fmla="*/ 122263 h 208083"/>
                    <a:gd name="connsiteX36" fmla="*/ 0 w 306447"/>
                    <a:gd name="connsiteY36" fmla="*/ 109309 h 208083"/>
                    <a:gd name="connsiteX37" fmla="*/ 11763 w 306447"/>
                    <a:gd name="connsiteY37" fmla="*/ 103641 h 208083"/>
                    <a:gd name="connsiteX38" fmla="*/ 25089 w 306447"/>
                    <a:gd name="connsiteY38" fmla="*/ 96355 h 208083"/>
                    <a:gd name="connsiteX39" fmla="*/ 29003 w 306447"/>
                    <a:gd name="connsiteY39" fmla="*/ 84211 h 208083"/>
                    <a:gd name="connsiteX40" fmla="*/ 39976 w 306447"/>
                    <a:gd name="connsiteY40" fmla="*/ 72866 h 208083"/>
                    <a:gd name="connsiteX41" fmla="*/ 47815 w 306447"/>
                    <a:gd name="connsiteY41" fmla="*/ 70437 h 208083"/>
                    <a:gd name="connsiteX42" fmla="*/ 50949 w 306447"/>
                    <a:gd name="connsiteY42" fmla="*/ 68818 h 208083"/>
                    <a:gd name="connsiteX43" fmla="*/ 59569 w 306447"/>
                    <a:gd name="connsiteY43" fmla="*/ 74495 h 208083"/>
                    <a:gd name="connsiteX44" fmla="*/ 72104 w 306447"/>
                    <a:gd name="connsiteY44" fmla="*/ 63960 h 208083"/>
                    <a:gd name="connsiteX45" fmla="*/ 72885 w 306447"/>
                    <a:gd name="connsiteY45" fmla="*/ 55054 h 208083"/>
                    <a:gd name="connsiteX46" fmla="*/ 78371 w 306447"/>
                    <a:gd name="connsiteY46" fmla="*/ 56674 h 208083"/>
                    <a:gd name="connsiteX47" fmla="*/ 76029 w 306447"/>
                    <a:gd name="connsiteY47" fmla="*/ 51006 h 208083"/>
                    <a:gd name="connsiteX48" fmla="*/ 78371 w 306447"/>
                    <a:gd name="connsiteY48" fmla="*/ 42100 h 208083"/>
                    <a:gd name="connsiteX49" fmla="*/ 86210 w 306447"/>
                    <a:gd name="connsiteY49" fmla="*/ 45339 h 208083"/>
                    <a:gd name="connsiteX50" fmla="*/ 89345 w 306447"/>
                    <a:gd name="connsiteY50" fmla="*/ 42100 h 208083"/>
                    <a:gd name="connsiteX51" fmla="*/ 108937 w 306447"/>
                    <a:gd name="connsiteY51" fmla="*/ 42910 h 208083"/>
                    <a:gd name="connsiteX52" fmla="*/ 123834 w 306447"/>
                    <a:gd name="connsiteY52" fmla="*/ 47768 h 208083"/>
                    <a:gd name="connsiteX53" fmla="*/ 141075 w 306447"/>
                    <a:gd name="connsiteY53" fmla="*/ 46149 h 208083"/>
                    <a:gd name="connsiteX54" fmla="*/ 148133 w 306447"/>
                    <a:gd name="connsiteY54" fmla="*/ 38862 h 208083"/>
                    <a:gd name="connsiteX55" fmla="*/ 166154 w 306447"/>
                    <a:gd name="connsiteY55" fmla="*/ 42910 h 208083"/>
                    <a:gd name="connsiteX56" fmla="*/ 181041 w 306447"/>
                    <a:gd name="connsiteY56" fmla="*/ 33195 h 208083"/>
                    <a:gd name="connsiteX57" fmla="*/ 194367 w 306447"/>
                    <a:gd name="connsiteY57" fmla="*/ 26718 h 208083"/>
                    <a:gd name="connsiteX58" fmla="*/ 196719 w 306447"/>
                    <a:gd name="connsiteY58" fmla="*/ 12954 h 208083"/>
                    <a:gd name="connsiteX59" fmla="*/ 228857 w 306447"/>
                    <a:gd name="connsiteY59" fmla="*/ 6477 h 208083"/>
                    <a:gd name="connsiteX60" fmla="*/ 237477 w 306447"/>
                    <a:gd name="connsiteY60" fmla="*/ 12954 h 208083"/>
                    <a:gd name="connsiteX61" fmla="*/ 250803 w 306447"/>
                    <a:gd name="connsiteY61" fmla="*/ 0 h 208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306447" h="208083">
                      <a:moveTo>
                        <a:pt x="250803" y="0"/>
                      </a:moveTo>
                      <a:lnTo>
                        <a:pt x="259423" y="23479"/>
                      </a:lnTo>
                      <a:lnTo>
                        <a:pt x="274310" y="25098"/>
                      </a:lnTo>
                      <a:lnTo>
                        <a:pt x="279797" y="38052"/>
                      </a:lnTo>
                      <a:lnTo>
                        <a:pt x="286074" y="42910"/>
                      </a:lnTo>
                      <a:lnTo>
                        <a:pt x="275882" y="69628"/>
                      </a:lnTo>
                      <a:lnTo>
                        <a:pt x="297046" y="88259"/>
                      </a:lnTo>
                      <a:lnTo>
                        <a:pt x="302533" y="100403"/>
                      </a:lnTo>
                      <a:lnTo>
                        <a:pt x="274310" y="107690"/>
                      </a:lnTo>
                      <a:lnTo>
                        <a:pt x="279797" y="131978"/>
                      </a:lnTo>
                      <a:lnTo>
                        <a:pt x="294694" y="129550"/>
                      </a:lnTo>
                      <a:lnTo>
                        <a:pt x="300961" y="132788"/>
                      </a:lnTo>
                      <a:lnTo>
                        <a:pt x="306448" y="139265"/>
                      </a:lnTo>
                      <a:lnTo>
                        <a:pt x="304876" y="148980"/>
                      </a:lnTo>
                      <a:lnTo>
                        <a:pt x="293122" y="153029"/>
                      </a:lnTo>
                      <a:lnTo>
                        <a:pt x="276663" y="158696"/>
                      </a:lnTo>
                      <a:lnTo>
                        <a:pt x="254718" y="167602"/>
                      </a:lnTo>
                      <a:lnTo>
                        <a:pt x="231990" y="174888"/>
                      </a:lnTo>
                      <a:lnTo>
                        <a:pt x="226504" y="184604"/>
                      </a:lnTo>
                      <a:lnTo>
                        <a:pt x="218665" y="201606"/>
                      </a:lnTo>
                      <a:lnTo>
                        <a:pt x="210826" y="204035"/>
                      </a:lnTo>
                      <a:lnTo>
                        <a:pt x="209264" y="200796"/>
                      </a:lnTo>
                      <a:lnTo>
                        <a:pt x="198291" y="196748"/>
                      </a:lnTo>
                      <a:lnTo>
                        <a:pt x="165373" y="202416"/>
                      </a:lnTo>
                      <a:lnTo>
                        <a:pt x="154400" y="193510"/>
                      </a:lnTo>
                      <a:lnTo>
                        <a:pt x="131673" y="188652"/>
                      </a:lnTo>
                      <a:lnTo>
                        <a:pt x="129321" y="185414"/>
                      </a:lnTo>
                      <a:lnTo>
                        <a:pt x="112080" y="208083"/>
                      </a:lnTo>
                      <a:lnTo>
                        <a:pt x="101108" y="202416"/>
                      </a:lnTo>
                      <a:lnTo>
                        <a:pt x="97193" y="204845"/>
                      </a:lnTo>
                      <a:lnTo>
                        <a:pt x="79943" y="201606"/>
                      </a:lnTo>
                      <a:lnTo>
                        <a:pt x="55654" y="195939"/>
                      </a:lnTo>
                      <a:lnTo>
                        <a:pt x="36843" y="189462"/>
                      </a:lnTo>
                      <a:lnTo>
                        <a:pt x="29003" y="153838"/>
                      </a:lnTo>
                      <a:lnTo>
                        <a:pt x="25089" y="133598"/>
                      </a:lnTo>
                      <a:lnTo>
                        <a:pt x="11763" y="122263"/>
                      </a:lnTo>
                      <a:lnTo>
                        <a:pt x="0" y="109309"/>
                      </a:lnTo>
                      <a:lnTo>
                        <a:pt x="11763" y="103641"/>
                      </a:lnTo>
                      <a:lnTo>
                        <a:pt x="25089" y="96355"/>
                      </a:lnTo>
                      <a:lnTo>
                        <a:pt x="29003" y="84211"/>
                      </a:lnTo>
                      <a:lnTo>
                        <a:pt x="39976" y="72866"/>
                      </a:lnTo>
                      <a:lnTo>
                        <a:pt x="47815" y="70437"/>
                      </a:lnTo>
                      <a:lnTo>
                        <a:pt x="50949" y="68818"/>
                      </a:lnTo>
                      <a:lnTo>
                        <a:pt x="59569" y="74495"/>
                      </a:lnTo>
                      <a:lnTo>
                        <a:pt x="72104" y="63960"/>
                      </a:lnTo>
                      <a:lnTo>
                        <a:pt x="72885" y="55054"/>
                      </a:lnTo>
                      <a:lnTo>
                        <a:pt x="78371" y="56674"/>
                      </a:lnTo>
                      <a:lnTo>
                        <a:pt x="76029" y="51006"/>
                      </a:lnTo>
                      <a:lnTo>
                        <a:pt x="78371" y="42100"/>
                      </a:lnTo>
                      <a:lnTo>
                        <a:pt x="86210" y="45339"/>
                      </a:lnTo>
                      <a:lnTo>
                        <a:pt x="89345" y="42100"/>
                      </a:lnTo>
                      <a:lnTo>
                        <a:pt x="108937" y="42910"/>
                      </a:lnTo>
                      <a:lnTo>
                        <a:pt x="123834" y="47768"/>
                      </a:lnTo>
                      <a:lnTo>
                        <a:pt x="141075" y="46149"/>
                      </a:lnTo>
                      <a:lnTo>
                        <a:pt x="148133" y="38862"/>
                      </a:lnTo>
                      <a:lnTo>
                        <a:pt x="166154" y="42910"/>
                      </a:lnTo>
                      <a:lnTo>
                        <a:pt x="181041" y="33195"/>
                      </a:lnTo>
                      <a:lnTo>
                        <a:pt x="194367" y="26718"/>
                      </a:lnTo>
                      <a:lnTo>
                        <a:pt x="196719" y="12954"/>
                      </a:lnTo>
                      <a:lnTo>
                        <a:pt x="228857" y="6477"/>
                      </a:lnTo>
                      <a:lnTo>
                        <a:pt x="237477" y="12954"/>
                      </a:lnTo>
                      <a:lnTo>
                        <a:pt x="250803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7" name="Forma Livre: Forma 106">
                  <a:extLst>
                    <a:ext uri="{FF2B5EF4-FFF2-40B4-BE49-F238E27FC236}">
                      <a16:creationId xmlns:a16="http://schemas.microsoft.com/office/drawing/2014/main" id="{6AA0C74B-48A5-A0E8-A496-5F2130C615B2}"/>
                    </a:ext>
                  </a:extLst>
                </p:cNvPr>
                <p:cNvSpPr/>
                <p:nvPr/>
              </p:nvSpPr>
              <p:spPr>
                <a:xfrm>
                  <a:off x="9488034" y="2212632"/>
                  <a:ext cx="200246" cy="218032"/>
                </a:xfrm>
                <a:custGeom>
                  <a:avLst/>
                  <a:gdLst>
                    <a:gd name="connsiteX0" fmla="*/ 197501 w 213179"/>
                    <a:gd name="connsiteY0" fmla="*/ 66394 h 209709"/>
                    <a:gd name="connsiteX1" fmla="*/ 189662 w 213179"/>
                    <a:gd name="connsiteY1" fmla="*/ 72061 h 209709"/>
                    <a:gd name="connsiteX2" fmla="*/ 182613 w 213179"/>
                    <a:gd name="connsiteY2" fmla="*/ 84208 h 209709"/>
                    <a:gd name="connsiteX3" fmla="*/ 182613 w 213179"/>
                    <a:gd name="connsiteY3" fmla="*/ 102829 h 209709"/>
                    <a:gd name="connsiteX4" fmla="*/ 148914 w 213179"/>
                    <a:gd name="connsiteY4" fmla="*/ 155455 h 209709"/>
                    <a:gd name="connsiteX5" fmla="*/ 144990 w 213179"/>
                    <a:gd name="connsiteY5" fmla="*/ 159503 h 209709"/>
                    <a:gd name="connsiteX6" fmla="*/ 142637 w 213179"/>
                    <a:gd name="connsiteY6" fmla="*/ 165170 h 209709"/>
                    <a:gd name="connsiteX7" fmla="*/ 136370 w 213179"/>
                    <a:gd name="connsiteY7" fmla="*/ 209709 h 209709"/>
                    <a:gd name="connsiteX8" fmla="*/ 32128 w 213179"/>
                    <a:gd name="connsiteY8" fmla="*/ 203232 h 209709"/>
                    <a:gd name="connsiteX9" fmla="*/ 28213 w 213179"/>
                    <a:gd name="connsiteY9" fmla="*/ 202422 h 209709"/>
                    <a:gd name="connsiteX10" fmla="*/ 28213 w 213179"/>
                    <a:gd name="connsiteY10" fmla="*/ 203232 h 209709"/>
                    <a:gd name="connsiteX11" fmla="*/ 0 w 213179"/>
                    <a:gd name="connsiteY11" fmla="*/ 184611 h 209709"/>
                    <a:gd name="connsiteX12" fmla="*/ 3134 w 213179"/>
                    <a:gd name="connsiteY12" fmla="*/ 169218 h 209709"/>
                    <a:gd name="connsiteX13" fmla="*/ 29785 w 213179"/>
                    <a:gd name="connsiteY13" fmla="*/ 149787 h 209709"/>
                    <a:gd name="connsiteX14" fmla="*/ 54864 w 213179"/>
                    <a:gd name="connsiteY14" fmla="*/ 132785 h 209709"/>
                    <a:gd name="connsiteX15" fmla="*/ 64265 w 213179"/>
                    <a:gd name="connsiteY15" fmla="*/ 129547 h 209709"/>
                    <a:gd name="connsiteX16" fmla="*/ 68971 w 213179"/>
                    <a:gd name="connsiteY16" fmla="*/ 117402 h 209709"/>
                    <a:gd name="connsiteX17" fmla="*/ 86992 w 213179"/>
                    <a:gd name="connsiteY17" fmla="*/ 118212 h 209709"/>
                    <a:gd name="connsiteX18" fmla="*/ 86992 w 213179"/>
                    <a:gd name="connsiteY18" fmla="*/ 113354 h 209709"/>
                    <a:gd name="connsiteX19" fmla="*/ 91697 w 213179"/>
                    <a:gd name="connsiteY19" fmla="*/ 114164 h 209709"/>
                    <a:gd name="connsiteX20" fmla="*/ 97184 w 213179"/>
                    <a:gd name="connsiteY20" fmla="*/ 92304 h 209709"/>
                    <a:gd name="connsiteX21" fmla="*/ 105023 w 213179"/>
                    <a:gd name="connsiteY21" fmla="*/ 80160 h 209709"/>
                    <a:gd name="connsiteX22" fmla="*/ 102670 w 213179"/>
                    <a:gd name="connsiteY22" fmla="*/ 73681 h 209709"/>
                    <a:gd name="connsiteX23" fmla="*/ 108157 w 213179"/>
                    <a:gd name="connsiteY23" fmla="*/ 71252 h 209709"/>
                    <a:gd name="connsiteX24" fmla="*/ 117558 w 213179"/>
                    <a:gd name="connsiteY24" fmla="*/ 70442 h 209709"/>
                    <a:gd name="connsiteX25" fmla="*/ 121482 w 213179"/>
                    <a:gd name="connsiteY25" fmla="*/ 63154 h 209709"/>
                    <a:gd name="connsiteX26" fmla="*/ 155963 w 213179"/>
                    <a:gd name="connsiteY26" fmla="*/ 48579 h 209709"/>
                    <a:gd name="connsiteX27" fmla="*/ 170850 w 213179"/>
                    <a:gd name="connsiteY27" fmla="*/ 47771 h 209709"/>
                    <a:gd name="connsiteX28" fmla="*/ 174774 w 213179"/>
                    <a:gd name="connsiteY28" fmla="*/ 43722 h 209709"/>
                    <a:gd name="connsiteX29" fmla="*/ 171641 w 213179"/>
                    <a:gd name="connsiteY29" fmla="*/ 40484 h 209709"/>
                    <a:gd name="connsiteX30" fmla="*/ 180261 w 213179"/>
                    <a:gd name="connsiteY30" fmla="*/ 32387 h 209709"/>
                    <a:gd name="connsiteX31" fmla="*/ 175556 w 213179"/>
                    <a:gd name="connsiteY31" fmla="*/ 28339 h 209709"/>
                    <a:gd name="connsiteX32" fmla="*/ 184966 w 213179"/>
                    <a:gd name="connsiteY32" fmla="*/ 8096 h 209709"/>
                    <a:gd name="connsiteX33" fmla="*/ 193586 w 213179"/>
                    <a:gd name="connsiteY33" fmla="*/ 0 h 209709"/>
                    <a:gd name="connsiteX34" fmla="*/ 207693 w 213179"/>
                    <a:gd name="connsiteY34" fmla="*/ 2429 h 209709"/>
                    <a:gd name="connsiteX35" fmla="*/ 206912 w 213179"/>
                    <a:gd name="connsiteY35" fmla="*/ 6476 h 209709"/>
                    <a:gd name="connsiteX36" fmla="*/ 213179 w 213179"/>
                    <a:gd name="connsiteY36" fmla="*/ 10524 h 209709"/>
                    <a:gd name="connsiteX37" fmla="*/ 207693 w 213179"/>
                    <a:gd name="connsiteY37" fmla="*/ 23479 h 209709"/>
                    <a:gd name="connsiteX38" fmla="*/ 207693 w 213179"/>
                    <a:gd name="connsiteY38" fmla="*/ 23479 h 209709"/>
                    <a:gd name="connsiteX39" fmla="*/ 198291 w 213179"/>
                    <a:gd name="connsiteY39" fmla="*/ 56677 h 209709"/>
                    <a:gd name="connsiteX40" fmla="*/ 197511 w 213179"/>
                    <a:gd name="connsiteY40" fmla="*/ 66394 h 209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213179" h="209709">
                      <a:moveTo>
                        <a:pt x="197501" y="66394"/>
                      </a:moveTo>
                      <a:lnTo>
                        <a:pt x="189662" y="72061"/>
                      </a:lnTo>
                      <a:lnTo>
                        <a:pt x="182613" y="84208"/>
                      </a:lnTo>
                      <a:lnTo>
                        <a:pt x="182613" y="102829"/>
                      </a:lnTo>
                      <a:lnTo>
                        <a:pt x="148914" y="155455"/>
                      </a:lnTo>
                      <a:lnTo>
                        <a:pt x="144990" y="159503"/>
                      </a:lnTo>
                      <a:lnTo>
                        <a:pt x="142637" y="165170"/>
                      </a:lnTo>
                      <a:lnTo>
                        <a:pt x="136370" y="209709"/>
                      </a:lnTo>
                      <a:lnTo>
                        <a:pt x="32128" y="203232"/>
                      </a:lnTo>
                      <a:lnTo>
                        <a:pt x="28213" y="202422"/>
                      </a:lnTo>
                      <a:lnTo>
                        <a:pt x="28213" y="203232"/>
                      </a:lnTo>
                      <a:lnTo>
                        <a:pt x="0" y="184611"/>
                      </a:lnTo>
                      <a:lnTo>
                        <a:pt x="3134" y="169218"/>
                      </a:lnTo>
                      <a:lnTo>
                        <a:pt x="29785" y="149787"/>
                      </a:lnTo>
                      <a:lnTo>
                        <a:pt x="54864" y="132785"/>
                      </a:lnTo>
                      <a:lnTo>
                        <a:pt x="64265" y="129547"/>
                      </a:lnTo>
                      <a:lnTo>
                        <a:pt x="68971" y="117402"/>
                      </a:lnTo>
                      <a:lnTo>
                        <a:pt x="86992" y="118212"/>
                      </a:lnTo>
                      <a:lnTo>
                        <a:pt x="86992" y="113354"/>
                      </a:lnTo>
                      <a:lnTo>
                        <a:pt x="91697" y="114164"/>
                      </a:lnTo>
                      <a:lnTo>
                        <a:pt x="97184" y="92304"/>
                      </a:lnTo>
                      <a:lnTo>
                        <a:pt x="105023" y="80160"/>
                      </a:lnTo>
                      <a:lnTo>
                        <a:pt x="102670" y="73681"/>
                      </a:lnTo>
                      <a:lnTo>
                        <a:pt x="108157" y="71252"/>
                      </a:lnTo>
                      <a:lnTo>
                        <a:pt x="117558" y="70442"/>
                      </a:lnTo>
                      <a:lnTo>
                        <a:pt x="121482" y="63154"/>
                      </a:lnTo>
                      <a:lnTo>
                        <a:pt x="155963" y="48579"/>
                      </a:lnTo>
                      <a:lnTo>
                        <a:pt x="170850" y="47771"/>
                      </a:lnTo>
                      <a:lnTo>
                        <a:pt x="174774" y="43722"/>
                      </a:lnTo>
                      <a:lnTo>
                        <a:pt x="171641" y="40484"/>
                      </a:lnTo>
                      <a:lnTo>
                        <a:pt x="180261" y="32387"/>
                      </a:lnTo>
                      <a:lnTo>
                        <a:pt x="175556" y="28339"/>
                      </a:lnTo>
                      <a:lnTo>
                        <a:pt x="184966" y="8096"/>
                      </a:lnTo>
                      <a:lnTo>
                        <a:pt x="193586" y="0"/>
                      </a:lnTo>
                      <a:lnTo>
                        <a:pt x="207693" y="2429"/>
                      </a:lnTo>
                      <a:lnTo>
                        <a:pt x="206912" y="6476"/>
                      </a:lnTo>
                      <a:lnTo>
                        <a:pt x="213179" y="10524"/>
                      </a:lnTo>
                      <a:lnTo>
                        <a:pt x="207693" y="23479"/>
                      </a:lnTo>
                      <a:lnTo>
                        <a:pt x="207693" y="23479"/>
                      </a:lnTo>
                      <a:lnTo>
                        <a:pt x="198291" y="56677"/>
                      </a:lnTo>
                      <a:lnTo>
                        <a:pt x="197511" y="6639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8" name="Forma Livre: Forma 107">
                  <a:extLst>
                    <a:ext uri="{FF2B5EF4-FFF2-40B4-BE49-F238E27FC236}">
                      <a16:creationId xmlns:a16="http://schemas.microsoft.com/office/drawing/2014/main" id="{A9BFE679-1F80-9091-F52F-852843A2C93A}"/>
                    </a:ext>
                  </a:extLst>
                </p:cNvPr>
                <p:cNvSpPr/>
                <p:nvPr/>
              </p:nvSpPr>
              <p:spPr>
                <a:xfrm>
                  <a:off x="9260553" y="2708465"/>
                  <a:ext cx="292267" cy="411649"/>
                </a:xfrm>
                <a:custGeom>
                  <a:avLst/>
                  <a:gdLst>
                    <a:gd name="connsiteX0" fmla="*/ 303305 w 311143"/>
                    <a:gd name="connsiteY0" fmla="*/ 44529 h 395935"/>
                    <a:gd name="connsiteX1" fmla="*/ 311144 w 311143"/>
                    <a:gd name="connsiteY1" fmla="*/ 80153 h 395935"/>
                    <a:gd name="connsiteX2" fmla="*/ 291551 w 311143"/>
                    <a:gd name="connsiteY2" fmla="*/ 123882 h 395935"/>
                    <a:gd name="connsiteX3" fmla="*/ 289979 w 311143"/>
                    <a:gd name="connsiteY3" fmla="*/ 126311 h 395935"/>
                    <a:gd name="connsiteX4" fmla="*/ 286065 w 311143"/>
                    <a:gd name="connsiteY4" fmla="*/ 134407 h 395935"/>
                    <a:gd name="connsiteX5" fmla="*/ 271958 w 311143"/>
                    <a:gd name="connsiteY5" fmla="*/ 152219 h 395935"/>
                    <a:gd name="connsiteX6" fmla="*/ 276653 w 311143"/>
                    <a:gd name="connsiteY6" fmla="*/ 166792 h 395935"/>
                    <a:gd name="connsiteX7" fmla="*/ 279788 w 311143"/>
                    <a:gd name="connsiteY7" fmla="*/ 176508 h 395935"/>
                    <a:gd name="connsiteX8" fmla="*/ 267252 w 311143"/>
                    <a:gd name="connsiteY8" fmla="*/ 183794 h 395935"/>
                    <a:gd name="connsiteX9" fmla="*/ 272739 w 311143"/>
                    <a:gd name="connsiteY9" fmla="*/ 202416 h 395935"/>
                    <a:gd name="connsiteX10" fmla="*/ 274301 w 311143"/>
                    <a:gd name="connsiteY10" fmla="*/ 213750 h 395935"/>
                    <a:gd name="connsiteX11" fmla="*/ 279788 w 311143"/>
                    <a:gd name="connsiteY11" fmla="*/ 220228 h 395935"/>
                    <a:gd name="connsiteX12" fmla="*/ 275873 w 311143"/>
                    <a:gd name="connsiteY12" fmla="*/ 225895 h 395935"/>
                    <a:gd name="connsiteX13" fmla="*/ 284493 w 311143"/>
                    <a:gd name="connsiteY13" fmla="*/ 229943 h 395935"/>
                    <a:gd name="connsiteX14" fmla="*/ 279788 w 311143"/>
                    <a:gd name="connsiteY14" fmla="*/ 229133 h 395935"/>
                    <a:gd name="connsiteX15" fmla="*/ 268824 w 311143"/>
                    <a:gd name="connsiteY15" fmla="*/ 242907 h 395935"/>
                    <a:gd name="connsiteX16" fmla="*/ 271958 w 311143"/>
                    <a:gd name="connsiteY16" fmla="*/ 249383 h 395935"/>
                    <a:gd name="connsiteX17" fmla="*/ 267252 w 311143"/>
                    <a:gd name="connsiteY17" fmla="*/ 257480 h 395935"/>
                    <a:gd name="connsiteX18" fmla="*/ 250012 w 311143"/>
                    <a:gd name="connsiteY18" fmla="*/ 264766 h 395935"/>
                    <a:gd name="connsiteX19" fmla="*/ 247660 w 311143"/>
                    <a:gd name="connsiteY19" fmla="*/ 240478 h 395935"/>
                    <a:gd name="connsiteX20" fmla="*/ 240602 w 311143"/>
                    <a:gd name="connsiteY20" fmla="*/ 226704 h 395935"/>
                    <a:gd name="connsiteX21" fmla="*/ 219446 w 311143"/>
                    <a:gd name="connsiteY21" fmla="*/ 306057 h 395935"/>
                    <a:gd name="connsiteX22" fmla="*/ 219446 w 311143"/>
                    <a:gd name="connsiteY22" fmla="*/ 306057 h 395935"/>
                    <a:gd name="connsiteX23" fmla="*/ 203768 w 311143"/>
                    <a:gd name="connsiteY23" fmla="*/ 365160 h 395935"/>
                    <a:gd name="connsiteX24" fmla="*/ 213170 w 311143"/>
                    <a:gd name="connsiteY24" fmla="*/ 378933 h 395935"/>
                    <a:gd name="connsiteX25" fmla="*/ 183395 w 311143"/>
                    <a:gd name="connsiteY25" fmla="*/ 390268 h 395935"/>
                    <a:gd name="connsiteX26" fmla="*/ 171631 w 311143"/>
                    <a:gd name="connsiteY26" fmla="*/ 395935 h 395935"/>
                    <a:gd name="connsiteX27" fmla="*/ 167717 w 311143"/>
                    <a:gd name="connsiteY27" fmla="*/ 394316 h 395935"/>
                    <a:gd name="connsiteX28" fmla="*/ 119910 w 311143"/>
                    <a:gd name="connsiteY28" fmla="*/ 377314 h 395935"/>
                    <a:gd name="connsiteX29" fmla="*/ 93259 w 311143"/>
                    <a:gd name="connsiteY29" fmla="*/ 385410 h 395935"/>
                    <a:gd name="connsiteX30" fmla="*/ 91697 w 311143"/>
                    <a:gd name="connsiteY30" fmla="*/ 382172 h 395935"/>
                    <a:gd name="connsiteX31" fmla="*/ 83858 w 311143"/>
                    <a:gd name="connsiteY31" fmla="*/ 383791 h 395935"/>
                    <a:gd name="connsiteX32" fmla="*/ 86211 w 311143"/>
                    <a:gd name="connsiteY32" fmla="*/ 380552 h 395935"/>
                    <a:gd name="connsiteX33" fmla="*/ 120691 w 311143"/>
                    <a:gd name="connsiteY33" fmla="*/ 354635 h 395935"/>
                    <a:gd name="connsiteX34" fmla="*/ 105023 w 311143"/>
                    <a:gd name="connsiteY34" fmla="*/ 251003 h 395935"/>
                    <a:gd name="connsiteX35" fmla="*/ 105023 w 311143"/>
                    <a:gd name="connsiteY35" fmla="*/ 249383 h 395935"/>
                    <a:gd name="connsiteX36" fmla="*/ 101098 w 311143"/>
                    <a:gd name="connsiteY36" fmla="*/ 226704 h 395935"/>
                    <a:gd name="connsiteX37" fmla="*/ 101098 w 311143"/>
                    <a:gd name="connsiteY37" fmla="*/ 221037 h 395935"/>
                    <a:gd name="connsiteX38" fmla="*/ 105023 w 311143"/>
                    <a:gd name="connsiteY38" fmla="*/ 190271 h 395935"/>
                    <a:gd name="connsiteX39" fmla="*/ 105023 w 311143"/>
                    <a:gd name="connsiteY39" fmla="*/ 190271 h 395935"/>
                    <a:gd name="connsiteX40" fmla="*/ 108938 w 311143"/>
                    <a:gd name="connsiteY40" fmla="*/ 166792 h 395935"/>
                    <a:gd name="connsiteX41" fmla="*/ 110500 w 311143"/>
                    <a:gd name="connsiteY41" fmla="*/ 153838 h 395935"/>
                    <a:gd name="connsiteX42" fmla="*/ 112852 w 311143"/>
                    <a:gd name="connsiteY42" fmla="*/ 135217 h 395935"/>
                    <a:gd name="connsiteX43" fmla="*/ 110500 w 311143"/>
                    <a:gd name="connsiteY43" fmla="*/ 131169 h 395935"/>
                    <a:gd name="connsiteX44" fmla="*/ 89345 w 311143"/>
                    <a:gd name="connsiteY44" fmla="*/ 122263 h 395935"/>
                    <a:gd name="connsiteX45" fmla="*/ 55645 w 311143"/>
                    <a:gd name="connsiteY45" fmla="*/ 109309 h 395935"/>
                    <a:gd name="connsiteX46" fmla="*/ 43882 w 311143"/>
                    <a:gd name="connsiteY46" fmla="*/ 103641 h 395935"/>
                    <a:gd name="connsiteX47" fmla="*/ 0 w 311143"/>
                    <a:gd name="connsiteY47" fmla="*/ 83391 h 395935"/>
                    <a:gd name="connsiteX48" fmla="*/ 18022 w 311143"/>
                    <a:gd name="connsiteY48" fmla="*/ 74485 h 395935"/>
                    <a:gd name="connsiteX49" fmla="*/ 50159 w 311143"/>
                    <a:gd name="connsiteY49" fmla="*/ 74485 h 395935"/>
                    <a:gd name="connsiteX50" fmla="*/ 80725 w 311143"/>
                    <a:gd name="connsiteY50" fmla="*/ 59912 h 395935"/>
                    <a:gd name="connsiteX51" fmla="*/ 87773 w 311143"/>
                    <a:gd name="connsiteY51" fmla="*/ 57483 h 395935"/>
                    <a:gd name="connsiteX52" fmla="*/ 105023 w 311143"/>
                    <a:gd name="connsiteY52" fmla="*/ 56674 h 395935"/>
                    <a:gd name="connsiteX53" fmla="*/ 112071 w 311143"/>
                    <a:gd name="connsiteY53" fmla="*/ 42910 h 395935"/>
                    <a:gd name="connsiteX54" fmla="*/ 142637 w 311143"/>
                    <a:gd name="connsiteY54" fmla="*/ 59103 h 395935"/>
                    <a:gd name="connsiteX55" fmla="*/ 152828 w 311143"/>
                    <a:gd name="connsiteY55" fmla="*/ 56674 h 395935"/>
                    <a:gd name="connsiteX56" fmla="*/ 160668 w 311143"/>
                    <a:gd name="connsiteY56" fmla="*/ 59103 h 395935"/>
                    <a:gd name="connsiteX57" fmla="*/ 169288 w 311143"/>
                    <a:gd name="connsiteY57" fmla="*/ 64770 h 395935"/>
                    <a:gd name="connsiteX58" fmla="*/ 175556 w 311143"/>
                    <a:gd name="connsiteY58" fmla="*/ 68818 h 395935"/>
                    <a:gd name="connsiteX59" fmla="*/ 209255 w 311143"/>
                    <a:gd name="connsiteY59" fmla="*/ 46958 h 395935"/>
                    <a:gd name="connsiteX60" fmla="*/ 221009 w 311143"/>
                    <a:gd name="connsiteY60" fmla="*/ 55054 h 395935"/>
                    <a:gd name="connsiteX61" fmla="*/ 223361 w 311143"/>
                    <a:gd name="connsiteY61" fmla="*/ 52626 h 395935"/>
                    <a:gd name="connsiteX62" fmla="*/ 224933 w 311143"/>
                    <a:gd name="connsiteY62" fmla="*/ 50197 h 395935"/>
                    <a:gd name="connsiteX63" fmla="*/ 239821 w 311143"/>
                    <a:gd name="connsiteY63" fmla="*/ 44529 h 395935"/>
                    <a:gd name="connsiteX64" fmla="*/ 263338 w 311143"/>
                    <a:gd name="connsiteY64" fmla="*/ 22670 h 395935"/>
                    <a:gd name="connsiteX65" fmla="*/ 263338 w 311143"/>
                    <a:gd name="connsiteY65" fmla="*/ 17002 h 395935"/>
                    <a:gd name="connsiteX66" fmla="*/ 271958 w 311143"/>
                    <a:gd name="connsiteY66" fmla="*/ 9716 h 395935"/>
                    <a:gd name="connsiteX67" fmla="*/ 274301 w 311143"/>
                    <a:gd name="connsiteY67" fmla="*/ 0 h 395935"/>
                    <a:gd name="connsiteX68" fmla="*/ 286065 w 311143"/>
                    <a:gd name="connsiteY68" fmla="*/ 12954 h 395935"/>
                    <a:gd name="connsiteX69" fmla="*/ 299390 w 311143"/>
                    <a:gd name="connsiteY69" fmla="*/ 24289 h 395935"/>
                    <a:gd name="connsiteX70" fmla="*/ 303305 w 311143"/>
                    <a:gd name="connsiteY70" fmla="*/ 44529 h 395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311143" h="395935">
                      <a:moveTo>
                        <a:pt x="303305" y="44529"/>
                      </a:moveTo>
                      <a:lnTo>
                        <a:pt x="311144" y="80153"/>
                      </a:lnTo>
                      <a:lnTo>
                        <a:pt x="291551" y="123882"/>
                      </a:lnTo>
                      <a:lnTo>
                        <a:pt x="289979" y="126311"/>
                      </a:lnTo>
                      <a:lnTo>
                        <a:pt x="286065" y="134407"/>
                      </a:lnTo>
                      <a:lnTo>
                        <a:pt x="271958" y="152219"/>
                      </a:lnTo>
                      <a:lnTo>
                        <a:pt x="276653" y="166792"/>
                      </a:lnTo>
                      <a:lnTo>
                        <a:pt x="279788" y="176508"/>
                      </a:lnTo>
                      <a:lnTo>
                        <a:pt x="267252" y="183794"/>
                      </a:lnTo>
                      <a:lnTo>
                        <a:pt x="272739" y="202416"/>
                      </a:lnTo>
                      <a:lnTo>
                        <a:pt x="274301" y="213750"/>
                      </a:lnTo>
                      <a:lnTo>
                        <a:pt x="279788" y="220228"/>
                      </a:lnTo>
                      <a:lnTo>
                        <a:pt x="275873" y="225895"/>
                      </a:lnTo>
                      <a:lnTo>
                        <a:pt x="284493" y="229943"/>
                      </a:lnTo>
                      <a:lnTo>
                        <a:pt x="279788" y="229133"/>
                      </a:lnTo>
                      <a:lnTo>
                        <a:pt x="268824" y="242907"/>
                      </a:lnTo>
                      <a:lnTo>
                        <a:pt x="271958" y="249383"/>
                      </a:lnTo>
                      <a:lnTo>
                        <a:pt x="267252" y="257480"/>
                      </a:lnTo>
                      <a:lnTo>
                        <a:pt x="250012" y="264766"/>
                      </a:lnTo>
                      <a:lnTo>
                        <a:pt x="247660" y="240478"/>
                      </a:lnTo>
                      <a:lnTo>
                        <a:pt x="240602" y="226704"/>
                      </a:lnTo>
                      <a:lnTo>
                        <a:pt x="219446" y="306057"/>
                      </a:lnTo>
                      <a:lnTo>
                        <a:pt x="219446" y="306057"/>
                      </a:lnTo>
                      <a:lnTo>
                        <a:pt x="203768" y="365160"/>
                      </a:lnTo>
                      <a:lnTo>
                        <a:pt x="213170" y="378933"/>
                      </a:lnTo>
                      <a:lnTo>
                        <a:pt x="183395" y="390268"/>
                      </a:lnTo>
                      <a:lnTo>
                        <a:pt x="171631" y="395935"/>
                      </a:lnTo>
                      <a:lnTo>
                        <a:pt x="167717" y="394316"/>
                      </a:lnTo>
                      <a:lnTo>
                        <a:pt x="119910" y="377314"/>
                      </a:lnTo>
                      <a:lnTo>
                        <a:pt x="93259" y="385410"/>
                      </a:lnTo>
                      <a:lnTo>
                        <a:pt x="91697" y="382172"/>
                      </a:lnTo>
                      <a:lnTo>
                        <a:pt x="83858" y="383791"/>
                      </a:lnTo>
                      <a:lnTo>
                        <a:pt x="86211" y="380552"/>
                      </a:lnTo>
                      <a:lnTo>
                        <a:pt x="120691" y="354635"/>
                      </a:lnTo>
                      <a:lnTo>
                        <a:pt x="105023" y="251003"/>
                      </a:lnTo>
                      <a:lnTo>
                        <a:pt x="105023" y="249383"/>
                      </a:lnTo>
                      <a:lnTo>
                        <a:pt x="101098" y="226704"/>
                      </a:lnTo>
                      <a:lnTo>
                        <a:pt x="101098" y="221037"/>
                      </a:lnTo>
                      <a:lnTo>
                        <a:pt x="105023" y="190271"/>
                      </a:lnTo>
                      <a:lnTo>
                        <a:pt x="105023" y="190271"/>
                      </a:lnTo>
                      <a:lnTo>
                        <a:pt x="108938" y="166792"/>
                      </a:lnTo>
                      <a:lnTo>
                        <a:pt x="110500" y="153838"/>
                      </a:lnTo>
                      <a:lnTo>
                        <a:pt x="112852" y="135217"/>
                      </a:lnTo>
                      <a:lnTo>
                        <a:pt x="110500" y="131169"/>
                      </a:lnTo>
                      <a:lnTo>
                        <a:pt x="89345" y="122263"/>
                      </a:lnTo>
                      <a:lnTo>
                        <a:pt x="55645" y="109309"/>
                      </a:lnTo>
                      <a:lnTo>
                        <a:pt x="43882" y="103641"/>
                      </a:lnTo>
                      <a:lnTo>
                        <a:pt x="0" y="83391"/>
                      </a:lnTo>
                      <a:lnTo>
                        <a:pt x="18022" y="74485"/>
                      </a:lnTo>
                      <a:lnTo>
                        <a:pt x="50159" y="74485"/>
                      </a:lnTo>
                      <a:lnTo>
                        <a:pt x="80725" y="59912"/>
                      </a:lnTo>
                      <a:lnTo>
                        <a:pt x="87773" y="57483"/>
                      </a:lnTo>
                      <a:lnTo>
                        <a:pt x="105023" y="56674"/>
                      </a:lnTo>
                      <a:lnTo>
                        <a:pt x="112071" y="42910"/>
                      </a:lnTo>
                      <a:lnTo>
                        <a:pt x="142637" y="59103"/>
                      </a:lnTo>
                      <a:lnTo>
                        <a:pt x="152828" y="56674"/>
                      </a:lnTo>
                      <a:lnTo>
                        <a:pt x="160668" y="59103"/>
                      </a:lnTo>
                      <a:lnTo>
                        <a:pt x="169288" y="64770"/>
                      </a:lnTo>
                      <a:lnTo>
                        <a:pt x="175556" y="68818"/>
                      </a:lnTo>
                      <a:lnTo>
                        <a:pt x="209255" y="46958"/>
                      </a:lnTo>
                      <a:lnTo>
                        <a:pt x="221009" y="55054"/>
                      </a:lnTo>
                      <a:lnTo>
                        <a:pt x="223361" y="52626"/>
                      </a:lnTo>
                      <a:lnTo>
                        <a:pt x="224933" y="50197"/>
                      </a:lnTo>
                      <a:lnTo>
                        <a:pt x="239821" y="44529"/>
                      </a:lnTo>
                      <a:lnTo>
                        <a:pt x="263338" y="22670"/>
                      </a:lnTo>
                      <a:lnTo>
                        <a:pt x="263338" y="17002"/>
                      </a:lnTo>
                      <a:lnTo>
                        <a:pt x="271958" y="9716"/>
                      </a:lnTo>
                      <a:lnTo>
                        <a:pt x="274301" y="0"/>
                      </a:lnTo>
                      <a:lnTo>
                        <a:pt x="286065" y="12954"/>
                      </a:lnTo>
                      <a:lnTo>
                        <a:pt x="299390" y="24289"/>
                      </a:lnTo>
                      <a:lnTo>
                        <a:pt x="303305" y="44529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6" name="Agrupar 55">
              <a:extLst>
                <a:ext uri="{FF2B5EF4-FFF2-40B4-BE49-F238E27FC236}">
                  <a16:creationId xmlns:a16="http://schemas.microsoft.com/office/drawing/2014/main" id="{F7A4C4CB-3765-395A-24AF-BB5A21898583}"/>
                </a:ext>
              </a:extLst>
            </p:cNvPr>
            <p:cNvGrpSpPr/>
            <p:nvPr/>
          </p:nvGrpSpPr>
          <p:grpSpPr>
            <a:xfrm>
              <a:off x="8009086" y="2293868"/>
              <a:ext cx="334963" cy="412491"/>
              <a:chOff x="8009086" y="2293868"/>
              <a:chExt cx="334963" cy="412491"/>
            </a:xfrm>
            <a:grpFill/>
          </p:grpSpPr>
          <p:sp>
            <p:nvSpPr>
              <p:cNvPr id="84" name="Forma Livre: Forma 83">
                <a:extLst>
                  <a:ext uri="{FF2B5EF4-FFF2-40B4-BE49-F238E27FC236}">
                    <a16:creationId xmlns:a16="http://schemas.microsoft.com/office/drawing/2014/main" id="{E4F9EAB6-A33F-3BF9-6CE5-D36D3ADF413C}"/>
                  </a:ext>
                </a:extLst>
              </p:cNvPr>
              <p:cNvSpPr/>
              <p:nvPr/>
            </p:nvSpPr>
            <p:spPr>
              <a:xfrm>
                <a:off x="8009086" y="2439502"/>
                <a:ext cx="229690" cy="266857"/>
              </a:xfrm>
              <a:custGeom>
                <a:avLst/>
                <a:gdLst>
                  <a:gd name="connsiteX0" fmla="*/ 107366 w 244525"/>
                  <a:gd name="connsiteY0" fmla="*/ 0 h 256670"/>
                  <a:gd name="connsiteX1" fmla="*/ 125396 w 244525"/>
                  <a:gd name="connsiteY1" fmla="*/ 11335 h 256670"/>
                  <a:gd name="connsiteX2" fmla="*/ 133235 w 244525"/>
                  <a:gd name="connsiteY2" fmla="*/ 7287 h 256670"/>
                  <a:gd name="connsiteX3" fmla="*/ 146552 w 244525"/>
                  <a:gd name="connsiteY3" fmla="*/ 26718 h 256670"/>
                  <a:gd name="connsiteX4" fmla="*/ 158315 w 244525"/>
                  <a:gd name="connsiteY4" fmla="*/ 32385 h 256670"/>
                  <a:gd name="connsiteX5" fmla="*/ 165363 w 244525"/>
                  <a:gd name="connsiteY5" fmla="*/ 31575 h 256670"/>
                  <a:gd name="connsiteX6" fmla="*/ 162230 w 244525"/>
                  <a:gd name="connsiteY6" fmla="*/ 42100 h 256670"/>
                  <a:gd name="connsiteX7" fmla="*/ 167716 w 244525"/>
                  <a:gd name="connsiteY7" fmla="*/ 45339 h 256670"/>
                  <a:gd name="connsiteX8" fmla="*/ 175555 w 244525"/>
                  <a:gd name="connsiteY8" fmla="*/ 80972 h 256670"/>
                  <a:gd name="connsiteX9" fmla="*/ 179470 w 244525"/>
                  <a:gd name="connsiteY9" fmla="*/ 86639 h 256670"/>
                  <a:gd name="connsiteX10" fmla="*/ 196710 w 244525"/>
                  <a:gd name="connsiteY10" fmla="*/ 106880 h 256670"/>
                  <a:gd name="connsiteX11" fmla="*/ 201416 w 244525"/>
                  <a:gd name="connsiteY11" fmla="*/ 110928 h 256670"/>
                  <a:gd name="connsiteX12" fmla="*/ 230419 w 244525"/>
                  <a:gd name="connsiteY12" fmla="*/ 114976 h 256670"/>
                  <a:gd name="connsiteX13" fmla="*/ 239820 w 244525"/>
                  <a:gd name="connsiteY13" fmla="*/ 121453 h 256670"/>
                  <a:gd name="connsiteX14" fmla="*/ 244526 w 244525"/>
                  <a:gd name="connsiteY14" fmla="*/ 145742 h 256670"/>
                  <a:gd name="connsiteX15" fmla="*/ 236687 w 244525"/>
                  <a:gd name="connsiteY15" fmla="*/ 175698 h 256670"/>
                  <a:gd name="connsiteX16" fmla="*/ 239820 w 244525"/>
                  <a:gd name="connsiteY16" fmla="*/ 209712 h 256670"/>
                  <a:gd name="connsiteX17" fmla="*/ 228848 w 244525"/>
                  <a:gd name="connsiteY17" fmla="*/ 230762 h 256670"/>
                  <a:gd name="connsiteX18" fmla="*/ 219446 w 244525"/>
                  <a:gd name="connsiteY18" fmla="*/ 238049 h 256670"/>
                  <a:gd name="connsiteX19" fmla="*/ 211607 w 244525"/>
                  <a:gd name="connsiteY19" fmla="*/ 253432 h 256670"/>
                  <a:gd name="connsiteX20" fmla="*/ 202196 w 244525"/>
                  <a:gd name="connsiteY20" fmla="*/ 256670 h 256670"/>
                  <a:gd name="connsiteX21" fmla="*/ 184956 w 244525"/>
                  <a:gd name="connsiteY21" fmla="*/ 241287 h 256670"/>
                  <a:gd name="connsiteX22" fmla="*/ 187309 w 244525"/>
                  <a:gd name="connsiteY22" fmla="*/ 234001 h 256670"/>
                  <a:gd name="connsiteX23" fmla="*/ 178689 w 244525"/>
                  <a:gd name="connsiteY23" fmla="*/ 218618 h 256670"/>
                  <a:gd name="connsiteX24" fmla="*/ 173202 w 244525"/>
                  <a:gd name="connsiteY24" fmla="*/ 217808 h 256670"/>
                  <a:gd name="connsiteX25" fmla="*/ 166145 w 244525"/>
                  <a:gd name="connsiteY25" fmla="*/ 219427 h 256670"/>
                  <a:gd name="connsiteX26" fmla="*/ 167716 w 244525"/>
                  <a:gd name="connsiteY26" fmla="*/ 232381 h 256670"/>
                  <a:gd name="connsiteX27" fmla="*/ 158315 w 244525"/>
                  <a:gd name="connsiteY27" fmla="*/ 241287 h 256670"/>
                  <a:gd name="connsiteX28" fmla="*/ 148904 w 244525"/>
                  <a:gd name="connsiteY28" fmla="*/ 238858 h 256670"/>
                  <a:gd name="connsiteX29" fmla="*/ 150476 w 244525"/>
                  <a:gd name="connsiteY29" fmla="*/ 234810 h 256670"/>
                  <a:gd name="connsiteX30" fmla="*/ 148123 w 244525"/>
                  <a:gd name="connsiteY30" fmla="*/ 232381 h 256670"/>
                  <a:gd name="connsiteX31" fmla="*/ 146552 w 244525"/>
                  <a:gd name="connsiteY31" fmla="*/ 223476 h 256670"/>
                  <a:gd name="connsiteX32" fmla="*/ 139503 w 244525"/>
                  <a:gd name="connsiteY32" fmla="*/ 233191 h 256670"/>
                  <a:gd name="connsiteX33" fmla="*/ 134017 w 244525"/>
                  <a:gd name="connsiteY33" fmla="*/ 230762 h 256670"/>
                  <a:gd name="connsiteX34" fmla="*/ 122263 w 244525"/>
                  <a:gd name="connsiteY34" fmla="*/ 210522 h 256670"/>
                  <a:gd name="connsiteX35" fmla="*/ 119910 w 244525"/>
                  <a:gd name="connsiteY35" fmla="*/ 207283 h 256670"/>
                  <a:gd name="connsiteX36" fmla="*/ 45453 w 244525"/>
                  <a:gd name="connsiteY36" fmla="*/ 226714 h 256670"/>
                  <a:gd name="connsiteX37" fmla="*/ 36833 w 244525"/>
                  <a:gd name="connsiteY37" fmla="*/ 210522 h 256670"/>
                  <a:gd name="connsiteX38" fmla="*/ 39967 w 244525"/>
                  <a:gd name="connsiteY38" fmla="*/ 197568 h 256670"/>
                  <a:gd name="connsiteX39" fmla="*/ 38395 w 244525"/>
                  <a:gd name="connsiteY39" fmla="*/ 195139 h 256670"/>
                  <a:gd name="connsiteX40" fmla="*/ 3915 w 244525"/>
                  <a:gd name="connsiteY40" fmla="*/ 150600 h 256670"/>
                  <a:gd name="connsiteX41" fmla="*/ 0 w 244525"/>
                  <a:gd name="connsiteY41" fmla="*/ 144123 h 256670"/>
                  <a:gd name="connsiteX42" fmla="*/ 19593 w 244525"/>
                  <a:gd name="connsiteY42" fmla="*/ 102832 h 256670"/>
                  <a:gd name="connsiteX43" fmla="*/ 26641 w 244525"/>
                  <a:gd name="connsiteY43" fmla="*/ 87449 h 256670"/>
                  <a:gd name="connsiteX44" fmla="*/ 42320 w 244525"/>
                  <a:gd name="connsiteY44" fmla="*/ 56683 h 256670"/>
                  <a:gd name="connsiteX45" fmla="*/ 49368 w 244525"/>
                  <a:gd name="connsiteY45" fmla="*/ 42910 h 256670"/>
                  <a:gd name="connsiteX46" fmla="*/ 57207 w 244525"/>
                  <a:gd name="connsiteY46" fmla="*/ 25908 h 256670"/>
                  <a:gd name="connsiteX47" fmla="*/ 62693 w 244525"/>
                  <a:gd name="connsiteY47" fmla="*/ 16192 h 256670"/>
                  <a:gd name="connsiteX48" fmla="*/ 85420 w 244525"/>
                  <a:gd name="connsiteY48" fmla="*/ 8906 h 256670"/>
                  <a:gd name="connsiteX49" fmla="*/ 107366 w 244525"/>
                  <a:gd name="connsiteY49" fmla="*/ 0 h 25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244525" h="256670">
                    <a:moveTo>
                      <a:pt x="107366" y="0"/>
                    </a:moveTo>
                    <a:lnTo>
                      <a:pt x="125396" y="11335"/>
                    </a:lnTo>
                    <a:lnTo>
                      <a:pt x="133235" y="7287"/>
                    </a:lnTo>
                    <a:lnTo>
                      <a:pt x="146552" y="26718"/>
                    </a:lnTo>
                    <a:lnTo>
                      <a:pt x="158315" y="32385"/>
                    </a:lnTo>
                    <a:lnTo>
                      <a:pt x="165363" y="31575"/>
                    </a:lnTo>
                    <a:lnTo>
                      <a:pt x="162230" y="42100"/>
                    </a:lnTo>
                    <a:lnTo>
                      <a:pt x="167716" y="45339"/>
                    </a:lnTo>
                    <a:lnTo>
                      <a:pt x="175555" y="80972"/>
                    </a:lnTo>
                    <a:lnTo>
                      <a:pt x="179470" y="86639"/>
                    </a:lnTo>
                    <a:lnTo>
                      <a:pt x="196710" y="106880"/>
                    </a:lnTo>
                    <a:lnTo>
                      <a:pt x="201416" y="110928"/>
                    </a:lnTo>
                    <a:lnTo>
                      <a:pt x="230419" y="114976"/>
                    </a:lnTo>
                    <a:lnTo>
                      <a:pt x="239820" y="121453"/>
                    </a:lnTo>
                    <a:lnTo>
                      <a:pt x="244526" y="145742"/>
                    </a:lnTo>
                    <a:lnTo>
                      <a:pt x="236687" y="175698"/>
                    </a:lnTo>
                    <a:lnTo>
                      <a:pt x="239820" y="209712"/>
                    </a:lnTo>
                    <a:lnTo>
                      <a:pt x="228848" y="230762"/>
                    </a:lnTo>
                    <a:lnTo>
                      <a:pt x="219446" y="238049"/>
                    </a:lnTo>
                    <a:lnTo>
                      <a:pt x="211607" y="253432"/>
                    </a:lnTo>
                    <a:lnTo>
                      <a:pt x="202196" y="256670"/>
                    </a:lnTo>
                    <a:lnTo>
                      <a:pt x="184956" y="241287"/>
                    </a:lnTo>
                    <a:lnTo>
                      <a:pt x="187309" y="234001"/>
                    </a:lnTo>
                    <a:lnTo>
                      <a:pt x="178689" y="218618"/>
                    </a:lnTo>
                    <a:lnTo>
                      <a:pt x="173202" y="217808"/>
                    </a:lnTo>
                    <a:lnTo>
                      <a:pt x="166145" y="219427"/>
                    </a:lnTo>
                    <a:lnTo>
                      <a:pt x="167716" y="232381"/>
                    </a:lnTo>
                    <a:lnTo>
                      <a:pt x="158315" y="241287"/>
                    </a:lnTo>
                    <a:lnTo>
                      <a:pt x="148904" y="238858"/>
                    </a:lnTo>
                    <a:lnTo>
                      <a:pt x="150476" y="234810"/>
                    </a:lnTo>
                    <a:lnTo>
                      <a:pt x="148123" y="232381"/>
                    </a:lnTo>
                    <a:lnTo>
                      <a:pt x="146552" y="223476"/>
                    </a:lnTo>
                    <a:lnTo>
                      <a:pt x="139503" y="233191"/>
                    </a:lnTo>
                    <a:lnTo>
                      <a:pt x="134017" y="230762"/>
                    </a:lnTo>
                    <a:lnTo>
                      <a:pt x="122263" y="210522"/>
                    </a:lnTo>
                    <a:lnTo>
                      <a:pt x="119910" y="207283"/>
                    </a:lnTo>
                    <a:lnTo>
                      <a:pt x="45453" y="226714"/>
                    </a:lnTo>
                    <a:lnTo>
                      <a:pt x="36833" y="210522"/>
                    </a:lnTo>
                    <a:lnTo>
                      <a:pt x="39967" y="197568"/>
                    </a:lnTo>
                    <a:lnTo>
                      <a:pt x="38395" y="195139"/>
                    </a:lnTo>
                    <a:lnTo>
                      <a:pt x="3915" y="150600"/>
                    </a:lnTo>
                    <a:lnTo>
                      <a:pt x="0" y="144123"/>
                    </a:lnTo>
                    <a:lnTo>
                      <a:pt x="19593" y="102832"/>
                    </a:lnTo>
                    <a:lnTo>
                      <a:pt x="26641" y="87449"/>
                    </a:lnTo>
                    <a:lnTo>
                      <a:pt x="42320" y="56683"/>
                    </a:lnTo>
                    <a:lnTo>
                      <a:pt x="49368" y="42910"/>
                    </a:lnTo>
                    <a:lnTo>
                      <a:pt x="57207" y="25908"/>
                    </a:lnTo>
                    <a:lnTo>
                      <a:pt x="62693" y="16192"/>
                    </a:lnTo>
                    <a:lnTo>
                      <a:pt x="85420" y="8906"/>
                    </a:lnTo>
                    <a:lnTo>
                      <a:pt x="107366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" name="Forma Livre: Forma 84">
                <a:extLst>
                  <a:ext uri="{FF2B5EF4-FFF2-40B4-BE49-F238E27FC236}">
                    <a16:creationId xmlns:a16="http://schemas.microsoft.com/office/drawing/2014/main" id="{2FDA27B0-2848-8CB5-6A01-163FA5763BEE}"/>
                  </a:ext>
                </a:extLst>
              </p:cNvPr>
              <p:cNvSpPr/>
              <p:nvPr/>
            </p:nvSpPr>
            <p:spPr>
              <a:xfrm>
                <a:off x="8232881" y="2293868"/>
                <a:ext cx="111168" cy="128799"/>
              </a:xfrm>
              <a:custGeom>
                <a:avLst/>
                <a:gdLst>
                  <a:gd name="connsiteX0" fmla="*/ 106594 w 118348"/>
                  <a:gd name="connsiteY0" fmla="*/ 8906 h 123882"/>
                  <a:gd name="connsiteX1" fmla="*/ 118348 w 118348"/>
                  <a:gd name="connsiteY1" fmla="*/ 4858 h 123882"/>
                  <a:gd name="connsiteX2" fmla="*/ 106594 w 118348"/>
                  <a:gd name="connsiteY2" fmla="*/ 47768 h 123882"/>
                  <a:gd name="connsiteX3" fmla="*/ 106594 w 118348"/>
                  <a:gd name="connsiteY3" fmla="*/ 71256 h 123882"/>
                  <a:gd name="connsiteX4" fmla="*/ 72104 w 118348"/>
                  <a:gd name="connsiteY4" fmla="*/ 112547 h 123882"/>
                  <a:gd name="connsiteX5" fmla="*/ 70542 w 118348"/>
                  <a:gd name="connsiteY5" fmla="*/ 116596 h 123882"/>
                  <a:gd name="connsiteX6" fmla="*/ 76029 w 118348"/>
                  <a:gd name="connsiteY6" fmla="*/ 123882 h 123882"/>
                  <a:gd name="connsiteX7" fmla="*/ 72104 w 118348"/>
                  <a:gd name="connsiteY7" fmla="*/ 120644 h 123882"/>
                  <a:gd name="connsiteX8" fmla="*/ 55645 w 118348"/>
                  <a:gd name="connsiteY8" fmla="*/ 108499 h 123882"/>
                  <a:gd name="connsiteX9" fmla="*/ 58788 w 118348"/>
                  <a:gd name="connsiteY9" fmla="*/ 88259 h 123882"/>
                  <a:gd name="connsiteX10" fmla="*/ 50949 w 118348"/>
                  <a:gd name="connsiteY10" fmla="*/ 87449 h 123882"/>
                  <a:gd name="connsiteX11" fmla="*/ 50949 w 118348"/>
                  <a:gd name="connsiteY11" fmla="*/ 79353 h 123882"/>
                  <a:gd name="connsiteX12" fmla="*/ 41538 w 118348"/>
                  <a:gd name="connsiteY12" fmla="*/ 72066 h 123882"/>
                  <a:gd name="connsiteX13" fmla="*/ 21164 w 118348"/>
                  <a:gd name="connsiteY13" fmla="*/ 64779 h 123882"/>
                  <a:gd name="connsiteX14" fmla="*/ 2353 w 118348"/>
                  <a:gd name="connsiteY14" fmla="*/ 49387 h 123882"/>
                  <a:gd name="connsiteX15" fmla="*/ 0 w 118348"/>
                  <a:gd name="connsiteY15" fmla="*/ 46958 h 123882"/>
                  <a:gd name="connsiteX16" fmla="*/ 5486 w 118348"/>
                  <a:gd name="connsiteY16" fmla="*/ 32385 h 123882"/>
                  <a:gd name="connsiteX17" fmla="*/ 29003 w 118348"/>
                  <a:gd name="connsiteY17" fmla="*/ 29146 h 123882"/>
                  <a:gd name="connsiteX18" fmla="*/ 33709 w 118348"/>
                  <a:gd name="connsiteY18" fmla="*/ 29146 h 123882"/>
                  <a:gd name="connsiteX19" fmla="*/ 49377 w 118348"/>
                  <a:gd name="connsiteY19" fmla="*/ 25908 h 123882"/>
                  <a:gd name="connsiteX20" fmla="*/ 55645 w 118348"/>
                  <a:gd name="connsiteY20" fmla="*/ 37243 h 123882"/>
                  <a:gd name="connsiteX21" fmla="*/ 61131 w 118348"/>
                  <a:gd name="connsiteY21" fmla="*/ 30766 h 123882"/>
                  <a:gd name="connsiteX22" fmla="*/ 58788 w 118348"/>
                  <a:gd name="connsiteY22" fmla="*/ 18621 h 123882"/>
                  <a:gd name="connsiteX23" fmla="*/ 65056 w 118348"/>
                  <a:gd name="connsiteY23" fmla="*/ 17002 h 123882"/>
                  <a:gd name="connsiteX24" fmla="*/ 70542 w 118348"/>
                  <a:gd name="connsiteY24" fmla="*/ 26718 h 123882"/>
                  <a:gd name="connsiteX25" fmla="*/ 87001 w 118348"/>
                  <a:gd name="connsiteY25" fmla="*/ 18621 h 123882"/>
                  <a:gd name="connsiteX26" fmla="*/ 81515 w 118348"/>
                  <a:gd name="connsiteY26" fmla="*/ 18621 h 123882"/>
                  <a:gd name="connsiteX27" fmla="*/ 85430 w 118348"/>
                  <a:gd name="connsiteY27" fmla="*/ 0 h 123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8348" h="123882">
                    <a:moveTo>
                      <a:pt x="106594" y="8906"/>
                    </a:moveTo>
                    <a:lnTo>
                      <a:pt x="118348" y="4858"/>
                    </a:lnTo>
                    <a:lnTo>
                      <a:pt x="106594" y="47768"/>
                    </a:lnTo>
                    <a:lnTo>
                      <a:pt x="106594" y="71256"/>
                    </a:lnTo>
                    <a:lnTo>
                      <a:pt x="72104" y="112547"/>
                    </a:lnTo>
                    <a:lnTo>
                      <a:pt x="70542" y="116596"/>
                    </a:lnTo>
                    <a:lnTo>
                      <a:pt x="76029" y="123882"/>
                    </a:lnTo>
                    <a:lnTo>
                      <a:pt x="72104" y="120644"/>
                    </a:lnTo>
                    <a:lnTo>
                      <a:pt x="55645" y="108499"/>
                    </a:lnTo>
                    <a:lnTo>
                      <a:pt x="58788" y="88259"/>
                    </a:lnTo>
                    <a:lnTo>
                      <a:pt x="50949" y="87449"/>
                    </a:lnTo>
                    <a:lnTo>
                      <a:pt x="50949" y="79353"/>
                    </a:lnTo>
                    <a:lnTo>
                      <a:pt x="41538" y="72066"/>
                    </a:lnTo>
                    <a:lnTo>
                      <a:pt x="21164" y="64779"/>
                    </a:lnTo>
                    <a:lnTo>
                      <a:pt x="2353" y="49387"/>
                    </a:lnTo>
                    <a:lnTo>
                      <a:pt x="0" y="46958"/>
                    </a:lnTo>
                    <a:lnTo>
                      <a:pt x="5486" y="32385"/>
                    </a:lnTo>
                    <a:lnTo>
                      <a:pt x="29003" y="29146"/>
                    </a:lnTo>
                    <a:lnTo>
                      <a:pt x="33709" y="29146"/>
                    </a:lnTo>
                    <a:lnTo>
                      <a:pt x="49377" y="25908"/>
                    </a:lnTo>
                    <a:lnTo>
                      <a:pt x="55645" y="37243"/>
                    </a:lnTo>
                    <a:lnTo>
                      <a:pt x="61131" y="30766"/>
                    </a:lnTo>
                    <a:lnTo>
                      <a:pt x="58788" y="18621"/>
                    </a:lnTo>
                    <a:lnTo>
                      <a:pt x="65056" y="17002"/>
                    </a:lnTo>
                    <a:lnTo>
                      <a:pt x="70542" y="26718"/>
                    </a:lnTo>
                    <a:lnTo>
                      <a:pt x="87001" y="18621"/>
                    </a:lnTo>
                    <a:lnTo>
                      <a:pt x="81515" y="18621"/>
                    </a:lnTo>
                    <a:lnTo>
                      <a:pt x="85430" y="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7" name="Agrupar 56">
              <a:extLst>
                <a:ext uri="{FF2B5EF4-FFF2-40B4-BE49-F238E27FC236}">
                  <a16:creationId xmlns:a16="http://schemas.microsoft.com/office/drawing/2014/main" id="{619AE862-03F5-F860-BDC4-1DED23A368C2}"/>
                </a:ext>
              </a:extLst>
            </p:cNvPr>
            <p:cNvGrpSpPr/>
            <p:nvPr/>
          </p:nvGrpSpPr>
          <p:grpSpPr>
            <a:xfrm>
              <a:off x="6903616" y="2259356"/>
              <a:ext cx="1402147" cy="1376641"/>
              <a:chOff x="6903616" y="2259356"/>
              <a:chExt cx="1402147" cy="1376641"/>
            </a:xfrm>
            <a:grpFill/>
          </p:grpSpPr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5D971D2B-7EF9-3821-988C-C0411DBB9628}"/>
                  </a:ext>
                </a:extLst>
              </p:cNvPr>
              <p:cNvSpPr/>
              <p:nvPr/>
            </p:nvSpPr>
            <p:spPr>
              <a:xfrm>
                <a:off x="8109938" y="2259356"/>
                <a:ext cx="195825" cy="331672"/>
              </a:xfrm>
              <a:custGeom>
                <a:avLst/>
                <a:gdLst>
                  <a:gd name="connsiteX0" fmla="*/ 47025 w 208473"/>
                  <a:gd name="connsiteY0" fmla="*/ 16192 h 319011"/>
                  <a:gd name="connsiteX1" fmla="*/ 50949 w 208473"/>
                  <a:gd name="connsiteY1" fmla="*/ 12954 h 319011"/>
                  <a:gd name="connsiteX2" fmla="*/ 62703 w 208473"/>
                  <a:gd name="connsiteY2" fmla="*/ 16192 h 319011"/>
                  <a:gd name="connsiteX3" fmla="*/ 94050 w 208473"/>
                  <a:gd name="connsiteY3" fmla="*/ 0 h 319011"/>
                  <a:gd name="connsiteX4" fmla="*/ 113643 w 208473"/>
                  <a:gd name="connsiteY4" fmla="*/ 7287 h 319011"/>
                  <a:gd name="connsiteX5" fmla="*/ 121482 w 208473"/>
                  <a:gd name="connsiteY5" fmla="*/ 5667 h 319011"/>
                  <a:gd name="connsiteX6" fmla="*/ 133236 w 208473"/>
                  <a:gd name="connsiteY6" fmla="*/ 8906 h 319011"/>
                  <a:gd name="connsiteX7" fmla="*/ 141856 w 208473"/>
                  <a:gd name="connsiteY7" fmla="*/ 19431 h 319011"/>
                  <a:gd name="connsiteX8" fmla="*/ 136370 w 208473"/>
                  <a:gd name="connsiteY8" fmla="*/ 65580 h 319011"/>
                  <a:gd name="connsiteX9" fmla="*/ 130883 w 208473"/>
                  <a:gd name="connsiteY9" fmla="*/ 80153 h 319011"/>
                  <a:gd name="connsiteX10" fmla="*/ 133236 w 208473"/>
                  <a:gd name="connsiteY10" fmla="*/ 82582 h 319011"/>
                  <a:gd name="connsiteX11" fmla="*/ 152048 w 208473"/>
                  <a:gd name="connsiteY11" fmla="*/ 97974 h 319011"/>
                  <a:gd name="connsiteX12" fmla="*/ 172421 w 208473"/>
                  <a:gd name="connsiteY12" fmla="*/ 105261 h 319011"/>
                  <a:gd name="connsiteX13" fmla="*/ 181833 w 208473"/>
                  <a:gd name="connsiteY13" fmla="*/ 112547 h 319011"/>
                  <a:gd name="connsiteX14" fmla="*/ 181833 w 208473"/>
                  <a:gd name="connsiteY14" fmla="*/ 120644 h 319011"/>
                  <a:gd name="connsiteX15" fmla="*/ 189672 w 208473"/>
                  <a:gd name="connsiteY15" fmla="*/ 121453 h 319011"/>
                  <a:gd name="connsiteX16" fmla="*/ 186528 w 208473"/>
                  <a:gd name="connsiteY16" fmla="*/ 141694 h 319011"/>
                  <a:gd name="connsiteX17" fmla="*/ 202988 w 208473"/>
                  <a:gd name="connsiteY17" fmla="*/ 153838 h 319011"/>
                  <a:gd name="connsiteX18" fmla="*/ 206912 w 208473"/>
                  <a:gd name="connsiteY18" fmla="*/ 157077 h 319011"/>
                  <a:gd name="connsiteX19" fmla="*/ 208474 w 208473"/>
                  <a:gd name="connsiteY19" fmla="*/ 161934 h 319011"/>
                  <a:gd name="connsiteX20" fmla="*/ 181833 w 208473"/>
                  <a:gd name="connsiteY20" fmla="*/ 220228 h 319011"/>
                  <a:gd name="connsiteX21" fmla="*/ 137160 w 208473"/>
                  <a:gd name="connsiteY21" fmla="*/ 319011 h 319011"/>
                  <a:gd name="connsiteX22" fmla="*/ 132455 w 208473"/>
                  <a:gd name="connsiteY22" fmla="*/ 294723 h 319011"/>
                  <a:gd name="connsiteX23" fmla="*/ 123054 w 208473"/>
                  <a:gd name="connsiteY23" fmla="*/ 288246 h 319011"/>
                  <a:gd name="connsiteX24" fmla="*/ 94050 w 208473"/>
                  <a:gd name="connsiteY24" fmla="*/ 284197 h 319011"/>
                  <a:gd name="connsiteX25" fmla="*/ 89345 w 208473"/>
                  <a:gd name="connsiteY25" fmla="*/ 280149 h 319011"/>
                  <a:gd name="connsiteX26" fmla="*/ 72104 w 208473"/>
                  <a:gd name="connsiteY26" fmla="*/ 259909 h 319011"/>
                  <a:gd name="connsiteX27" fmla="*/ 68189 w 208473"/>
                  <a:gd name="connsiteY27" fmla="*/ 254241 h 319011"/>
                  <a:gd name="connsiteX28" fmla="*/ 60350 w 208473"/>
                  <a:gd name="connsiteY28" fmla="*/ 218608 h 319011"/>
                  <a:gd name="connsiteX29" fmla="*/ 54864 w 208473"/>
                  <a:gd name="connsiteY29" fmla="*/ 215370 h 319011"/>
                  <a:gd name="connsiteX30" fmla="*/ 57998 w 208473"/>
                  <a:gd name="connsiteY30" fmla="*/ 204845 h 319011"/>
                  <a:gd name="connsiteX31" fmla="*/ 50949 w 208473"/>
                  <a:gd name="connsiteY31" fmla="*/ 205654 h 319011"/>
                  <a:gd name="connsiteX32" fmla="*/ 39186 w 208473"/>
                  <a:gd name="connsiteY32" fmla="*/ 199987 h 319011"/>
                  <a:gd name="connsiteX33" fmla="*/ 25870 w 208473"/>
                  <a:gd name="connsiteY33" fmla="*/ 180556 h 319011"/>
                  <a:gd name="connsiteX34" fmla="*/ 18031 w 208473"/>
                  <a:gd name="connsiteY34" fmla="*/ 184604 h 319011"/>
                  <a:gd name="connsiteX35" fmla="*/ 0 w 208473"/>
                  <a:gd name="connsiteY35" fmla="*/ 173269 h 319011"/>
                  <a:gd name="connsiteX36" fmla="*/ 16459 w 208473"/>
                  <a:gd name="connsiteY36" fmla="*/ 167602 h 319011"/>
                  <a:gd name="connsiteX37" fmla="*/ 28213 w 208473"/>
                  <a:gd name="connsiteY37" fmla="*/ 163554 h 319011"/>
                  <a:gd name="connsiteX38" fmla="*/ 29785 w 208473"/>
                  <a:gd name="connsiteY38" fmla="*/ 153838 h 319011"/>
                  <a:gd name="connsiteX39" fmla="*/ 24299 w 208473"/>
                  <a:gd name="connsiteY39" fmla="*/ 147361 h 319011"/>
                  <a:gd name="connsiteX40" fmla="*/ 31347 w 208473"/>
                  <a:gd name="connsiteY40" fmla="*/ 139265 h 319011"/>
                  <a:gd name="connsiteX41" fmla="*/ 41539 w 208473"/>
                  <a:gd name="connsiteY41" fmla="*/ 145742 h 319011"/>
                  <a:gd name="connsiteX42" fmla="*/ 56436 w 208473"/>
                  <a:gd name="connsiteY42" fmla="*/ 130359 h 319011"/>
                  <a:gd name="connsiteX43" fmla="*/ 65837 w 208473"/>
                  <a:gd name="connsiteY43" fmla="*/ 121453 h 319011"/>
                  <a:gd name="connsiteX44" fmla="*/ 71324 w 208473"/>
                  <a:gd name="connsiteY44" fmla="*/ 120644 h 319011"/>
                  <a:gd name="connsiteX45" fmla="*/ 66618 w 208473"/>
                  <a:gd name="connsiteY45" fmla="*/ 106880 h 319011"/>
                  <a:gd name="connsiteX46" fmla="*/ 71324 w 208473"/>
                  <a:gd name="connsiteY46" fmla="*/ 85011 h 319011"/>
                  <a:gd name="connsiteX47" fmla="*/ 68189 w 208473"/>
                  <a:gd name="connsiteY47" fmla="*/ 80963 h 319011"/>
                  <a:gd name="connsiteX48" fmla="*/ 71324 w 208473"/>
                  <a:gd name="connsiteY48" fmla="*/ 60722 h 319011"/>
                  <a:gd name="connsiteX49" fmla="*/ 47025 w 208473"/>
                  <a:gd name="connsiteY49" fmla="*/ 55864 h 319011"/>
                  <a:gd name="connsiteX50" fmla="*/ 31347 w 208473"/>
                  <a:gd name="connsiteY50" fmla="*/ 44529 h 319011"/>
                  <a:gd name="connsiteX51" fmla="*/ 18031 w 208473"/>
                  <a:gd name="connsiteY51" fmla="*/ 45339 h 319011"/>
                  <a:gd name="connsiteX52" fmla="*/ 20384 w 208473"/>
                  <a:gd name="connsiteY52" fmla="*/ 25908 h 319011"/>
                  <a:gd name="connsiteX53" fmla="*/ 9411 w 208473"/>
                  <a:gd name="connsiteY53" fmla="*/ 20241 h 319011"/>
                  <a:gd name="connsiteX54" fmla="*/ 20384 w 208473"/>
                  <a:gd name="connsiteY54" fmla="*/ 0 h 319011"/>
                  <a:gd name="connsiteX55" fmla="*/ 36052 w 208473"/>
                  <a:gd name="connsiteY55" fmla="*/ 14573 h 319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208473" h="319011">
                    <a:moveTo>
                      <a:pt x="47025" y="16192"/>
                    </a:moveTo>
                    <a:lnTo>
                      <a:pt x="50949" y="12954"/>
                    </a:lnTo>
                    <a:lnTo>
                      <a:pt x="62703" y="16192"/>
                    </a:lnTo>
                    <a:lnTo>
                      <a:pt x="94050" y="0"/>
                    </a:lnTo>
                    <a:lnTo>
                      <a:pt x="113643" y="7287"/>
                    </a:lnTo>
                    <a:lnTo>
                      <a:pt x="121482" y="5667"/>
                    </a:lnTo>
                    <a:lnTo>
                      <a:pt x="133236" y="8906"/>
                    </a:lnTo>
                    <a:lnTo>
                      <a:pt x="141856" y="19431"/>
                    </a:lnTo>
                    <a:lnTo>
                      <a:pt x="136370" y="65580"/>
                    </a:lnTo>
                    <a:lnTo>
                      <a:pt x="130883" y="80153"/>
                    </a:lnTo>
                    <a:lnTo>
                      <a:pt x="133236" y="82582"/>
                    </a:lnTo>
                    <a:lnTo>
                      <a:pt x="152048" y="97974"/>
                    </a:lnTo>
                    <a:lnTo>
                      <a:pt x="172421" y="105261"/>
                    </a:lnTo>
                    <a:lnTo>
                      <a:pt x="181833" y="112547"/>
                    </a:lnTo>
                    <a:lnTo>
                      <a:pt x="181833" y="120644"/>
                    </a:lnTo>
                    <a:lnTo>
                      <a:pt x="189672" y="121453"/>
                    </a:lnTo>
                    <a:lnTo>
                      <a:pt x="186528" y="141694"/>
                    </a:lnTo>
                    <a:lnTo>
                      <a:pt x="202988" y="153838"/>
                    </a:lnTo>
                    <a:lnTo>
                      <a:pt x="206912" y="157077"/>
                    </a:lnTo>
                    <a:lnTo>
                      <a:pt x="208474" y="161934"/>
                    </a:lnTo>
                    <a:lnTo>
                      <a:pt x="181833" y="220228"/>
                    </a:lnTo>
                    <a:lnTo>
                      <a:pt x="137160" y="319011"/>
                    </a:lnTo>
                    <a:lnTo>
                      <a:pt x="132455" y="294723"/>
                    </a:lnTo>
                    <a:lnTo>
                      <a:pt x="123054" y="288246"/>
                    </a:lnTo>
                    <a:lnTo>
                      <a:pt x="94050" y="284197"/>
                    </a:lnTo>
                    <a:lnTo>
                      <a:pt x="89345" y="280149"/>
                    </a:lnTo>
                    <a:lnTo>
                      <a:pt x="72104" y="259909"/>
                    </a:lnTo>
                    <a:lnTo>
                      <a:pt x="68189" y="254241"/>
                    </a:lnTo>
                    <a:lnTo>
                      <a:pt x="60350" y="218608"/>
                    </a:lnTo>
                    <a:lnTo>
                      <a:pt x="54864" y="215370"/>
                    </a:lnTo>
                    <a:lnTo>
                      <a:pt x="57998" y="204845"/>
                    </a:lnTo>
                    <a:lnTo>
                      <a:pt x="50949" y="205654"/>
                    </a:lnTo>
                    <a:lnTo>
                      <a:pt x="39186" y="199987"/>
                    </a:lnTo>
                    <a:lnTo>
                      <a:pt x="25870" y="180556"/>
                    </a:lnTo>
                    <a:lnTo>
                      <a:pt x="18031" y="184604"/>
                    </a:lnTo>
                    <a:lnTo>
                      <a:pt x="0" y="173269"/>
                    </a:lnTo>
                    <a:lnTo>
                      <a:pt x="16459" y="167602"/>
                    </a:lnTo>
                    <a:lnTo>
                      <a:pt x="28213" y="163554"/>
                    </a:lnTo>
                    <a:lnTo>
                      <a:pt x="29785" y="153838"/>
                    </a:lnTo>
                    <a:lnTo>
                      <a:pt x="24299" y="147361"/>
                    </a:lnTo>
                    <a:lnTo>
                      <a:pt x="31347" y="139265"/>
                    </a:lnTo>
                    <a:lnTo>
                      <a:pt x="41539" y="145742"/>
                    </a:lnTo>
                    <a:lnTo>
                      <a:pt x="56436" y="130359"/>
                    </a:lnTo>
                    <a:lnTo>
                      <a:pt x="65837" y="121453"/>
                    </a:lnTo>
                    <a:lnTo>
                      <a:pt x="71324" y="120644"/>
                    </a:lnTo>
                    <a:lnTo>
                      <a:pt x="66618" y="106880"/>
                    </a:lnTo>
                    <a:lnTo>
                      <a:pt x="71324" y="85011"/>
                    </a:lnTo>
                    <a:lnTo>
                      <a:pt x="68189" y="80963"/>
                    </a:lnTo>
                    <a:lnTo>
                      <a:pt x="71324" y="60722"/>
                    </a:lnTo>
                    <a:lnTo>
                      <a:pt x="47025" y="55864"/>
                    </a:lnTo>
                    <a:lnTo>
                      <a:pt x="31347" y="44529"/>
                    </a:lnTo>
                    <a:lnTo>
                      <a:pt x="18031" y="45339"/>
                    </a:lnTo>
                    <a:lnTo>
                      <a:pt x="20384" y="25908"/>
                    </a:lnTo>
                    <a:lnTo>
                      <a:pt x="9411" y="20241"/>
                    </a:lnTo>
                    <a:lnTo>
                      <a:pt x="20384" y="0"/>
                    </a:lnTo>
                    <a:lnTo>
                      <a:pt x="36052" y="14573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76" name="Agrupar 75">
                <a:extLst>
                  <a:ext uri="{FF2B5EF4-FFF2-40B4-BE49-F238E27FC236}">
                    <a16:creationId xmlns:a16="http://schemas.microsoft.com/office/drawing/2014/main" id="{D4AD2DA2-9B17-065A-096B-55F06B71077D}"/>
                  </a:ext>
                </a:extLst>
              </p:cNvPr>
              <p:cNvGrpSpPr/>
              <p:nvPr/>
            </p:nvGrpSpPr>
            <p:grpSpPr>
              <a:xfrm>
                <a:off x="6903616" y="2717571"/>
                <a:ext cx="1127106" cy="918426"/>
                <a:chOff x="6903616" y="2717571"/>
                <a:chExt cx="1127106" cy="918426"/>
              </a:xfrm>
              <a:grpFill/>
            </p:grpSpPr>
            <p:sp>
              <p:nvSpPr>
                <p:cNvPr id="77" name="Forma Livre: Forma 76">
                  <a:extLst>
                    <a:ext uri="{FF2B5EF4-FFF2-40B4-BE49-F238E27FC236}">
                      <a16:creationId xmlns:a16="http://schemas.microsoft.com/office/drawing/2014/main" id="{82574F79-6820-36E8-4D31-A069B3B2482F}"/>
                    </a:ext>
                  </a:extLst>
                </p:cNvPr>
                <p:cNvSpPr/>
                <p:nvPr/>
              </p:nvSpPr>
              <p:spPr>
                <a:xfrm>
                  <a:off x="6903616" y="3223507"/>
                  <a:ext cx="214972" cy="234859"/>
                </a:xfrm>
                <a:custGeom>
                  <a:avLst/>
                  <a:gdLst>
                    <a:gd name="connsiteX0" fmla="*/ 184966 w 228856"/>
                    <a:gd name="connsiteY0" fmla="*/ 29146 h 225894"/>
                    <a:gd name="connsiteX1" fmla="*/ 186537 w 228856"/>
                    <a:gd name="connsiteY1" fmla="*/ 34004 h 225894"/>
                    <a:gd name="connsiteX2" fmla="*/ 196720 w 228856"/>
                    <a:gd name="connsiteY2" fmla="*/ 29956 h 225894"/>
                    <a:gd name="connsiteX3" fmla="*/ 204559 w 228856"/>
                    <a:gd name="connsiteY3" fmla="*/ 33195 h 225894"/>
                    <a:gd name="connsiteX4" fmla="*/ 215532 w 228856"/>
                    <a:gd name="connsiteY4" fmla="*/ 46149 h 225894"/>
                    <a:gd name="connsiteX5" fmla="*/ 215532 w 228856"/>
                    <a:gd name="connsiteY5" fmla="*/ 57483 h 225894"/>
                    <a:gd name="connsiteX6" fmla="*/ 221018 w 228856"/>
                    <a:gd name="connsiteY6" fmla="*/ 60722 h 225894"/>
                    <a:gd name="connsiteX7" fmla="*/ 228857 w 228856"/>
                    <a:gd name="connsiteY7" fmla="*/ 63151 h 225894"/>
                    <a:gd name="connsiteX8" fmla="*/ 224943 w 228856"/>
                    <a:gd name="connsiteY8" fmla="*/ 93917 h 225894"/>
                    <a:gd name="connsiteX9" fmla="*/ 224943 w 228856"/>
                    <a:gd name="connsiteY9" fmla="*/ 96345 h 225894"/>
                    <a:gd name="connsiteX10" fmla="*/ 213179 w 228856"/>
                    <a:gd name="connsiteY10" fmla="*/ 108490 h 225894"/>
                    <a:gd name="connsiteX11" fmla="*/ 213960 w 228856"/>
                    <a:gd name="connsiteY11" fmla="*/ 116596 h 225894"/>
                    <a:gd name="connsiteX12" fmla="*/ 210045 w 228856"/>
                    <a:gd name="connsiteY12" fmla="*/ 126311 h 225894"/>
                    <a:gd name="connsiteX13" fmla="*/ 213960 w 228856"/>
                    <a:gd name="connsiteY13" fmla="*/ 131978 h 225894"/>
                    <a:gd name="connsiteX14" fmla="*/ 210045 w 228856"/>
                    <a:gd name="connsiteY14" fmla="*/ 144932 h 225894"/>
                    <a:gd name="connsiteX15" fmla="*/ 195939 w 228856"/>
                    <a:gd name="connsiteY15" fmla="*/ 151409 h 225894"/>
                    <a:gd name="connsiteX16" fmla="*/ 183395 w 228856"/>
                    <a:gd name="connsiteY16" fmla="*/ 149790 h 225894"/>
                    <a:gd name="connsiteX17" fmla="*/ 178698 w 228856"/>
                    <a:gd name="connsiteY17" fmla="*/ 156267 h 225894"/>
                    <a:gd name="connsiteX18" fmla="*/ 178698 w 228856"/>
                    <a:gd name="connsiteY18" fmla="*/ 177317 h 225894"/>
                    <a:gd name="connsiteX19" fmla="*/ 162240 w 228856"/>
                    <a:gd name="connsiteY19" fmla="*/ 198368 h 225894"/>
                    <a:gd name="connsiteX20" fmla="*/ 147342 w 228856"/>
                    <a:gd name="connsiteY20" fmla="*/ 206464 h 225894"/>
                    <a:gd name="connsiteX21" fmla="*/ 91697 w 228856"/>
                    <a:gd name="connsiteY21" fmla="*/ 201606 h 225894"/>
                    <a:gd name="connsiteX22" fmla="*/ 82296 w 228856"/>
                    <a:gd name="connsiteY22" fmla="*/ 198368 h 225894"/>
                    <a:gd name="connsiteX23" fmla="*/ 78381 w 228856"/>
                    <a:gd name="connsiteY23" fmla="*/ 202416 h 225894"/>
                    <a:gd name="connsiteX24" fmla="*/ 78381 w 228856"/>
                    <a:gd name="connsiteY24" fmla="*/ 216179 h 225894"/>
                    <a:gd name="connsiteX25" fmla="*/ 90135 w 228856"/>
                    <a:gd name="connsiteY25" fmla="*/ 221037 h 225894"/>
                    <a:gd name="connsiteX26" fmla="*/ 87782 w 228856"/>
                    <a:gd name="connsiteY26" fmla="*/ 225895 h 225894"/>
                    <a:gd name="connsiteX27" fmla="*/ 80725 w 228856"/>
                    <a:gd name="connsiteY27" fmla="*/ 225895 h 225894"/>
                    <a:gd name="connsiteX28" fmla="*/ 72895 w 228856"/>
                    <a:gd name="connsiteY28" fmla="*/ 218608 h 225894"/>
                    <a:gd name="connsiteX29" fmla="*/ 59570 w 228856"/>
                    <a:gd name="connsiteY29" fmla="*/ 209702 h 225894"/>
                    <a:gd name="connsiteX30" fmla="*/ 53302 w 228856"/>
                    <a:gd name="connsiteY30" fmla="*/ 208893 h 225894"/>
                    <a:gd name="connsiteX31" fmla="*/ 38405 w 228856"/>
                    <a:gd name="connsiteY31" fmla="*/ 195939 h 225894"/>
                    <a:gd name="connsiteX32" fmla="*/ 31356 w 228856"/>
                    <a:gd name="connsiteY32" fmla="*/ 191081 h 225894"/>
                    <a:gd name="connsiteX33" fmla="*/ 19593 w 228856"/>
                    <a:gd name="connsiteY33" fmla="*/ 181366 h 225894"/>
                    <a:gd name="connsiteX34" fmla="*/ 15678 w 228856"/>
                    <a:gd name="connsiteY34" fmla="*/ 192700 h 225894"/>
                    <a:gd name="connsiteX35" fmla="*/ 7839 w 228856"/>
                    <a:gd name="connsiteY35" fmla="*/ 192700 h 225894"/>
                    <a:gd name="connsiteX36" fmla="*/ 7839 w 228856"/>
                    <a:gd name="connsiteY36" fmla="*/ 180556 h 225894"/>
                    <a:gd name="connsiteX37" fmla="*/ 0 w 228856"/>
                    <a:gd name="connsiteY37" fmla="*/ 166792 h 225894"/>
                    <a:gd name="connsiteX38" fmla="*/ 3924 w 228856"/>
                    <a:gd name="connsiteY38" fmla="*/ 148980 h 225894"/>
                    <a:gd name="connsiteX39" fmla="*/ 9411 w 228856"/>
                    <a:gd name="connsiteY39" fmla="*/ 145742 h 225894"/>
                    <a:gd name="connsiteX40" fmla="*/ 7839 w 228856"/>
                    <a:gd name="connsiteY40" fmla="*/ 104442 h 225894"/>
                    <a:gd name="connsiteX41" fmla="*/ 7839 w 228856"/>
                    <a:gd name="connsiteY41" fmla="*/ 93107 h 225894"/>
                    <a:gd name="connsiteX42" fmla="*/ 34490 w 228856"/>
                    <a:gd name="connsiteY42" fmla="*/ 48577 h 225894"/>
                    <a:gd name="connsiteX43" fmla="*/ 36833 w 228856"/>
                    <a:gd name="connsiteY43" fmla="*/ 44529 h 225894"/>
                    <a:gd name="connsiteX44" fmla="*/ 40757 w 228856"/>
                    <a:gd name="connsiteY44" fmla="*/ 34814 h 225894"/>
                    <a:gd name="connsiteX45" fmla="*/ 49378 w 228856"/>
                    <a:gd name="connsiteY45" fmla="*/ 34004 h 225894"/>
                    <a:gd name="connsiteX46" fmla="*/ 85430 w 228856"/>
                    <a:gd name="connsiteY46" fmla="*/ 25908 h 225894"/>
                    <a:gd name="connsiteX47" fmla="*/ 93269 w 228856"/>
                    <a:gd name="connsiteY47" fmla="*/ 24289 h 225894"/>
                    <a:gd name="connsiteX48" fmla="*/ 108938 w 228856"/>
                    <a:gd name="connsiteY48" fmla="*/ 15383 h 225894"/>
                    <a:gd name="connsiteX49" fmla="*/ 139503 w 228856"/>
                    <a:gd name="connsiteY49" fmla="*/ 8906 h 225894"/>
                    <a:gd name="connsiteX50" fmla="*/ 166154 w 228856"/>
                    <a:gd name="connsiteY50" fmla="*/ 1619 h 225894"/>
                    <a:gd name="connsiteX51" fmla="*/ 170079 w 228856"/>
                    <a:gd name="connsiteY51" fmla="*/ 0 h 225894"/>
                    <a:gd name="connsiteX52" fmla="*/ 166154 w 228856"/>
                    <a:gd name="connsiteY52" fmla="*/ 8906 h 225894"/>
                    <a:gd name="connsiteX53" fmla="*/ 164592 w 228856"/>
                    <a:gd name="connsiteY53" fmla="*/ 12954 h 225894"/>
                    <a:gd name="connsiteX54" fmla="*/ 179480 w 228856"/>
                    <a:gd name="connsiteY54" fmla="*/ 25908 h 225894"/>
                    <a:gd name="connsiteX55" fmla="*/ 183395 w 228856"/>
                    <a:gd name="connsiteY55" fmla="*/ 29956 h 225894"/>
                    <a:gd name="connsiteX56" fmla="*/ 184966 w 228856"/>
                    <a:gd name="connsiteY56" fmla="*/ 29146 h 22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228856" h="225894">
                      <a:moveTo>
                        <a:pt x="184966" y="29146"/>
                      </a:moveTo>
                      <a:lnTo>
                        <a:pt x="186537" y="34004"/>
                      </a:lnTo>
                      <a:lnTo>
                        <a:pt x="196720" y="29956"/>
                      </a:lnTo>
                      <a:lnTo>
                        <a:pt x="204559" y="33195"/>
                      </a:lnTo>
                      <a:lnTo>
                        <a:pt x="215532" y="46149"/>
                      </a:lnTo>
                      <a:lnTo>
                        <a:pt x="215532" y="57483"/>
                      </a:lnTo>
                      <a:lnTo>
                        <a:pt x="221018" y="60722"/>
                      </a:lnTo>
                      <a:lnTo>
                        <a:pt x="228857" y="63151"/>
                      </a:lnTo>
                      <a:lnTo>
                        <a:pt x="224943" y="93917"/>
                      </a:lnTo>
                      <a:lnTo>
                        <a:pt x="224943" y="96345"/>
                      </a:lnTo>
                      <a:lnTo>
                        <a:pt x="213179" y="108490"/>
                      </a:lnTo>
                      <a:lnTo>
                        <a:pt x="213960" y="116596"/>
                      </a:lnTo>
                      <a:lnTo>
                        <a:pt x="210045" y="126311"/>
                      </a:lnTo>
                      <a:lnTo>
                        <a:pt x="213960" y="131978"/>
                      </a:lnTo>
                      <a:lnTo>
                        <a:pt x="210045" y="144932"/>
                      </a:lnTo>
                      <a:lnTo>
                        <a:pt x="195939" y="151409"/>
                      </a:lnTo>
                      <a:lnTo>
                        <a:pt x="183395" y="149790"/>
                      </a:lnTo>
                      <a:lnTo>
                        <a:pt x="178698" y="156267"/>
                      </a:lnTo>
                      <a:lnTo>
                        <a:pt x="178698" y="177317"/>
                      </a:lnTo>
                      <a:lnTo>
                        <a:pt x="162240" y="198368"/>
                      </a:lnTo>
                      <a:lnTo>
                        <a:pt x="147342" y="206464"/>
                      </a:lnTo>
                      <a:lnTo>
                        <a:pt x="91697" y="201606"/>
                      </a:lnTo>
                      <a:lnTo>
                        <a:pt x="82296" y="198368"/>
                      </a:lnTo>
                      <a:lnTo>
                        <a:pt x="78381" y="202416"/>
                      </a:lnTo>
                      <a:lnTo>
                        <a:pt x="78381" y="216179"/>
                      </a:lnTo>
                      <a:lnTo>
                        <a:pt x="90135" y="221037"/>
                      </a:lnTo>
                      <a:lnTo>
                        <a:pt x="87782" y="225895"/>
                      </a:lnTo>
                      <a:lnTo>
                        <a:pt x="80725" y="225895"/>
                      </a:lnTo>
                      <a:lnTo>
                        <a:pt x="72895" y="218608"/>
                      </a:lnTo>
                      <a:lnTo>
                        <a:pt x="59570" y="209702"/>
                      </a:lnTo>
                      <a:lnTo>
                        <a:pt x="53302" y="208893"/>
                      </a:lnTo>
                      <a:lnTo>
                        <a:pt x="38405" y="195939"/>
                      </a:lnTo>
                      <a:lnTo>
                        <a:pt x="31356" y="191081"/>
                      </a:lnTo>
                      <a:lnTo>
                        <a:pt x="19593" y="181366"/>
                      </a:lnTo>
                      <a:lnTo>
                        <a:pt x="15678" y="192700"/>
                      </a:lnTo>
                      <a:lnTo>
                        <a:pt x="7839" y="192700"/>
                      </a:lnTo>
                      <a:lnTo>
                        <a:pt x="7839" y="180556"/>
                      </a:lnTo>
                      <a:lnTo>
                        <a:pt x="0" y="166792"/>
                      </a:lnTo>
                      <a:lnTo>
                        <a:pt x="3924" y="148980"/>
                      </a:lnTo>
                      <a:lnTo>
                        <a:pt x="9411" y="145742"/>
                      </a:lnTo>
                      <a:lnTo>
                        <a:pt x="7839" y="104442"/>
                      </a:lnTo>
                      <a:lnTo>
                        <a:pt x="7839" y="93107"/>
                      </a:lnTo>
                      <a:lnTo>
                        <a:pt x="34490" y="48577"/>
                      </a:lnTo>
                      <a:lnTo>
                        <a:pt x="36833" y="44529"/>
                      </a:lnTo>
                      <a:lnTo>
                        <a:pt x="40757" y="34814"/>
                      </a:lnTo>
                      <a:lnTo>
                        <a:pt x="49378" y="34004"/>
                      </a:lnTo>
                      <a:lnTo>
                        <a:pt x="85430" y="25908"/>
                      </a:lnTo>
                      <a:lnTo>
                        <a:pt x="93269" y="24289"/>
                      </a:lnTo>
                      <a:lnTo>
                        <a:pt x="108938" y="15383"/>
                      </a:lnTo>
                      <a:lnTo>
                        <a:pt x="139503" y="8906"/>
                      </a:lnTo>
                      <a:lnTo>
                        <a:pt x="166154" y="1619"/>
                      </a:lnTo>
                      <a:lnTo>
                        <a:pt x="170079" y="0"/>
                      </a:lnTo>
                      <a:lnTo>
                        <a:pt x="166154" y="8906"/>
                      </a:lnTo>
                      <a:lnTo>
                        <a:pt x="164592" y="12954"/>
                      </a:lnTo>
                      <a:lnTo>
                        <a:pt x="179480" y="25908"/>
                      </a:lnTo>
                      <a:lnTo>
                        <a:pt x="183395" y="29956"/>
                      </a:lnTo>
                      <a:lnTo>
                        <a:pt x="184966" y="2914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8" name="Forma Livre: Forma 77">
                  <a:extLst>
                    <a:ext uri="{FF2B5EF4-FFF2-40B4-BE49-F238E27FC236}">
                      <a16:creationId xmlns:a16="http://schemas.microsoft.com/office/drawing/2014/main" id="{EFE6BDAA-64A7-026A-4FBE-0FABC94695B8}"/>
                    </a:ext>
                  </a:extLst>
                </p:cNvPr>
                <p:cNvSpPr/>
                <p:nvPr/>
              </p:nvSpPr>
              <p:spPr>
                <a:xfrm>
                  <a:off x="7496998" y="2893508"/>
                  <a:ext cx="301097" cy="367877"/>
                </a:xfrm>
                <a:custGeom>
                  <a:avLst/>
                  <a:gdLst>
                    <a:gd name="connsiteX0" fmla="*/ 187310 w 320544"/>
                    <a:gd name="connsiteY0" fmla="*/ 29966 h 353834"/>
                    <a:gd name="connsiteX1" fmla="*/ 208465 w 320544"/>
                    <a:gd name="connsiteY1" fmla="*/ 49397 h 353834"/>
                    <a:gd name="connsiteX2" fmla="*/ 215522 w 320544"/>
                    <a:gd name="connsiteY2" fmla="*/ 50206 h 353834"/>
                    <a:gd name="connsiteX3" fmla="*/ 213170 w 320544"/>
                    <a:gd name="connsiteY3" fmla="*/ 74495 h 353834"/>
                    <a:gd name="connsiteX4" fmla="*/ 208465 w 320544"/>
                    <a:gd name="connsiteY4" fmla="*/ 87449 h 353834"/>
                    <a:gd name="connsiteX5" fmla="*/ 211598 w 320544"/>
                    <a:gd name="connsiteY5" fmla="*/ 93116 h 353834"/>
                    <a:gd name="connsiteX6" fmla="*/ 217084 w 320544"/>
                    <a:gd name="connsiteY6" fmla="*/ 97165 h 353834"/>
                    <a:gd name="connsiteX7" fmla="*/ 221009 w 320544"/>
                    <a:gd name="connsiteY7" fmla="*/ 95545 h 353834"/>
                    <a:gd name="connsiteX8" fmla="*/ 244516 w 320544"/>
                    <a:gd name="connsiteY8" fmla="*/ 73685 h 353834"/>
                    <a:gd name="connsiteX9" fmla="*/ 248441 w 320544"/>
                    <a:gd name="connsiteY9" fmla="*/ 63160 h 353834"/>
                    <a:gd name="connsiteX10" fmla="*/ 255489 w 320544"/>
                    <a:gd name="connsiteY10" fmla="*/ 63970 h 353834"/>
                    <a:gd name="connsiteX11" fmla="*/ 252356 w 320544"/>
                    <a:gd name="connsiteY11" fmla="*/ 71257 h 353834"/>
                    <a:gd name="connsiteX12" fmla="*/ 236677 w 320544"/>
                    <a:gd name="connsiteY12" fmla="*/ 107690 h 353834"/>
                    <a:gd name="connsiteX13" fmla="*/ 253927 w 320544"/>
                    <a:gd name="connsiteY13" fmla="*/ 148171 h 353834"/>
                    <a:gd name="connsiteX14" fmla="*/ 270386 w 320544"/>
                    <a:gd name="connsiteY14" fmla="*/ 159515 h 353834"/>
                    <a:gd name="connsiteX15" fmla="*/ 287627 w 320544"/>
                    <a:gd name="connsiteY15" fmla="*/ 125502 h 353834"/>
                    <a:gd name="connsiteX16" fmla="*/ 293113 w 320544"/>
                    <a:gd name="connsiteY16" fmla="*/ 131978 h 353834"/>
                    <a:gd name="connsiteX17" fmla="*/ 308782 w 320544"/>
                    <a:gd name="connsiteY17" fmla="*/ 153838 h 353834"/>
                    <a:gd name="connsiteX18" fmla="*/ 310353 w 320544"/>
                    <a:gd name="connsiteY18" fmla="*/ 157086 h 353834"/>
                    <a:gd name="connsiteX19" fmla="*/ 314268 w 320544"/>
                    <a:gd name="connsiteY19" fmla="*/ 194329 h 353834"/>
                    <a:gd name="connsiteX20" fmla="*/ 315049 w 320544"/>
                    <a:gd name="connsiteY20" fmla="*/ 214570 h 353834"/>
                    <a:gd name="connsiteX21" fmla="*/ 301733 w 320544"/>
                    <a:gd name="connsiteY21" fmla="*/ 251813 h 353834"/>
                    <a:gd name="connsiteX22" fmla="*/ 299381 w 320544"/>
                    <a:gd name="connsiteY22" fmla="*/ 256670 h 353834"/>
                    <a:gd name="connsiteX23" fmla="*/ 315049 w 320544"/>
                    <a:gd name="connsiteY23" fmla="*/ 305257 h 353834"/>
                    <a:gd name="connsiteX24" fmla="*/ 320545 w 320544"/>
                    <a:gd name="connsiteY24" fmla="*/ 353835 h 353834"/>
                    <a:gd name="connsiteX25" fmla="*/ 320545 w 320544"/>
                    <a:gd name="connsiteY25" fmla="*/ 353025 h 353834"/>
                    <a:gd name="connsiteX26" fmla="*/ 293113 w 320544"/>
                    <a:gd name="connsiteY26" fmla="*/ 334404 h 353834"/>
                    <a:gd name="connsiteX27" fmla="*/ 268815 w 320544"/>
                    <a:gd name="connsiteY27" fmla="*/ 306067 h 353834"/>
                    <a:gd name="connsiteX28" fmla="*/ 228838 w 320544"/>
                    <a:gd name="connsiteY28" fmla="*/ 280149 h 353834"/>
                    <a:gd name="connsiteX29" fmla="*/ 221790 w 320544"/>
                    <a:gd name="connsiteY29" fmla="*/ 264767 h 353834"/>
                    <a:gd name="connsiteX30" fmla="*/ 198273 w 320544"/>
                    <a:gd name="connsiteY30" fmla="*/ 230762 h 353834"/>
                    <a:gd name="connsiteX31" fmla="*/ 172412 w 320544"/>
                    <a:gd name="connsiteY31" fmla="*/ 243716 h 353834"/>
                    <a:gd name="connsiteX32" fmla="*/ 162220 w 320544"/>
                    <a:gd name="connsiteY32" fmla="*/ 229953 h 353834"/>
                    <a:gd name="connsiteX33" fmla="*/ 148904 w 320544"/>
                    <a:gd name="connsiteY33" fmla="*/ 254241 h 353834"/>
                    <a:gd name="connsiteX34" fmla="*/ 141065 w 320544"/>
                    <a:gd name="connsiteY34" fmla="*/ 246145 h 353834"/>
                    <a:gd name="connsiteX35" fmla="*/ 123825 w 320544"/>
                    <a:gd name="connsiteY35" fmla="*/ 240478 h 353834"/>
                    <a:gd name="connsiteX36" fmla="*/ 97955 w 320544"/>
                    <a:gd name="connsiteY36" fmla="*/ 225095 h 353834"/>
                    <a:gd name="connsiteX37" fmla="*/ 101089 w 320544"/>
                    <a:gd name="connsiteY37" fmla="*/ 215379 h 353834"/>
                    <a:gd name="connsiteX38" fmla="*/ 97174 w 320544"/>
                    <a:gd name="connsiteY38" fmla="*/ 200806 h 353834"/>
                    <a:gd name="connsiteX39" fmla="*/ 101089 w 320544"/>
                    <a:gd name="connsiteY39" fmla="*/ 185423 h 353834"/>
                    <a:gd name="connsiteX40" fmla="*/ 59550 w 320544"/>
                    <a:gd name="connsiteY40" fmla="*/ 191091 h 353834"/>
                    <a:gd name="connsiteX41" fmla="*/ 55636 w 320544"/>
                    <a:gd name="connsiteY41" fmla="*/ 192710 h 353834"/>
                    <a:gd name="connsiteX42" fmla="*/ 51721 w 320544"/>
                    <a:gd name="connsiteY42" fmla="*/ 214570 h 353834"/>
                    <a:gd name="connsiteX43" fmla="*/ 51721 w 320544"/>
                    <a:gd name="connsiteY43" fmla="*/ 231572 h 353834"/>
                    <a:gd name="connsiteX44" fmla="*/ 46234 w 320544"/>
                    <a:gd name="connsiteY44" fmla="*/ 236430 h 353834"/>
                    <a:gd name="connsiteX45" fmla="*/ 36824 w 320544"/>
                    <a:gd name="connsiteY45" fmla="*/ 227524 h 353834"/>
                    <a:gd name="connsiteX46" fmla="*/ 34471 w 320544"/>
                    <a:gd name="connsiteY46" fmla="*/ 212141 h 353834"/>
                    <a:gd name="connsiteX47" fmla="*/ 31338 w 320544"/>
                    <a:gd name="connsiteY47" fmla="*/ 208093 h 353834"/>
                    <a:gd name="connsiteX48" fmla="*/ 27423 w 320544"/>
                    <a:gd name="connsiteY48" fmla="*/ 210522 h 353834"/>
                    <a:gd name="connsiteX49" fmla="*/ 25070 w 320544"/>
                    <a:gd name="connsiteY49" fmla="*/ 203235 h 353834"/>
                    <a:gd name="connsiteX50" fmla="*/ 19584 w 320544"/>
                    <a:gd name="connsiteY50" fmla="*/ 201616 h 353834"/>
                    <a:gd name="connsiteX51" fmla="*/ 26632 w 320544"/>
                    <a:gd name="connsiteY51" fmla="*/ 186233 h 353834"/>
                    <a:gd name="connsiteX52" fmla="*/ 23499 w 320544"/>
                    <a:gd name="connsiteY52" fmla="*/ 182994 h 353834"/>
                    <a:gd name="connsiteX53" fmla="*/ 23499 w 320544"/>
                    <a:gd name="connsiteY53" fmla="*/ 177327 h 353834"/>
                    <a:gd name="connsiteX54" fmla="*/ 25070 w 320544"/>
                    <a:gd name="connsiteY54" fmla="*/ 171660 h 353834"/>
                    <a:gd name="connsiteX55" fmla="*/ 21146 w 320544"/>
                    <a:gd name="connsiteY55" fmla="*/ 165992 h 353834"/>
                    <a:gd name="connsiteX56" fmla="*/ 8611 w 320544"/>
                    <a:gd name="connsiteY56" fmla="*/ 170040 h 353834"/>
                    <a:gd name="connsiteX57" fmla="*/ 7830 w 320544"/>
                    <a:gd name="connsiteY57" fmla="*/ 170850 h 353834"/>
                    <a:gd name="connsiteX58" fmla="*/ 6268 w 320544"/>
                    <a:gd name="connsiteY58" fmla="*/ 171660 h 353834"/>
                    <a:gd name="connsiteX59" fmla="*/ 6268 w 320544"/>
                    <a:gd name="connsiteY59" fmla="*/ 171660 h 353834"/>
                    <a:gd name="connsiteX60" fmla="*/ 6268 w 320544"/>
                    <a:gd name="connsiteY60" fmla="*/ 171660 h 353834"/>
                    <a:gd name="connsiteX61" fmla="*/ 6268 w 320544"/>
                    <a:gd name="connsiteY61" fmla="*/ 171660 h 353834"/>
                    <a:gd name="connsiteX62" fmla="*/ 6268 w 320544"/>
                    <a:gd name="connsiteY62" fmla="*/ 171660 h 353834"/>
                    <a:gd name="connsiteX63" fmla="*/ 6268 w 320544"/>
                    <a:gd name="connsiteY63" fmla="*/ 165183 h 353834"/>
                    <a:gd name="connsiteX64" fmla="*/ 4696 w 320544"/>
                    <a:gd name="connsiteY64" fmla="*/ 165183 h 353834"/>
                    <a:gd name="connsiteX65" fmla="*/ 3915 w 320544"/>
                    <a:gd name="connsiteY65" fmla="*/ 165183 h 353834"/>
                    <a:gd name="connsiteX66" fmla="*/ 3915 w 320544"/>
                    <a:gd name="connsiteY66" fmla="*/ 165183 h 353834"/>
                    <a:gd name="connsiteX67" fmla="*/ 6268 w 320544"/>
                    <a:gd name="connsiteY67" fmla="*/ 161944 h 353834"/>
                    <a:gd name="connsiteX68" fmla="*/ 6268 w 320544"/>
                    <a:gd name="connsiteY68" fmla="*/ 161135 h 353834"/>
                    <a:gd name="connsiteX69" fmla="*/ 6268 w 320544"/>
                    <a:gd name="connsiteY69" fmla="*/ 159515 h 353834"/>
                    <a:gd name="connsiteX70" fmla="*/ 4696 w 320544"/>
                    <a:gd name="connsiteY70" fmla="*/ 158706 h 353834"/>
                    <a:gd name="connsiteX71" fmla="*/ 3915 w 320544"/>
                    <a:gd name="connsiteY71" fmla="*/ 157896 h 353834"/>
                    <a:gd name="connsiteX72" fmla="*/ 2353 w 320544"/>
                    <a:gd name="connsiteY72" fmla="*/ 157086 h 353834"/>
                    <a:gd name="connsiteX73" fmla="*/ 2353 w 320544"/>
                    <a:gd name="connsiteY73" fmla="*/ 156277 h 353834"/>
                    <a:gd name="connsiteX74" fmla="*/ 781 w 320544"/>
                    <a:gd name="connsiteY74" fmla="*/ 154658 h 353834"/>
                    <a:gd name="connsiteX75" fmla="*/ 781 w 320544"/>
                    <a:gd name="connsiteY75" fmla="*/ 154658 h 353834"/>
                    <a:gd name="connsiteX76" fmla="*/ 0 w 320544"/>
                    <a:gd name="connsiteY76" fmla="*/ 153848 h 353834"/>
                    <a:gd name="connsiteX77" fmla="*/ 0 w 320544"/>
                    <a:gd name="connsiteY77" fmla="*/ 152229 h 353834"/>
                    <a:gd name="connsiteX78" fmla="*/ 0 w 320544"/>
                    <a:gd name="connsiteY78" fmla="*/ 148990 h 353834"/>
                    <a:gd name="connsiteX79" fmla="*/ 0 w 320544"/>
                    <a:gd name="connsiteY79" fmla="*/ 148180 h 353834"/>
                    <a:gd name="connsiteX80" fmla="*/ 3915 w 320544"/>
                    <a:gd name="connsiteY80" fmla="*/ 142504 h 353834"/>
                    <a:gd name="connsiteX81" fmla="*/ 3915 w 320544"/>
                    <a:gd name="connsiteY81" fmla="*/ 141694 h 353834"/>
                    <a:gd name="connsiteX82" fmla="*/ 4706 w 320544"/>
                    <a:gd name="connsiteY82" fmla="*/ 140884 h 353834"/>
                    <a:gd name="connsiteX83" fmla="*/ 6268 w 320544"/>
                    <a:gd name="connsiteY83" fmla="*/ 141694 h 353834"/>
                    <a:gd name="connsiteX84" fmla="*/ 6268 w 320544"/>
                    <a:gd name="connsiteY84" fmla="*/ 141694 h 353834"/>
                    <a:gd name="connsiteX85" fmla="*/ 44672 w 320544"/>
                    <a:gd name="connsiteY85" fmla="*/ 133598 h 353834"/>
                    <a:gd name="connsiteX86" fmla="*/ 44672 w 320544"/>
                    <a:gd name="connsiteY86" fmla="*/ 133598 h 353834"/>
                    <a:gd name="connsiteX87" fmla="*/ 47806 w 320544"/>
                    <a:gd name="connsiteY87" fmla="*/ 131169 h 353834"/>
                    <a:gd name="connsiteX88" fmla="*/ 50159 w 320544"/>
                    <a:gd name="connsiteY88" fmla="*/ 131169 h 353834"/>
                    <a:gd name="connsiteX89" fmla="*/ 50159 w 320544"/>
                    <a:gd name="connsiteY89" fmla="*/ 130359 h 353834"/>
                    <a:gd name="connsiteX90" fmla="*/ 52511 w 320544"/>
                    <a:gd name="connsiteY90" fmla="*/ 127930 h 353834"/>
                    <a:gd name="connsiteX91" fmla="*/ 52511 w 320544"/>
                    <a:gd name="connsiteY91" fmla="*/ 127930 h 353834"/>
                    <a:gd name="connsiteX92" fmla="*/ 54073 w 320544"/>
                    <a:gd name="connsiteY92" fmla="*/ 127930 h 353834"/>
                    <a:gd name="connsiteX93" fmla="*/ 54073 w 320544"/>
                    <a:gd name="connsiteY93" fmla="*/ 127930 h 353834"/>
                    <a:gd name="connsiteX94" fmla="*/ 68971 w 320544"/>
                    <a:gd name="connsiteY94" fmla="*/ 117405 h 353834"/>
                    <a:gd name="connsiteX95" fmla="*/ 68971 w 320544"/>
                    <a:gd name="connsiteY95" fmla="*/ 117405 h 353834"/>
                    <a:gd name="connsiteX96" fmla="*/ 72886 w 320544"/>
                    <a:gd name="connsiteY96" fmla="*/ 114976 h 353834"/>
                    <a:gd name="connsiteX97" fmla="*/ 72886 w 320544"/>
                    <a:gd name="connsiteY97" fmla="*/ 115786 h 353834"/>
                    <a:gd name="connsiteX98" fmla="*/ 78372 w 320544"/>
                    <a:gd name="connsiteY98" fmla="*/ 108499 h 353834"/>
                    <a:gd name="connsiteX99" fmla="*/ 78372 w 320544"/>
                    <a:gd name="connsiteY99" fmla="*/ 107690 h 353834"/>
                    <a:gd name="connsiteX100" fmla="*/ 79943 w 320544"/>
                    <a:gd name="connsiteY100" fmla="*/ 107690 h 353834"/>
                    <a:gd name="connsiteX101" fmla="*/ 107766 w 320544"/>
                    <a:gd name="connsiteY101" fmla="*/ 74486 h 353834"/>
                    <a:gd name="connsiteX102" fmla="*/ 144990 w 320544"/>
                    <a:gd name="connsiteY102" fmla="*/ 72666 h 353834"/>
                    <a:gd name="connsiteX103" fmla="*/ 150991 w 320544"/>
                    <a:gd name="connsiteY103" fmla="*/ 39234 h 353834"/>
                    <a:gd name="connsiteX104" fmla="*/ 175556 w 320544"/>
                    <a:gd name="connsiteY104" fmla="*/ 10525 h 353834"/>
                    <a:gd name="connsiteX105" fmla="*/ 168497 w 320544"/>
                    <a:gd name="connsiteY105" fmla="*/ 2429 h 353834"/>
                    <a:gd name="connsiteX106" fmla="*/ 190443 w 320544"/>
                    <a:gd name="connsiteY106" fmla="*/ 0 h 353834"/>
                    <a:gd name="connsiteX107" fmla="*/ 187310 w 320544"/>
                    <a:gd name="connsiteY107" fmla="*/ 29966 h 353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320544" h="353834">
                      <a:moveTo>
                        <a:pt x="187310" y="29966"/>
                      </a:moveTo>
                      <a:lnTo>
                        <a:pt x="208465" y="49397"/>
                      </a:lnTo>
                      <a:lnTo>
                        <a:pt x="215522" y="50206"/>
                      </a:lnTo>
                      <a:lnTo>
                        <a:pt x="213170" y="74495"/>
                      </a:lnTo>
                      <a:lnTo>
                        <a:pt x="208465" y="87449"/>
                      </a:lnTo>
                      <a:lnTo>
                        <a:pt x="211598" y="93116"/>
                      </a:lnTo>
                      <a:lnTo>
                        <a:pt x="217084" y="97165"/>
                      </a:lnTo>
                      <a:lnTo>
                        <a:pt x="221009" y="95545"/>
                      </a:lnTo>
                      <a:lnTo>
                        <a:pt x="244516" y="73685"/>
                      </a:lnTo>
                      <a:lnTo>
                        <a:pt x="248441" y="63160"/>
                      </a:lnTo>
                      <a:lnTo>
                        <a:pt x="255489" y="63970"/>
                      </a:lnTo>
                      <a:lnTo>
                        <a:pt x="252356" y="71257"/>
                      </a:lnTo>
                      <a:lnTo>
                        <a:pt x="236677" y="107690"/>
                      </a:lnTo>
                      <a:lnTo>
                        <a:pt x="253927" y="148171"/>
                      </a:lnTo>
                      <a:lnTo>
                        <a:pt x="270386" y="159515"/>
                      </a:lnTo>
                      <a:lnTo>
                        <a:pt x="287627" y="125502"/>
                      </a:lnTo>
                      <a:lnTo>
                        <a:pt x="293113" y="131978"/>
                      </a:lnTo>
                      <a:lnTo>
                        <a:pt x="308782" y="153838"/>
                      </a:lnTo>
                      <a:lnTo>
                        <a:pt x="310353" y="157086"/>
                      </a:lnTo>
                      <a:lnTo>
                        <a:pt x="314268" y="194329"/>
                      </a:lnTo>
                      <a:lnTo>
                        <a:pt x="315049" y="214570"/>
                      </a:lnTo>
                      <a:lnTo>
                        <a:pt x="301733" y="251813"/>
                      </a:lnTo>
                      <a:lnTo>
                        <a:pt x="299381" y="256670"/>
                      </a:lnTo>
                      <a:lnTo>
                        <a:pt x="315049" y="305257"/>
                      </a:lnTo>
                      <a:lnTo>
                        <a:pt x="320545" y="353835"/>
                      </a:lnTo>
                      <a:lnTo>
                        <a:pt x="320545" y="353025"/>
                      </a:lnTo>
                      <a:lnTo>
                        <a:pt x="293113" y="334404"/>
                      </a:lnTo>
                      <a:lnTo>
                        <a:pt x="268815" y="306067"/>
                      </a:lnTo>
                      <a:lnTo>
                        <a:pt x="228838" y="280149"/>
                      </a:lnTo>
                      <a:lnTo>
                        <a:pt x="221790" y="264767"/>
                      </a:lnTo>
                      <a:lnTo>
                        <a:pt x="198273" y="230762"/>
                      </a:lnTo>
                      <a:lnTo>
                        <a:pt x="172412" y="243716"/>
                      </a:lnTo>
                      <a:lnTo>
                        <a:pt x="162220" y="229953"/>
                      </a:lnTo>
                      <a:lnTo>
                        <a:pt x="148904" y="254241"/>
                      </a:lnTo>
                      <a:lnTo>
                        <a:pt x="141065" y="246145"/>
                      </a:lnTo>
                      <a:lnTo>
                        <a:pt x="123825" y="240478"/>
                      </a:lnTo>
                      <a:lnTo>
                        <a:pt x="97955" y="225095"/>
                      </a:lnTo>
                      <a:lnTo>
                        <a:pt x="101089" y="215379"/>
                      </a:lnTo>
                      <a:lnTo>
                        <a:pt x="97174" y="200806"/>
                      </a:lnTo>
                      <a:lnTo>
                        <a:pt x="101089" y="185423"/>
                      </a:lnTo>
                      <a:lnTo>
                        <a:pt x="59550" y="191091"/>
                      </a:lnTo>
                      <a:lnTo>
                        <a:pt x="55636" y="192710"/>
                      </a:lnTo>
                      <a:lnTo>
                        <a:pt x="51721" y="214570"/>
                      </a:lnTo>
                      <a:lnTo>
                        <a:pt x="51721" y="231572"/>
                      </a:lnTo>
                      <a:lnTo>
                        <a:pt x="46234" y="236430"/>
                      </a:lnTo>
                      <a:lnTo>
                        <a:pt x="36824" y="227524"/>
                      </a:lnTo>
                      <a:lnTo>
                        <a:pt x="34471" y="212141"/>
                      </a:lnTo>
                      <a:lnTo>
                        <a:pt x="31338" y="208093"/>
                      </a:lnTo>
                      <a:lnTo>
                        <a:pt x="27423" y="210522"/>
                      </a:lnTo>
                      <a:lnTo>
                        <a:pt x="25070" y="203235"/>
                      </a:lnTo>
                      <a:lnTo>
                        <a:pt x="19584" y="201616"/>
                      </a:lnTo>
                      <a:lnTo>
                        <a:pt x="26632" y="186233"/>
                      </a:lnTo>
                      <a:lnTo>
                        <a:pt x="23499" y="182994"/>
                      </a:lnTo>
                      <a:lnTo>
                        <a:pt x="23499" y="177327"/>
                      </a:lnTo>
                      <a:lnTo>
                        <a:pt x="25070" y="171660"/>
                      </a:lnTo>
                      <a:lnTo>
                        <a:pt x="21146" y="165992"/>
                      </a:lnTo>
                      <a:lnTo>
                        <a:pt x="8611" y="170040"/>
                      </a:lnTo>
                      <a:lnTo>
                        <a:pt x="7830" y="170850"/>
                      </a:lnTo>
                      <a:lnTo>
                        <a:pt x="6268" y="171660"/>
                      </a:lnTo>
                      <a:lnTo>
                        <a:pt x="6268" y="171660"/>
                      </a:lnTo>
                      <a:lnTo>
                        <a:pt x="6268" y="171660"/>
                      </a:lnTo>
                      <a:lnTo>
                        <a:pt x="6268" y="171660"/>
                      </a:lnTo>
                      <a:lnTo>
                        <a:pt x="6268" y="171660"/>
                      </a:lnTo>
                      <a:lnTo>
                        <a:pt x="6268" y="165183"/>
                      </a:lnTo>
                      <a:lnTo>
                        <a:pt x="4696" y="165183"/>
                      </a:lnTo>
                      <a:lnTo>
                        <a:pt x="3915" y="165183"/>
                      </a:lnTo>
                      <a:lnTo>
                        <a:pt x="3915" y="165183"/>
                      </a:lnTo>
                      <a:lnTo>
                        <a:pt x="6268" y="161944"/>
                      </a:lnTo>
                      <a:lnTo>
                        <a:pt x="6268" y="161135"/>
                      </a:lnTo>
                      <a:lnTo>
                        <a:pt x="6268" y="159515"/>
                      </a:lnTo>
                      <a:lnTo>
                        <a:pt x="4696" y="158706"/>
                      </a:lnTo>
                      <a:lnTo>
                        <a:pt x="3915" y="157896"/>
                      </a:lnTo>
                      <a:lnTo>
                        <a:pt x="2353" y="157086"/>
                      </a:lnTo>
                      <a:lnTo>
                        <a:pt x="2353" y="156277"/>
                      </a:lnTo>
                      <a:lnTo>
                        <a:pt x="781" y="154658"/>
                      </a:lnTo>
                      <a:lnTo>
                        <a:pt x="781" y="154658"/>
                      </a:lnTo>
                      <a:lnTo>
                        <a:pt x="0" y="153848"/>
                      </a:lnTo>
                      <a:lnTo>
                        <a:pt x="0" y="152229"/>
                      </a:lnTo>
                      <a:lnTo>
                        <a:pt x="0" y="148990"/>
                      </a:lnTo>
                      <a:lnTo>
                        <a:pt x="0" y="148180"/>
                      </a:lnTo>
                      <a:lnTo>
                        <a:pt x="3915" y="142504"/>
                      </a:lnTo>
                      <a:lnTo>
                        <a:pt x="3915" y="141694"/>
                      </a:lnTo>
                      <a:lnTo>
                        <a:pt x="4706" y="140884"/>
                      </a:lnTo>
                      <a:lnTo>
                        <a:pt x="6268" y="141694"/>
                      </a:lnTo>
                      <a:lnTo>
                        <a:pt x="6268" y="141694"/>
                      </a:lnTo>
                      <a:lnTo>
                        <a:pt x="44672" y="133598"/>
                      </a:lnTo>
                      <a:lnTo>
                        <a:pt x="44672" y="133598"/>
                      </a:lnTo>
                      <a:lnTo>
                        <a:pt x="47806" y="131169"/>
                      </a:lnTo>
                      <a:lnTo>
                        <a:pt x="50159" y="131169"/>
                      </a:lnTo>
                      <a:lnTo>
                        <a:pt x="50159" y="130359"/>
                      </a:lnTo>
                      <a:lnTo>
                        <a:pt x="52511" y="127930"/>
                      </a:lnTo>
                      <a:lnTo>
                        <a:pt x="52511" y="127930"/>
                      </a:lnTo>
                      <a:lnTo>
                        <a:pt x="54073" y="127930"/>
                      </a:lnTo>
                      <a:lnTo>
                        <a:pt x="54073" y="127930"/>
                      </a:lnTo>
                      <a:lnTo>
                        <a:pt x="68971" y="117405"/>
                      </a:lnTo>
                      <a:lnTo>
                        <a:pt x="68971" y="117405"/>
                      </a:lnTo>
                      <a:lnTo>
                        <a:pt x="72886" y="114976"/>
                      </a:lnTo>
                      <a:lnTo>
                        <a:pt x="72886" y="115786"/>
                      </a:lnTo>
                      <a:lnTo>
                        <a:pt x="78372" y="108499"/>
                      </a:lnTo>
                      <a:lnTo>
                        <a:pt x="78372" y="107690"/>
                      </a:lnTo>
                      <a:lnTo>
                        <a:pt x="79943" y="107690"/>
                      </a:lnTo>
                      <a:lnTo>
                        <a:pt x="107766" y="74486"/>
                      </a:lnTo>
                      <a:lnTo>
                        <a:pt x="144990" y="72666"/>
                      </a:lnTo>
                      <a:lnTo>
                        <a:pt x="150991" y="39234"/>
                      </a:lnTo>
                      <a:lnTo>
                        <a:pt x="175556" y="10525"/>
                      </a:lnTo>
                      <a:lnTo>
                        <a:pt x="168497" y="2429"/>
                      </a:lnTo>
                      <a:lnTo>
                        <a:pt x="190443" y="0"/>
                      </a:lnTo>
                      <a:lnTo>
                        <a:pt x="187310" y="2996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9" name="Forma Livre: Forma 78">
                  <a:extLst>
                    <a:ext uri="{FF2B5EF4-FFF2-40B4-BE49-F238E27FC236}">
                      <a16:creationId xmlns:a16="http://schemas.microsoft.com/office/drawing/2014/main" id="{938317FB-3D66-F3CC-4F09-F80B59992E73}"/>
                    </a:ext>
                  </a:extLst>
                </p:cNvPr>
                <p:cNvSpPr/>
                <p:nvPr/>
              </p:nvSpPr>
              <p:spPr>
                <a:xfrm>
                  <a:off x="7425600" y="2733564"/>
                  <a:ext cx="236294" cy="279483"/>
                </a:xfrm>
                <a:custGeom>
                  <a:avLst/>
                  <a:gdLst>
                    <a:gd name="connsiteX0" fmla="*/ 171622 w 251555"/>
                    <a:gd name="connsiteY0" fmla="*/ 61541 h 268814"/>
                    <a:gd name="connsiteX1" fmla="*/ 210017 w 251555"/>
                    <a:gd name="connsiteY1" fmla="*/ 111738 h 268814"/>
                    <a:gd name="connsiteX2" fmla="*/ 221780 w 251555"/>
                    <a:gd name="connsiteY2" fmla="*/ 127930 h 268814"/>
                    <a:gd name="connsiteX3" fmla="*/ 244507 w 251555"/>
                    <a:gd name="connsiteY3" fmla="*/ 156267 h 268814"/>
                    <a:gd name="connsiteX4" fmla="*/ 251556 w 251555"/>
                    <a:gd name="connsiteY4" fmla="*/ 164363 h 268814"/>
                    <a:gd name="connsiteX5" fmla="*/ 226981 w 251555"/>
                    <a:gd name="connsiteY5" fmla="*/ 193072 h 268814"/>
                    <a:gd name="connsiteX6" fmla="*/ 220999 w 251555"/>
                    <a:gd name="connsiteY6" fmla="*/ 226504 h 268814"/>
                    <a:gd name="connsiteX7" fmla="*/ 183775 w 251555"/>
                    <a:gd name="connsiteY7" fmla="*/ 228324 h 268814"/>
                    <a:gd name="connsiteX8" fmla="*/ 155943 w 251555"/>
                    <a:gd name="connsiteY8" fmla="*/ 261528 h 268814"/>
                    <a:gd name="connsiteX9" fmla="*/ 155943 w 251555"/>
                    <a:gd name="connsiteY9" fmla="*/ 261528 h 268814"/>
                    <a:gd name="connsiteX10" fmla="*/ 154372 w 251555"/>
                    <a:gd name="connsiteY10" fmla="*/ 259909 h 268814"/>
                    <a:gd name="connsiteX11" fmla="*/ 154372 w 251555"/>
                    <a:gd name="connsiteY11" fmla="*/ 259909 h 268814"/>
                    <a:gd name="connsiteX12" fmla="*/ 151238 w 251555"/>
                    <a:gd name="connsiteY12" fmla="*/ 261528 h 268814"/>
                    <a:gd name="connsiteX13" fmla="*/ 151238 w 251555"/>
                    <a:gd name="connsiteY13" fmla="*/ 262337 h 268814"/>
                    <a:gd name="connsiteX14" fmla="*/ 150457 w 251555"/>
                    <a:gd name="connsiteY14" fmla="*/ 262337 h 268814"/>
                    <a:gd name="connsiteX15" fmla="*/ 147323 w 251555"/>
                    <a:gd name="connsiteY15" fmla="*/ 263957 h 268814"/>
                    <a:gd name="connsiteX16" fmla="*/ 146542 w 251555"/>
                    <a:gd name="connsiteY16" fmla="*/ 263147 h 268814"/>
                    <a:gd name="connsiteX17" fmla="*/ 144971 w 251555"/>
                    <a:gd name="connsiteY17" fmla="*/ 264766 h 268814"/>
                    <a:gd name="connsiteX18" fmla="*/ 144971 w 251555"/>
                    <a:gd name="connsiteY18" fmla="*/ 264766 h 268814"/>
                    <a:gd name="connsiteX19" fmla="*/ 143409 w 251555"/>
                    <a:gd name="connsiteY19" fmla="*/ 267195 h 268814"/>
                    <a:gd name="connsiteX20" fmla="*/ 143409 w 251555"/>
                    <a:gd name="connsiteY20" fmla="*/ 267195 h 268814"/>
                    <a:gd name="connsiteX21" fmla="*/ 141837 w 251555"/>
                    <a:gd name="connsiteY21" fmla="*/ 265576 h 268814"/>
                    <a:gd name="connsiteX22" fmla="*/ 141056 w 251555"/>
                    <a:gd name="connsiteY22" fmla="*/ 265576 h 268814"/>
                    <a:gd name="connsiteX23" fmla="*/ 141056 w 251555"/>
                    <a:gd name="connsiteY23" fmla="*/ 264766 h 268814"/>
                    <a:gd name="connsiteX24" fmla="*/ 139494 w 251555"/>
                    <a:gd name="connsiteY24" fmla="*/ 267195 h 268814"/>
                    <a:gd name="connsiteX25" fmla="*/ 137141 w 251555"/>
                    <a:gd name="connsiteY25" fmla="*/ 268815 h 268814"/>
                    <a:gd name="connsiteX26" fmla="*/ 135570 w 251555"/>
                    <a:gd name="connsiteY26" fmla="*/ 268005 h 268814"/>
                    <a:gd name="connsiteX27" fmla="*/ 134008 w 251555"/>
                    <a:gd name="connsiteY27" fmla="*/ 267195 h 268814"/>
                    <a:gd name="connsiteX28" fmla="*/ 134008 w 251555"/>
                    <a:gd name="connsiteY28" fmla="*/ 266386 h 268814"/>
                    <a:gd name="connsiteX29" fmla="*/ 126168 w 251555"/>
                    <a:gd name="connsiteY29" fmla="*/ 263957 h 268814"/>
                    <a:gd name="connsiteX30" fmla="*/ 127731 w 251555"/>
                    <a:gd name="connsiteY30" fmla="*/ 263957 h 268814"/>
                    <a:gd name="connsiteX31" fmla="*/ 82277 w 251555"/>
                    <a:gd name="connsiteY31" fmla="*/ 237239 h 268814"/>
                    <a:gd name="connsiteX32" fmla="*/ 82277 w 251555"/>
                    <a:gd name="connsiteY32" fmla="*/ 238049 h 268814"/>
                    <a:gd name="connsiteX33" fmla="*/ 82277 w 251555"/>
                    <a:gd name="connsiteY33" fmla="*/ 238049 h 268814"/>
                    <a:gd name="connsiteX34" fmla="*/ 80706 w 251555"/>
                    <a:gd name="connsiteY34" fmla="*/ 237239 h 268814"/>
                    <a:gd name="connsiteX35" fmla="*/ 80706 w 251555"/>
                    <a:gd name="connsiteY35" fmla="*/ 238049 h 268814"/>
                    <a:gd name="connsiteX36" fmla="*/ 79924 w 251555"/>
                    <a:gd name="connsiteY36" fmla="*/ 236429 h 268814"/>
                    <a:gd name="connsiteX37" fmla="*/ 78362 w 251555"/>
                    <a:gd name="connsiteY37" fmla="*/ 236429 h 268814"/>
                    <a:gd name="connsiteX38" fmla="*/ 78362 w 251555"/>
                    <a:gd name="connsiteY38" fmla="*/ 236429 h 268814"/>
                    <a:gd name="connsiteX39" fmla="*/ 76009 w 251555"/>
                    <a:gd name="connsiteY39" fmla="*/ 235620 h 268814"/>
                    <a:gd name="connsiteX40" fmla="*/ 76009 w 251555"/>
                    <a:gd name="connsiteY40" fmla="*/ 233191 h 268814"/>
                    <a:gd name="connsiteX41" fmla="*/ 76009 w 251555"/>
                    <a:gd name="connsiteY41" fmla="*/ 234001 h 268814"/>
                    <a:gd name="connsiteX42" fmla="*/ 74438 w 251555"/>
                    <a:gd name="connsiteY42" fmla="*/ 231572 h 268814"/>
                    <a:gd name="connsiteX43" fmla="*/ 74438 w 251555"/>
                    <a:gd name="connsiteY43" fmla="*/ 229143 h 268814"/>
                    <a:gd name="connsiteX44" fmla="*/ 72876 w 251555"/>
                    <a:gd name="connsiteY44" fmla="*/ 228333 h 268814"/>
                    <a:gd name="connsiteX45" fmla="*/ 72876 w 251555"/>
                    <a:gd name="connsiteY45" fmla="*/ 225904 h 268814"/>
                    <a:gd name="connsiteX46" fmla="*/ 74438 w 251555"/>
                    <a:gd name="connsiteY46" fmla="*/ 225095 h 268814"/>
                    <a:gd name="connsiteX47" fmla="*/ 74438 w 251555"/>
                    <a:gd name="connsiteY47" fmla="*/ 225095 h 268814"/>
                    <a:gd name="connsiteX48" fmla="*/ 78362 w 251555"/>
                    <a:gd name="connsiteY48" fmla="*/ 220237 h 268814"/>
                    <a:gd name="connsiteX49" fmla="*/ 78362 w 251555"/>
                    <a:gd name="connsiteY49" fmla="*/ 220237 h 268814"/>
                    <a:gd name="connsiteX50" fmla="*/ 76791 w 251555"/>
                    <a:gd name="connsiteY50" fmla="*/ 220237 h 268814"/>
                    <a:gd name="connsiteX51" fmla="*/ 76009 w 251555"/>
                    <a:gd name="connsiteY51" fmla="*/ 218618 h 268814"/>
                    <a:gd name="connsiteX52" fmla="*/ 72876 w 251555"/>
                    <a:gd name="connsiteY52" fmla="*/ 215379 h 268814"/>
                    <a:gd name="connsiteX53" fmla="*/ 65037 w 251555"/>
                    <a:gd name="connsiteY53" fmla="*/ 203235 h 268814"/>
                    <a:gd name="connsiteX54" fmla="*/ 65037 w 251555"/>
                    <a:gd name="connsiteY54" fmla="*/ 203235 h 268814"/>
                    <a:gd name="connsiteX55" fmla="*/ 65037 w 251555"/>
                    <a:gd name="connsiteY55" fmla="*/ 203235 h 268814"/>
                    <a:gd name="connsiteX56" fmla="*/ 57988 w 251555"/>
                    <a:gd name="connsiteY56" fmla="*/ 191091 h 268814"/>
                    <a:gd name="connsiteX57" fmla="*/ 57988 w 251555"/>
                    <a:gd name="connsiteY57" fmla="*/ 191900 h 268814"/>
                    <a:gd name="connsiteX58" fmla="*/ 57207 w 251555"/>
                    <a:gd name="connsiteY58" fmla="*/ 189471 h 268814"/>
                    <a:gd name="connsiteX59" fmla="*/ 57988 w 251555"/>
                    <a:gd name="connsiteY59" fmla="*/ 189471 h 268814"/>
                    <a:gd name="connsiteX60" fmla="*/ 61122 w 251555"/>
                    <a:gd name="connsiteY60" fmla="*/ 178137 h 268814"/>
                    <a:gd name="connsiteX61" fmla="*/ 61122 w 251555"/>
                    <a:gd name="connsiteY61" fmla="*/ 178946 h 268814"/>
                    <a:gd name="connsiteX62" fmla="*/ 59550 w 251555"/>
                    <a:gd name="connsiteY62" fmla="*/ 177327 h 268814"/>
                    <a:gd name="connsiteX63" fmla="*/ 57988 w 251555"/>
                    <a:gd name="connsiteY63" fmla="*/ 177327 h 268814"/>
                    <a:gd name="connsiteX64" fmla="*/ 57207 w 251555"/>
                    <a:gd name="connsiteY64" fmla="*/ 174088 h 268814"/>
                    <a:gd name="connsiteX65" fmla="*/ 55636 w 251555"/>
                    <a:gd name="connsiteY65" fmla="*/ 173279 h 268814"/>
                    <a:gd name="connsiteX66" fmla="*/ 53283 w 251555"/>
                    <a:gd name="connsiteY66" fmla="*/ 170040 h 268814"/>
                    <a:gd name="connsiteX67" fmla="*/ 53283 w 251555"/>
                    <a:gd name="connsiteY67" fmla="*/ 170850 h 268814"/>
                    <a:gd name="connsiteX68" fmla="*/ 53283 w 251555"/>
                    <a:gd name="connsiteY68" fmla="*/ 169231 h 268814"/>
                    <a:gd name="connsiteX69" fmla="*/ 53283 w 251555"/>
                    <a:gd name="connsiteY69" fmla="*/ 168421 h 268814"/>
                    <a:gd name="connsiteX70" fmla="*/ 49368 w 251555"/>
                    <a:gd name="connsiteY70" fmla="*/ 168421 h 268814"/>
                    <a:gd name="connsiteX71" fmla="*/ 49368 w 251555"/>
                    <a:gd name="connsiteY71" fmla="*/ 168421 h 268814"/>
                    <a:gd name="connsiteX72" fmla="*/ 44663 w 251555"/>
                    <a:gd name="connsiteY72" fmla="*/ 171659 h 268814"/>
                    <a:gd name="connsiteX73" fmla="*/ 42310 w 251555"/>
                    <a:gd name="connsiteY73" fmla="*/ 171659 h 268814"/>
                    <a:gd name="connsiteX74" fmla="*/ 40748 w 251555"/>
                    <a:gd name="connsiteY74" fmla="*/ 170040 h 268814"/>
                    <a:gd name="connsiteX75" fmla="*/ 39967 w 251555"/>
                    <a:gd name="connsiteY75" fmla="*/ 170040 h 268814"/>
                    <a:gd name="connsiteX76" fmla="*/ 38395 w 251555"/>
                    <a:gd name="connsiteY76" fmla="*/ 170850 h 268814"/>
                    <a:gd name="connsiteX77" fmla="*/ 36833 w 251555"/>
                    <a:gd name="connsiteY77" fmla="*/ 170040 h 268814"/>
                    <a:gd name="connsiteX78" fmla="*/ 36052 w 251555"/>
                    <a:gd name="connsiteY78" fmla="*/ 168421 h 268814"/>
                    <a:gd name="connsiteX79" fmla="*/ 34480 w 251555"/>
                    <a:gd name="connsiteY79" fmla="*/ 168421 h 268814"/>
                    <a:gd name="connsiteX80" fmla="*/ 36052 w 251555"/>
                    <a:gd name="connsiteY80" fmla="*/ 165183 h 268814"/>
                    <a:gd name="connsiteX81" fmla="*/ 34480 w 251555"/>
                    <a:gd name="connsiteY81" fmla="*/ 161134 h 268814"/>
                    <a:gd name="connsiteX82" fmla="*/ 34480 w 251555"/>
                    <a:gd name="connsiteY82" fmla="*/ 161944 h 268814"/>
                    <a:gd name="connsiteX83" fmla="*/ 34480 w 251555"/>
                    <a:gd name="connsiteY83" fmla="*/ 161944 h 268814"/>
                    <a:gd name="connsiteX84" fmla="*/ 19593 w 251555"/>
                    <a:gd name="connsiteY84" fmla="*/ 107690 h 268814"/>
                    <a:gd name="connsiteX85" fmla="*/ 19593 w 251555"/>
                    <a:gd name="connsiteY85" fmla="*/ 107690 h 268814"/>
                    <a:gd name="connsiteX86" fmla="*/ 11754 w 251555"/>
                    <a:gd name="connsiteY86" fmla="*/ 111738 h 268814"/>
                    <a:gd name="connsiteX87" fmla="*/ 3915 w 251555"/>
                    <a:gd name="connsiteY87" fmla="*/ 112547 h 268814"/>
                    <a:gd name="connsiteX88" fmla="*/ 0 w 251555"/>
                    <a:gd name="connsiteY88" fmla="*/ 110118 h 268814"/>
                    <a:gd name="connsiteX89" fmla="*/ 0 w 251555"/>
                    <a:gd name="connsiteY89" fmla="*/ 106070 h 268814"/>
                    <a:gd name="connsiteX90" fmla="*/ 6268 w 251555"/>
                    <a:gd name="connsiteY90" fmla="*/ 92307 h 268814"/>
                    <a:gd name="connsiteX91" fmla="*/ 6268 w 251555"/>
                    <a:gd name="connsiteY91" fmla="*/ 93116 h 268814"/>
                    <a:gd name="connsiteX92" fmla="*/ 44672 w 251555"/>
                    <a:gd name="connsiteY92" fmla="*/ 74495 h 268814"/>
                    <a:gd name="connsiteX93" fmla="*/ 44672 w 251555"/>
                    <a:gd name="connsiteY93" fmla="*/ 73685 h 268814"/>
                    <a:gd name="connsiteX94" fmla="*/ 43892 w 251555"/>
                    <a:gd name="connsiteY94" fmla="*/ 54254 h 268814"/>
                    <a:gd name="connsiteX95" fmla="*/ 43892 w 251555"/>
                    <a:gd name="connsiteY95" fmla="*/ 54254 h 268814"/>
                    <a:gd name="connsiteX96" fmla="*/ 44672 w 251555"/>
                    <a:gd name="connsiteY96" fmla="*/ 51825 h 268814"/>
                    <a:gd name="connsiteX97" fmla="*/ 46234 w 251555"/>
                    <a:gd name="connsiteY97" fmla="*/ 49397 h 268814"/>
                    <a:gd name="connsiteX98" fmla="*/ 49368 w 251555"/>
                    <a:gd name="connsiteY98" fmla="*/ 49397 h 268814"/>
                    <a:gd name="connsiteX99" fmla="*/ 49368 w 251555"/>
                    <a:gd name="connsiteY99" fmla="*/ 49397 h 268814"/>
                    <a:gd name="connsiteX100" fmla="*/ 49368 w 251555"/>
                    <a:gd name="connsiteY100" fmla="*/ 48587 h 268814"/>
                    <a:gd name="connsiteX101" fmla="*/ 49368 w 251555"/>
                    <a:gd name="connsiteY101" fmla="*/ 49397 h 268814"/>
                    <a:gd name="connsiteX102" fmla="*/ 49368 w 251555"/>
                    <a:gd name="connsiteY102" fmla="*/ 49397 h 268814"/>
                    <a:gd name="connsiteX103" fmla="*/ 53293 w 251555"/>
                    <a:gd name="connsiteY103" fmla="*/ 52635 h 268814"/>
                    <a:gd name="connsiteX104" fmla="*/ 53293 w 251555"/>
                    <a:gd name="connsiteY104" fmla="*/ 51825 h 268814"/>
                    <a:gd name="connsiteX105" fmla="*/ 74447 w 251555"/>
                    <a:gd name="connsiteY105" fmla="*/ 51016 h 268814"/>
                    <a:gd name="connsiteX106" fmla="*/ 72885 w 251555"/>
                    <a:gd name="connsiteY106" fmla="*/ 67208 h 268814"/>
                    <a:gd name="connsiteX107" fmla="*/ 76800 w 251555"/>
                    <a:gd name="connsiteY107" fmla="*/ 71256 h 268814"/>
                    <a:gd name="connsiteX108" fmla="*/ 93259 w 251555"/>
                    <a:gd name="connsiteY108" fmla="*/ 54254 h 268814"/>
                    <a:gd name="connsiteX109" fmla="*/ 102670 w 251555"/>
                    <a:gd name="connsiteY109" fmla="*/ 24298 h 268814"/>
                    <a:gd name="connsiteX110" fmla="*/ 108938 w 251555"/>
                    <a:gd name="connsiteY110" fmla="*/ 18621 h 268814"/>
                    <a:gd name="connsiteX111" fmla="*/ 122263 w 251555"/>
                    <a:gd name="connsiteY111" fmla="*/ 11335 h 268814"/>
                    <a:gd name="connsiteX112" fmla="*/ 127749 w 251555"/>
                    <a:gd name="connsiteY112" fmla="*/ 0 h 268814"/>
                    <a:gd name="connsiteX113" fmla="*/ 151257 w 251555"/>
                    <a:gd name="connsiteY113" fmla="*/ 33204 h 268814"/>
                    <a:gd name="connsiteX114" fmla="*/ 167717 w 251555"/>
                    <a:gd name="connsiteY114" fmla="*/ 55874 h 268814"/>
                    <a:gd name="connsiteX115" fmla="*/ 171641 w 251555"/>
                    <a:gd name="connsiteY115" fmla="*/ 61541 h 268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</a:cxnLst>
                  <a:rect l="l" t="t" r="r" b="b"/>
                  <a:pathLst>
                    <a:path w="251555" h="268814">
                      <a:moveTo>
                        <a:pt x="171622" y="61541"/>
                      </a:moveTo>
                      <a:lnTo>
                        <a:pt x="210017" y="111738"/>
                      </a:lnTo>
                      <a:lnTo>
                        <a:pt x="221780" y="127930"/>
                      </a:lnTo>
                      <a:lnTo>
                        <a:pt x="244507" y="156267"/>
                      </a:lnTo>
                      <a:lnTo>
                        <a:pt x="251556" y="164363"/>
                      </a:lnTo>
                      <a:lnTo>
                        <a:pt x="226981" y="193072"/>
                      </a:lnTo>
                      <a:lnTo>
                        <a:pt x="220999" y="226504"/>
                      </a:lnTo>
                      <a:lnTo>
                        <a:pt x="183775" y="228324"/>
                      </a:lnTo>
                      <a:lnTo>
                        <a:pt x="155943" y="261528"/>
                      </a:lnTo>
                      <a:lnTo>
                        <a:pt x="155943" y="261528"/>
                      </a:lnTo>
                      <a:lnTo>
                        <a:pt x="154372" y="259909"/>
                      </a:lnTo>
                      <a:lnTo>
                        <a:pt x="154372" y="259909"/>
                      </a:lnTo>
                      <a:lnTo>
                        <a:pt x="151238" y="261528"/>
                      </a:lnTo>
                      <a:lnTo>
                        <a:pt x="151238" y="262337"/>
                      </a:lnTo>
                      <a:lnTo>
                        <a:pt x="150457" y="262337"/>
                      </a:lnTo>
                      <a:lnTo>
                        <a:pt x="147323" y="263957"/>
                      </a:lnTo>
                      <a:lnTo>
                        <a:pt x="146542" y="263147"/>
                      </a:lnTo>
                      <a:lnTo>
                        <a:pt x="144971" y="264766"/>
                      </a:lnTo>
                      <a:lnTo>
                        <a:pt x="144971" y="264766"/>
                      </a:lnTo>
                      <a:lnTo>
                        <a:pt x="143409" y="267195"/>
                      </a:lnTo>
                      <a:lnTo>
                        <a:pt x="143409" y="267195"/>
                      </a:lnTo>
                      <a:lnTo>
                        <a:pt x="141837" y="265576"/>
                      </a:lnTo>
                      <a:lnTo>
                        <a:pt x="141056" y="265576"/>
                      </a:lnTo>
                      <a:lnTo>
                        <a:pt x="141056" y="264766"/>
                      </a:lnTo>
                      <a:lnTo>
                        <a:pt x="139494" y="267195"/>
                      </a:lnTo>
                      <a:lnTo>
                        <a:pt x="137141" y="268815"/>
                      </a:lnTo>
                      <a:lnTo>
                        <a:pt x="135570" y="268005"/>
                      </a:lnTo>
                      <a:lnTo>
                        <a:pt x="134008" y="267195"/>
                      </a:lnTo>
                      <a:lnTo>
                        <a:pt x="134008" y="266386"/>
                      </a:lnTo>
                      <a:lnTo>
                        <a:pt x="126168" y="263957"/>
                      </a:lnTo>
                      <a:lnTo>
                        <a:pt x="127731" y="263957"/>
                      </a:lnTo>
                      <a:lnTo>
                        <a:pt x="82277" y="237239"/>
                      </a:lnTo>
                      <a:lnTo>
                        <a:pt x="82277" y="238049"/>
                      </a:lnTo>
                      <a:lnTo>
                        <a:pt x="82277" y="238049"/>
                      </a:lnTo>
                      <a:lnTo>
                        <a:pt x="80706" y="237239"/>
                      </a:lnTo>
                      <a:lnTo>
                        <a:pt x="80706" y="238049"/>
                      </a:lnTo>
                      <a:lnTo>
                        <a:pt x="79924" y="236429"/>
                      </a:lnTo>
                      <a:lnTo>
                        <a:pt x="78362" y="236429"/>
                      </a:lnTo>
                      <a:lnTo>
                        <a:pt x="78362" y="236429"/>
                      </a:lnTo>
                      <a:lnTo>
                        <a:pt x="76009" y="235620"/>
                      </a:lnTo>
                      <a:lnTo>
                        <a:pt x="76009" y="233191"/>
                      </a:lnTo>
                      <a:lnTo>
                        <a:pt x="76009" y="234001"/>
                      </a:lnTo>
                      <a:lnTo>
                        <a:pt x="74438" y="231572"/>
                      </a:lnTo>
                      <a:lnTo>
                        <a:pt x="74438" y="229143"/>
                      </a:lnTo>
                      <a:lnTo>
                        <a:pt x="72876" y="228333"/>
                      </a:lnTo>
                      <a:lnTo>
                        <a:pt x="72876" y="225904"/>
                      </a:lnTo>
                      <a:lnTo>
                        <a:pt x="74438" y="225095"/>
                      </a:lnTo>
                      <a:lnTo>
                        <a:pt x="74438" y="225095"/>
                      </a:lnTo>
                      <a:lnTo>
                        <a:pt x="78362" y="220237"/>
                      </a:lnTo>
                      <a:lnTo>
                        <a:pt x="78362" y="220237"/>
                      </a:lnTo>
                      <a:lnTo>
                        <a:pt x="76791" y="220237"/>
                      </a:lnTo>
                      <a:lnTo>
                        <a:pt x="76009" y="218618"/>
                      </a:lnTo>
                      <a:lnTo>
                        <a:pt x="72876" y="215379"/>
                      </a:lnTo>
                      <a:lnTo>
                        <a:pt x="65037" y="203235"/>
                      </a:lnTo>
                      <a:lnTo>
                        <a:pt x="65037" y="203235"/>
                      </a:lnTo>
                      <a:lnTo>
                        <a:pt x="65037" y="203235"/>
                      </a:lnTo>
                      <a:lnTo>
                        <a:pt x="57988" y="191091"/>
                      </a:lnTo>
                      <a:lnTo>
                        <a:pt x="57988" y="191900"/>
                      </a:lnTo>
                      <a:lnTo>
                        <a:pt x="57207" y="189471"/>
                      </a:lnTo>
                      <a:lnTo>
                        <a:pt x="57988" y="189471"/>
                      </a:lnTo>
                      <a:lnTo>
                        <a:pt x="61122" y="178137"/>
                      </a:lnTo>
                      <a:lnTo>
                        <a:pt x="61122" y="178946"/>
                      </a:lnTo>
                      <a:lnTo>
                        <a:pt x="59550" y="177327"/>
                      </a:lnTo>
                      <a:lnTo>
                        <a:pt x="57988" y="177327"/>
                      </a:lnTo>
                      <a:lnTo>
                        <a:pt x="57207" y="174088"/>
                      </a:lnTo>
                      <a:lnTo>
                        <a:pt x="55636" y="173279"/>
                      </a:lnTo>
                      <a:lnTo>
                        <a:pt x="53283" y="170040"/>
                      </a:lnTo>
                      <a:lnTo>
                        <a:pt x="53283" y="170850"/>
                      </a:lnTo>
                      <a:lnTo>
                        <a:pt x="53283" y="169231"/>
                      </a:lnTo>
                      <a:lnTo>
                        <a:pt x="53283" y="168421"/>
                      </a:lnTo>
                      <a:lnTo>
                        <a:pt x="49368" y="168421"/>
                      </a:lnTo>
                      <a:lnTo>
                        <a:pt x="49368" y="168421"/>
                      </a:lnTo>
                      <a:lnTo>
                        <a:pt x="44663" y="171659"/>
                      </a:lnTo>
                      <a:lnTo>
                        <a:pt x="42310" y="171659"/>
                      </a:lnTo>
                      <a:lnTo>
                        <a:pt x="40748" y="170040"/>
                      </a:lnTo>
                      <a:lnTo>
                        <a:pt x="39967" y="170040"/>
                      </a:lnTo>
                      <a:lnTo>
                        <a:pt x="38395" y="170850"/>
                      </a:lnTo>
                      <a:lnTo>
                        <a:pt x="36833" y="170040"/>
                      </a:lnTo>
                      <a:lnTo>
                        <a:pt x="36052" y="168421"/>
                      </a:lnTo>
                      <a:lnTo>
                        <a:pt x="34480" y="168421"/>
                      </a:lnTo>
                      <a:lnTo>
                        <a:pt x="36052" y="165183"/>
                      </a:lnTo>
                      <a:lnTo>
                        <a:pt x="34480" y="161134"/>
                      </a:lnTo>
                      <a:lnTo>
                        <a:pt x="34480" y="161944"/>
                      </a:lnTo>
                      <a:lnTo>
                        <a:pt x="34480" y="161944"/>
                      </a:lnTo>
                      <a:lnTo>
                        <a:pt x="19593" y="107690"/>
                      </a:lnTo>
                      <a:lnTo>
                        <a:pt x="19593" y="107690"/>
                      </a:lnTo>
                      <a:lnTo>
                        <a:pt x="11754" y="111738"/>
                      </a:lnTo>
                      <a:lnTo>
                        <a:pt x="3915" y="112547"/>
                      </a:lnTo>
                      <a:lnTo>
                        <a:pt x="0" y="110118"/>
                      </a:lnTo>
                      <a:lnTo>
                        <a:pt x="0" y="106070"/>
                      </a:lnTo>
                      <a:lnTo>
                        <a:pt x="6268" y="92307"/>
                      </a:lnTo>
                      <a:lnTo>
                        <a:pt x="6268" y="93116"/>
                      </a:lnTo>
                      <a:lnTo>
                        <a:pt x="44672" y="74495"/>
                      </a:lnTo>
                      <a:lnTo>
                        <a:pt x="44672" y="73685"/>
                      </a:lnTo>
                      <a:lnTo>
                        <a:pt x="43892" y="54254"/>
                      </a:lnTo>
                      <a:lnTo>
                        <a:pt x="43892" y="54254"/>
                      </a:lnTo>
                      <a:lnTo>
                        <a:pt x="44672" y="51825"/>
                      </a:lnTo>
                      <a:lnTo>
                        <a:pt x="46234" y="49397"/>
                      </a:lnTo>
                      <a:lnTo>
                        <a:pt x="49368" y="49397"/>
                      </a:lnTo>
                      <a:lnTo>
                        <a:pt x="49368" y="49397"/>
                      </a:lnTo>
                      <a:lnTo>
                        <a:pt x="49368" y="48587"/>
                      </a:lnTo>
                      <a:lnTo>
                        <a:pt x="49368" y="49397"/>
                      </a:lnTo>
                      <a:lnTo>
                        <a:pt x="49368" y="49397"/>
                      </a:lnTo>
                      <a:lnTo>
                        <a:pt x="53293" y="52635"/>
                      </a:lnTo>
                      <a:lnTo>
                        <a:pt x="53293" y="51825"/>
                      </a:lnTo>
                      <a:lnTo>
                        <a:pt x="74447" y="51016"/>
                      </a:lnTo>
                      <a:lnTo>
                        <a:pt x="72885" y="67208"/>
                      </a:lnTo>
                      <a:lnTo>
                        <a:pt x="76800" y="71256"/>
                      </a:lnTo>
                      <a:lnTo>
                        <a:pt x="93259" y="54254"/>
                      </a:lnTo>
                      <a:lnTo>
                        <a:pt x="102670" y="24298"/>
                      </a:lnTo>
                      <a:lnTo>
                        <a:pt x="108938" y="18621"/>
                      </a:lnTo>
                      <a:lnTo>
                        <a:pt x="122263" y="11335"/>
                      </a:lnTo>
                      <a:lnTo>
                        <a:pt x="127749" y="0"/>
                      </a:lnTo>
                      <a:lnTo>
                        <a:pt x="151257" y="33204"/>
                      </a:lnTo>
                      <a:lnTo>
                        <a:pt x="167717" y="55874"/>
                      </a:lnTo>
                      <a:lnTo>
                        <a:pt x="171641" y="61541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0" name="Forma Livre: Forma 79">
                  <a:extLst>
                    <a:ext uri="{FF2B5EF4-FFF2-40B4-BE49-F238E27FC236}">
                      <a16:creationId xmlns:a16="http://schemas.microsoft.com/office/drawing/2014/main" id="{21838566-91DE-D70A-E5AC-9EF6B023CFC5}"/>
                    </a:ext>
                  </a:extLst>
                </p:cNvPr>
                <p:cNvSpPr/>
                <p:nvPr/>
              </p:nvSpPr>
              <p:spPr>
                <a:xfrm>
                  <a:off x="7545582" y="2717571"/>
                  <a:ext cx="155331" cy="178462"/>
                </a:xfrm>
                <a:custGeom>
                  <a:avLst/>
                  <a:gdLst>
                    <a:gd name="connsiteX0" fmla="*/ 36052 w 165363"/>
                    <a:gd name="connsiteY0" fmla="*/ 3238 h 171649"/>
                    <a:gd name="connsiteX1" fmla="*/ 42320 w 165363"/>
                    <a:gd name="connsiteY1" fmla="*/ 9716 h 171649"/>
                    <a:gd name="connsiteX2" fmla="*/ 49377 w 165363"/>
                    <a:gd name="connsiteY2" fmla="*/ 4048 h 171649"/>
                    <a:gd name="connsiteX3" fmla="*/ 53292 w 165363"/>
                    <a:gd name="connsiteY3" fmla="*/ 4858 h 171649"/>
                    <a:gd name="connsiteX4" fmla="*/ 57207 w 165363"/>
                    <a:gd name="connsiteY4" fmla="*/ 21050 h 171649"/>
                    <a:gd name="connsiteX5" fmla="*/ 68970 w 165363"/>
                    <a:gd name="connsiteY5" fmla="*/ 24289 h 171649"/>
                    <a:gd name="connsiteX6" fmla="*/ 85430 w 165363"/>
                    <a:gd name="connsiteY6" fmla="*/ 9716 h 171649"/>
                    <a:gd name="connsiteX7" fmla="*/ 105022 w 165363"/>
                    <a:gd name="connsiteY7" fmla="*/ 13764 h 171649"/>
                    <a:gd name="connsiteX8" fmla="*/ 108937 w 165363"/>
                    <a:gd name="connsiteY8" fmla="*/ 21050 h 171649"/>
                    <a:gd name="connsiteX9" fmla="*/ 118338 w 165363"/>
                    <a:gd name="connsiteY9" fmla="*/ 24289 h 171649"/>
                    <a:gd name="connsiteX10" fmla="*/ 120691 w 165363"/>
                    <a:gd name="connsiteY10" fmla="*/ 34004 h 171649"/>
                    <a:gd name="connsiteX11" fmla="*/ 123825 w 165363"/>
                    <a:gd name="connsiteY11" fmla="*/ 36433 h 171649"/>
                    <a:gd name="connsiteX12" fmla="*/ 131664 w 165363"/>
                    <a:gd name="connsiteY12" fmla="*/ 32385 h 171649"/>
                    <a:gd name="connsiteX13" fmla="*/ 134798 w 165363"/>
                    <a:gd name="connsiteY13" fmla="*/ 38052 h 171649"/>
                    <a:gd name="connsiteX14" fmla="*/ 122263 w 165363"/>
                    <a:gd name="connsiteY14" fmla="*/ 52635 h 171649"/>
                    <a:gd name="connsiteX15" fmla="*/ 127749 w 165363"/>
                    <a:gd name="connsiteY15" fmla="*/ 66399 h 171649"/>
                    <a:gd name="connsiteX16" fmla="*/ 133235 w 165363"/>
                    <a:gd name="connsiteY16" fmla="*/ 67208 h 171649"/>
                    <a:gd name="connsiteX17" fmla="*/ 141075 w 165363"/>
                    <a:gd name="connsiteY17" fmla="*/ 65589 h 171649"/>
                    <a:gd name="connsiteX18" fmla="*/ 142637 w 165363"/>
                    <a:gd name="connsiteY18" fmla="*/ 68828 h 171649"/>
                    <a:gd name="connsiteX19" fmla="*/ 148904 w 165363"/>
                    <a:gd name="connsiteY19" fmla="*/ 74495 h 171649"/>
                    <a:gd name="connsiteX20" fmla="*/ 148904 w 165363"/>
                    <a:gd name="connsiteY20" fmla="*/ 93116 h 171649"/>
                    <a:gd name="connsiteX21" fmla="*/ 150476 w 165363"/>
                    <a:gd name="connsiteY21" fmla="*/ 97165 h 171649"/>
                    <a:gd name="connsiteX22" fmla="*/ 142637 w 165363"/>
                    <a:gd name="connsiteY22" fmla="*/ 133598 h 171649"/>
                    <a:gd name="connsiteX23" fmla="*/ 156743 w 165363"/>
                    <a:gd name="connsiteY23" fmla="*/ 139265 h 171649"/>
                    <a:gd name="connsiteX24" fmla="*/ 165363 w 165363"/>
                    <a:gd name="connsiteY24" fmla="*/ 157077 h 171649"/>
                    <a:gd name="connsiteX25" fmla="*/ 150476 w 165363"/>
                    <a:gd name="connsiteY25" fmla="*/ 157077 h 171649"/>
                    <a:gd name="connsiteX26" fmla="*/ 141075 w 165363"/>
                    <a:gd name="connsiteY26" fmla="*/ 161934 h 171649"/>
                    <a:gd name="connsiteX27" fmla="*/ 138722 w 165363"/>
                    <a:gd name="connsiteY27" fmla="*/ 169221 h 171649"/>
                    <a:gd name="connsiteX28" fmla="*/ 116776 w 165363"/>
                    <a:gd name="connsiteY28" fmla="*/ 171650 h 171649"/>
                    <a:gd name="connsiteX29" fmla="*/ 94049 w 165363"/>
                    <a:gd name="connsiteY29" fmla="*/ 143313 h 171649"/>
                    <a:gd name="connsiteX30" fmla="*/ 82286 w 165363"/>
                    <a:gd name="connsiteY30" fmla="*/ 127121 h 171649"/>
                    <a:gd name="connsiteX31" fmla="*/ 43891 w 165363"/>
                    <a:gd name="connsiteY31" fmla="*/ 76924 h 171649"/>
                    <a:gd name="connsiteX32" fmla="*/ 39967 w 165363"/>
                    <a:gd name="connsiteY32" fmla="*/ 71257 h 171649"/>
                    <a:gd name="connsiteX33" fmla="*/ 23507 w 165363"/>
                    <a:gd name="connsiteY33" fmla="*/ 48577 h 171649"/>
                    <a:gd name="connsiteX34" fmla="*/ 0 w 165363"/>
                    <a:gd name="connsiteY34" fmla="*/ 15383 h 171649"/>
                    <a:gd name="connsiteX35" fmla="*/ 0 w 165363"/>
                    <a:gd name="connsiteY35" fmla="*/ 14573 h 171649"/>
                    <a:gd name="connsiteX36" fmla="*/ 7839 w 165363"/>
                    <a:gd name="connsiteY36" fmla="*/ 21050 h 171649"/>
                    <a:gd name="connsiteX37" fmla="*/ 15668 w 165363"/>
                    <a:gd name="connsiteY37" fmla="*/ 5667 h 171649"/>
                    <a:gd name="connsiteX38" fmla="*/ 21155 w 165363"/>
                    <a:gd name="connsiteY38" fmla="*/ 4048 h 171649"/>
                    <a:gd name="connsiteX39" fmla="*/ 28213 w 165363"/>
                    <a:gd name="connsiteY39" fmla="*/ 0 h 171649"/>
                    <a:gd name="connsiteX40" fmla="*/ 36052 w 165363"/>
                    <a:gd name="connsiteY40" fmla="*/ 3238 h 171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65363" h="171649">
                      <a:moveTo>
                        <a:pt x="36052" y="3238"/>
                      </a:moveTo>
                      <a:lnTo>
                        <a:pt x="42320" y="9716"/>
                      </a:lnTo>
                      <a:lnTo>
                        <a:pt x="49377" y="4048"/>
                      </a:lnTo>
                      <a:lnTo>
                        <a:pt x="53292" y="4858"/>
                      </a:lnTo>
                      <a:lnTo>
                        <a:pt x="57207" y="21050"/>
                      </a:lnTo>
                      <a:lnTo>
                        <a:pt x="68970" y="24289"/>
                      </a:lnTo>
                      <a:lnTo>
                        <a:pt x="85430" y="9716"/>
                      </a:lnTo>
                      <a:lnTo>
                        <a:pt x="105022" y="13764"/>
                      </a:lnTo>
                      <a:lnTo>
                        <a:pt x="108937" y="21050"/>
                      </a:lnTo>
                      <a:lnTo>
                        <a:pt x="118338" y="24289"/>
                      </a:lnTo>
                      <a:lnTo>
                        <a:pt x="120691" y="34004"/>
                      </a:lnTo>
                      <a:lnTo>
                        <a:pt x="123825" y="36433"/>
                      </a:lnTo>
                      <a:lnTo>
                        <a:pt x="131664" y="32385"/>
                      </a:lnTo>
                      <a:lnTo>
                        <a:pt x="134798" y="38052"/>
                      </a:lnTo>
                      <a:lnTo>
                        <a:pt x="122263" y="52635"/>
                      </a:lnTo>
                      <a:lnTo>
                        <a:pt x="127749" y="66399"/>
                      </a:lnTo>
                      <a:lnTo>
                        <a:pt x="133235" y="67208"/>
                      </a:lnTo>
                      <a:lnTo>
                        <a:pt x="141075" y="65589"/>
                      </a:lnTo>
                      <a:lnTo>
                        <a:pt x="142637" y="68828"/>
                      </a:lnTo>
                      <a:lnTo>
                        <a:pt x="148904" y="74495"/>
                      </a:lnTo>
                      <a:lnTo>
                        <a:pt x="148904" y="93116"/>
                      </a:lnTo>
                      <a:lnTo>
                        <a:pt x="150476" y="97165"/>
                      </a:lnTo>
                      <a:lnTo>
                        <a:pt x="142637" y="133598"/>
                      </a:lnTo>
                      <a:lnTo>
                        <a:pt x="156743" y="139265"/>
                      </a:lnTo>
                      <a:lnTo>
                        <a:pt x="165363" y="157077"/>
                      </a:lnTo>
                      <a:lnTo>
                        <a:pt x="150476" y="157077"/>
                      </a:lnTo>
                      <a:lnTo>
                        <a:pt x="141075" y="161934"/>
                      </a:lnTo>
                      <a:lnTo>
                        <a:pt x="138722" y="169221"/>
                      </a:lnTo>
                      <a:lnTo>
                        <a:pt x="116776" y="171650"/>
                      </a:lnTo>
                      <a:lnTo>
                        <a:pt x="94049" y="143313"/>
                      </a:lnTo>
                      <a:lnTo>
                        <a:pt x="82286" y="127121"/>
                      </a:lnTo>
                      <a:lnTo>
                        <a:pt x="43891" y="76924"/>
                      </a:lnTo>
                      <a:lnTo>
                        <a:pt x="39967" y="71257"/>
                      </a:lnTo>
                      <a:lnTo>
                        <a:pt x="23507" y="48577"/>
                      </a:lnTo>
                      <a:lnTo>
                        <a:pt x="0" y="15383"/>
                      </a:lnTo>
                      <a:lnTo>
                        <a:pt x="0" y="14573"/>
                      </a:lnTo>
                      <a:lnTo>
                        <a:pt x="7839" y="21050"/>
                      </a:lnTo>
                      <a:lnTo>
                        <a:pt x="15668" y="5667"/>
                      </a:lnTo>
                      <a:lnTo>
                        <a:pt x="21155" y="4048"/>
                      </a:lnTo>
                      <a:lnTo>
                        <a:pt x="28213" y="0"/>
                      </a:lnTo>
                      <a:lnTo>
                        <a:pt x="36052" y="3238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1" name="Forma Livre: Forma 80">
                  <a:extLst>
                    <a:ext uri="{FF2B5EF4-FFF2-40B4-BE49-F238E27FC236}">
                      <a16:creationId xmlns:a16="http://schemas.microsoft.com/office/drawing/2014/main" id="{A30E4EC3-629A-EE14-F4CD-ABBD627F87FB}"/>
                    </a:ext>
                  </a:extLst>
                </p:cNvPr>
                <p:cNvSpPr/>
                <p:nvPr/>
              </p:nvSpPr>
              <p:spPr>
                <a:xfrm>
                  <a:off x="6919819" y="3412070"/>
                  <a:ext cx="151653" cy="223927"/>
                </a:xfrm>
                <a:custGeom>
                  <a:avLst/>
                  <a:gdLst>
                    <a:gd name="connsiteX0" fmla="*/ 21155 w 161448"/>
                    <a:gd name="connsiteY0" fmla="*/ 14573 h 215379"/>
                    <a:gd name="connsiteX1" fmla="*/ 36052 w 161448"/>
                    <a:gd name="connsiteY1" fmla="*/ 27527 h 215379"/>
                    <a:gd name="connsiteX2" fmla="*/ 42320 w 161448"/>
                    <a:gd name="connsiteY2" fmla="*/ 28337 h 215379"/>
                    <a:gd name="connsiteX3" fmla="*/ 55645 w 161448"/>
                    <a:gd name="connsiteY3" fmla="*/ 37243 h 215379"/>
                    <a:gd name="connsiteX4" fmla="*/ 63484 w 161448"/>
                    <a:gd name="connsiteY4" fmla="*/ 44529 h 215379"/>
                    <a:gd name="connsiteX5" fmla="*/ 70532 w 161448"/>
                    <a:gd name="connsiteY5" fmla="*/ 44529 h 215379"/>
                    <a:gd name="connsiteX6" fmla="*/ 72885 w 161448"/>
                    <a:gd name="connsiteY6" fmla="*/ 39672 h 215379"/>
                    <a:gd name="connsiteX7" fmla="*/ 61131 w 161448"/>
                    <a:gd name="connsiteY7" fmla="*/ 34814 h 215379"/>
                    <a:gd name="connsiteX8" fmla="*/ 61131 w 161448"/>
                    <a:gd name="connsiteY8" fmla="*/ 21050 h 215379"/>
                    <a:gd name="connsiteX9" fmla="*/ 65046 w 161448"/>
                    <a:gd name="connsiteY9" fmla="*/ 17002 h 215379"/>
                    <a:gd name="connsiteX10" fmla="*/ 74457 w 161448"/>
                    <a:gd name="connsiteY10" fmla="*/ 20241 h 215379"/>
                    <a:gd name="connsiteX11" fmla="*/ 130102 w 161448"/>
                    <a:gd name="connsiteY11" fmla="*/ 25098 h 215379"/>
                    <a:gd name="connsiteX12" fmla="*/ 144989 w 161448"/>
                    <a:gd name="connsiteY12" fmla="*/ 17002 h 215379"/>
                    <a:gd name="connsiteX13" fmla="*/ 150476 w 161448"/>
                    <a:gd name="connsiteY13" fmla="*/ 21050 h 215379"/>
                    <a:gd name="connsiteX14" fmla="*/ 152038 w 161448"/>
                    <a:gd name="connsiteY14" fmla="*/ 30766 h 215379"/>
                    <a:gd name="connsiteX15" fmla="*/ 158315 w 161448"/>
                    <a:gd name="connsiteY15" fmla="*/ 100403 h 215379"/>
                    <a:gd name="connsiteX16" fmla="*/ 159877 w 161448"/>
                    <a:gd name="connsiteY16" fmla="*/ 123073 h 215379"/>
                    <a:gd name="connsiteX17" fmla="*/ 159877 w 161448"/>
                    <a:gd name="connsiteY17" fmla="*/ 147361 h 215379"/>
                    <a:gd name="connsiteX18" fmla="*/ 161448 w 161448"/>
                    <a:gd name="connsiteY18" fmla="*/ 187842 h 215379"/>
                    <a:gd name="connsiteX19" fmla="*/ 155962 w 161448"/>
                    <a:gd name="connsiteY19" fmla="*/ 186223 h 215379"/>
                    <a:gd name="connsiteX20" fmla="*/ 152828 w 161448"/>
                    <a:gd name="connsiteY20" fmla="*/ 182985 h 215379"/>
                    <a:gd name="connsiteX21" fmla="*/ 139503 w 161448"/>
                    <a:gd name="connsiteY21" fmla="*/ 169221 h 215379"/>
                    <a:gd name="connsiteX22" fmla="*/ 106585 w 161448"/>
                    <a:gd name="connsiteY22" fmla="*/ 175698 h 215379"/>
                    <a:gd name="connsiteX23" fmla="*/ 93259 w 161448"/>
                    <a:gd name="connsiteY23" fmla="*/ 162744 h 215379"/>
                    <a:gd name="connsiteX24" fmla="*/ 86210 w 161448"/>
                    <a:gd name="connsiteY24" fmla="*/ 174079 h 215379"/>
                    <a:gd name="connsiteX25" fmla="*/ 72885 w 161448"/>
                    <a:gd name="connsiteY25" fmla="*/ 172460 h 215379"/>
                    <a:gd name="connsiteX26" fmla="*/ 66617 w 161448"/>
                    <a:gd name="connsiteY26" fmla="*/ 181366 h 215379"/>
                    <a:gd name="connsiteX27" fmla="*/ 55645 w 161448"/>
                    <a:gd name="connsiteY27" fmla="*/ 204854 h 215379"/>
                    <a:gd name="connsiteX28" fmla="*/ 32128 w 161448"/>
                    <a:gd name="connsiteY28" fmla="*/ 204854 h 215379"/>
                    <a:gd name="connsiteX29" fmla="*/ 21155 w 161448"/>
                    <a:gd name="connsiteY29" fmla="*/ 215379 h 215379"/>
                    <a:gd name="connsiteX30" fmla="*/ 17240 w 161448"/>
                    <a:gd name="connsiteY30" fmla="*/ 184604 h 215379"/>
                    <a:gd name="connsiteX31" fmla="*/ 15668 w 161448"/>
                    <a:gd name="connsiteY31" fmla="*/ 166792 h 215379"/>
                    <a:gd name="connsiteX32" fmla="*/ 14106 w 161448"/>
                    <a:gd name="connsiteY32" fmla="*/ 113357 h 215379"/>
                    <a:gd name="connsiteX33" fmla="*/ 0 w 161448"/>
                    <a:gd name="connsiteY33" fmla="*/ 19431 h 215379"/>
                    <a:gd name="connsiteX34" fmla="*/ 2352 w 161448"/>
                    <a:gd name="connsiteY34" fmla="*/ 0 h 215379"/>
                    <a:gd name="connsiteX35" fmla="*/ 14106 w 161448"/>
                    <a:gd name="connsiteY35" fmla="*/ 9715 h 215379"/>
                    <a:gd name="connsiteX36" fmla="*/ 21155 w 161448"/>
                    <a:gd name="connsiteY36" fmla="*/ 14573 h 215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61448" h="215379">
                      <a:moveTo>
                        <a:pt x="21155" y="14573"/>
                      </a:moveTo>
                      <a:lnTo>
                        <a:pt x="36052" y="27527"/>
                      </a:lnTo>
                      <a:lnTo>
                        <a:pt x="42320" y="28337"/>
                      </a:lnTo>
                      <a:lnTo>
                        <a:pt x="55645" y="37243"/>
                      </a:lnTo>
                      <a:lnTo>
                        <a:pt x="63484" y="44529"/>
                      </a:lnTo>
                      <a:lnTo>
                        <a:pt x="70532" y="44529"/>
                      </a:lnTo>
                      <a:lnTo>
                        <a:pt x="72885" y="39672"/>
                      </a:lnTo>
                      <a:lnTo>
                        <a:pt x="61131" y="34814"/>
                      </a:lnTo>
                      <a:lnTo>
                        <a:pt x="61131" y="21050"/>
                      </a:lnTo>
                      <a:lnTo>
                        <a:pt x="65046" y="17002"/>
                      </a:lnTo>
                      <a:lnTo>
                        <a:pt x="74457" y="20241"/>
                      </a:lnTo>
                      <a:lnTo>
                        <a:pt x="130102" y="25098"/>
                      </a:lnTo>
                      <a:lnTo>
                        <a:pt x="144989" y="17002"/>
                      </a:lnTo>
                      <a:lnTo>
                        <a:pt x="150476" y="21050"/>
                      </a:lnTo>
                      <a:lnTo>
                        <a:pt x="152038" y="30766"/>
                      </a:lnTo>
                      <a:lnTo>
                        <a:pt x="158315" y="100403"/>
                      </a:lnTo>
                      <a:lnTo>
                        <a:pt x="159877" y="123073"/>
                      </a:lnTo>
                      <a:lnTo>
                        <a:pt x="159877" y="147361"/>
                      </a:lnTo>
                      <a:lnTo>
                        <a:pt x="161448" y="187842"/>
                      </a:lnTo>
                      <a:lnTo>
                        <a:pt x="155962" y="186223"/>
                      </a:lnTo>
                      <a:lnTo>
                        <a:pt x="152828" y="182985"/>
                      </a:lnTo>
                      <a:lnTo>
                        <a:pt x="139503" y="169221"/>
                      </a:lnTo>
                      <a:lnTo>
                        <a:pt x="106585" y="175698"/>
                      </a:lnTo>
                      <a:lnTo>
                        <a:pt x="93259" y="162744"/>
                      </a:lnTo>
                      <a:lnTo>
                        <a:pt x="86210" y="174079"/>
                      </a:lnTo>
                      <a:lnTo>
                        <a:pt x="72885" y="172460"/>
                      </a:lnTo>
                      <a:lnTo>
                        <a:pt x="66617" y="181366"/>
                      </a:lnTo>
                      <a:lnTo>
                        <a:pt x="55645" y="204854"/>
                      </a:lnTo>
                      <a:lnTo>
                        <a:pt x="32128" y="204854"/>
                      </a:lnTo>
                      <a:lnTo>
                        <a:pt x="21155" y="215379"/>
                      </a:lnTo>
                      <a:lnTo>
                        <a:pt x="17240" y="184604"/>
                      </a:lnTo>
                      <a:lnTo>
                        <a:pt x="15668" y="166792"/>
                      </a:lnTo>
                      <a:lnTo>
                        <a:pt x="14106" y="113357"/>
                      </a:lnTo>
                      <a:lnTo>
                        <a:pt x="0" y="19431"/>
                      </a:lnTo>
                      <a:lnTo>
                        <a:pt x="2352" y="0"/>
                      </a:lnTo>
                      <a:lnTo>
                        <a:pt x="14106" y="9715"/>
                      </a:lnTo>
                      <a:lnTo>
                        <a:pt x="21155" y="14573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2" name="Forma Livre: Forma 81">
                  <a:extLst>
                    <a:ext uri="{FF2B5EF4-FFF2-40B4-BE49-F238E27FC236}">
                      <a16:creationId xmlns:a16="http://schemas.microsoft.com/office/drawing/2014/main" id="{05E92063-0C69-B108-B211-F73D16B2BF79}"/>
                    </a:ext>
                  </a:extLst>
                </p:cNvPr>
                <p:cNvSpPr/>
                <p:nvPr/>
              </p:nvSpPr>
              <p:spPr>
                <a:xfrm>
                  <a:off x="7616988" y="3437323"/>
                  <a:ext cx="382821" cy="191099"/>
                </a:xfrm>
                <a:custGeom>
                  <a:avLst/>
                  <a:gdLst>
                    <a:gd name="connsiteX0" fmla="*/ 247660 w 407546"/>
                    <a:gd name="connsiteY0" fmla="*/ 0 h 183804"/>
                    <a:gd name="connsiteX1" fmla="*/ 289198 w 407546"/>
                    <a:gd name="connsiteY1" fmla="*/ 28337 h 183804"/>
                    <a:gd name="connsiteX2" fmla="*/ 299390 w 407546"/>
                    <a:gd name="connsiteY2" fmla="*/ 22670 h 183804"/>
                    <a:gd name="connsiteX3" fmla="*/ 310362 w 407546"/>
                    <a:gd name="connsiteY3" fmla="*/ 29956 h 183804"/>
                    <a:gd name="connsiteX4" fmla="*/ 331527 w 407546"/>
                    <a:gd name="connsiteY4" fmla="*/ 34004 h 183804"/>
                    <a:gd name="connsiteX5" fmla="*/ 343281 w 407546"/>
                    <a:gd name="connsiteY5" fmla="*/ 29956 h 183804"/>
                    <a:gd name="connsiteX6" fmla="*/ 348768 w 407546"/>
                    <a:gd name="connsiteY6" fmla="*/ 38052 h 183804"/>
                    <a:gd name="connsiteX7" fmla="*/ 367579 w 407546"/>
                    <a:gd name="connsiteY7" fmla="*/ 46968 h 183804"/>
                    <a:gd name="connsiteX8" fmla="*/ 376980 w 407546"/>
                    <a:gd name="connsiteY8" fmla="*/ 66399 h 183804"/>
                    <a:gd name="connsiteX9" fmla="*/ 387172 w 407546"/>
                    <a:gd name="connsiteY9" fmla="*/ 63160 h 183804"/>
                    <a:gd name="connsiteX10" fmla="*/ 407546 w 407546"/>
                    <a:gd name="connsiteY10" fmla="*/ 43729 h 183804"/>
                    <a:gd name="connsiteX11" fmla="*/ 407546 w 407546"/>
                    <a:gd name="connsiteY11" fmla="*/ 43729 h 183804"/>
                    <a:gd name="connsiteX12" fmla="*/ 402060 w 407546"/>
                    <a:gd name="connsiteY12" fmla="*/ 55874 h 183804"/>
                    <a:gd name="connsiteX13" fmla="*/ 386382 w 407546"/>
                    <a:gd name="connsiteY13" fmla="*/ 67208 h 183804"/>
                    <a:gd name="connsiteX14" fmla="*/ 383248 w 407546"/>
                    <a:gd name="connsiteY14" fmla="*/ 80972 h 183804"/>
                    <a:gd name="connsiteX15" fmla="*/ 369141 w 407546"/>
                    <a:gd name="connsiteY15" fmla="*/ 99593 h 183804"/>
                    <a:gd name="connsiteX16" fmla="*/ 366008 w 407546"/>
                    <a:gd name="connsiteY16" fmla="*/ 120644 h 183804"/>
                    <a:gd name="connsiteX17" fmla="*/ 371494 w 407546"/>
                    <a:gd name="connsiteY17" fmla="*/ 150600 h 183804"/>
                    <a:gd name="connsiteX18" fmla="*/ 359740 w 407546"/>
                    <a:gd name="connsiteY18" fmla="*/ 123073 h 183804"/>
                    <a:gd name="connsiteX19" fmla="*/ 366008 w 407546"/>
                    <a:gd name="connsiteY19" fmla="*/ 107690 h 183804"/>
                    <a:gd name="connsiteX20" fmla="*/ 363655 w 407546"/>
                    <a:gd name="connsiteY20" fmla="*/ 105261 h 183804"/>
                    <a:gd name="connsiteX21" fmla="*/ 314277 w 407546"/>
                    <a:gd name="connsiteY21" fmla="*/ 114976 h 183804"/>
                    <a:gd name="connsiteX22" fmla="*/ 253937 w 407546"/>
                    <a:gd name="connsiteY22" fmla="*/ 127930 h 183804"/>
                    <a:gd name="connsiteX23" fmla="*/ 213960 w 407546"/>
                    <a:gd name="connsiteY23" fmla="*/ 136836 h 183804"/>
                    <a:gd name="connsiteX24" fmla="*/ 196720 w 407546"/>
                    <a:gd name="connsiteY24" fmla="*/ 140075 h 183804"/>
                    <a:gd name="connsiteX25" fmla="*/ 194367 w 407546"/>
                    <a:gd name="connsiteY25" fmla="*/ 140075 h 183804"/>
                    <a:gd name="connsiteX26" fmla="*/ 215532 w 407546"/>
                    <a:gd name="connsiteY26" fmla="*/ 158696 h 183804"/>
                    <a:gd name="connsiteX27" fmla="*/ 221018 w 407546"/>
                    <a:gd name="connsiteY27" fmla="*/ 174088 h 183804"/>
                    <a:gd name="connsiteX28" fmla="*/ 231210 w 407546"/>
                    <a:gd name="connsiteY28" fmla="*/ 179756 h 183804"/>
                    <a:gd name="connsiteX29" fmla="*/ 221018 w 407546"/>
                    <a:gd name="connsiteY29" fmla="*/ 182185 h 183804"/>
                    <a:gd name="connsiteX30" fmla="*/ 219446 w 407546"/>
                    <a:gd name="connsiteY30" fmla="*/ 179756 h 183804"/>
                    <a:gd name="connsiteX31" fmla="*/ 219446 w 407546"/>
                    <a:gd name="connsiteY31" fmla="*/ 181375 h 183804"/>
                    <a:gd name="connsiteX32" fmla="*/ 209265 w 407546"/>
                    <a:gd name="connsiteY32" fmla="*/ 183804 h 183804"/>
                    <a:gd name="connsiteX33" fmla="*/ 175565 w 407546"/>
                    <a:gd name="connsiteY33" fmla="*/ 167602 h 183804"/>
                    <a:gd name="connsiteX34" fmla="*/ 162240 w 407546"/>
                    <a:gd name="connsiteY34" fmla="*/ 168412 h 183804"/>
                    <a:gd name="connsiteX35" fmla="*/ 146561 w 407546"/>
                    <a:gd name="connsiteY35" fmla="*/ 165173 h 183804"/>
                    <a:gd name="connsiteX36" fmla="*/ 137160 w 407546"/>
                    <a:gd name="connsiteY36" fmla="*/ 162744 h 183804"/>
                    <a:gd name="connsiteX37" fmla="*/ 78381 w 407546"/>
                    <a:gd name="connsiteY37" fmla="*/ 147361 h 183804"/>
                    <a:gd name="connsiteX38" fmla="*/ 34490 w 407546"/>
                    <a:gd name="connsiteY38" fmla="*/ 136026 h 183804"/>
                    <a:gd name="connsiteX39" fmla="*/ 11754 w 407546"/>
                    <a:gd name="connsiteY39" fmla="*/ 132788 h 183804"/>
                    <a:gd name="connsiteX40" fmla="*/ 2353 w 407546"/>
                    <a:gd name="connsiteY40" fmla="*/ 121453 h 183804"/>
                    <a:gd name="connsiteX41" fmla="*/ 0 w 407546"/>
                    <a:gd name="connsiteY41" fmla="*/ 117405 h 183804"/>
                    <a:gd name="connsiteX42" fmla="*/ 10192 w 407546"/>
                    <a:gd name="connsiteY42" fmla="*/ 108499 h 183804"/>
                    <a:gd name="connsiteX43" fmla="*/ 18031 w 407546"/>
                    <a:gd name="connsiteY43" fmla="*/ 88259 h 183804"/>
                    <a:gd name="connsiteX44" fmla="*/ 27432 w 407546"/>
                    <a:gd name="connsiteY44" fmla="*/ 87449 h 183804"/>
                    <a:gd name="connsiteX45" fmla="*/ 38405 w 407546"/>
                    <a:gd name="connsiteY45" fmla="*/ 89068 h 183804"/>
                    <a:gd name="connsiteX46" fmla="*/ 55645 w 407546"/>
                    <a:gd name="connsiteY46" fmla="*/ 74495 h 183804"/>
                    <a:gd name="connsiteX47" fmla="*/ 63484 w 407546"/>
                    <a:gd name="connsiteY47" fmla="*/ 72876 h 183804"/>
                    <a:gd name="connsiteX48" fmla="*/ 123835 w 407546"/>
                    <a:gd name="connsiteY48" fmla="*/ 54254 h 183804"/>
                    <a:gd name="connsiteX49" fmla="*/ 143427 w 407546"/>
                    <a:gd name="connsiteY49" fmla="*/ 53445 h 183804"/>
                    <a:gd name="connsiteX50" fmla="*/ 156753 w 407546"/>
                    <a:gd name="connsiteY50" fmla="*/ 45349 h 183804"/>
                    <a:gd name="connsiteX51" fmla="*/ 165373 w 407546"/>
                    <a:gd name="connsiteY51" fmla="*/ 48587 h 183804"/>
                    <a:gd name="connsiteX52" fmla="*/ 166154 w 407546"/>
                    <a:gd name="connsiteY52" fmla="*/ 49397 h 183804"/>
                    <a:gd name="connsiteX53" fmla="*/ 169288 w 407546"/>
                    <a:gd name="connsiteY53" fmla="*/ 47777 h 183804"/>
                    <a:gd name="connsiteX54" fmla="*/ 177127 w 407546"/>
                    <a:gd name="connsiteY54" fmla="*/ 45349 h 183804"/>
                    <a:gd name="connsiteX55" fmla="*/ 192014 w 407546"/>
                    <a:gd name="connsiteY55" fmla="*/ 36433 h 183804"/>
                    <a:gd name="connsiteX56" fmla="*/ 194367 w 407546"/>
                    <a:gd name="connsiteY56" fmla="*/ 42110 h 183804"/>
                    <a:gd name="connsiteX57" fmla="*/ 206121 w 407546"/>
                    <a:gd name="connsiteY57" fmla="*/ 40491 h 183804"/>
                    <a:gd name="connsiteX58" fmla="*/ 199854 w 407546"/>
                    <a:gd name="connsiteY58" fmla="*/ 34004 h 183804"/>
                    <a:gd name="connsiteX59" fmla="*/ 199854 w 407546"/>
                    <a:gd name="connsiteY59" fmla="*/ 25098 h 183804"/>
                    <a:gd name="connsiteX60" fmla="*/ 213179 w 407546"/>
                    <a:gd name="connsiteY60" fmla="*/ 23479 h 183804"/>
                    <a:gd name="connsiteX61" fmla="*/ 215532 w 407546"/>
                    <a:gd name="connsiteY61" fmla="*/ 31575 h 183804"/>
                    <a:gd name="connsiteX62" fmla="*/ 232772 w 407546"/>
                    <a:gd name="connsiteY62" fmla="*/ 5667 h 183804"/>
                    <a:gd name="connsiteX63" fmla="*/ 247660 w 407546"/>
                    <a:gd name="connsiteY63" fmla="*/ 0 h 183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407546" h="183804">
                      <a:moveTo>
                        <a:pt x="247660" y="0"/>
                      </a:moveTo>
                      <a:lnTo>
                        <a:pt x="289198" y="28337"/>
                      </a:lnTo>
                      <a:lnTo>
                        <a:pt x="299390" y="22670"/>
                      </a:lnTo>
                      <a:lnTo>
                        <a:pt x="310362" y="29956"/>
                      </a:lnTo>
                      <a:lnTo>
                        <a:pt x="331527" y="34004"/>
                      </a:lnTo>
                      <a:lnTo>
                        <a:pt x="343281" y="29956"/>
                      </a:lnTo>
                      <a:lnTo>
                        <a:pt x="348768" y="38052"/>
                      </a:lnTo>
                      <a:lnTo>
                        <a:pt x="367579" y="46968"/>
                      </a:lnTo>
                      <a:lnTo>
                        <a:pt x="376980" y="66399"/>
                      </a:lnTo>
                      <a:lnTo>
                        <a:pt x="387172" y="63160"/>
                      </a:lnTo>
                      <a:lnTo>
                        <a:pt x="407546" y="43729"/>
                      </a:lnTo>
                      <a:lnTo>
                        <a:pt x="407546" y="43729"/>
                      </a:lnTo>
                      <a:lnTo>
                        <a:pt x="402060" y="55874"/>
                      </a:lnTo>
                      <a:lnTo>
                        <a:pt x="386382" y="67208"/>
                      </a:lnTo>
                      <a:lnTo>
                        <a:pt x="383248" y="80972"/>
                      </a:lnTo>
                      <a:lnTo>
                        <a:pt x="369141" y="99593"/>
                      </a:lnTo>
                      <a:lnTo>
                        <a:pt x="366008" y="120644"/>
                      </a:lnTo>
                      <a:lnTo>
                        <a:pt x="371494" y="150600"/>
                      </a:lnTo>
                      <a:lnTo>
                        <a:pt x="359740" y="123073"/>
                      </a:lnTo>
                      <a:lnTo>
                        <a:pt x="366008" y="107690"/>
                      </a:lnTo>
                      <a:lnTo>
                        <a:pt x="363655" y="105261"/>
                      </a:lnTo>
                      <a:lnTo>
                        <a:pt x="314277" y="114976"/>
                      </a:lnTo>
                      <a:lnTo>
                        <a:pt x="253937" y="127930"/>
                      </a:lnTo>
                      <a:lnTo>
                        <a:pt x="213960" y="136836"/>
                      </a:lnTo>
                      <a:lnTo>
                        <a:pt x="196720" y="140075"/>
                      </a:lnTo>
                      <a:lnTo>
                        <a:pt x="194367" y="140075"/>
                      </a:lnTo>
                      <a:lnTo>
                        <a:pt x="215532" y="158696"/>
                      </a:lnTo>
                      <a:lnTo>
                        <a:pt x="221018" y="174088"/>
                      </a:lnTo>
                      <a:lnTo>
                        <a:pt x="231210" y="179756"/>
                      </a:lnTo>
                      <a:lnTo>
                        <a:pt x="221018" y="182185"/>
                      </a:lnTo>
                      <a:lnTo>
                        <a:pt x="219446" y="179756"/>
                      </a:lnTo>
                      <a:lnTo>
                        <a:pt x="219446" y="181375"/>
                      </a:lnTo>
                      <a:lnTo>
                        <a:pt x="209265" y="183804"/>
                      </a:lnTo>
                      <a:lnTo>
                        <a:pt x="175565" y="167602"/>
                      </a:lnTo>
                      <a:lnTo>
                        <a:pt x="162240" y="168412"/>
                      </a:lnTo>
                      <a:lnTo>
                        <a:pt x="146561" y="165173"/>
                      </a:lnTo>
                      <a:lnTo>
                        <a:pt x="137160" y="162744"/>
                      </a:lnTo>
                      <a:lnTo>
                        <a:pt x="78381" y="147361"/>
                      </a:lnTo>
                      <a:lnTo>
                        <a:pt x="34490" y="136026"/>
                      </a:lnTo>
                      <a:lnTo>
                        <a:pt x="11754" y="132788"/>
                      </a:lnTo>
                      <a:lnTo>
                        <a:pt x="2353" y="121453"/>
                      </a:lnTo>
                      <a:lnTo>
                        <a:pt x="0" y="117405"/>
                      </a:lnTo>
                      <a:lnTo>
                        <a:pt x="10192" y="108499"/>
                      </a:lnTo>
                      <a:lnTo>
                        <a:pt x="18031" y="88259"/>
                      </a:lnTo>
                      <a:lnTo>
                        <a:pt x="27432" y="87449"/>
                      </a:lnTo>
                      <a:lnTo>
                        <a:pt x="38405" y="89068"/>
                      </a:lnTo>
                      <a:lnTo>
                        <a:pt x="55645" y="74495"/>
                      </a:lnTo>
                      <a:lnTo>
                        <a:pt x="63484" y="72876"/>
                      </a:lnTo>
                      <a:lnTo>
                        <a:pt x="123835" y="54254"/>
                      </a:lnTo>
                      <a:lnTo>
                        <a:pt x="143427" y="53445"/>
                      </a:lnTo>
                      <a:lnTo>
                        <a:pt x="156753" y="45349"/>
                      </a:lnTo>
                      <a:lnTo>
                        <a:pt x="165373" y="48587"/>
                      </a:lnTo>
                      <a:lnTo>
                        <a:pt x="166154" y="49397"/>
                      </a:lnTo>
                      <a:lnTo>
                        <a:pt x="169288" y="47777"/>
                      </a:lnTo>
                      <a:lnTo>
                        <a:pt x="177127" y="45349"/>
                      </a:lnTo>
                      <a:lnTo>
                        <a:pt x="192014" y="36433"/>
                      </a:lnTo>
                      <a:lnTo>
                        <a:pt x="194367" y="42110"/>
                      </a:lnTo>
                      <a:lnTo>
                        <a:pt x="206121" y="40491"/>
                      </a:lnTo>
                      <a:lnTo>
                        <a:pt x="199854" y="34004"/>
                      </a:lnTo>
                      <a:lnTo>
                        <a:pt x="199854" y="25098"/>
                      </a:lnTo>
                      <a:lnTo>
                        <a:pt x="213179" y="23479"/>
                      </a:lnTo>
                      <a:lnTo>
                        <a:pt x="215532" y="31575"/>
                      </a:lnTo>
                      <a:lnTo>
                        <a:pt x="232772" y="5667"/>
                      </a:lnTo>
                      <a:lnTo>
                        <a:pt x="247660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3" name="Forma Livre: Forma 82">
                  <a:extLst>
                    <a:ext uri="{FF2B5EF4-FFF2-40B4-BE49-F238E27FC236}">
                      <a16:creationId xmlns:a16="http://schemas.microsoft.com/office/drawing/2014/main" id="{269A79A1-3BC9-52DA-9035-CC51CAB91050}"/>
                    </a:ext>
                  </a:extLst>
                </p:cNvPr>
                <p:cNvSpPr/>
                <p:nvPr/>
              </p:nvSpPr>
              <p:spPr>
                <a:xfrm>
                  <a:off x="7676622" y="3340521"/>
                  <a:ext cx="354100" cy="172570"/>
                </a:xfrm>
                <a:custGeom>
                  <a:avLst/>
                  <a:gdLst>
                    <a:gd name="connsiteX0" fmla="*/ 361302 w 376970"/>
                    <a:gd name="connsiteY0" fmla="*/ 59912 h 165982"/>
                    <a:gd name="connsiteX1" fmla="*/ 366789 w 376970"/>
                    <a:gd name="connsiteY1" fmla="*/ 83391 h 165982"/>
                    <a:gd name="connsiteX2" fmla="*/ 341709 w 376970"/>
                    <a:gd name="connsiteY2" fmla="*/ 114157 h 165982"/>
                    <a:gd name="connsiteX3" fmla="*/ 340147 w 376970"/>
                    <a:gd name="connsiteY3" fmla="*/ 123873 h 165982"/>
                    <a:gd name="connsiteX4" fmla="*/ 344062 w 376970"/>
                    <a:gd name="connsiteY4" fmla="*/ 136836 h 165982"/>
                    <a:gd name="connsiteX5" fmla="*/ 344062 w 376970"/>
                    <a:gd name="connsiteY5" fmla="*/ 136836 h 165982"/>
                    <a:gd name="connsiteX6" fmla="*/ 323688 w 376970"/>
                    <a:gd name="connsiteY6" fmla="*/ 156267 h 165982"/>
                    <a:gd name="connsiteX7" fmla="*/ 313496 w 376970"/>
                    <a:gd name="connsiteY7" fmla="*/ 159506 h 165982"/>
                    <a:gd name="connsiteX8" fmla="*/ 304095 w 376970"/>
                    <a:gd name="connsiteY8" fmla="*/ 140075 h 165982"/>
                    <a:gd name="connsiteX9" fmla="*/ 285283 w 376970"/>
                    <a:gd name="connsiteY9" fmla="*/ 131159 h 165982"/>
                    <a:gd name="connsiteX10" fmla="*/ 279797 w 376970"/>
                    <a:gd name="connsiteY10" fmla="*/ 123063 h 165982"/>
                    <a:gd name="connsiteX11" fmla="*/ 268043 w 376970"/>
                    <a:gd name="connsiteY11" fmla="*/ 127111 h 165982"/>
                    <a:gd name="connsiteX12" fmla="*/ 246878 w 376970"/>
                    <a:gd name="connsiteY12" fmla="*/ 123063 h 165982"/>
                    <a:gd name="connsiteX13" fmla="*/ 235905 w 376970"/>
                    <a:gd name="connsiteY13" fmla="*/ 115776 h 165982"/>
                    <a:gd name="connsiteX14" fmla="*/ 225714 w 376970"/>
                    <a:gd name="connsiteY14" fmla="*/ 121444 h 165982"/>
                    <a:gd name="connsiteX15" fmla="*/ 184175 w 376970"/>
                    <a:gd name="connsiteY15" fmla="*/ 93107 h 165982"/>
                    <a:gd name="connsiteX16" fmla="*/ 169287 w 376970"/>
                    <a:gd name="connsiteY16" fmla="*/ 98774 h 165982"/>
                    <a:gd name="connsiteX17" fmla="*/ 152047 w 376970"/>
                    <a:gd name="connsiteY17" fmla="*/ 124682 h 165982"/>
                    <a:gd name="connsiteX18" fmla="*/ 149695 w 376970"/>
                    <a:gd name="connsiteY18" fmla="*/ 116586 h 165982"/>
                    <a:gd name="connsiteX19" fmla="*/ 136369 w 376970"/>
                    <a:gd name="connsiteY19" fmla="*/ 118205 h 165982"/>
                    <a:gd name="connsiteX20" fmla="*/ 136369 w 376970"/>
                    <a:gd name="connsiteY20" fmla="*/ 127111 h 165982"/>
                    <a:gd name="connsiteX21" fmla="*/ 142646 w 376970"/>
                    <a:gd name="connsiteY21" fmla="*/ 133598 h 165982"/>
                    <a:gd name="connsiteX22" fmla="*/ 130883 w 376970"/>
                    <a:gd name="connsiteY22" fmla="*/ 135217 h 165982"/>
                    <a:gd name="connsiteX23" fmla="*/ 128530 w 376970"/>
                    <a:gd name="connsiteY23" fmla="*/ 129540 h 165982"/>
                    <a:gd name="connsiteX24" fmla="*/ 113642 w 376970"/>
                    <a:gd name="connsiteY24" fmla="*/ 138455 h 165982"/>
                    <a:gd name="connsiteX25" fmla="*/ 105803 w 376970"/>
                    <a:gd name="connsiteY25" fmla="*/ 140884 h 165982"/>
                    <a:gd name="connsiteX26" fmla="*/ 102670 w 376970"/>
                    <a:gd name="connsiteY26" fmla="*/ 142504 h 165982"/>
                    <a:gd name="connsiteX27" fmla="*/ 101889 w 376970"/>
                    <a:gd name="connsiteY27" fmla="*/ 141694 h 165982"/>
                    <a:gd name="connsiteX28" fmla="*/ 93269 w 376970"/>
                    <a:gd name="connsiteY28" fmla="*/ 138455 h 165982"/>
                    <a:gd name="connsiteX29" fmla="*/ 79943 w 376970"/>
                    <a:gd name="connsiteY29" fmla="*/ 146552 h 165982"/>
                    <a:gd name="connsiteX30" fmla="*/ 60350 w 376970"/>
                    <a:gd name="connsiteY30" fmla="*/ 147361 h 165982"/>
                    <a:gd name="connsiteX31" fmla="*/ 0 w 376970"/>
                    <a:gd name="connsiteY31" fmla="*/ 165983 h 165982"/>
                    <a:gd name="connsiteX32" fmla="*/ 18812 w 376970"/>
                    <a:gd name="connsiteY32" fmla="*/ 114157 h 165982"/>
                    <a:gd name="connsiteX33" fmla="*/ 28222 w 376970"/>
                    <a:gd name="connsiteY33" fmla="*/ 85011 h 165982"/>
                    <a:gd name="connsiteX34" fmla="*/ 26651 w 376970"/>
                    <a:gd name="connsiteY34" fmla="*/ 52626 h 165982"/>
                    <a:gd name="connsiteX35" fmla="*/ 30566 w 376970"/>
                    <a:gd name="connsiteY35" fmla="*/ 51816 h 165982"/>
                    <a:gd name="connsiteX36" fmla="*/ 47815 w 376970"/>
                    <a:gd name="connsiteY36" fmla="*/ 46149 h 165982"/>
                    <a:gd name="connsiteX37" fmla="*/ 119919 w 376970"/>
                    <a:gd name="connsiteY37" fmla="*/ 24289 h 165982"/>
                    <a:gd name="connsiteX38" fmla="*/ 128540 w 376970"/>
                    <a:gd name="connsiteY38" fmla="*/ 21050 h 165982"/>
                    <a:gd name="connsiteX39" fmla="*/ 129321 w 376970"/>
                    <a:gd name="connsiteY39" fmla="*/ 21050 h 165982"/>
                    <a:gd name="connsiteX40" fmla="*/ 149695 w 376970"/>
                    <a:gd name="connsiteY40" fmla="*/ 15383 h 165982"/>
                    <a:gd name="connsiteX41" fmla="*/ 225714 w 376970"/>
                    <a:gd name="connsiteY41" fmla="*/ 42910 h 165982"/>
                    <a:gd name="connsiteX42" fmla="*/ 242964 w 376970"/>
                    <a:gd name="connsiteY42" fmla="*/ 49387 h 165982"/>
                    <a:gd name="connsiteX43" fmla="*/ 253146 w 376970"/>
                    <a:gd name="connsiteY43" fmla="*/ 52626 h 165982"/>
                    <a:gd name="connsiteX44" fmla="*/ 294684 w 376970"/>
                    <a:gd name="connsiteY44" fmla="*/ 68818 h 165982"/>
                    <a:gd name="connsiteX45" fmla="*/ 300171 w 376970"/>
                    <a:gd name="connsiteY45" fmla="*/ 75295 h 165982"/>
                    <a:gd name="connsiteX46" fmla="*/ 342499 w 376970"/>
                    <a:gd name="connsiteY46" fmla="*/ 67199 h 165982"/>
                    <a:gd name="connsiteX47" fmla="*/ 343281 w 376970"/>
                    <a:gd name="connsiteY47" fmla="*/ 61532 h 165982"/>
                    <a:gd name="connsiteX48" fmla="*/ 353463 w 376970"/>
                    <a:gd name="connsiteY48" fmla="*/ 57483 h 165982"/>
                    <a:gd name="connsiteX49" fmla="*/ 351901 w 376970"/>
                    <a:gd name="connsiteY49" fmla="*/ 49387 h 165982"/>
                    <a:gd name="connsiteX50" fmla="*/ 355816 w 376970"/>
                    <a:gd name="connsiteY50" fmla="*/ 36433 h 165982"/>
                    <a:gd name="connsiteX51" fmla="*/ 346414 w 376970"/>
                    <a:gd name="connsiteY51" fmla="*/ 30766 h 165982"/>
                    <a:gd name="connsiteX52" fmla="*/ 342490 w 376970"/>
                    <a:gd name="connsiteY52" fmla="*/ 14573 h 165982"/>
                    <a:gd name="connsiteX53" fmla="*/ 345624 w 376970"/>
                    <a:gd name="connsiteY53" fmla="*/ 0 h 165982"/>
                    <a:gd name="connsiteX54" fmla="*/ 368360 w 376970"/>
                    <a:gd name="connsiteY54" fmla="*/ 7287 h 165982"/>
                    <a:gd name="connsiteX55" fmla="*/ 376190 w 376970"/>
                    <a:gd name="connsiteY55" fmla="*/ 25098 h 165982"/>
                    <a:gd name="connsiteX56" fmla="*/ 376971 w 376970"/>
                    <a:gd name="connsiteY56" fmla="*/ 34814 h 165982"/>
                    <a:gd name="connsiteX57" fmla="*/ 365217 w 376970"/>
                    <a:gd name="connsiteY57" fmla="*/ 46149 h 165982"/>
                    <a:gd name="connsiteX58" fmla="*/ 361302 w 376970"/>
                    <a:gd name="connsiteY58" fmla="*/ 59912 h 165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376970" h="165982">
                      <a:moveTo>
                        <a:pt x="361302" y="59912"/>
                      </a:moveTo>
                      <a:lnTo>
                        <a:pt x="366789" y="83391"/>
                      </a:lnTo>
                      <a:lnTo>
                        <a:pt x="341709" y="114157"/>
                      </a:lnTo>
                      <a:lnTo>
                        <a:pt x="340147" y="123873"/>
                      </a:lnTo>
                      <a:lnTo>
                        <a:pt x="344062" y="136836"/>
                      </a:lnTo>
                      <a:lnTo>
                        <a:pt x="344062" y="136836"/>
                      </a:lnTo>
                      <a:lnTo>
                        <a:pt x="323688" y="156267"/>
                      </a:lnTo>
                      <a:lnTo>
                        <a:pt x="313496" y="159506"/>
                      </a:lnTo>
                      <a:lnTo>
                        <a:pt x="304095" y="140075"/>
                      </a:lnTo>
                      <a:lnTo>
                        <a:pt x="285283" y="131159"/>
                      </a:lnTo>
                      <a:lnTo>
                        <a:pt x="279797" y="123063"/>
                      </a:lnTo>
                      <a:lnTo>
                        <a:pt x="268043" y="127111"/>
                      </a:lnTo>
                      <a:lnTo>
                        <a:pt x="246878" y="123063"/>
                      </a:lnTo>
                      <a:lnTo>
                        <a:pt x="235905" y="115776"/>
                      </a:lnTo>
                      <a:lnTo>
                        <a:pt x="225714" y="121444"/>
                      </a:lnTo>
                      <a:lnTo>
                        <a:pt x="184175" y="93107"/>
                      </a:lnTo>
                      <a:lnTo>
                        <a:pt x="169287" y="98774"/>
                      </a:lnTo>
                      <a:lnTo>
                        <a:pt x="152047" y="124682"/>
                      </a:lnTo>
                      <a:lnTo>
                        <a:pt x="149695" y="116586"/>
                      </a:lnTo>
                      <a:lnTo>
                        <a:pt x="136369" y="118205"/>
                      </a:lnTo>
                      <a:lnTo>
                        <a:pt x="136369" y="127111"/>
                      </a:lnTo>
                      <a:lnTo>
                        <a:pt x="142646" y="133598"/>
                      </a:lnTo>
                      <a:lnTo>
                        <a:pt x="130883" y="135217"/>
                      </a:lnTo>
                      <a:lnTo>
                        <a:pt x="128530" y="129540"/>
                      </a:lnTo>
                      <a:lnTo>
                        <a:pt x="113642" y="138455"/>
                      </a:lnTo>
                      <a:lnTo>
                        <a:pt x="105803" y="140884"/>
                      </a:lnTo>
                      <a:lnTo>
                        <a:pt x="102670" y="142504"/>
                      </a:lnTo>
                      <a:lnTo>
                        <a:pt x="101889" y="141694"/>
                      </a:lnTo>
                      <a:lnTo>
                        <a:pt x="93269" y="138455"/>
                      </a:lnTo>
                      <a:lnTo>
                        <a:pt x="79943" y="146552"/>
                      </a:lnTo>
                      <a:lnTo>
                        <a:pt x="60350" y="147361"/>
                      </a:lnTo>
                      <a:lnTo>
                        <a:pt x="0" y="165983"/>
                      </a:lnTo>
                      <a:lnTo>
                        <a:pt x="18812" y="114157"/>
                      </a:lnTo>
                      <a:lnTo>
                        <a:pt x="28222" y="85011"/>
                      </a:lnTo>
                      <a:lnTo>
                        <a:pt x="26651" y="52626"/>
                      </a:lnTo>
                      <a:lnTo>
                        <a:pt x="30566" y="51816"/>
                      </a:lnTo>
                      <a:lnTo>
                        <a:pt x="47815" y="46149"/>
                      </a:lnTo>
                      <a:lnTo>
                        <a:pt x="119919" y="24289"/>
                      </a:lnTo>
                      <a:lnTo>
                        <a:pt x="128540" y="21050"/>
                      </a:lnTo>
                      <a:lnTo>
                        <a:pt x="129321" y="21050"/>
                      </a:lnTo>
                      <a:lnTo>
                        <a:pt x="149695" y="15383"/>
                      </a:lnTo>
                      <a:lnTo>
                        <a:pt x="225714" y="42910"/>
                      </a:lnTo>
                      <a:lnTo>
                        <a:pt x="242964" y="49387"/>
                      </a:lnTo>
                      <a:lnTo>
                        <a:pt x="253146" y="52626"/>
                      </a:lnTo>
                      <a:lnTo>
                        <a:pt x="294684" y="68818"/>
                      </a:lnTo>
                      <a:lnTo>
                        <a:pt x="300171" y="75295"/>
                      </a:lnTo>
                      <a:lnTo>
                        <a:pt x="342499" y="67199"/>
                      </a:lnTo>
                      <a:lnTo>
                        <a:pt x="343281" y="61532"/>
                      </a:lnTo>
                      <a:lnTo>
                        <a:pt x="353463" y="57483"/>
                      </a:lnTo>
                      <a:lnTo>
                        <a:pt x="351901" y="49387"/>
                      </a:lnTo>
                      <a:lnTo>
                        <a:pt x="355816" y="36433"/>
                      </a:lnTo>
                      <a:lnTo>
                        <a:pt x="346414" y="30766"/>
                      </a:lnTo>
                      <a:lnTo>
                        <a:pt x="342490" y="14573"/>
                      </a:lnTo>
                      <a:lnTo>
                        <a:pt x="345624" y="0"/>
                      </a:lnTo>
                      <a:lnTo>
                        <a:pt x="368360" y="7287"/>
                      </a:lnTo>
                      <a:lnTo>
                        <a:pt x="376190" y="25098"/>
                      </a:lnTo>
                      <a:lnTo>
                        <a:pt x="376971" y="34814"/>
                      </a:lnTo>
                      <a:lnTo>
                        <a:pt x="365217" y="46149"/>
                      </a:lnTo>
                      <a:lnTo>
                        <a:pt x="361302" y="5991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8" name="Agrupar 57">
              <a:extLst>
                <a:ext uri="{FF2B5EF4-FFF2-40B4-BE49-F238E27FC236}">
                  <a16:creationId xmlns:a16="http://schemas.microsoft.com/office/drawing/2014/main" id="{D1A39C1A-F6FE-B45F-1735-4FD26EE65A25}"/>
                </a:ext>
              </a:extLst>
            </p:cNvPr>
            <p:cNvGrpSpPr/>
            <p:nvPr/>
          </p:nvGrpSpPr>
          <p:grpSpPr>
            <a:xfrm>
              <a:off x="6721050" y="2706628"/>
              <a:ext cx="1351642" cy="965565"/>
              <a:chOff x="6721050" y="2706628"/>
              <a:chExt cx="1351642" cy="965565"/>
            </a:xfrm>
            <a:grpFill/>
          </p:grpSpPr>
          <p:sp>
            <p:nvSpPr>
              <p:cNvPr id="59" name="Forma Livre: Forma 58">
                <a:extLst>
                  <a:ext uri="{FF2B5EF4-FFF2-40B4-BE49-F238E27FC236}">
                    <a16:creationId xmlns:a16="http://schemas.microsoft.com/office/drawing/2014/main" id="{8F339B10-9A70-45B5-15E1-28FBDE30AA34}"/>
                  </a:ext>
                </a:extLst>
              </p:cNvPr>
              <p:cNvSpPr/>
              <p:nvPr/>
            </p:nvSpPr>
            <p:spPr>
              <a:xfrm>
                <a:off x="6721050" y="3432272"/>
                <a:ext cx="218640" cy="233187"/>
              </a:xfrm>
              <a:custGeom>
                <a:avLst/>
                <a:gdLst>
                  <a:gd name="connsiteX0" fmla="*/ 211607 w 232761"/>
                  <a:gd name="connsiteY0" fmla="*/ 0 h 224285"/>
                  <a:gd name="connsiteX1" fmla="*/ 225714 w 232761"/>
                  <a:gd name="connsiteY1" fmla="*/ 93926 h 224285"/>
                  <a:gd name="connsiteX2" fmla="*/ 227276 w 232761"/>
                  <a:gd name="connsiteY2" fmla="*/ 147361 h 224285"/>
                  <a:gd name="connsiteX3" fmla="*/ 228848 w 232761"/>
                  <a:gd name="connsiteY3" fmla="*/ 165173 h 224285"/>
                  <a:gd name="connsiteX4" fmla="*/ 232762 w 232761"/>
                  <a:gd name="connsiteY4" fmla="*/ 195948 h 224285"/>
                  <a:gd name="connsiteX5" fmla="*/ 217874 w 232761"/>
                  <a:gd name="connsiteY5" fmla="*/ 199187 h 224285"/>
                  <a:gd name="connsiteX6" fmla="*/ 212388 w 232761"/>
                  <a:gd name="connsiteY6" fmla="*/ 212141 h 224285"/>
                  <a:gd name="connsiteX7" fmla="*/ 200634 w 232761"/>
                  <a:gd name="connsiteY7" fmla="*/ 208902 h 224285"/>
                  <a:gd name="connsiteX8" fmla="*/ 187309 w 232761"/>
                  <a:gd name="connsiteY8" fmla="*/ 214570 h 224285"/>
                  <a:gd name="connsiteX9" fmla="*/ 183394 w 232761"/>
                  <a:gd name="connsiteY9" fmla="*/ 211331 h 224285"/>
                  <a:gd name="connsiteX10" fmla="*/ 159877 w 232761"/>
                  <a:gd name="connsiteY10" fmla="*/ 224285 h 224285"/>
                  <a:gd name="connsiteX11" fmla="*/ 122263 w 232761"/>
                  <a:gd name="connsiteY11" fmla="*/ 218618 h 224285"/>
                  <a:gd name="connsiteX12" fmla="*/ 122263 w 232761"/>
                  <a:gd name="connsiteY12" fmla="*/ 217808 h 224285"/>
                  <a:gd name="connsiteX13" fmla="*/ 84639 w 232761"/>
                  <a:gd name="connsiteY13" fmla="*/ 199997 h 224285"/>
                  <a:gd name="connsiteX14" fmla="*/ 47806 w 232761"/>
                  <a:gd name="connsiteY14" fmla="*/ 168412 h 224285"/>
                  <a:gd name="connsiteX15" fmla="*/ 47806 w 232761"/>
                  <a:gd name="connsiteY15" fmla="*/ 167602 h 224285"/>
                  <a:gd name="connsiteX16" fmla="*/ 12535 w 232761"/>
                  <a:gd name="connsiteY16" fmla="*/ 138456 h 224285"/>
                  <a:gd name="connsiteX17" fmla="*/ 12535 w 232761"/>
                  <a:gd name="connsiteY17" fmla="*/ 138456 h 224285"/>
                  <a:gd name="connsiteX18" fmla="*/ 11753 w 232761"/>
                  <a:gd name="connsiteY18" fmla="*/ 137646 h 224285"/>
                  <a:gd name="connsiteX19" fmla="*/ 8620 w 232761"/>
                  <a:gd name="connsiteY19" fmla="*/ 136027 h 224285"/>
                  <a:gd name="connsiteX20" fmla="*/ 0 w 232761"/>
                  <a:gd name="connsiteY20" fmla="*/ 127930 h 224285"/>
                  <a:gd name="connsiteX21" fmla="*/ 4696 w 232761"/>
                  <a:gd name="connsiteY21" fmla="*/ 119834 h 224285"/>
                  <a:gd name="connsiteX22" fmla="*/ 12535 w 232761"/>
                  <a:gd name="connsiteY22" fmla="*/ 106070 h 224285"/>
                  <a:gd name="connsiteX23" fmla="*/ 38405 w 232761"/>
                  <a:gd name="connsiteY23" fmla="*/ 51825 h 224285"/>
                  <a:gd name="connsiteX24" fmla="*/ 42320 w 232761"/>
                  <a:gd name="connsiteY24" fmla="*/ 42920 h 224285"/>
                  <a:gd name="connsiteX25" fmla="*/ 47806 w 232761"/>
                  <a:gd name="connsiteY25" fmla="*/ 35624 h 224285"/>
                  <a:gd name="connsiteX26" fmla="*/ 47806 w 232761"/>
                  <a:gd name="connsiteY26" fmla="*/ 36433 h 224285"/>
                  <a:gd name="connsiteX27" fmla="*/ 65837 w 232761"/>
                  <a:gd name="connsiteY27" fmla="*/ 27527 h 224285"/>
                  <a:gd name="connsiteX28" fmla="*/ 94049 w 232761"/>
                  <a:gd name="connsiteY28" fmla="*/ 8906 h 224285"/>
                  <a:gd name="connsiteX29" fmla="*/ 106585 w 232761"/>
                  <a:gd name="connsiteY29" fmla="*/ 13764 h 224285"/>
                  <a:gd name="connsiteX30" fmla="*/ 112852 w 232761"/>
                  <a:gd name="connsiteY30" fmla="*/ 17812 h 224285"/>
                  <a:gd name="connsiteX31" fmla="*/ 132445 w 232761"/>
                  <a:gd name="connsiteY31" fmla="*/ 55874 h 224285"/>
                  <a:gd name="connsiteX32" fmla="*/ 128530 w 232761"/>
                  <a:gd name="connsiteY32" fmla="*/ 40481 h 224285"/>
                  <a:gd name="connsiteX33" fmla="*/ 130102 w 232761"/>
                  <a:gd name="connsiteY33" fmla="*/ 36433 h 224285"/>
                  <a:gd name="connsiteX34" fmla="*/ 134016 w 232761"/>
                  <a:gd name="connsiteY34" fmla="*/ 36433 h 224285"/>
                  <a:gd name="connsiteX35" fmla="*/ 160668 w 232761"/>
                  <a:gd name="connsiteY35" fmla="*/ 40481 h 224285"/>
                  <a:gd name="connsiteX36" fmla="*/ 186528 w 232761"/>
                  <a:gd name="connsiteY36" fmla="*/ 42110 h 224285"/>
                  <a:gd name="connsiteX37" fmla="*/ 190442 w 232761"/>
                  <a:gd name="connsiteY37" fmla="*/ 37243 h 224285"/>
                  <a:gd name="connsiteX38" fmla="*/ 210035 w 232761"/>
                  <a:gd name="connsiteY38" fmla="*/ 20241 h 224285"/>
                  <a:gd name="connsiteX39" fmla="*/ 211607 w 232761"/>
                  <a:gd name="connsiteY39" fmla="*/ 0 h 224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2761" h="224285">
                    <a:moveTo>
                      <a:pt x="211607" y="0"/>
                    </a:moveTo>
                    <a:lnTo>
                      <a:pt x="225714" y="93926"/>
                    </a:lnTo>
                    <a:lnTo>
                      <a:pt x="227276" y="147361"/>
                    </a:lnTo>
                    <a:lnTo>
                      <a:pt x="228848" y="165173"/>
                    </a:lnTo>
                    <a:lnTo>
                      <a:pt x="232762" y="195948"/>
                    </a:lnTo>
                    <a:lnTo>
                      <a:pt x="217874" y="199187"/>
                    </a:lnTo>
                    <a:lnTo>
                      <a:pt x="212388" y="212141"/>
                    </a:lnTo>
                    <a:lnTo>
                      <a:pt x="200634" y="208902"/>
                    </a:lnTo>
                    <a:lnTo>
                      <a:pt x="187309" y="214570"/>
                    </a:lnTo>
                    <a:lnTo>
                      <a:pt x="183394" y="211331"/>
                    </a:lnTo>
                    <a:lnTo>
                      <a:pt x="159877" y="224285"/>
                    </a:lnTo>
                    <a:lnTo>
                      <a:pt x="122263" y="218618"/>
                    </a:lnTo>
                    <a:lnTo>
                      <a:pt x="122263" y="217808"/>
                    </a:lnTo>
                    <a:lnTo>
                      <a:pt x="84639" y="199997"/>
                    </a:lnTo>
                    <a:lnTo>
                      <a:pt x="47806" y="168412"/>
                    </a:lnTo>
                    <a:lnTo>
                      <a:pt x="47806" y="167602"/>
                    </a:lnTo>
                    <a:lnTo>
                      <a:pt x="12535" y="138456"/>
                    </a:lnTo>
                    <a:lnTo>
                      <a:pt x="12535" y="138456"/>
                    </a:lnTo>
                    <a:lnTo>
                      <a:pt x="11753" y="137646"/>
                    </a:lnTo>
                    <a:lnTo>
                      <a:pt x="8620" y="136027"/>
                    </a:lnTo>
                    <a:lnTo>
                      <a:pt x="0" y="127930"/>
                    </a:lnTo>
                    <a:lnTo>
                      <a:pt x="4696" y="119834"/>
                    </a:lnTo>
                    <a:lnTo>
                      <a:pt x="12535" y="106070"/>
                    </a:lnTo>
                    <a:lnTo>
                      <a:pt x="38405" y="51825"/>
                    </a:lnTo>
                    <a:lnTo>
                      <a:pt x="42320" y="42920"/>
                    </a:lnTo>
                    <a:lnTo>
                      <a:pt x="47806" y="35624"/>
                    </a:lnTo>
                    <a:lnTo>
                      <a:pt x="47806" y="36433"/>
                    </a:lnTo>
                    <a:lnTo>
                      <a:pt x="65837" y="27527"/>
                    </a:lnTo>
                    <a:lnTo>
                      <a:pt x="94049" y="8906"/>
                    </a:lnTo>
                    <a:lnTo>
                      <a:pt x="106585" y="13764"/>
                    </a:lnTo>
                    <a:lnTo>
                      <a:pt x="112852" y="17812"/>
                    </a:lnTo>
                    <a:lnTo>
                      <a:pt x="132445" y="55874"/>
                    </a:lnTo>
                    <a:lnTo>
                      <a:pt x="128530" y="40481"/>
                    </a:lnTo>
                    <a:lnTo>
                      <a:pt x="130102" y="36433"/>
                    </a:lnTo>
                    <a:lnTo>
                      <a:pt x="134016" y="36433"/>
                    </a:lnTo>
                    <a:lnTo>
                      <a:pt x="160668" y="40481"/>
                    </a:lnTo>
                    <a:lnTo>
                      <a:pt x="186528" y="42110"/>
                    </a:lnTo>
                    <a:lnTo>
                      <a:pt x="190442" y="37243"/>
                    </a:lnTo>
                    <a:lnTo>
                      <a:pt x="210035" y="20241"/>
                    </a:lnTo>
                    <a:lnTo>
                      <a:pt x="211607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60" name="Agrupar 59">
                <a:extLst>
                  <a:ext uri="{FF2B5EF4-FFF2-40B4-BE49-F238E27FC236}">
                    <a16:creationId xmlns:a16="http://schemas.microsoft.com/office/drawing/2014/main" id="{1A761617-F515-922A-5AD8-9F53130854C3}"/>
                  </a:ext>
                </a:extLst>
              </p:cNvPr>
              <p:cNvGrpSpPr/>
              <p:nvPr/>
            </p:nvGrpSpPr>
            <p:grpSpPr>
              <a:xfrm>
                <a:off x="7056013" y="2706628"/>
                <a:ext cx="1016679" cy="965565"/>
                <a:chOff x="7056013" y="2706628"/>
                <a:chExt cx="1016679" cy="965565"/>
              </a:xfrm>
              <a:grpFill/>
            </p:grpSpPr>
            <p:sp>
              <p:nvSpPr>
                <p:cNvPr id="61" name="Forma Livre: Forma 60">
                  <a:extLst>
                    <a:ext uri="{FF2B5EF4-FFF2-40B4-BE49-F238E27FC236}">
                      <a16:creationId xmlns:a16="http://schemas.microsoft.com/office/drawing/2014/main" id="{4FB28568-2995-5BAB-842B-70E6E0E58788}"/>
                    </a:ext>
                  </a:extLst>
                </p:cNvPr>
                <p:cNvSpPr/>
                <p:nvPr/>
              </p:nvSpPr>
              <p:spPr>
                <a:xfrm>
                  <a:off x="7058213" y="3106492"/>
                  <a:ext cx="120741" cy="220550"/>
                </a:xfrm>
                <a:custGeom>
                  <a:avLst/>
                  <a:gdLst>
                    <a:gd name="connsiteX0" fmla="*/ 47034 w 128539"/>
                    <a:gd name="connsiteY0" fmla="*/ 5667 h 212131"/>
                    <a:gd name="connsiteX1" fmla="*/ 56436 w 128539"/>
                    <a:gd name="connsiteY1" fmla="*/ 40481 h 212131"/>
                    <a:gd name="connsiteX2" fmla="*/ 64275 w 128539"/>
                    <a:gd name="connsiteY2" fmla="*/ 40481 h 212131"/>
                    <a:gd name="connsiteX3" fmla="*/ 64275 w 128539"/>
                    <a:gd name="connsiteY3" fmla="*/ 40481 h 212131"/>
                    <a:gd name="connsiteX4" fmla="*/ 68189 w 128539"/>
                    <a:gd name="connsiteY4" fmla="*/ 38862 h 212131"/>
                    <a:gd name="connsiteX5" fmla="*/ 69761 w 128539"/>
                    <a:gd name="connsiteY5" fmla="*/ 36433 h 212131"/>
                    <a:gd name="connsiteX6" fmla="*/ 71333 w 128539"/>
                    <a:gd name="connsiteY6" fmla="*/ 31575 h 212131"/>
                    <a:gd name="connsiteX7" fmla="*/ 73676 w 128539"/>
                    <a:gd name="connsiteY7" fmla="*/ 33195 h 212131"/>
                    <a:gd name="connsiteX8" fmla="*/ 73676 w 128539"/>
                    <a:gd name="connsiteY8" fmla="*/ 34004 h 212131"/>
                    <a:gd name="connsiteX9" fmla="*/ 73676 w 128539"/>
                    <a:gd name="connsiteY9" fmla="*/ 33195 h 212131"/>
                    <a:gd name="connsiteX10" fmla="*/ 69761 w 128539"/>
                    <a:gd name="connsiteY10" fmla="*/ 46149 h 212131"/>
                    <a:gd name="connsiteX11" fmla="*/ 68189 w 128539"/>
                    <a:gd name="connsiteY11" fmla="*/ 49387 h 212131"/>
                    <a:gd name="connsiteX12" fmla="*/ 64275 w 128539"/>
                    <a:gd name="connsiteY12" fmla="*/ 59912 h 212131"/>
                    <a:gd name="connsiteX13" fmla="*/ 56436 w 128539"/>
                    <a:gd name="connsiteY13" fmla="*/ 85830 h 212131"/>
                    <a:gd name="connsiteX14" fmla="*/ 58008 w 128539"/>
                    <a:gd name="connsiteY14" fmla="*/ 85020 h 212131"/>
                    <a:gd name="connsiteX15" fmla="*/ 58788 w 128539"/>
                    <a:gd name="connsiteY15" fmla="*/ 85020 h 212131"/>
                    <a:gd name="connsiteX16" fmla="*/ 60350 w 128539"/>
                    <a:gd name="connsiteY16" fmla="*/ 85020 h 212131"/>
                    <a:gd name="connsiteX17" fmla="*/ 62703 w 128539"/>
                    <a:gd name="connsiteY17" fmla="*/ 85830 h 212131"/>
                    <a:gd name="connsiteX18" fmla="*/ 62703 w 128539"/>
                    <a:gd name="connsiteY18" fmla="*/ 85830 h 212131"/>
                    <a:gd name="connsiteX19" fmla="*/ 62703 w 128539"/>
                    <a:gd name="connsiteY19" fmla="*/ 85830 h 212131"/>
                    <a:gd name="connsiteX20" fmla="*/ 62703 w 128539"/>
                    <a:gd name="connsiteY20" fmla="*/ 86639 h 212131"/>
                    <a:gd name="connsiteX21" fmla="*/ 65837 w 128539"/>
                    <a:gd name="connsiteY21" fmla="*/ 90687 h 212131"/>
                    <a:gd name="connsiteX22" fmla="*/ 68189 w 128539"/>
                    <a:gd name="connsiteY22" fmla="*/ 93926 h 212131"/>
                    <a:gd name="connsiteX23" fmla="*/ 68189 w 128539"/>
                    <a:gd name="connsiteY23" fmla="*/ 97165 h 212131"/>
                    <a:gd name="connsiteX24" fmla="*/ 69761 w 128539"/>
                    <a:gd name="connsiteY24" fmla="*/ 99593 h 212131"/>
                    <a:gd name="connsiteX25" fmla="*/ 69761 w 128539"/>
                    <a:gd name="connsiteY25" fmla="*/ 99593 h 212131"/>
                    <a:gd name="connsiteX26" fmla="*/ 73676 w 128539"/>
                    <a:gd name="connsiteY26" fmla="*/ 98784 h 212131"/>
                    <a:gd name="connsiteX27" fmla="*/ 79163 w 128539"/>
                    <a:gd name="connsiteY27" fmla="*/ 109309 h 212131"/>
                    <a:gd name="connsiteX28" fmla="*/ 112081 w 128539"/>
                    <a:gd name="connsiteY28" fmla="*/ 174889 h 212131"/>
                    <a:gd name="connsiteX29" fmla="*/ 128540 w 128539"/>
                    <a:gd name="connsiteY29" fmla="*/ 208083 h 212131"/>
                    <a:gd name="connsiteX30" fmla="*/ 112081 w 128539"/>
                    <a:gd name="connsiteY30" fmla="*/ 208893 h 212131"/>
                    <a:gd name="connsiteX31" fmla="*/ 101889 w 128539"/>
                    <a:gd name="connsiteY31" fmla="*/ 212131 h 212131"/>
                    <a:gd name="connsiteX32" fmla="*/ 98756 w 128539"/>
                    <a:gd name="connsiteY32" fmla="*/ 207274 h 212131"/>
                    <a:gd name="connsiteX33" fmla="*/ 89354 w 128539"/>
                    <a:gd name="connsiteY33" fmla="*/ 208893 h 212131"/>
                    <a:gd name="connsiteX34" fmla="*/ 85430 w 128539"/>
                    <a:gd name="connsiteY34" fmla="*/ 201606 h 212131"/>
                    <a:gd name="connsiteX35" fmla="*/ 76029 w 128539"/>
                    <a:gd name="connsiteY35" fmla="*/ 198368 h 212131"/>
                    <a:gd name="connsiteX36" fmla="*/ 69761 w 128539"/>
                    <a:gd name="connsiteY36" fmla="*/ 206464 h 212131"/>
                    <a:gd name="connsiteX37" fmla="*/ 60350 w 128539"/>
                    <a:gd name="connsiteY37" fmla="*/ 206464 h 212131"/>
                    <a:gd name="connsiteX38" fmla="*/ 64275 w 128539"/>
                    <a:gd name="connsiteY38" fmla="*/ 175698 h 212131"/>
                    <a:gd name="connsiteX39" fmla="*/ 56436 w 128539"/>
                    <a:gd name="connsiteY39" fmla="*/ 173269 h 212131"/>
                    <a:gd name="connsiteX40" fmla="*/ 50949 w 128539"/>
                    <a:gd name="connsiteY40" fmla="*/ 170031 h 212131"/>
                    <a:gd name="connsiteX41" fmla="*/ 50949 w 128539"/>
                    <a:gd name="connsiteY41" fmla="*/ 158696 h 212131"/>
                    <a:gd name="connsiteX42" fmla="*/ 39977 w 128539"/>
                    <a:gd name="connsiteY42" fmla="*/ 145742 h 212131"/>
                    <a:gd name="connsiteX43" fmla="*/ 32138 w 128539"/>
                    <a:gd name="connsiteY43" fmla="*/ 142504 h 212131"/>
                    <a:gd name="connsiteX44" fmla="*/ 21946 w 128539"/>
                    <a:gd name="connsiteY44" fmla="*/ 146552 h 212131"/>
                    <a:gd name="connsiteX45" fmla="*/ 20384 w 128539"/>
                    <a:gd name="connsiteY45" fmla="*/ 141694 h 212131"/>
                    <a:gd name="connsiteX46" fmla="*/ 18812 w 128539"/>
                    <a:gd name="connsiteY46" fmla="*/ 142504 h 212131"/>
                    <a:gd name="connsiteX47" fmla="*/ 14897 w 128539"/>
                    <a:gd name="connsiteY47" fmla="*/ 138456 h 212131"/>
                    <a:gd name="connsiteX48" fmla="*/ 0 w 128539"/>
                    <a:gd name="connsiteY48" fmla="*/ 125502 h 212131"/>
                    <a:gd name="connsiteX49" fmla="*/ 1572 w 128539"/>
                    <a:gd name="connsiteY49" fmla="*/ 121453 h 212131"/>
                    <a:gd name="connsiteX50" fmla="*/ 1572 w 128539"/>
                    <a:gd name="connsiteY50" fmla="*/ 121453 h 212131"/>
                    <a:gd name="connsiteX51" fmla="*/ 1572 w 128539"/>
                    <a:gd name="connsiteY51" fmla="*/ 121453 h 212131"/>
                    <a:gd name="connsiteX52" fmla="*/ 3143 w 128539"/>
                    <a:gd name="connsiteY52" fmla="*/ 117405 h 212131"/>
                    <a:gd name="connsiteX53" fmla="*/ 3143 w 128539"/>
                    <a:gd name="connsiteY53" fmla="*/ 116596 h 212131"/>
                    <a:gd name="connsiteX54" fmla="*/ 4706 w 128539"/>
                    <a:gd name="connsiteY54" fmla="*/ 115786 h 212131"/>
                    <a:gd name="connsiteX55" fmla="*/ 4706 w 128539"/>
                    <a:gd name="connsiteY55" fmla="*/ 114167 h 212131"/>
                    <a:gd name="connsiteX56" fmla="*/ 5486 w 128539"/>
                    <a:gd name="connsiteY56" fmla="*/ 113357 h 212131"/>
                    <a:gd name="connsiteX57" fmla="*/ 5486 w 128539"/>
                    <a:gd name="connsiteY57" fmla="*/ 113357 h 212131"/>
                    <a:gd name="connsiteX58" fmla="*/ 5486 w 128539"/>
                    <a:gd name="connsiteY58" fmla="*/ 109309 h 212131"/>
                    <a:gd name="connsiteX59" fmla="*/ 7058 w 128539"/>
                    <a:gd name="connsiteY59" fmla="*/ 109309 h 212131"/>
                    <a:gd name="connsiteX60" fmla="*/ 8620 w 128539"/>
                    <a:gd name="connsiteY60" fmla="*/ 107690 h 212131"/>
                    <a:gd name="connsiteX61" fmla="*/ 8620 w 128539"/>
                    <a:gd name="connsiteY61" fmla="*/ 106880 h 212131"/>
                    <a:gd name="connsiteX62" fmla="*/ 10973 w 128539"/>
                    <a:gd name="connsiteY62" fmla="*/ 106070 h 212131"/>
                    <a:gd name="connsiteX63" fmla="*/ 10973 w 128539"/>
                    <a:gd name="connsiteY63" fmla="*/ 106070 h 212131"/>
                    <a:gd name="connsiteX64" fmla="*/ 20384 w 128539"/>
                    <a:gd name="connsiteY64" fmla="*/ 104451 h 212131"/>
                    <a:gd name="connsiteX65" fmla="*/ 20384 w 128539"/>
                    <a:gd name="connsiteY65" fmla="*/ 104451 h 212131"/>
                    <a:gd name="connsiteX66" fmla="*/ 21946 w 128539"/>
                    <a:gd name="connsiteY66" fmla="*/ 103641 h 212131"/>
                    <a:gd name="connsiteX67" fmla="*/ 22727 w 128539"/>
                    <a:gd name="connsiteY67" fmla="*/ 101213 h 212131"/>
                    <a:gd name="connsiteX68" fmla="*/ 25861 w 128539"/>
                    <a:gd name="connsiteY68" fmla="*/ 97974 h 212131"/>
                    <a:gd name="connsiteX69" fmla="*/ 25861 w 128539"/>
                    <a:gd name="connsiteY69" fmla="*/ 97165 h 212131"/>
                    <a:gd name="connsiteX70" fmla="*/ 25861 w 128539"/>
                    <a:gd name="connsiteY70" fmla="*/ 97165 h 212131"/>
                    <a:gd name="connsiteX71" fmla="*/ 24299 w 128539"/>
                    <a:gd name="connsiteY71" fmla="*/ 93116 h 212131"/>
                    <a:gd name="connsiteX72" fmla="*/ 24299 w 128539"/>
                    <a:gd name="connsiteY72" fmla="*/ 93116 h 212131"/>
                    <a:gd name="connsiteX73" fmla="*/ 16459 w 128539"/>
                    <a:gd name="connsiteY73" fmla="*/ 95545 h 212131"/>
                    <a:gd name="connsiteX74" fmla="*/ 9401 w 128539"/>
                    <a:gd name="connsiteY74" fmla="*/ 89878 h 212131"/>
                    <a:gd name="connsiteX75" fmla="*/ 12545 w 128539"/>
                    <a:gd name="connsiteY75" fmla="*/ 80972 h 212131"/>
                    <a:gd name="connsiteX76" fmla="*/ 22727 w 128539"/>
                    <a:gd name="connsiteY76" fmla="*/ 76914 h 212131"/>
                    <a:gd name="connsiteX77" fmla="*/ 14107 w 128539"/>
                    <a:gd name="connsiteY77" fmla="*/ 55054 h 212131"/>
                    <a:gd name="connsiteX78" fmla="*/ 3134 w 128539"/>
                    <a:gd name="connsiteY78" fmla="*/ 31575 h 212131"/>
                    <a:gd name="connsiteX79" fmla="*/ 1562 w 128539"/>
                    <a:gd name="connsiteY79" fmla="*/ 21050 h 212131"/>
                    <a:gd name="connsiteX80" fmla="*/ 3134 w 128539"/>
                    <a:gd name="connsiteY80" fmla="*/ 17812 h 212131"/>
                    <a:gd name="connsiteX81" fmla="*/ 8620 w 128539"/>
                    <a:gd name="connsiteY81" fmla="*/ 25908 h 212131"/>
                    <a:gd name="connsiteX82" fmla="*/ 18031 w 128539"/>
                    <a:gd name="connsiteY82" fmla="*/ 26718 h 212131"/>
                    <a:gd name="connsiteX83" fmla="*/ 18031 w 128539"/>
                    <a:gd name="connsiteY83" fmla="*/ 26718 h 212131"/>
                    <a:gd name="connsiteX84" fmla="*/ 18031 w 128539"/>
                    <a:gd name="connsiteY84" fmla="*/ 25908 h 212131"/>
                    <a:gd name="connsiteX85" fmla="*/ 18031 w 128539"/>
                    <a:gd name="connsiteY85" fmla="*/ 25908 h 212131"/>
                    <a:gd name="connsiteX86" fmla="*/ 14887 w 128539"/>
                    <a:gd name="connsiteY86" fmla="*/ 19431 h 212131"/>
                    <a:gd name="connsiteX87" fmla="*/ 14887 w 128539"/>
                    <a:gd name="connsiteY87" fmla="*/ 17812 h 212131"/>
                    <a:gd name="connsiteX88" fmla="*/ 14107 w 128539"/>
                    <a:gd name="connsiteY88" fmla="*/ 16192 h 212131"/>
                    <a:gd name="connsiteX89" fmla="*/ 14887 w 128539"/>
                    <a:gd name="connsiteY89" fmla="*/ 11335 h 212131"/>
                    <a:gd name="connsiteX90" fmla="*/ 18031 w 128539"/>
                    <a:gd name="connsiteY90" fmla="*/ 8096 h 212131"/>
                    <a:gd name="connsiteX91" fmla="*/ 20374 w 128539"/>
                    <a:gd name="connsiteY91" fmla="*/ 5667 h 212131"/>
                    <a:gd name="connsiteX92" fmla="*/ 22727 w 128539"/>
                    <a:gd name="connsiteY92" fmla="*/ 4858 h 212131"/>
                    <a:gd name="connsiteX93" fmla="*/ 24299 w 128539"/>
                    <a:gd name="connsiteY93" fmla="*/ 4048 h 212131"/>
                    <a:gd name="connsiteX94" fmla="*/ 32138 w 128539"/>
                    <a:gd name="connsiteY94" fmla="*/ 8096 h 212131"/>
                    <a:gd name="connsiteX95" fmla="*/ 33700 w 128539"/>
                    <a:gd name="connsiteY95" fmla="*/ 9716 h 212131"/>
                    <a:gd name="connsiteX96" fmla="*/ 36052 w 128539"/>
                    <a:gd name="connsiteY96" fmla="*/ 9716 h 212131"/>
                    <a:gd name="connsiteX97" fmla="*/ 37624 w 128539"/>
                    <a:gd name="connsiteY97" fmla="*/ 11335 h 212131"/>
                    <a:gd name="connsiteX98" fmla="*/ 37624 w 128539"/>
                    <a:gd name="connsiteY98" fmla="*/ 10525 h 212131"/>
                    <a:gd name="connsiteX99" fmla="*/ 39967 w 128539"/>
                    <a:gd name="connsiteY99" fmla="*/ 810 h 212131"/>
                    <a:gd name="connsiteX100" fmla="*/ 39967 w 128539"/>
                    <a:gd name="connsiteY100" fmla="*/ 2429 h 212131"/>
                    <a:gd name="connsiteX101" fmla="*/ 45454 w 128539"/>
                    <a:gd name="connsiteY101" fmla="*/ 810 h 212131"/>
                    <a:gd name="connsiteX102" fmla="*/ 45454 w 128539"/>
                    <a:gd name="connsiteY102" fmla="*/ 810 h 212131"/>
                    <a:gd name="connsiteX103" fmla="*/ 45454 w 128539"/>
                    <a:gd name="connsiteY103" fmla="*/ 0 h 212131"/>
                    <a:gd name="connsiteX104" fmla="*/ 45454 w 128539"/>
                    <a:gd name="connsiteY104" fmla="*/ 3238 h 212131"/>
                    <a:gd name="connsiteX105" fmla="*/ 47025 w 128539"/>
                    <a:gd name="connsiteY105" fmla="*/ 5667 h 212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</a:cxnLst>
                  <a:rect l="l" t="t" r="r" b="b"/>
                  <a:pathLst>
                    <a:path w="128539" h="212131">
                      <a:moveTo>
                        <a:pt x="47034" y="5667"/>
                      </a:moveTo>
                      <a:lnTo>
                        <a:pt x="56436" y="40481"/>
                      </a:lnTo>
                      <a:lnTo>
                        <a:pt x="64275" y="40481"/>
                      </a:lnTo>
                      <a:lnTo>
                        <a:pt x="64275" y="40481"/>
                      </a:lnTo>
                      <a:lnTo>
                        <a:pt x="68189" y="38862"/>
                      </a:lnTo>
                      <a:lnTo>
                        <a:pt x="69761" y="36433"/>
                      </a:lnTo>
                      <a:lnTo>
                        <a:pt x="71333" y="31575"/>
                      </a:lnTo>
                      <a:lnTo>
                        <a:pt x="73676" y="33195"/>
                      </a:lnTo>
                      <a:lnTo>
                        <a:pt x="73676" y="34004"/>
                      </a:lnTo>
                      <a:lnTo>
                        <a:pt x="73676" y="33195"/>
                      </a:lnTo>
                      <a:lnTo>
                        <a:pt x="69761" y="46149"/>
                      </a:lnTo>
                      <a:lnTo>
                        <a:pt x="68189" y="49387"/>
                      </a:lnTo>
                      <a:lnTo>
                        <a:pt x="64275" y="59912"/>
                      </a:lnTo>
                      <a:lnTo>
                        <a:pt x="56436" y="85830"/>
                      </a:lnTo>
                      <a:lnTo>
                        <a:pt x="58008" y="85020"/>
                      </a:lnTo>
                      <a:lnTo>
                        <a:pt x="58788" y="85020"/>
                      </a:lnTo>
                      <a:lnTo>
                        <a:pt x="60350" y="85020"/>
                      </a:lnTo>
                      <a:lnTo>
                        <a:pt x="62703" y="85830"/>
                      </a:lnTo>
                      <a:lnTo>
                        <a:pt x="62703" y="85830"/>
                      </a:lnTo>
                      <a:lnTo>
                        <a:pt x="62703" y="85830"/>
                      </a:lnTo>
                      <a:lnTo>
                        <a:pt x="62703" y="86639"/>
                      </a:lnTo>
                      <a:lnTo>
                        <a:pt x="65837" y="90687"/>
                      </a:lnTo>
                      <a:lnTo>
                        <a:pt x="68189" y="93926"/>
                      </a:lnTo>
                      <a:lnTo>
                        <a:pt x="68189" y="97165"/>
                      </a:lnTo>
                      <a:lnTo>
                        <a:pt x="69761" y="99593"/>
                      </a:lnTo>
                      <a:lnTo>
                        <a:pt x="69761" y="99593"/>
                      </a:lnTo>
                      <a:lnTo>
                        <a:pt x="73676" y="98784"/>
                      </a:lnTo>
                      <a:lnTo>
                        <a:pt x="79163" y="109309"/>
                      </a:lnTo>
                      <a:lnTo>
                        <a:pt x="112081" y="174889"/>
                      </a:lnTo>
                      <a:lnTo>
                        <a:pt x="128540" y="208083"/>
                      </a:lnTo>
                      <a:lnTo>
                        <a:pt x="112081" y="208893"/>
                      </a:lnTo>
                      <a:lnTo>
                        <a:pt x="101889" y="212131"/>
                      </a:lnTo>
                      <a:lnTo>
                        <a:pt x="98756" y="207274"/>
                      </a:lnTo>
                      <a:lnTo>
                        <a:pt x="89354" y="208893"/>
                      </a:lnTo>
                      <a:lnTo>
                        <a:pt x="85430" y="201606"/>
                      </a:lnTo>
                      <a:lnTo>
                        <a:pt x="76029" y="198368"/>
                      </a:lnTo>
                      <a:lnTo>
                        <a:pt x="69761" y="206464"/>
                      </a:lnTo>
                      <a:lnTo>
                        <a:pt x="60350" y="206464"/>
                      </a:lnTo>
                      <a:lnTo>
                        <a:pt x="64275" y="175698"/>
                      </a:lnTo>
                      <a:lnTo>
                        <a:pt x="56436" y="173269"/>
                      </a:lnTo>
                      <a:lnTo>
                        <a:pt x="50949" y="170031"/>
                      </a:lnTo>
                      <a:lnTo>
                        <a:pt x="50949" y="158696"/>
                      </a:lnTo>
                      <a:lnTo>
                        <a:pt x="39977" y="145742"/>
                      </a:lnTo>
                      <a:lnTo>
                        <a:pt x="32138" y="142504"/>
                      </a:lnTo>
                      <a:lnTo>
                        <a:pt x="21946" y="146552"/>
                      </a:lnTo>
                      <a:lnTo>
                        <a:pt x="20384" y="141694"/>
                      </a:lnTo>
                      <a:lnTo>
                        <a:pt x="18812" y="142504"/>
                      </a:lnTo>
                      <a:lnTo>
                        <a:pt x="14897" y="138456"/>
                      </a:lnTo>
                      <a:lnTo>
                        <a:pt x="0" y="125502"/>
                      </a:lnTo>
                      <a:lnTo>
                        <a:pt x="1572" y="121453"/>
                      </a:lnTo>
                      <a:lnTo>
                        <a:pt x="1572" y="121453"/>
                      </a:lnTo>
                      <a:lnTo>
                        <a:pt x="1572" y="121453"/>
                      </a:lnTo>
                      <a:lnTo>
                        <a:pt x="3143" y="117405"/>
                      </a:lnTo>
                      <a:lnTo>
                        <a:pt x="3143" y="116596"/>
                      </a:lnTo>
                      <a:lnTo>
                        <a:pt x="4706" y="115786"/>
                      </a:lnTo>
                      <a:lnTo>
                        <a:pt x="4706" y="114167"/>
                      </a:lnTo>
                      <a:lnTo>
                        <a:pt x="5486" y="113357"/>
                      </a:lnTo>
                      <a:lnTo>
                        <a:pt x="5486" y="113357"/>
                      </a:lnTo>
                      <a:lnTo>
                        <a:pt x="5486" y="109309"/>
                      </a:lnTo>
                      <a:lnTo>
                        <a:pt x="7058" y="109309"/>
                      </a:lnTo>
                      <a:lnTo>
                        <a:pt x="8620" y="107690"/>
                      </a:lnTo>
                      <a:lnTo>
                        <a:pt x="8620" y="106880"/>
                      </a:lnTo>
                      <a:lnTo>
                        <a:pt x="10973" y="106070"/>
                      </a:lnTo>
                      <a:lnTo>
                        <a:pt x="10973" y="106070"/>
                      </a:lnTo>
                      <a:lnTo>
                        <a:pt x="20384" y="104451"/>
                      </a:lnTo>
                      <a:lnTo>
                        <a:pt x="20384" y="104451"/>
                      </a:lnTo>
                      <a:lnTo>
                        <a:pt x="21946" y="103641"/>
                      </a:lnTo>
                      <a:lnTo>
                        <a:pt x="22727" y="101213"/>
                      </a:lnTo>
                      <a:lnTo>
                        <a:pt x="25861" y="97974"/>
                      </a:lnTo>
                      <a:lnTo>
                        <a:pt x="25861" y="97165"/>
                      </a:lnTo>
                      <a:lnTo>
                        <a:pt x="25861" y="97165"/>
                      </a:lnTo>
                      <a:lnTo>
                        <a:pt x="24299" y="93116"/>
                      </a:lnTo>
                      <a:lnTo>
                        <a:pt x="24299" y="93116"/>
                      </a:lnTo>
                      <a:lnTo>
                        <a:pt x="16459" y="95545"/>
                      </a:lnTo>
                      <a:lnTo>
                        <a:pt x="9401" y="89878"/>
                      </a:lnTo>
                      <a:lnTo>
                        <a:pt x="12545" y="80972"/>
                      </a:lnTo>
                      <a:lnTo>
                        <a:pt x="22727" y="76914"/>
                      </a:lnTo>
                      <a:lnTo>
                        <a:pt x="14107" y="55054"/>
                      </a:lnTo>
                      <a:lnTo>
                        <a:pt x="3134" y="31575"/>
                      </a:lnTo>
                      <a:lnTo>
                        <a:pt x="1562" y="21050"/>
                      </a:lnTo>
                      <a:lnTo>
                        <a:pt x="3134" y="17812"/>
                      </a:lnTo>
                      <a:lnTo>
                        <a:pt x="8620" y="25908"/>
                      </a:lnTo>
                      <a:lnTo>
                        <a:pt x="18031" y="26718"/>
                      </a:lnTo>
                      <a:lnTo>
                        <a:pt x="18031" y="26718"/>
                      </a:lnTo>
                      <a:lnTo>
                        <a:pt x="18031" y="25908"/>
                      </a:lnTo>
                      <a:lnTo>
                        <a:pt x="18031" y="25908"/>
                      </a:lnTo>
                      <a:lnTo>
                        <a:pt x="14887" y="19431"/>
                      </a:lnTo>
                      <a:lnTo>
                        <a:pt x="14887" y="17812"/>
                      </a:lnTo>
                      <a:lnTo>
                        <a:pt x="14107" y="16192"/>
                      </a:lnTo>
                      <a:lnTo>
                        <a:pt x="14887" y="11335"/>
                      </a:lnTo>
                      <a:lnTo>
                        <a:pt x="18031" y="8096"/>
                      </a:lnTo>
                      <a:lnTo>
                        <a:pt x="20374" y="5667"/>
                      </a:lnTo>
                      <a:lnTo>
                        <a:pt x="22727" y="4858"/>
                      </a:lnTo>
                      <a:lnTo>
                        <a:pt x="24299" y="4048"/>
                      </a:lnTo>
                      <a:lnTo>
                        <a:pt x="32138" y="8096"/>
                      </a:lnTo>
                      <a:lnTo>
                        <a:pt x="33700" y="9716"/>
                      </a:lnTo>
                      <a:lnTo>
                        <a:pt x="36052" y="9716"/>
                      </a:lnTo>
                      <a:lnTo>
                        <a:pt x="37624" y="11335"/>
                      </a:lnTo>
                      <a:lnTo>
                        <a:pt x="37624" y="10525"/>
                      </a:lnTo>
                      <a:lnTo>
                        <a:pt x="39967" y="810"/>
                      </a:lnTo>
                      <a:lnTo>
                        <a:pt x="39967" y="2429"/>
                      </a:lnTo>
                      <a:lnTo>
                        <a:pt x="45454" y="810"/>
                      </a:lnTo>
                      <a:lnTo>
                        <a:pt x="45454" y="810"/>
                      </a:lnTo>
                      <a:lnTo>
                        <a:pt x="45454" y="0"/>
                      </a:lnTo>
                      <a:lnTo>
                        <a:pt x="45454" y="3238"/>
                      </a:lnTo>
                      <a:lnTo>
                        <a:pt x="47025" y="5667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2" name="Forma Livre: Forma 61">
                  <a:extLst>
                    <a:ext uri="{FF2B5EF4-FFF2-40B4-BE49-F238E27FC236}">
                      <a16:creationId xmlns:a16="http://schemas.microsoft.com/office/drawing/2014/main" id="{0552593A-ABE3-2FC2-F7A8-D8632210B2C0}"/>
                    </a:ext>
                  </a:extLst>
                </p:cNvPr>
                <p:cNvSpPr/>
                <p:nvPr/>
              </p:nvSpPr>
              <p:spPr>
                <a:xfrm>
                  <a:off x="7386591" y="2844686"/>
                  <a:ext cx="185474" cy="238236"/>
                </a:xfrm>
                <a:custGeom>
                  <a:avLst/>
                  <a:gdLst>
                    <a:gd name="connsiteX0" fmla="*/ 61103 w 197453"/>
                    <a:gd name="connsiteY0" fmla="*/ 0 h 229142"/>
                    <a:gd name="connsiteX1" fmla="*/ 75990 w 197453"/>
                    <a:gd name="connsiteY1" fmla="*/ 55054 h 229142"/>
                    <a:gd name="connsiteX2" fmla="*/ 77562 w 197453"/>
                    <a:gd name="connsiteY2" fmla="*/ 56674 h 229142"/>
                    <a:gd name="connsiteX3" fmla="*/ 77562 w 197453"/>
                    <a:gd name="connsiteY3" fmla="*/ 56674 h 229142"/>
                    <a:gd name="connsiteX4" fmla="*/ 77562 w 197453"/>
                    <a:gd name="connsiteY4" fmla="*/ 58293 h 229142"/>
                    <a:gd name="connsiteX5" fmla="*/ 75990 w 197453"/>
                    <a:gd name="connsiteY5" fmla="*/ 61532 h 229142"/>
                    <a:gd name="connsiteX6" fmla="*/ 77562 w 197453"/>
                    <a:gd name="connsiteY6" fmla="*/ 61532 h 229142"/>
                    <a:gd name="connsiteX7" fmla="*/ 78343 w 197453"/>
                    <a:gd name="connsiteY7" fmla="*/ 63151 h 229142"/>
                    <a:gd name="connsiteX8" fmla="*/ 79905 w 197453"/>
                    <a:gd name="connsiteY8" fmla="*/ 63960 h 229142"/>
                    <a:gd name="connsiteX9" fmla="*/ 81477 w 197453"/>
                    <a:gd name="connsiteY9" fmla="*/ 63151 h 229142"/>
                    <a:gd name="connsiteX10" fmla="*/ 82258 w 197453"/>
                    <a:gd name="connsiteY10" fmla="*/ 63151 h 229142"/>
                    <a:gd name="connsiteX11" fmla="*/ 83820 w 197453"/>
                    <a:gd name="connsiteY11" fmla="*/ 64770 h 229142"/>
                    <a:gd name="connsiteX12" fmla="*/ 86173 w 197453"/>
                    <a:gd name="connsiteY12" fmla="*/ 64770 h 229142"/>
                    <a:gd name="connsiteX13" fmla="*/ 90878 w 197453"/>
                    <a:gd name="connsiteY13" fmla="*/ 61532 h 229142"/>
                    <a:gd name="connsiteX14" fmla="*/ 91659 w 197453"/>
                    <a:gd name="connsiteY14" fmla="*/ 62341 h 229142"/>
                    <a:gd name="connsiteX15" fmla="*/ 94792 w 197453"/>
                    <a:gd name="connsiteY15" fmla="*/ 62341 h 229142"/>
                    <a:gd name="connsiteX16" fmla="*/ 94792 w 197453"/>
                    <a:gd name="connsiteY16" fmla="*/ 63960 h 229142"/>
                    <a:gd name="connsiteX17" fmla="*/ 94792 w 197453"/>
                    <a:gd name="connsiteY17" fmla="*/ 63151 h 229142"/>
                    <a:gd name="connsiteX18" fmla="*/ 97145 w 197453"/>
                    <a:gd name="connsiteY18" fmla="*/ 66389 h 229142"/>
                    <a:gd name="connsiteX19" fmla="*/ 98717 w 197453"/>
                    <a:gd name="connsiteY19" fmla="*/ 67199 h 229142"/>
                    <a:gd name="connsiteX20" fmla="*/ 99498 w 197453"/>
                    <a:gd name="connsiteY20" fmla="*/ 70447 h 229142"/>
                    <a:gd name="connsiteX21" fmla="*/ 101060 w 197453"/>
                    <a:gd name="connsiteY21" fmla="*/ 70447 h 229142"/>
                    <a:gd name="connsiteX22" fmla="*/ 102632 w 197453"/>
                    <a:gd name="connsiteY22" fmla="*/ 72066 h 229142"/>
                    <a:gd name="connsiteX23" fmla="*/ 103413 w 197453"/>
                    <a:gd name="connsiteY23" fmla="*/ 73685 h 229142"/>
                    <a:gd name="connsiteX24" fmla="*/ 102632 w 197453"/>
                    <a:gd name="connsiteY24" fmla="*/ 76114 h 229142"/>
                    <a:gd name="connsiteX25" fmla="*/ 102632 w 197453"/>
                    <a:gd name="connsiteY25" fmla="*/ 76924 h 229142"/>
                    <a:gd name="connsiteX26" fmla="*/ 102632 w 197453"/>
                    <a:gd name="connsiteY26" fmla="*/ 81782 h 229142"/>
                    <a:gd name="connsiteX27" fmla="*/ 101060 w 197453"/>
                    <a:gd name="connsiteY27" fmla="*/ 80972 h 229142"/>
                    <a:gd name="connsiteX28" fmla="*/ 99498 w 197453"/>
                    <a:gd name="connsiteY28" fmla="*/ 80972 h 229142"/>
                    <a:gd name="connsiteX29" fmla="*/ 98717 w 197453"/>
                    <a:gd name="connsiteY29" fmla="*/ 82591 h 229142"/>
                    <a:gd name="connsiteX30" fmla="*/ 99498 w 197453"/>
                    <a:gd name="connsiteY30" fmla="*/ 85020 h 229142"/>
                    <a:gd name="connsiteX31" fmla="*/ 99498 w 197453"/>
                    <a:gd name="connsiteY31" fmla="*/ 84211 h 229142"/>
                    <a:gd name="connsiteX32" fmla="*/ 106546 w 197453"/>
                    <a:gd name="connsiteY32" fmla="*/ 96355 h 229142"/>
                    <a:gd name="connsiteX33" fmla="*/ 106546 w 197453"/>
                    <a:gd name="connsiteY33" fmla="*/ 96355 h 229142"/>
                    <a:gd name="connsiteX34" fmla="*/ 114385 w 197453"/>
                    <a:gd name="connsiteY34" fmla="*/ 108499 h 229142"/>
                    <a:gd name="connsiteX35" fmla="*/ 117520 w 197453"/>
                    <a:gd name="connsiteY35" fmla="*/ 111738 h 229142"/>
                    <a:gd name="connsiteX36" fmla="*/ 118300 w 197453"/>
                    <a:gd name="connsiteY36" fmla="*/ 113357 h 229142"/>
                    <a:gd name="connsiteX37" fmla="*/ 119872 w 197453"/>
                    <a:gd name="connsiteY37" fmla="*/ 113357 h 229142"/>
                    <a:gd name="connsiteX38" fmla="*/ 119872 w 197453"/>
                    <a:gd name="connsiteY38" fmla="*/ 114976 h 229142"/>
                    <a:gd name="connsiteX39" fmla="*/ 118300 w 197453"/>
                    <a:gd name="connsiteY39" fmla="*/ 115786 h 229142"/>
                    <a:gd name="connsiteX40" fmla="*/ 117520 w 197453"/>
                    <a:gd name="connsiteY40" fmla="*/ 114976 h 229142"/>
                    <a:gd name="connsiteX41" fmla="*/ 115948 w 197453"/>
                    <a:gd name="connsiteY41" fmla="*/ 117405 h 229142"/>
                    <a:gd name="connsiteX42" fmla="*/ 115948 w 197453"/>
                    <a:gd name="connsiteY42" fmla="*/ 118215 h 229142"/>
                    <a:gd name="connsiteX43" fmla="*/ 114385 w 197453"/>
                    <a:gd name="connsiteY43" fmla="*/ 119024 h 229142"/>
                    <a:gd name="connsiteX44" fmla="*/ 114385 w 197453"/>
                    <a:gd name="connsiteY44" fmla="*/ 121453 h 229142"/>
                    <a:gd name="connsiteX45" fmla="*/ 115948 w 197453"/>
                    <a:gd name="connsiteY45" fmla="*/ 122263 h 229142"/>
                    <a:gd name="connsiteX46" fmla="*/ 117520 w 197453"/>
                    <a:gd name="connsiteY46" fmla="*/ 123882 h 229142"/>
                    <a:gd name="connsiteX47" fmla="*/ 117520 w 197453"/>
                    <a:gd name="connsiteY47" fmla="*/ 126311 h 229142"/>
                    <a:gd name="connsiteX48" fmla="*/ 117520 w 197453"/>
                    <a:gd name="connsiteY48" fmla="*/ 128740 h 229142"/>
                    <a:gd name="connsiteX49" fmla="*/ 119872 w 197453"/>
                    <a:gd name="connsiteY49" fmla="*/ 129550 h 229142"/>
                    <a:gd name="connsiteX50" fmla="*/ 119872 w 197453"/>
                    <a:gd name="connsiteY50" fmla="*/ 129550 h 229142"/>
                    <a:gd name="connsiteX51" fmla="*/ 121434 w 197453"/>
                    <a:gd name="connsiteY51" fmla="*/ 129550 h 229142"/>
                    <a:gd name="connsiteX52" fmla="*/ 122215 w 197453"/>
                    <a:gd name="connsiteY52" fmla="*/ 131169 h 229142"/>
                    <a:gd name="connsiteX53" fmla="*/ 122215 w 197453"/>
                    <a:gd name="connsiteY53" fmla="*/ 130359 h 229142"/>
                    <a:gd name="connsiteX54" fmla="*/ 123787 w 197453"/>
                    <a:gd name="connsiteY54" fmla="*/ 131169 h 229142"/>
                    <a:gd name="connsiteX55" fmla="*/ 123787 w 197453"/>
                    <a:gd name="connsiteY55" fmla="*/ 130359 h 229142"/>
                    <a:gd name="connsiteX56" fmla="*/ 167678 w 197453"/>
                    <a:gd name="connsiteY56" fmla="*/ 157077 h 229142"/>
                    <a:gd name="connsiteX57" fmla="*/ 175517 w 197453"/>
                    <a:gd name="connsiteY57" fmla="*/ 159506 h 229142"/>
                    <a:gd name="connsiteX58" fmla="*/ 175517 w 197453"/>
                    <a:gd name="connsiteY58" fmla="*/ 160315 h 229142"/>
                    <a:gd name="connsiteX59" fmla="*/ 177079 w 197453"/>
                    <a:gd name="connsiteY59" fmla="*/ 161125 h 229142"/>
                    <a:gd name="connsiteX60" fmla="*/ 178651 w 197453"/>
                    <a:gd name="connsiteY60" fmla="*/ 161935 h 229142"/>
                    <a:gd name="connsiteX61" fmla="*/ 181003 w 197453"/>
                    <a:gd name="connsiteY61" fmla="*/ 160315 h 229142"/>
                    <a:gd name="connsiteX62" fmla="*/ 182566 w 197453"/>
                    <a:gd name="connsiteY62" fmla="*/ 157886 h 229142"/>
                    <a:gd name="connsiteX63" fmla="*/ 182566 w 197453"/>
                    <a:gd name="connsiteY63" fmla="*/ 158696 h 229142"/>
                    <a:gd name="connsiteX64" fmla="*/ 183346 w 197453"/>
                    <a:gd name="connsiteY64" fmla="*/ 158696 h 229142"/>
                    <a:gd name="connsiteX65" fmla="*/ 184918 w 197453"/>
                    <a:gd name="connsiteY65" fmla="*/ 160315 h 229142"/>
                    <a:gd name="connsiteX66" fmla="*/ 184918 w 197453"/>
                    <a:gd name="connsiteY66" fmla="*/ 160315 h 229142"/>
                    <a:gd name="connsiteX67" fmla="*/ 186480 w 197453"/>
                    <a:gd name="connsiteY67" fmla="*/ 157886 h 229142"/>
                    <a:gd name="connsiteX68" fmla="*/ 186480 w 197453"/>
                    <a:gd name="connsiteY68" fmla="*/ 157886 h 229142"/>
                    <a:gd name="connsiteX69" fmla="*/ 188052 w 197453"/>
                    <a:gd name="connsiteY69" fmla="*/ 156267 h 229142"/>
                    <a:gd name="connsiteX70" fmla="*/ 188833 w 197453"/>
                    <a:gd name="connsiteY70" fmla="*/ 157077 h 229142"/>
                    <a:gd name="connsiteX71" fmla="*/ 191967 w 197453"/>
                    <a:gd name="connsiteY71" fmla="*/ 155458 h 229142"/>
                    <a:gd name="connsiteX72" fmla="*/ 192748 w 197453"/>
                    <a:gd name="connsiteY72" fmla="*/ 155458 h 229142"/>
                    <a:gd name="connsiteX73" fmla="*/ 192748 w 197453"/>
                    <a:gd name="connsiteY73" fmla="*/ 154648 h 229142"/>
                    <a:gd name="connsiteX74" fmla="*/ 195882 w 197453"/>
                    <a:gd name="connsiteY74" fmla="*/ 153029 h 229142"/>
                    <a:gd name="connsiteX75" fmla="*/ 195882 w 197453"/>
                    <a:gd name="connsiteY75" fmla="*/ 153029 h 229142"/>
                    <a:gd name="connsiteX76" fmla="*/ 197453 w 197453"/>
                    <a:gd name="connsiteY76" fmla="*/ 154648 h 229142"/>
                    <a:gd name="connsiteX77" fmla="*/ 197453 w 197453"/>
                    <a:gd name="connsiteY77" fmla="*/ 154648 h 229142"/>
                    <a:gd name="connsiteX78" fmla="*/ 195882 w 197453"/>
                    <a:gd name="connsiteY78" fmla="*/ 154648 h 229142"/>
                    <a:gd name="connsiteX79" fmla="*/ 195882 w 197453"/>
                    <a:gd name="connsiteY79" fmla="*/ 157077 h 229142"/>
                    <a:gd name="connsiteX80" fmla="*/ 195882 w 197453"/>
                    <a:gd name="connsiteY80" fmla="*/ 157886 h 229142"/>
                    <a:gd name="connsiteX81" fmla="*/ 194320 w 197453"/>
                    <a:gd name="connsiteY81" fmla="*/ 159506 h 229142"/>
                    <a:gd name="connsiteX82" fmla="*/ 191967 w 197453"/>
                    <a:gd name="connsiteY82" fmla="*/ 161935 h 229142"/>
                    <a:gd name="connsiteX83" fmla="*/ 191967 w 197453"/>
                    <a:gd name="connsiteY83" fmla="*/ 162744 h 229142"/>
                    <a:gd name="connsiteX84" fmla="*/ 190395 w 197453"/>
                    <a:gd name="connsiteY84" fmla="*/ 161935 h 229142"/>
                    <a:gd name="connsiteX85" fmla="*/ 186480 w 197453"/>
                    <a:gd name="connsiteY85" fmla="*/ 164363 h 229142"/>
                    <a:gd name="connsiteX86" fmla="*/ 186480 w 197453"/>
                    <a:gd name="connsiteY86" fmla="*/ 166792 h 229142"/>
                    <a:gd name="connsiteX87" fmla="*/ 184908 w 197453"/>
                    <a:gd name="connsiteY87" fmla="*/ 168412 h 229142"/>
                    <a:gd name="connsiteX88" fmla="*/ 183346 w 197453"/>
                    <a:gd name="connsiteY88" fmla="*/ 170031 h 229142"/>
                    <a:gd name="connsiteX89" fmla="*/ 182566 w 197453"/>
                    <a:gd name="connsiteY89" fmla="*/ 170031 h 229142"/>
                    <a:gd name="connsiteX90" fmla="*/ 180994 w 197453"/>
                    <a:gd name="connsiteY90" fmla="*/ 169221 h 229142"/>
                    <a:gd name="connsiteX91" fmla="*/ 179422 w 197453"/>
                    <a:gd name="connsiteY91" fmla="*/ 170031 h 229142"/>
                    <a:gd name="connsiteX92" fmla="*/ 178651 w 197453"/>
                    <a:gd name="connsiteY92" fmla="*/ 171650 h 229142"/>
                    <a:gd name="connsiteX93" fmla="*/ 175507 w 197453"/>
                    <a:gd name="connsiteY93" fmla="*/ 173269 h 229142"/>
                    <a:gd name="connsiteX94" fmla="*/ 174727 w 197453"/>
                    <a:gd name="connsiteY94" fmla="*/ 173269 h 229142"/>
                    <a:gd name="connsiteX95" fmla="*/ 173164 w 197453"/>
                    <a:gd name="connsiteY95" fmla="*/ 174888 h 229142"/>
                    <a:gd name="connsiteX96" fmla="*/ 171593 w 197453"/>
                    <a:gd name="connsiteY96" fmla="*/ 174888 h 229142"/>
                    <a:gd name="connsiteX97" fmla="*/ 171593 w 197453"/>
                    <a:gd name="connsiteY97" fmla="*/ 174888 h 229142"/>
                    <a:gd name="connsiteX98" fmla="*/ 170031 w 197453"/>
                    <a:gd name="connsiteY98" fmla="*/ 174888 h 229142"/>
                    <a:gd name="connsiteX99" fmla="*/ 170031 w 197453"/>
                    <a:gd name="connsiteY99" fmla="*/ 176508 h 229142"/>
                    <a:gd name="connsiteX100" fmla="*/ 169250 w 197453"/>
                    <a:gd name="connsiteY100" fmla="*/ 175698 h 229142"/>
                    <a:gd name="connsiteX101" fmla="*/ 167678 w 197453"/>
                    <a:gd name="connsiteY101" fmla="*/ 178127 h 229142"/>
                    <a:gd name="connsiteX102" fmla="*/ 165325 w 197453"/>
                    <a:gd name="connsiteY102" fmla="*/ 178127 h 229142"/>
                    <a:gd name="connsiteX103" fmla="*/ 162192 w 197453"/>
                    <a:gd name="connsiteY103" fmla="*/ 180556 h 229142"/>
                    <a:gd name="connsiteX104" fmla="*/ 158277 w 197453"/>
                    <a:gd name="connsiteY104" fmla="*/ 181366 h 229142"/>
                    <a:gd name="connsiteX105" fmla="*/ 154353 w 197453"/>
                    <a:gd name="connsiteY105" fmla="*/ 182985 h 229142"/>
                    <a:gd name="connsiteX106" fmla="*/ 148866 w 197453"/>
                    <a:gd name="connsiteY106" fmla="*/ 184604 h 229142"/>
                    <a:gd name="connsiteX107" fmla="*/ 146514 w 197453"/>
                    <a:gd name="connsiteY107" fmla="*/ 185414 h 229142"/>
                    <a:gd name="connsiteX108" fmla="*/ 144952 w 197453"/>
                    <a:gd name="connsiteY108" fmla="*/ 187842 h 229142"/>
                    <a:gd name="connsiteX109" fmla="*/ 144170 w 197453"/>
                    <a:gd name="connsiteY109" fmla="*/ 185414 h 229142"/>
                    <a:gd name="connsiteX110" fmla="*/ 134769 w 197453"/>
                    <a:gd name="connsiteY110" fmla="*/ 189462 h 229142"/>
                    <a:gd name="connsiteX111" fmla="*/ 134769 w 197453"/>
                    <a:gd name="connsiteY111" fmla="*/ 187842 h 229142"/>
                    <a:gd name="connsiteX112" fmla="*/ 131626 w 197453"/>
                    <a:gd name="connsiteY112" fmla="*/ 187842 h 229142"/>
                    <a:gd name="connsiteX113" fmla="*/ 130064 w 197453"/>
                    <a:gd name="connsiteY113" fmla="*/ 189462 h 229142"/>
                    <a:gd name="connsiteX114" fmla="*/ 129283 w 197453"/>
                    <a:gd name="connsiteY114" fmla="*/ 189462 h 229142"/>
                    <a:gd name="connsiteX115" fmla="*/ 127711 w 197453"/>
                    <a:gd name="connsiteY115" fmla="*/ 189462 h 229142"/>
                    <a:gd name="connsiteX116" fmla="*/ 126149 w 197453"/>
                    <a:gd name="connsiteY116" fmla="*/ 190271 h 229142"/>
                    <a:gd name="connsiteX117" fmla="*/ 123797 w 197453"/>
                    <a:gd name="connsiteY117" fmla="*/ 191081 h 229142"/>
                    <a:gd name="connsiteX118" fmla="*/ 123797 w 197453"/>
                    <a:gd name="connsiteY118" fmla="*/ 188652 h 229142"/>
                    <a:gd name="connsiteX119" fmla="*/ 122225 w 197453"/>
                    <a:gd name="connsiteY119" fmla="*/ 187842 h 229142"/>
                    <a:gd name="connsiteX120" fmla="*/ 121444 w 197453"/>
                    <a:gd name="connsiteY120" fmla="*/ 189462 h 229142"/>
                    <a:gd name="connsiteX121" fmla="*/ 121444 w 197453"/>
                    <a:gd name="connsiteY121" fmla="*/ 191891 h 229142"/>
                    <a:gd name="connsiteX122" fmla="*/ 118310 w 197453"/>
                    <a:gd name="connsiteY122" fmla="*/ 195939 h 229142"/>
                    <a:gd name="connsiteX123" fmla="*/ 117529 w 197453"/>
                    <a:gd name="connsiteY123" fmla="*/ 195939 h 229142"/>
                    <a:gd name="connsiteX124" fmla="*/ 117529 w 197453"/>
                    <a:gd name="connsiteY124" fmla="*/ 199187 h 229142"/>
                    <a:gd name="connsiteX125" fmla="*/ 117529 w 197453"/>
                    <a:gd name="connsiteY125" fmla="*/ 200806 h 229142"/>
                    <a:gd name="connsiteX126" fmla="*/ 118310 w 197453"/>
                    <a:gd name="connsiteY126" fmla="*/ 201616 h 229142"/>
                    <a:gd name="connsiteX127" fmla="*/ 118310 w 197453"/>
                    <a:gd name="connsiteY127" fmla="*/ 201616 h 229142"/>
                    <a:gd name="connsiteX128" fmla="*/ 119882 w 197453"/>
                    <a:gd name="connsiteY128" fmla="*/ 203235 h 229142"/>
                    <a:gd name="connsiteX129" fmla="*/ 119882 w 197453"/>
                    <a:gd name="connsiteY129" fmla="*/ 204045 h 229142"/>
                    <a:gd name="connsiteX130" fmla="*/ 121444 w 197453"/>
                    <a:gd name="connsiteY130" fmla="*/ 204854 h 229142"/>
                    <a:gd name="connsiteX131" fmla="*/ 122225 w 197453"/>
                    <a:gd name="connsiteY131" fmla="*/ 205664 h 229142"/>
                    <a:gd name="connsiteX132" fmla="*/ 123797 w 197453"/>
                    <a:gd name="connsiteY132" fmla="*/ 206473 h 229142"/>
                    <a:gd name="connsiteX133" fmla="*/ 123797 w 197453"/>
                    <a:gd name="connsiteY133" fmla="*/ 208093 h 229142"/>
                    <a:gd name="connsiteX134" fmla="*/ 123797 w 197453"/>
                    <a:gd name="connsiteY134" fmla="*/ 208902 h 229142"/>
                    <a:gd name="connsiteX135" fmla="*/ 121444 w 197453"/>
                    <a:gd name="connsiteY135" fmla="*/ 212141 h 229142"/>
                    <a:gd name="connsiteX136" fmla="*/ 121444 w 197453"/>
                    <a:gd name="connsiteY136" fmla="*/ 212141 h 229142"/>
                    <a:gd name="connsiteX137" fmla="*/ 122225 w 197453"/>
                    <a:gd name="connsiteY137" fmla="*/ 212141 h 229142"/>
                    <a:gd name="connsiteX138" fmla="*/ 123797 w 197453"/>
                    <a:gd name="connsiteY138" fmla="*/ 212141 h 229142"/>
                    <a:gd name="connsiteX139" fmla="*/ 123797 w 197453"/>
                    <a:gd name="connsiteY139" fmla="*/ 218618 h 229142"/>
                    <a:gd name="connsiteX140" fmla="*/ 122225 w 197453"/>
                    <a:gd name="connsiteY140" fmla="*/ 218618 h 229142"/>
                    <a:gd name="connsiteX141" fmla="*/ 122225 w 197453"/>
                    <a:gd name="connsiteY141" fmla="*/ 219427 h 229142"/>
                    <a:gd name="connsiteX142" fmla="*/ 119872 w 197453"/>
                    <a:gd name="connsiteY142" fmla="*/ 220237 h 229142"/>
                    <a:gd name="connsiteX143" fmla="*/ 118310 w 197453"/>
                    <a:gd name="connsiteY143" fmla="*/ 221856 h 229142"/>
                    <a:gd name="connsiteX144" fmla="*/ 117529 w 197453"/>
                    <a:gd name="connsiteY144" fmla="*/ 223476 h 229142"/>
                    <a:gd name="connsiteX145" fmla="*/ 115957 w 197453"/>
                    <a:gd name="connsiteY145" fmla="*/ 224285 h 229142"/>
                    <a:gd name="connsiteX146" fmla="*/ 114385 w 197453"/>
                    <a:gd name="connsiteY146" fmla="*/ 225095 h 229142"/>
                    <a:gd name="connsiteX147" fmla="*/ 114385 w 197453"/>
                    <a:gd name="connsiteY147" fmla="*/ 222666 h 229142"/>
                    <a:gd name="connsiteX148" fmla="*/ 114385 w 197453"/>
                    <a:gd name="connsiteY148" fmla="*/ 221047 h 229142"/>
                    <a:gd name="connsiteX149" fmla="*/ 114385 w 197453"/>
                    <a:gd name="connsiteY149" fmla="*/ 220237 h 229142"/>
                    <a:gd name="connsiteX150" fmla="*/ 114385 w 197453"/>
                    <a:gd name="connsiteY150" fmla="*/ 218618 h 229142"/>
                    <a:gd name="connsiteX151" fmla="*/ 112823 w 197453"/>
                    <a:gd name="connsiteY151" fmla="*/ 221047 h 229142"/>
                    <a:gd name="connsiteX152" fmla="*/ 110471 w 197453"/>
                    <a:gd name="connsiteY152" fmla="*/ 222666 h 229142"/>
                    <a:gd name="connsiteX153" fmla="*/ 108899 w 197453"/>
                    <a:gd name="connsiteY153" fmla="*/ 223476 h 229142"/>
                    <a:gd name="connsiteX154" fmla="*/ 108899 w 197453"/>
                    <a:gd name="connsiteY154" fmla="*/ 223476 h 229142"/>
                    <a:gd name="connsiteX155" fmla="*/ 106556 w 197453"/>
                    <a:gd name="connsiteY155" fmla="*/ 225904 h 229142"/>
                    <a:gd name="connsiteX156" fmla="*/ 104984 w 197453"/>
                    <a:gd name="connsiteY156" fmla="*/ 225095 h 229142"/>
                    <a:gd name="connsiteX157" fmla="*/ 104984 w 197453"/>
                    <a:gd name="connsiteY157" fmla="*/ 226714 h 229142"/>
                    <a:gd name="connsiteX158" fmla="*/ 104984 w 197453"/>
                    <a:gd name="connsiteY158" fmla="*/ 227524 h 229142"/>
                    <a:gd name="connsiteX159" fmla="*/ 103413 w 197453"/>
                    <a:gd name="connsiteY159" fmla="*/ 227524 h 229142"/>
                    <a:gd name="connsiteX160" fmla="*/ 103413 w 197453"/>
                    <a:gd name="connsiteY160" fmla="*/ 227524 h 229142"/>
                    <a:gd name="connsiteX161" fmla="*/ 102632 w 197453"/>
                    <a:gd name="connsiteY161" fmla="*/ 225904 h 229142"/>
                    <a:gd name="connsiteX162" fmla="*/ 102632 w 197453"/>
                    <a:gd name="connsiteY162" fmla="*/ 226714 h 229142"/>
                    <a:gd name="connsiteX163" fmla="*/ 99498 w 197453"/>
                    <a:gd name="connsiteY163" fmla="*/ 225095 h 229142"/>
                    <a:gd name="connsiteX164" fmla="*/ 98717 w 197453"/>
                    <a:gd name="connsiteY164" fmla="*/ 227524 h 229142"/>
                    <a:gd name="connsiteX165" fmla="*/ 98717 w 197453"/>
                    <a:gd name="connsiteY165" fmla="*/ 227524 h 229142"/>
                    <a:gd name="connsiteX166" fmla="*/ 97155 w 197453"/>
                    <a:gd name="connsiteY166" fmla="*/ 226714 h 229142"/>
                    <a:gd name="connsiteX167" fmla="*/ 97155 w 197453"/>
                    <a:gd name="connsiteY167" fmla="*/ 225904 h 229142"/>
                    <a:gd name="connsiteX168" fmla="*/ 97155 w 197453"/>
                    <a:gd name="connsiteY168" fmla="*/ 225095 h 229142"/>
                    <a:gd name="connsiteX169" fmla="*/ 95583 w 197453"/>
                    <a:gd name="connsiteY169" fmla="*/ 225904 h 229142"/>
                    <a:gd name="connsiteX170" fmla="*/ 94802 w 197453"/>
                    <a:gd name="connsiteY170" fmla="*/ 226714 h 229142"/>
                    <a:gd name="connsiteX171" fmla="*/ 94802 w 197453"/>
                    <a:gd name="connsiteY171" fmla="*/ 226714 h 229142"/>
                    <a:gd name="connsiteX172" fmla="*/ 93240 w 197453"/>
                    <a:gd name="connsiteY172" fmla="*/ 229143 h 229142"/>
                    <a:gd name="connsiteX173" fmla="*/ 91668 w 197453"/>
                    <a:gd name="connsiteY173" fmla="*/ 228333 h 229142"/>
                    <a:gd name="connsiteX174" fmla="*/ 90887 w 197453"/>
                    <a:gd name="connsiteY174" fmla="*/ 227524 h 229142"/>
                    <a:gd name="connsiteX175" fmla="*/ 90887 w 197453"/>
                    <a:gd name="connsiteY175" fmla="*/ 226714 h 229142"/>
                    <a:gd name="connsiteX176" fmla="*/ 90887 w 197453"/>
                    <a:gd name="connsiteY176" fmla="*/ 225095 h 229142"/>
                    <a:gd name="connsiteX177" fmla="*/ 90106 w 197453"/>
                    <a:gd name="connsiteY177" fmla="*/ 224285 h 229142"/>
                    <a:gd name="connsiteX178" fmla="*/ 91678 w 197453"/>
                    <a:gd name="connsiteY178" fmla="*/ 221047 h 229142"/>
                    <a:gd name="connsiteX179" fmla="*/ 91678 w 197453"/>
                    <a:gd name="connsiteY179" fmla="*/ 220237 h 229142"/>
                    <a:gd name="connsiteX180" fmla="*/ 91678 w 197453"/>
                    <a:gd name="connsiteY180" fmla="*/ 216189 h 229142"/>
                    <a:gd name="connsiteX181" fmla="*/ 91678 w 197453"/>
                    <a:gd name="connsiteY181" fmla="*/ 214570 h 229142"/>
                    <a:gd name="connsiteX182" fmla="*/ 91678 w 197453"/>
                    <a:gd name="connsiteY182" fmla="*/ 214570 h 229142"/>
                    <a:gd name="connsiteX183" fmla="*/ 91678 w 197453"/>
                    <a:gd name="connsiteY183" fmla="*/ 213760 h 229142"/>
                    <a:gd name="connsiteX184" fmla="*/ 91678 w 197453"/>
                    <a:gd name="connsiteY184" fmla="*/ 212950 h 229142"/>
                    <a:gd name="connsiteX185" fmla="*/ 91678 w 197453"/>
                    <a:gd name="connsiteY185" fmla="*/ 212141 h 229142"/>
                    <a:gd name="connsiteX186" fmla="*/ 90897 w 197453"/>
                    <a:gd name="connsiteY186" fmla="*/ 211331 h 229142"/>
                    <a:gd name="connsiteX187" fmla="*/ 89325 w 197453"/>
                    <a:gd name="connsiteY187" fmla="*/ 210522 h 229142"/>
                    <a:gd name="connsiteX188" fmla="*/ 89325 w 197453"/>
                    <a:gd name="connsiteY188" fmla="*/ 210522 h 229142"/>
                    <a:gd name="connsiteX189" fmla="*/ 87763 w 197453"/>
                    <a:gd name="connsiteY189" fmla="*/ 209712 h 229142"/>
                    <a:gd name="connsiteX190" fmla="*/ 86192 w 197453"/>
                    <a:gd name="connsiteY190" fmla="*/ 205664 h 229142"/>
                    <a:gd name="connsiteX191" fmla="*/ 85410 w 197453"/>
                    <a:gd name="connsiteY191" fmla="*/ 205664 h 229142"/>
                    <a:gd name="connsiteX192" fmla="*/ 85410 w 197453"/>
                    <a:gd name="connsiteY192" fmla="*/ 204045 h 229142"/>
                    <a:gd name="connsiteX193" fmla="*/ 85410 w 197453"/>
                    <a:gd name="connsiteY193" fmla="*/ 203235 h 229142"/>
                    <a:gd name="connsiteX194" fmla="*/ 83839 w 197453"/>
                    <a:gd name="connsiteY194" fmla="*/ 203235 h 229142"/>
                    <a:gd name="connsiteX195" fmla="*/ 82277 w 197453"/>
                    <a:gd name="connsiteY195" fmla="*/ 201616 h 229142"/>
                    <a:gd name="connsiteX196" fmla="*/ 79924 w 197453"/>
                    <a:gd name="connsiteY196" fmla="*/ 202425 h 229142"/>
                    <a:gd name="connsiteX197" fmla="*/ 78362 w 197453"/>
                    <a:gd name="connsiteY197" fmla="*/ 202425 h 229142"/>
                    <a:gd name="connsiteX198" fmla="*/ 78362 w 197453"/>
                    <a:gd name="connsiteY198" fmla="*/ 201616 h 229142"/>
                    <a:gd name="connsiteX199" fmla="*/ 78362 w 197453"/>
                    <a:gd name="connsiteY199" fmla="*/ 199187 h 229142"/>
                    <a:gd name="connsiteX200" fmla="*/ 78362 w 197453"/>
                    <a:gd name="connsiteY200" fmla="*/ 196748 h 229142"/>
                    <a:gd name="connsiteX201" fmla="*/ 77571 w 197453"/>
                    <a:gd name="connsiteY201" fmla="*/ 197558 h 229142"/>
                    <a:gd name="connsiteX202" fmla="*/ 77571 w 197453"/>
                    <a:gd name="connsiteY202" fmla="*/ 197558 h 229142"/>
                    <a:gd name="connsiteX203" fmla="*/ 76009 w 197453"/>
                    <a:gd name="connsiteY203" fmla="*/ 196748 h 229142"/>
                    <a:gd name="connsiteX204" fmla="*/ 76009 w 197453"/>
                    <a:gd name="connsiteY204" fmla="*/ 197558 h 229142"/>
                    <a:gd name="connsiteX205" fmla="*/ 72876 w 197453"/>
                    <a:gd name="connsiteY205" fmla="*/ 199987 h 229142"/>
                    <a:gd name="connsiteX206" fmla="*/ 72094 w 197453"/>
                    <a:gd name="connsiteY206" fmla="*/ 199177 h 229142"/>
                    <a:gd name="connsiteX207" fmla="*/ 70523 w 197453"/>
                    <a:gd name="connsiteY207" fmla="*/ 200796 h 229142"/>
                    <a:gd name="connsiteX208" fmla="*/ 68961 w 197453"/>
                    <a:gd name="connsiteY208" fmla="*/ 201606 h 229142"/>
                    <a:gd name="connsiteX209" fmla="*/ 68180 w 197453"/>
                    <a:gd name="connsiteY209" fmla="*/ 201606 h 229142"/>
                    <a:gd name="connsiteX210" fmla="*/ 66608 w 197453"/>
                    <a:gd name="connsiteY210" fmla="*/ 198368 h 229142"/>
                    <a:gd name="connsiteX211" fmla="*/ 66608 w 197453"/>
                    <a:gd name="connsiteY211" fmla="*/ 197558 h 229142"/>
                    <a:gd name="connsiteX212" fmla="*/ 66608 w 197453"/>
                    <a:gd name="connsiteY212" fmla="*/ 195129 h 229142"/>
                    <a:gd name="connsiteX213" fmla="*/ 66608 w 197453"/>
                    <a:gd name="connsiteY213" fmla="*/ 195129 h 229142"/>
                    <a:gd name="connsiteX214" fmla="*/ 66608 w 197453"/>
                    <a:gd name="connsiteY214" fmla="*/ 191891 h 229142"/>
                    <a:gd name="connsiteX215" fmla="*/ 64255 w 197453"/>
                    <a:gd name="connsiteY215" fmla="*/ 192700 h 229142"/>
                    <a:gd name="connsiteX216" fmla="*/ 62693 w 197453"/>
                    <a:gd name="connsiteY216" fmla="*/ 192700 h 229142"/>
                    <a:gd name="connsiteX217" fmla="*/ 59560 w 197453"/>
                    <a:gd name="connsiteY217" fmla="*/ 193510 h 229142"/>
                    <a:gd name="connsiteX218" fmla="*/ 58778 w 197453"/>
                    <a:gd name="connsiteY218" fmla="*/ 193510 h 229142"/>
                    <a:gd name="connsiteX219" fmla="*/ 58778 w 197453"/>
                    <a:gd name="connsiteY219" fmla="*/ 192700 h 229142"/>
                    <a:gd name="connsiteX220" fmla="*/ 57207 w 197453"/>
                    <a:gd name="connsiteY220" fmla="*/ 191891 h 229142"/>
                    <a:gd name="connsiteX221" fmla="*/ 55636 w 197453"/>
                    <a:gd name="connsiteY221" fmla="*/ 191891 h 229142"/>
                    <a:gd name="connsiteX222" fmla="*/ 54854 w 197453"/>
                    <a:gd name="connsiteY222" fmla="*/ 191891 h 229142"/>
                    <a:gd name="connsiteX223" fmla="*/ 54854 w 197453"/>
                    <a:gd name="connsiteY223" fmla="*/ 191081 h 229142"/>
                    <a:gd name="connsiteX224" fmla="*/ 53292 w 197453"/>
                    <a:gd name="connsiteY224" fmla="*/ 191891 h 229142"/>
                    <a:gd name="connsiteX225" fmla="*/ 51721 w 197453"/>
                    <a:gd name="connsiteY225" fmla="*/ 191891 h 229142"/>
                    <a:gd name="connsiteX226" fmla="*/ 50939 w 197453"/>
                    <a:gd name="connsiteY226" fmla="*/ 191891 h 229142"/>
                    <a:gd name="connsiteX227" fmla="*/ 49377 w 197453"/>
                    <a:gd name="connsiteY227" fmla="*/ 189462 h 229142"/>
                    <a:gd name="connsiteX228" fmla="*/ 49377 w 197453"/>
                    <a:gd name="connsiteY228" fmla="*/ 189462 h 229142"/>
                    <a:gd name="connsiteX229" fmla="*/ 49377 w 197453"/>
                    <a:gd name="connsiteY229" fmla="*/ 188652 h 229142"/>
                    <a:gd name="connsiteX230" fmla="*/ 50939 w 197453"/>
                    <a:gd name="connsiteY230" fmla="*/ 186223 h 229142"/>
                    <a:gd name="connsiteX231" fmla="*/ 51721 w 197453"/>
                    <a:gd name="connsiteY231" fmla="*/ 186223 h 229142"/>
                    <a:gd name="connsiteX232" fmla="*/ 51721 w 197453"/>
                    <a:gd name="connsiteY232" fmla="*/ 185414 h 229142"/>
                    <a:gd name="connsiteX233" fmla="*/ 53292 w 197453"/>
                    <a:gd name="connsiteY233" fmla="*/ 182985 h 229142"/>
                    <a:gd name="connsiteX234" fmla="*/ 53292 w 197453"/>
                    <a:gd name="connsiteY234" fmla="*/ 183794 h 229142"/>
                    <a:gd name="connsiteX235" fmla="*/ 53292 w 197453"/>
                    <a:gd name="connsiteY235" fmla="*/ 181366 h 229142"/>
                    <a:gd name="connsiteX236" fmla="*/ 53292 w 197453"/>
                    <a:gd name="connsiteY236" fmla="*/ 182985 h 229142"/>
                    <a:gd name="connsiteX237" fmla="*/ 55645 w 197453"/>
                    <a:gd name="connsiteY237" fmla="*/ 182985 h 229142"/>
                    <a:gd name="connsiteX238" fmla="*/ 57207 w 197453"/>
                    <a:gd name="connsiteY238" fmla="*/ 183794 h 229142"/>
                    <a:gd name="connsiteX239" fmla="*/ 57207 w 197453"/>
                    <a:gd name="connsiteY239" fmla="*/ 181366 h 229142"/>
                    <a:gd name="connsiteX240" fmla="*/ 58778 w 197453"/>
                    <a:gd name="connsiteY240" fmla="*/ 180556 h 229142"/>
                    <a:gd name="connsiteX241" fmla="*/ 59560 w 197453"/>
                    <a:gd name="connsiteY241" fmla="*/ 179746 h 229142"/>
                    <a:gd name="connsiteX242" fmla="*/ 59560 w 197453"/>
                    <a:gd name="connsiteY242" fmla="*/ 179746 h 229142"/>
                    <a:gd name="connsiteX243" fmla="*/ 61122 w 197453"/>
                    <a:gd name="connsiteY243" fmla="*/ 179746 h 229142"/>
                    <a:gd name="connsiteX244" fmla="*/ 61122 w 197453"/>
                    <a:gd name="connsiteY244" fmla="*/ 178127 h 229142"/>
                    <a:gd name="connsiteX245" fmla="*/ 61122 w 197453"/>
                    <a:gd name="connsiteY245" fmla="*/ 178127 h 229142"/>
                    <a:gd name="connsiteX246" fmla="*/ 61122 w 197453"/>
                    <a:gd name="connsiteY246" fmla="*/ 175698 h 229142"/>
                    <a:gd name="connsiteX247" fmla="*/ 61122 w 197453"/>
                    <a:gd name="connsiteY247" fmla="*/ 175698 h 229142"/>
                    <a:gd name="connsiteX248" fmla="*/ 59560 w 197453"/>
                    <a:gd name="connsiteY248" fmla="*/ 174888 h 229142"/>
                    <a:gd name="connsiteX249" fmla="*/ 59560 w 197453"/>
                    <a:gd name="connsiteY249" fmla="*/ 170840 h 229142"/>
                    <a:gd name="connsiteX250" fmla="*/ 59560 w 197453"/>
                    <a:gd name="connsiteY250" fmla="*/ 170031 h 229142"/>
                    <a:gd name="connsiteX251" fmla="*/ 61122 w 197453"/>
                    <a:gd name="connsiteY251" fmla="*/ 168412 h 229142"/>
                    <a:gd name="connsiteX252" fmla="*/ 61122 w 197453"/>
                    <a:gd name="connsiteY252" fmla="*/ 165173 h 229142"/>
                    <a:gd name="connsiteX253" fmla="*/ 62693 w 197453"/>
                    <a:gd name="connsiteY253" fmla="*/ 163554 h 229142"/>
                    <a:gd name="connsiteX254" fmla="*/ 64255 w 197453"/>
                    <a:gd name="connsiteY254" fmla="*/ 161125 h 229142"/>
                    <a:gd name="connsiteX255" fmla="*/ 64255 w 197453"/>
                    <a:gd name="connsiteY255" fmla="*/ 161935 h 229142"/>
                    <a:gd name="connsiteX256" fmla="*/ 64255 w 197453"/>
                    <a:gd name="connsiteY256" fmla="*/ 160315 h 229142"/>
                    <a:gd name="connsiteX257" fmla="*/ 64255 w 197453"/>
                    <a:gd name="connsiteY257" fmla="*/ 159506 h 229142"/>
                    <a:gd name="connsiteX258" fmla="*/ 62693 w 197453"/>
                    <a:gd name="connsiteY258" fmla="*/ 157886 h 229142"/>
                    <a:gd name="connsiteX259" fmla="*/ 62693 w 197453"/>
                    <a:gd name="connsiteY259" fmla="*/ 157886 h 229142"/>
                    <a:gd name="connsiteX260" fmla="*/ 62693 w 197453"/>
                    <a:gd name="connsiteY260" fmla="*/ 156267 h 229142"/>
                    <a:gd name="connsiteX261" fmla="*/ 62693 w 197453"/>
                    <a:gd name="connsiteY261" fmla="*/ 155458 h 229142"/>
                    <a:gd name="connsiteX262" fmla="*/ 59560 w 197453"/>
                    <a:gd name="connsiteY262" fmla="*/ 157886 h 229142"/>
                    <a:gd name="connsiteX263" fmla="*/ 57207 w 197453"/>
                    <a:gd name="connsiteY263" fmla="*/ 157077 h 229142"/>
                    <a:gd name="connsiteX264" fmla="*/ 54854 w 197453"/>
                    <a:gd name="connsiteY264" fmla="*/ 158696 h 229142"/>
                    <a:gd name="connsiteX265" fmla="*/ 53292 w 197453"/>
                    <a:gd name="connsiteY265" fmla="*/ 157886 h 229142"/>
                    <a:gd name="connsiteX266" fmla="*/ 53292 w 197453"/>
                    <a:gd name="connsiteY266" fmla="*/ 157077 h 229142"/>
                    <a:gd name="connsiteX267" fmla="*/ 53292 w 197453"/>
                    <a:gd name="connsiteY267" fmla="*/ 155458 h 229142"/>
                    <a:gd name="connsiteX268" fmla="*/ 51721 w 197453"/>
                    <a:gd name="connsiteY268" fmla="*/ 153029 h 229142"/>
                    <a:gd name="connsiteX269" fmla="*/ 50939 w 197453"/>
                    <a:gd name="connsiteY269" fmla="*/ 153029 h 229142"/>
                    <a:gd name="connsiteX270" fmla="*/ 49368 w 197453"/>
                    <a:gd name="connsiteY270" fmla="*/ 151409 h 229142"/>
                    <a:gd name="connsiteX271" fmla="*/ 49368 w 197453"/>
                    <a:gd name="connsiteY271" fmla="*/ 151409 h 229142"/>
                    <a:gd name="connsiteX272" fmla="*/ 47806 w 197453"/>
                    <a:gd name="connsiteY272" fmla="*/ 152219 h 229142"/>
                    <a:gd name="connsiteX273" fmla="*/ 46234 w 197453"/>
                    <a:gd name="connsiteY273" fmla="*/ 152219 h 229142"/>
                    <a:gd name="connsiteX274" fmla="*/ 43882 w 197453"/>
                    <a:gd name="connsiteY274" fmla="*/ 153029 h 229142"/>
                    <a:gd name="connsiteX275" fmla="*/ 41538 w 197453"/>
                    <a:gd name="connsiteY275" fmla="*/ 151409 h 229142"/>
                    <a:gd name="connsiteX276" fmla="*/ 41538 w 197453"/>
                    <a:gd name="connsiteY276" fmla="*/ 149790 h 229142"/>
                    <a:gd name="connsiteX277" fmla="*/ 41538 w 197453"/>
                    <a:gd name="connsiteY277" fmla="*/ 148171 h 229142"/>
                    <a:gd name="connsiteX278" fmla="*/ 41538 w 197453"/>
                    <a:gd name="connsiteY278" fmla="*/ 145742 h 229142"/>
                    <a:gd name="connsiteX279" fmla="*/ 42320 w 197453"/>
                    <a:gd name="connsiteY279" fmla="*/ 143313 h 229142"/>
                    <a:gd name="connsiteX280" fmla="*/ 42320 w 197453"/>
                    <a:gd name="connsiteY280" fmla="*/ 142504 h 229142"/>
                    <a:gd name="connsiteX281" fmla="*/ 41538 w 197453"/>
                    <a:gd name="connsiteY281" fmla="*/ 141694 h 229142"/>
                    <a:gd name="connsiteX282" fmla="*/ 39967 w 197453"/>
                    <a:gd name="connsiteY282" fmla="*/ 142504 h 229142"/>
                    <a:gd name="connsiteX283" fmla="*/ 41538 w 197453"/>
                    <a:gd name="connsiteY283" fmla="*/ 138455 h 229142"/>
                    <a:gd name="connsiteX284" fmla="*/ 39967 w 197453"/>
                    <a:gd name="connsiteY284" fmla="*/ 138455 h 229142"/>
                    <a:gd name="connsiteX285" fmla="*/ 39967 w 197453"/>
                    <a:gd name="connsiteY285" fmla="*/ 136836 h 229142"/>
                    <a:gd name="connsiteX286" fmla="*/ 39967 w 197453"/>
                    <a:gd name="connsiteY286" fmla="*/ 136027 h 229142"/>
                    <a:gd name="connsiteX287" fmla="*/ 41538 w 197453"/>
                    <a:gd name="connsiteY287" fmla="*/ 136836 h 229142"/>
                    <a:gd name="connsiteX288" fmla="*/ 42320 w 197453"/>
                    <a:gd name="connsiteY288" fmla="*/ 134407 h 229142"/>
                    <a:gd name="connsiteX289" fmla="*/ 42320 w 197453"/>
                    <a:gd name="connsiteY289" fmla="*/ 132788 h 229142"/>
                    <a:gd name="connsiteX290" fmla="*/ 45453 w 197453"/>
                    <a:gd name="connsiteY290" fmla="*/ 131978 h 229142"/>
                    <a:gd name="connsiteX291" fmla="*/ 45453 w 197453"/>
                    <a:gd name="connsiteY291" fmla="*/ 132788 h 229142"/>
                    <a:gd name="connsiteX292" fmla="*/ 49368 w 197453"/>
                    <a:gd name="connsiteY292" fmla="*/ 132788 h 229142"/>
                    <a:gd name="connsiteX293" fmla="*/ 49368 w 197453"/>
                    <a:gd name="connsiteY293" fmla="*/ 130359 h 229142"/>
                    <a:gd name="connsiteX294" fmla="*/ 50939 w 197453"/>
                    <a:gd name="connsiteY294" fmla="*/ 130359 h 229142"/>
                    <a:gd name="connsiteX295" fmla="*/ 50939 w 197453"/>
                    <a:gd name="connsiteY295" fmla="*/ 128740 h 229142"/>
                    <a:gd name="connsiteX296" fmla="*/ 53292 w 197453"/>
                    <a:gd name="connsiteY296" fmla="*/ 128740 h 229142"/>
                    <a:gd name="connsiteX297" fmla="*/ 53292 w 197453"/>
                    <a:gd name="connsiteY297" fmla="*/ 128740 h 229142"/>
                    <a:gd name="connsiteX298" fmla="*/ 54854 w 197453"/>
                    <a:gd name="connsiteY298" fmla="*/ 129550 h 229142"/>
                    <a:gd name="connsiteX299" fmla="*/ 55636 w 197453"/>
                    <a:gd name="connsiteY299" fmla="*/ 128740 h 229142"/>
                    <a:gd name="connsiteX300" fmla="*/ 57207 w 197453"/>
                    <a:gd name="connsiteY300" fmla="*/ 127930 h 229142"/>
                    <a:gd name="connsiteX301" fmla="*/ 57207 w 197453"/>
                    <a:gd name="connsiteY301" fmla="*/ 127930 h 229142"/>
                    <a:gd name="connsiteX302" fmla="*/ 57207 w 197453"/>
                    <a:gd name="connsiteY302" fmla="*/ 127930 h 229142"/>
                    <a:gd name="connsiteX303" fmla="*/ 54854 w 197453"/>
                    <a:gd name="connsiteY303" fmla="*/ 126311 h 229142"/>
                    <a:gd name="connsiteX304" fmla="*/ 53283 w 197453"/>
                    <a:gd name="connsiteY304" fmla="*/ 125501 h 229142"/>
                    <a:gd name="connsiteX305" fmla="*/ 53283 w 197453"/>
                    <a:gd name="connsiteY305" fmla="*/ 123882 h 229142"/>
                    <a:gd name="connsiteX306" fmla="*/ 54854 w 197453"/>
                    <a:gd name="connsiteY306" fmla="*/ 123073 h 229142"/>
                    <a:gd name="connsiteX307" fmla="*/ 54854 w 197453"/>
                    <a:gd name="connsiteY307" fmla="*/ 120644 h 229142"/>
                    <a:gd name="connsiteX308" fmla="*/ 51721 w 197453"/>
                    <a:gd name="connsiteY308" fmla="*/ 119024 h 229142"/>
                    <a:gd name="connsiteX309" fmla="*/ 51721 w 197453"/>
                    <a:gd name="connsiteY309" fmla="*/ 116596 h 229142"/>
                    <a:gd name="connsiteX310" fmla="*/ 50939 w 197453"/>
                    <a:gd name="connsiteY310" fmla="*/ 118215 h 229142"/>
                    <a:gd name="connsiteX311" fmla="*/ 47806 w 197453"/>
                    <a:gd name="connsiteY311" fmla="*/ 114976 h 229142"/>
                    <a:gd name="connsiteX312" fmla="*/ 47806 w 197453"/>
                    <a:gd name="connsiteY312" fmla="*/ 114976 h 229142"/>
                    <a:gd name="connsiteX313" fmla="*/ 45453 w 197453"/>
                    <a:gd name="connsiteY313" fmla="*/ 112547 h 229142"/>
                    <a:gd name="connsiteX314" fmla="*/ 45453 w 197453"/>
                    <a:gd name="connsiteY314" fmla="*/ 110928 h 229142"/>
                    <a:gd name="connsiteX315" fmla="*/ 41529 w 197453"/>
                    <a:gd name="connsiteY315" fmla="*/ 110119 h 229142"/>
                    <a:gd name="connsiteX316" fmla="*/ 41529 w 197453"/>
                    <a:gd name="connsiteY316" fmla="*/ 106880 h 229142"/>
                    <a:gd name="connsiteX317" fmla="*/ 38395 w 197453"/>
                    <a:gd name="connsiteY317" fmla="*/ 106070 h 229142"/>
                    <a:gd name="connsiteX318" fmla="*/ 37614 w 197453"/>
                    <a:gd name="connsiteY318" fmla="*/ 102832 h 229142"/>
                    <a:gd name="connsiteX319" fmla="*/ 23508 w 197453"/>
                    <a:gd name="connsiteY319" fmla="*/ 123073 h 229142"/>
                    <a:gd name="connsiteX320" fmla="*/ 22727 w 197453"/>
                    <a:gd name="connsiteY320" fmla="*/ 123073 h 229142"/>
                    <a:gd name="connsiteX321" fmla="*/ 22727 w 197453"/>
                    <a:gd name="connsiteY321" fmla="*/ 120644 h 229142"/>
                    <a:gd name="connsiteX322" fmla="*/ 19593 w 197453"/>
                    <a:gd name="connsiteY322" fmla="*/ 119834 h 229142"/>
                    <a:gd name="connsiteX323" fmla="*/ 17240 w 197453"/>
                    <a:gd name="connsiteY323" fmla="*/ 118215 h 229142"/>
                    <a:gd name="connsiteX324" fmla="*/ 14887 w 197453"/>
                    <a:gd name="connsiteY324" fmla="*/ 114976 h 229142"/>
                    <a:gd name="connsiteX325" fmla="*/ 11754 w 197453"/>
                    <a:gd name="connsiteY325" fmla="*/ 111738 h 229142"/>
                    <a:gd name="connsiteX326" fmla="*/ 9401 w 197453"/>
                    <a:gd name="connsiteY326" fmla="*/ 109309 h 229142"/>
                    <a:gd name="connsiteX327" fmla="*/ 10182 w 197453"/>
                    <a:gd name="connsiteY327" fmla="*/ 108499 h 229142"/>
                    <a:gd name="connsiteX328" fmla="*/ 9401 w 197453"/>
                    <a:gd name="connsiteY328" fmla="*/ 108499 h 229142"/>
                    <a:gd name="connsiteX329" fmla="*/ 9401 w 197453"/>
                    <a:gd name="connsiteY329" fmla="*/ 106880 h 229142"/>
                    <a:gd name="connsiteX330" fmla="*/ 7839 w 197453"/>
                    <a:gd name="connsiteY330" fmla="*/ 107690 h 229142"/>
                    <a:gd name="connsiteX331" fmla="*/ 9401 w 197453"/>
                    <a:gd name="connsiteY331" fmla="*/ 103641 h 229142"/>
                    <a:gd name="connsiteX332" fmla="*/ 9401 w 197453"/>
                    <a:gd name="connsiteY332" fmla="*/ 102022 h 229142"/>
                    <a:gd name="connsiteX333" fmla="*/ 7839 w 197453"/>
                    <a:gd name="connsiteY333" fmla="*/ 102022 h 229142"/>
                    <a:gd name="connsiteX334" fmla="*/ 3915 w 197453"/>
                    <a:gd name="connsiteY334" fmla="*/ 102022 h 229142"/>
                    <a:gd name="connsiteX335" fmla="*/ 2353 w 197453"/>
                    <a:gd name="connsiteY335" fmla="*/ 101213 h 229142"/>
                    <a:gd name="connsiteX336" fmla="*/ 2353 w 197453"/>
                    <a:gd name="connsiteY336" fmla="*/ 101213 h 229142"/>
                    <a:gd name="connsiteX337" fmla="*/ 3915 w 197453"/>
                    <a:gd name="connsiteY337" fmla="*/ 99593 h 229142"/>
                    <a:gd name="connsiteX338" fmla="*/ 5486 w 197453"/>
                    <a:gd name="connsiteY338" fmla="*/ 97974 h 229142"/>
                    <a:gd name="connsiteX339" fmla="*/ 5486 w 197453"/>
                    <a:gd name="connsiteY339" fmla="*/ 96355 h 229142"/>
                    <a:gd name="connsiteX340" fmla="*/ 3915 w 197453"/>
                    <a:gd name="connsiteY340" fmla="*/ 97165 h 229142"/>
                    <a:gd name="connsiteX341" fmla="*/ 2353 w 197453"/>
                    <a:gd name="connsiteY341" fmla="*/ 91497 h 229142"/>
                    <a:gd name="connsiteX342" fmla="*/ 1571 w 197453"/>
                    <a:gd name="connsiteY342" fmla="*/ 91497 h 229142"/>
                    <a:gd name="connsiteX343" fmla="*/ 0 w 197453"/>
                    <a:gd name="connsiteY343" fmla="*/ 90687 h 229142"/>
                    <a:gd name="connsiteX344" fmla="*/ 0 w 197453"/>
                    <a:gd name="connsiteY344" fmla="*/ 88259 h 229142"/>
                    <a:gd name="connsiteX345" fmla="*/ 1571 w 197453"/>
                    <a:gd name="connsiteY345" fmla="*/ 86639 h 229142"/>
                    <a:gd name="connsiteX346" fmla="*/ 5486 w 197453"/>
                    <a:gd name="connsiteY346" fmla="*/ 80972 h 229142"/>
                    <a:gd name="connsiteX347" fmla="*/ 7839 w 197453"/>
                    <a:gd name="connsiteY347" fmla="*/ 78543 h 229142"/>
                    <a:gd name="connsiteX348" fmla="*/ 11754 w 197453"/>
                    <a:gd name="connsiteY348" fmla="*/ 75305 h 229142"/>
                    <a:gd name="connsiteX349" fmla="*/ 13325 w 197453"/>
                    <a:gd name="connsiteY349" fmla="*/ 72876 h 229142"/>
                    <a:gd name="connsiteX350" fmla="*/ 15678 w 197453"/>
                    <a:gd name="connsiteY350" fmla="*/ 71257 h 229142"/>
                    <a:gd name="connsiteX351" fmla="*/ 15678 w 197453"/>
                    <a:gd name="connsiteY351" fmla="*/ 69637 h 229142"/>
                    <a:gd name="connsiteX352" fmla="*/ 15678 w 197453"/>
                    <a:gd name="connsiteY352" fmla="*/ 70447 h 229142"/>
                    <a:gd name="connsiteX353" fmla="*/ 17240 w 197453"/>
                    <a:gd name="connsiteY353" fmla="*/ 68008 h 229142"/>
                    <a:gd name="connsiteX354" fmla="*/ 21164 w 197453"/>
                    <a:gd name="connsiteY354" fmla="*/ 64770 h 229142"/>
                    <a:gd name="connsiteX355" fmla="*/ 23517 w 197453"/>
                    <a:gd name="connsiteY355" fmla="*/ 61532 h 229142"/>
                    <a:gd name="connsiteX356" fmla="*/ 28213 w 197453"/>
                    <a:gd name="connsiteY356" fmla="*/ 59103 h 229142"/>
                    <a:gd name="connsiteX357" fmla="*/ 28994 w 197453"/>
                    <a:gd name="connsiteY357" fmla="*/ 59912 h 229142"/>
                    <a:gd name="connsiteX358" fmla="*/ 30566 w 197453"/>
                    <a:gd name="connsiteY358" fmla="*/ 57483 h 229142"/>
                    <a:gd name="connsiteX359" fmla="*/ 30566 w 197453"/>
                    <a:gd name="connsiteY359" fmla="*/ 55864 h 229142"/>
                    <a:gd name="connsiteX360" fmla="*/ 36052 w 197453"/>
                    <a:gd name="connsiteY360" fmla="*/ 53435 h 229142"/>
                    <a:gd name="connsiteX361" fmla="*/ 39967 w 197453"/>
                    <a:gd name="connsiteY361" fmla="*/ 49387 h 229142"/>
                    <a:gd name="connsiteX362" fmla="*/ 39967 w 197453"/>
                    <a:gd name="connsiteY362" fmla="*/ 51006 h 229142"/>
                    <a:gd name="connsiteX363" fmla="*/ 41538 w 197453"/>
                    <a:gd name="connsiteY363" fmla="*/ 51006 h 229142"/>
                    <a:gd name="connsiteX364" fmla="*/ 42320 w 197453"/>
                    <a:gd name="connsiteY364" fmla="*/ 50197 h 229142"/>
                    <a:gd name="connsiteX365" fmla="*/ 42320 w 197453"/>
                    <a:gd name="connsiteY365" fmla="*/ 49387 h 229142"/>
                    <a:gd name="connsiteX366" fmla="*/ 43882 w 197453"/>
                    <a:gd name="connsiteY366" fmla="*/ 46958 h 229142"/>
                    <a:gd name="connsiteX367" fmla="*/ 43882 w 197453"/>
                    <a:gd name="connsiteY367" fmla="*/ 46149 h 229142"/>
                    <a:gd name="connsiteX368" fmla="*/ 43882 w 197453"/>
                    <a:gd name="connsiteY368" fmla="*/ 46149 h 229142"/>
                    <a:gd name="connsiteX369" fmla="*/ 43882 w 197453"/>
                    <a:gd name="connsiteY369" fmla="*/ 42910 h 229142"/>
                    <a:gd name="connsiteX370" fmla="*/ 45453 w 197453"/>
                    <a:gd name="connsiteY370" fmla="*/ 42100 h 229142"/>
                    <a:gd name="connsiteX371" fmla="*/ 45453 w 197453"/>
                    <a:gd name="connsiteY371" fmla="*/ 40481 h 229142"/>
                    <a:gd name="connsiteX372" fmla="*/ 45453 w 197453"/>
                    <a:gd name="connsiteY372" fmla="*/ 40481 h 229142"/>
                    <a:gd name="connsiteX373" fmla="*/ 46234 w 197453"/>
                    <a:gd name="connsiteY373" fmla="*/ 36433 h 229142"/>
                    <a:gd name="connsiteX374" fmla="*/ 47806 w 197453"/>
                    <a:gd name="connsiteY374" fmla="*/ 35624 h 229142"/>
                    <a:gd name="connsiteX375" fmla="*/ 49368 w 197453"/>
                    <a:gd name="connsiteY375" fmla="*/ 33195 h 229142"/>
                    <a:gd name="connsiteX376" fmla="*/ 53283 w 197453"/>
                    <a:gd name="connsiteY376" fmla="*/ 26718 h 229142"/>
                    <a:gd name="connsiteX377" fmla="*/ 55636 w 197453"/>
                    <a:gd name="connsiteY377" fmla="*/ 25908 h 229142"/>
                    <a:gd name="connsiteX378" fmla="*/ 57207 w 197453"/>
                    <a:gd name="connsiteY378" fmla="*/ 26718 h 229142"/>
                    <a:gd name="connsiteX379" fmla="*/ 61122 w 197453"/>
                    <a:gd name="connsiteY379" fmla="*/ 23479 h 229142"/>
                    <a:gd name="connsiteX380" fmla="*/ 61122 w 197453"/>
                    <a:gd name="connsiteY380" fmla="*/ 21860 h 229142"/>
                    <a:gd name="connsiteX381" fmla="*/ 58769 w 197453"/>
                    <a:gd name="connsiteY381" fmla="*/ 16192 h 229142"/>
                    <a:gd name="connsiteX382" fmla="*/ 58769 w 197453"/>
                    <a:gd name="connsiteY382" fmla="*/ 15383 h 229142"/>
                    <a:gd name="connsiteX383" fmla="*/ 61122 w 197453"/>
                    <a:gd name="connsiteY383" fmla="*/ 0 h 229142"/>
                    <a:gd name="connsiteX384" fmla="*/ 61122 w 197453"/>
                    <a:gd name="connsiteY384" fmla="*/ 0 h 229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</a:cxnLst>
                  <a:rect l="l" t="t" r="r" b="b"/>
                  <a:pathLst>
                    <a:path w="197453" h="229142">
                      <a:moveTo>
                        <a:pt x="61103" y="0"/>
                      </a:moveTo>
                      <a:lnTo>
                        <a:pt x="75990" y="55054"/>
                      </a:lnTo>
                      <a:lnTo>
                        <a:pt x="77562" y="56674"/>
                      </a:lnTo>
                      <a:lnTo>
                        <a:pt x="77562" y="56674"/>
                      </a:lnTo>
                      <a:lnTo>
                        <a:pt x="77562" y="58293"/>
                      </a:lnTo>
                      <a:lnTo>
                        <a:pt x="75990" y="61532"/>
                      </a:lnTo>
                      <a:lnTo>
                        <a:pt x="77562" y="61532"/>
                      </a:lnTo>
                      <a:lnTo>
                        <a:pt x="78343" y="63151"/>
                      </a:lnTo>
                      <a:lnTo>
                        <a:pt x="79905" y="63960"/>
                      </a:lnTo>
                      <a:lnTo>
                        <a:pt x="81477" y="63151"/>
                      </a:lnTo>
                      <a:lnTo>
                        <a:pt x="82258" y="63151"/>
                      </a:lnTo>
                      <a:lnTo>
                        <a:pt x="83820" y="64770"/>
                      </a:lnTo>
                      <a:lnTo>
                        <a:pt x="86173" y="64770"/>
                      </a:lnTo>
                      <a:lnTo>
                        <a:pt x="90878" y="61532"/>
                      </a:lnTo>
                      <a:lnTo>
                        <a:pt x="91659" y="62341"/>
                      </a:lnTo>
                      <a:lnTo>
                        <a:pt x="94792" y="62341"/>
                      </a:lnTo>
                      <a:lnTo>
                        <a:pt x="94792" y="63960"/>
                      </a:lnTo>
                      <a:lnTo>
                        <a:pt x="94792" y="63151"/>
                      </a:lnTo>
                      <a:lnTo>
                        <a:pt x="97145" y="66389"/>
                      </a:lnTo>
                      <a:lnTo>
                        <a:pt x="98717" y="67199"/>
                      </a:lnTo>
                      <a:lnTo>
                        <a:pt x="99498" y="70447"/>
                      </a:lnTo>
                      <a:lnTo>
                        <a:pt x="101060" y="70447"/>
                      </a:lnTo>
                      <a:lnTo>
                        <a:pt x="102632" y="72066"/>
                      </a:lnTo>
                      <a:lnTo>
                        <a:pt x="103413" y="73685"/>
                      </a:lnTo>
                      <a:lnTo>
                        <a:pt x="102632" y="76114"/>
                      </a:lnTo>
                      <a:lnTo>
                        <a:pt x="102632" y="76924"/>
                      </a:lnTo>
                      <a:lnTo>
                        <a:pt x="102632" y="81782"/>
                      </a:lnTo>
                      <a:lnTo>
                        <a:pt x="101060" y="80972"/>
                      </a:lnTo>
                      <a:lnTo>
                        <a:pt x="99498" y="80972"/>
                      </a:lnTo>
                      <a:lnTo>
                        <a:pt x="98717" y="82591"/>
                      </a:lnTo>
                      <a:lnTo>
                        <a:pt x="99498" y="85020"/>
                      </a:lnTo>
                      <a:lnTo>
                        <a:pt x="99498" y="84211"/>
                      </a:lnTo>
                      <a:lnTo>
                        <a:pt x="106546" y="96355"/>
                      </a:lnTo>
                      <a:lnTo>
                        <a:pt x="106546" y="96355"/>
                      </a:lnTo>
                      <a:lnTo>
                        <a:pt x="114385" y="108499"/>
                      </a:lnTo>
                      <a:lnTo>
                        <a:pt x="117520" y="111738"/>
                      </a:lnTo>
                      <a:lnTo>
                        <a:pt x="118300" y="113357"/>
                      </a:lnTo>
                      <a:lnTo>
                        <a:pt x="119872" y="113357"/>
                      </a:lnTo>
                      <a:lnTo>
                        <a:pt x="119872" y="114976"/>
                      </a:lnTo>
                      <a:lnTo>
                        <a:pt x="118300" y="115786"/>
                      </a:lnTo>
                      <a:lnTo>
                        <a:pt x="117520" y="114976"/>
                      </a:lnTo>
                      <a:lnTo>
                        <a:pt x="115948" y="117405"/>
                      </a:lnTo>
                      <a:lnTo>
                        <a:pt x="115948" y="118215"/>
                      </a:lnTo>
                      <a:lnTo>
                        <a:pt x="114385" y="119024"/>
                      </a:lnTo>
                      <a:lnTo>
                        <a:pt x="114385" y="121453"/>
                      </a:lnTo>
                      <a:lnTo>
                        <a:pt x="115948" y="122263"/>
                      </a:lnTo>
                      <a:lnTo>
                        <a:pt x="117520" y="123882"/>
                      </a:lnTo>
                      <a:lnTo>
                        <a:pt x="117520" y="126311"/>
                      </a:lnTo>
                      <a:lnTo>
                        <a:pt x="117520" y="128740"/>
                      </a:lnTo>
                      <a:lnTo>
                        <a:pt x="119872" y="129550"/>
                      </a:lnTo>
                      <a:lnTo>
                        <a:pt x="119872" y="129550"/>
                      </a:lnTo>
                      <a:lnTo>
                        <a:pt x="121434" y="129550"/>
                      </a:lnTo>
                      <a:lnTo>
                        <a:pt x="122215" y="131169"/>
                      </a:lnTo>
                      <a:lnTo>
                        <a:pt x="122215" y="130359"/>
                      </a:lnTo>
                      <a:lnTo>
                        <a:pt x="123787" y="131169"/>
                      </a:lnTo>
                      <a:lnTo>
                        <a:pt x="123787" y="130359"/>
                      </a:lnTo>
                      <a:lnTo>
                        <a:pt x="167678" y="157077"/>
                      </a:lnTo>
                      <a:lnTo>
                        <a:pt x="175517" y="159506"/>
                      </a:lnTo>
                      <a:lnTo>
                        <a:pt x="175517" y="160315"/>
                      </a:lnTo>
                      <a:lnTo>
                        <a:pt x="177079" y="161125"/>
                      </a:lnTo>
                      <a:lnTo>
                        <a:pt x="178651" y="161935"/>
                      </a:lnTo>
                      <a:lnTo>
                        <a:pt x="181003" y="160315"/>
                      </a:lnTo>
                      <a:lnTo>
                        <a:pt x="182566" y="157886"/>
                      </a:lnTo>
                      <a:lnTo>
                        <a:pt x="182566" y="158696"/>
                      </a:lnTo>
                      <a:lnTo>
                        <a:pt x="183346" y="158696"/>
                      </a:lnTo>
                      <a:lnTo>
                        <a:pt x="184918" y="160315"/>
                      </a:lnTo>
                      <a:lnTo>
                        <a:pt x="184918" y="160315"/>
                      </a:lnTo>
                      <a:lnTo>
                        <a:pt x="186480" y="157886"/>
                      </a:lnTo>
                      <a:lnTo>
                        <a:pt x="186480" y="157886"/>
                      </a:lnTo>
                      <a:lnTo>
                        <a:pt x="188052" y="156267"/>
                      </a:lnTo>
                      <a:lnTo>
                        <a:pt x="188833" y="157077"/>
                      </a:lnTo>
                      <a:lnTo>
                        <a:pt x="191967" y="155458"/>
                      </a:lnTo>
                      <a:lnTo>
                        <a:pt x="192748" y="155458"/>
                      </a:lnTo>
                      <a:lnTo>
                        <a:pt x="192748" y="154648"/>
                      </a:lnTo>
                      <a:lnTo>
                        <a:pt x="195882" y="153029"/>
                      </a:lnTo>
                      <a:lnTo>
                        <a:pt x="195882" y="153029"/>
                      </a:lnTo>
                      <a:lnTo>
                        <a:pt x="197453" y="154648"/>
                      </a:lnTo>
                      <a:lnTo>
                        <a:pt x="197453" y="154648"/>
                      </a:lnTo>
                      <a:lnTo>
                        <a:pt x="195882" y="154648"/>
                      </a:lnTo>
                      <a:lnTo>
                        <a:pt x="195882" y="157077"/>
                      </a:lnTo>
                      <a:lnTo>
                        <a:pt x="195882" y="157886"/>
                      </a:lnTo>
                      <a:lnTo>
                        <a:pt x="194320" y="159506"/>
                      </a:lnTo>
                      <a:lnTo>
                        <a:pt x="191967" y="161935"/>
                      </a:lnTo>
                      <a:lnTo>
                        <a:pt x="191967" y="162744"/>
                      </a:lnTo>
                      <a:lnTo>
                        <a:pt x="190395" y="161935"/>
                      </a:lnTo>
                      <a:lnTo>
                        <a:pt x="186480" y="164363"/>
                      </a:lnTo>
                      <a:lnTo>
                        <a:pt x="186480" y="166792"/>
                      </a:lnTo>
                      <a:lnTo>
                        <a:pt x="184908" y="168412"/>
                      </a:lnTo>
                      <a:lnTo>
                        <a:pt x="183346" y="170031"/>
                      </a:lnTo>
                      <a:lnTo>
                        <a:pt x="182566" y="170031"/>
                      </a:lnTo>
                      <a:lnTo>
                        <a:pt x="180994" y="169221"/>
                      </a:lnTo>
                      <a:lnTo>
                        <a:pt x="179422" y="170031"/>
                      </a:lnTo>
                      <a:lnTo>
                        <a:pt x="178651" y="171650"/>
                      </a:lnTo>
                      <a:lnTo>
                        <a:pt x="175507" y="173269"/>
                      </a:lnTo>
                      <a:lnTo>
                        <a:pt x="174727" y="173269"/>
                      </a:lnTo>
                      <a:lnTo>
                        <a:pt x="173164" y="174888"/>
                      </a:lnTo>
                      <a:lnTo>
                        <a:pt x="171593" y="174888"/>
                      </a:lnTo>
                      <a:lnTo>
                        <a:pt x="171593" y="174888"/>
                      </a:lnTo>
                      <a:lnTo>
                        <a:pt x="170031" y="174888"/>
                      </a:lnTo>
                      <a:lnTo>
                        <a:pt x="170031" y="176508"/>
                      </a:lnTo>
                      <a:lnTo>
                        <a:pt x="169250" y="175698"/>
                      </a:lnTo>
                      <a:lnTo>
                        <a:pt x="167678" y="178127"/>
                      </a:lnTo>
                      <a:lnTo>
                        <a:pt x="165325" y="178127"/>
                      </a:lnTo>
                      <a:lnTo>
                        <a:pt x="162192" y="180556"/>
                      </a:lnTo>
                      <a:lnTo>
                        <a:pt x="158277" y="181366"/>
                      </a:lnTo>
                      <a:lnTo>
                        <a:pt x="154353" y="182985"/>
                      </a:lnTo>
                      <a:lnTo>
                        <a:pt x="148866" y="184604"/>
                      </a:lnTo>
                      <a:lnTo>
                        <a:pt x="146514" y="185414"/>
                      </a:lnTo>
                      <a:lnTo>
                        <a:pt x="144952" y="187842"/>
                      </a:lnTo>
                      <a:lnTo>
                        <a:pt x="144170" y="185414"/>
                      </a:lnTo>
                      <a:lnTo>
                        <a:pt x="134769" y="189462"/>
                      </a:lnTo>
                      <a:lnTo>
                        <a:pt x="134769" y="187842"/>
                      </a:lnTo>
                      <a:lnTo>
                        <a:pt x="131626" y="187842"/>
                      </a:lnTo>
                      <a:lnTo>
                        <a:pt x="130064" y="189462"/>
                      </a:lnTo>
                      <a:lnTo>
                        <a:pt x="129283" y="189462"/>
                      </a:lnTo>
                      <a:lnTo>
                        <a:pt x="127711" y="189462"/>
                      </a:lnTo>
                      <a:lnTo>
                        <a:pt x="126149" y="190271"/>
                      </a:lnTo>
                      <a:lnTo>
                        <a:pt x="123797" y="191081"/>
                      </a:lnTo>
                      <a:lnTo>
                        <a:pt x="123797" y="188652"/>
                      </a:lnTo>
                      <a:lnTo>
                        <a:pt x="122225" y="187842"/>
                      </a:lnTo>
                      <a:lnTo>
                        <a:pt x="121444" y="189462"/>
                      </a:lnTo>
                      <a:lnTo>
                        <a:pt x="121444" y="191891"/>
                      </a:lnTo>
                      <a:lnTo>
                        <a:pt x="118310" y="195939"/>
                      </a:lnTo>
                      <a:lnTo>
                        <a:pt x="117529" y="195939"/>
                      </a:lnTo>
                      <a:lnTo>
                        <a:pt x="117529" y="199187"/>
                      </a:lnTo>
                      <a:lnTo>
                        <a:pt x="117529" y="200806"/>
                      </a:lnTo>
                      <a:lnTo>
                        <a:pt x="118310" y="201616"/>
                      </a:lnTo>
                      <a:lnTo>
                        <a:pt x="118310" y="201616"/>
                      </a:lnTo>
                      <a:lnTo>
                        <a:pt x="119882" y="203235"/>
                      </a:lnTo>
                      <a:lnTo>
                        <a:pt x="119882" y="204045"/>
                      </a:lnTo>
                      <a:lnTo>
                        <a:pt x="121444" y="204854"/>
                      </a:lnTo>
                      <a:lnTo>
                        <a:pt x="122225" y="205664"/>
                      </a:lnTo>
                      <a:lnTo>
                        <a:pt x="123797" y="206473"/>
                      </a:lnTo>
                      <a:lnTo>
                        <a:pt x="123797" y="208093"/>
                      </a:lnTo>
                      <a:lnTo>
                        <a:pt x="123797" y="208902"/>
                      </a:lnTo>
                      <a:lnTo>
                        <a:pt x="121444" y="212141"/>
                      </a:lnTo>
                      <a:lnTo>
                        <a:pt x="121444" y="212141"/>
                      </a:lnTo>
                      <a:lnTo>
                        <a:pt x="122225" y="212141"/>
                      </a:lnTo>
                      <a:lnTo>
                        <a:pt x="123797" y="212141"/>
                      </a:lnTo>
                      <a:lnTo>
                        <a:pt x="123797" y="218618"/>
                      </a:lnTo>
                      <a:lnTo>
                        <a:pt x="122225" y="218618"/>
                      </a:lnTo>
                      <a:lnTo>
                        <a:pt x="122225" y="219427"/>
                      </a:lnTo>
                      <a:lnTo>
                        <a:pt x="119872" y="220237"/>
                      </a:lnTo>
                      <a:lnTo>
                        <a:pt x="118310" y="221856"/>
                      </a:lnTo>
                      <a:lnTo>
                        <a:pt x="117529" y="223476"/>
                      </a:lnTo>
                      <a:lnTo>
                        <a:pt x="115957" y="224285"/>
                      </a:lnTo>
                      <a:lnTo>
                        <a:pt x="114385" y="225095"/>
                      </a:lnTo>
                      <a:lnTo>
                        <a:pt x="114385" y="222666"/>
                      </a:lnTo>
                      <a:lnTo>
                        <a:pt x="114385" y="221047"/>
                      </a:lnTo>
                      <a:lnTo>
                        <a:pt x="114385" y="220237"/>
                      </a:lnTo>
                      <a:lnTo>
                        <a:pt x="114385" y="218618"/>
                      </a:lnTo>
                      <a:lnTo>
                        <a:pt x="112823" y="221047"/>
                      </a:lnTo>
                      <a:lnTo>
                        <a:pt x="110471" y="222666"/>
                      </a:lnTo>
                      <a:lnTo>
                        <a:pt x="108899" y="223476"/>
                      </a:lnTo>
                      <a:lnTo>
                        <a:pt x="108899" y="223476"/>
                      </a:lnTo>
                      <a:lnTo>
                        <a:pt x="106556" y="225904"/>
                      </a:lnTo>
                      <a:lnTo>
                        <a:pt x="104984" y="225095"/>
                      </a:lnTo>
                      <a:lnTo>
                        <a:pt x="104984" y="226714"/>
                      </a:lnTo>
                      <a:lnTo>
                        <a:pt x="104984" y="227524"/>
                      </a:lnTo>
                      <a:lnTo>
                        <a:pt x="103413" y="227524"/>
                      </a:lnTo>
                      <a:lnTo>
                        <a:pt x="103413" y="227524"/>
                      </a:lnTo>
                      <a:lnTo>
                        <a:pt x="102632" y="225904"/>
                      </a:lnTo>
                      <a:lnTo>
                        <a:pt x="102632" y="226714"/>
                      </a:lnTo>
                      <a:lnTo>
                        <a:pt x="99498" y="225095"/>
                      </a:lnTo>
                      <a:lnTo>
                        <a:pt x="98717" y="227524"/>
                      </a:lnTo>
                      <a:lnTo>
                        <a:pt x="98717" y="227524"/>
                      </a:lnTo>
                      <a:lnTo>
                        <a:pt x="97155" y="226714"/>
                      </a:lnTo>
                      <a:lnTo>
                        <a:pt x="97155" y="225904"/>
                      </a:lnTo>
                      <a:lnTo>
                        <a:pt x="97155" y="225095"/>
                      </a:lnTo>
                      <a:lnTo>
                        <a:pt x="95583" y="225904"/>
                      </a:lnTo>
                      <a:lnTo>
                        <a:pt x="94802" y="226714"/>
                      </a:lnTo>
                      <a:lnTo>
                        <a:pt x="94802" y="226714"/>
                      </a:lnTo>
                      <a:lnTo>
                        <a:pt x="93240" y="229143"/>
                      </a:lnTo>
                      <a:lnTo>
                        <a:pt x="91668" y="228333"/>
                      </a:lnTo>
                      <a:lnTo>
                        <a:pt x="90887" y="227524"/>
                      </a:lnTo>
                      <a:lnTo>
                        <a:pt x="90887" y="226714"/>
                      </a:lnTo>
                      <a:lnTo>
                        <a:pt x="90887" y="225095"/>
                      </a:lnTo>
                      <a:lnTo>
                        <a:pt x="90106" y="224285"/>
                      </a:lnTo>
                      <a:lnTo>
                        <a:pt x="91678" y="221047"/>
                      </a:lnTo>
                      <a:lnTo>
                        <a:pt x="91678" y="220237"/>
                      </a:lnTo>
                      <a:lnTo>
                        <a:pt x="91678" y="216189"/>
                      </a:lnTo>
                      <a:lnTo>
                        <a:pt x="91678" y="214570"/>
                      </a:lnTo>
                      <a:lnTo>
                        <a:pt x="91678" y="214570"/>
                      </a:lnTo>
                      <a:lnTo>
                        <a:pt x="91678" y="213760"/>
                      </a:lnTo>
                      <a:lnTo>
                        <a:pt x="91678" y="212950"/>
                      </a:lnTo>
                      <a:lnTo>
                        <a:pt x="91678" y="212141"/>
                      </a:lnTo>
                      <a:lnTo>
                        <a:pt x="90897" y="211331"/>
                      </a:lnTo>
                      <a:lnTo>
                        <a:pt x="89325" y="210522"/>
                      </a:lnTo>
                      <a:lnTo>
                        <a:pt x="89325" y="210522"/>
                      </a:lnTo>
                      <a:lnTo>
                        <a:pt x="87763" y="209712"/>
                      </a:lnTo>
                      <a:lnTo>
                        <a:pt x="86192" y="205664"/>
                      </a:lnTo>
                      <a:lnTo>
                        <a:pt x="85410" y="205664"/>
                      </a:lnTo>
                      <a:lnTo>
                        <a:pt x="85410" y="204045"/>
                      </a:lnTo>
                      <a:lnTo>
                        <a:pt x="85410" y="203235"/>
                      </a:lnTo>
                      <a:lnTo>
                        <a:pt x="83839" y="203235"/>
                      </a:lnTo>
                      <a:lnTo>
                        <a:pt x="82277" y="201616"/>
                      </a:lnTo>
                      <a:lnTo>
                        <a:pt x="79924" y="202425"/>
                      </a:lnTo>
                      <a:lnTo>
                        <a:pt x="78362" y="202425"/>
                      </a:lnTo>
                      <a:lnTo>
                        <a:pt x="78362" y="201616"/>
                      </a:lnTo>
                      <a:lnTo>
                        <a:pt x="78362" y="199187"/>
                      </a:lnTo>
                      <a:lnTo>
                        <a:pt x="78362" y="196748"/>
                      </a:lnTo>
                      <a:lnTo>
                        <a:pt x="77571" y="197558"/>
                      </a:lnTo>
                      <a:lnTo>
                        <a:pt x="77571" y="197558"/>
                      </a:lnTo>
                      <a:lnTo>
                        <a:pt x="76009" y="196748"/>
                      </a:lnTo>
                      <a:lnTo>
                        <a:pt x="76009" y="197558"/>
                      </a:lnTo>
                      <a:lnTo>
                        <a:pt x="72876" y="199987"/>
                      </a:lnTo>
                      <a:lnTo>
                        <a:pt x="72094" y="199177"/>
                      </a:lnTo>
                      <a:lnTo>
                        <a:pt x="70523" y="200796"/>
                      </a:lnTo>
                      <a:lnTo>
                        <a:pt x="68961" y="201606"/>
                      </a:lnTo>
                      <a:lnTo>
                        <a:pt x="68180" y="201606"/>
                      </a:lnTo>
                      <a:lnTo>
                        <a:pt x="66608" y="198368"/>
                      </a:lnTo>
                      <a:lnTo>
                        <a:pt x="66608" y="197558"/>
                      </a:lnTo>
                      <a:lnTo>
                        <a:pt x="66608" y="195129"/>
                      </a:lnTo>
                      <a:lnTo>
                        <a:pt x="66608" y="195129"/>
                      </a:lnTo>
                      <a:lnTo>
                        <a:pt x="66608" y="191891"/>
                      </a:lnTo>
                      <a:lnTo>
                        <a:pt x="64255" y="192700"/>
                      </a:lnTo>
                      <a:lnTo>
                        <a:pt x="62693" y="192700"/>
                      </a:lnTo>
                      <a:lnTo>
                        <a:pt x="59560" y="193510"/>
                      </a:lnTo>
                      <a:lnTo>
                        <a:pt x="58778" y="193510"/>
                      </a:lnTo>
                      <a:lnTo>
                        <a:pt x="58778" y="192700"/>
                      </a:lnTo>
                      <a:lnTo>
                        <a:pt x="57207" y="191891"/>
                      </a:lnTo>
                      <a:lnTo>
                        <a:pt x="55636" y="191891"/>
                      </a:lnTo>
                      <a:lnTo>
                        <a:pt x="54854" y="191891"/>
                      </a:lnTo>
                      <a:lnTo>
                        <a:pt x="54854" y="191081"/>
                      </a:lnTo>
                      <a:lnTo>
                        <a:pt x="53292" y="191891"/>
                      </a:lnTo>
                      <a:lnTo>
                        <a:pt x="51721" y="191891"/>
                      </a:lnTo>
                      <a:lnTo>
                        <a:pt x="50939" y="191891"/>
                      </a:lnTo>
                      <a:lnTo>
                        <a:pt x="49377" y="189462"/>
                      </a:lnTo>
                      <a:lnTo>
                        <a:pt x="49377" y="189462"/>
                      </a:lnTo>
                      <a:lnTo>
                        <a:pt x="49377" y="188652"/>
                      </a:lnTo>
                      <a:lnTo>
                        <a:pt x="50939" y="186223"/>
                      </a:lnTo>
                      <a:lnTo>
                        <a:pt x="51721" y="186223"/>
                      </a:lnTo>
                      <a:lnTo>
                        <a:pt x="51721" y="185414"/>
                      </a:lnTo>
                      <a:lnTo>
                        <a:pt x="53292" y="182985"/>
                      </a:lnTo>
                      <a:lnTo>
                        <a:pt x="53292" y="183794"/>
                      </a:lnTo>
                      <a:lnTo>
                        <a:pt x="53292" y="181366"/>
                      </a:lnTo>
                      <a:lnTo>
                        <a:pt x="53292" y="182985"/>
                      </a:lnTo>
                      <a:lnTo>
                        <a:pt x="55645" y="182985"/>
                      </a:lnTo>
                      <a:lnTo>
                        <a:pt x="57207" y="183794"/>
                      </a:lnTo>
                      <a:lnTo>
                        <a:pt x="57207" y="181366"/>
                      </a:lnTo>
                      <a:lnTo>
                        <a:pt x="58778" y="180556"/>
                      </a:lnTo>
                      <a:lnTo>
                        <a:pt x="59560" y="179746"/>
                      </a:lnTo>
                      <a:lnTo>
                        <a:pt x="59560" y="179746"/>
                      </a:lnTo>
                      <a:lnTo>
                        <a:pt x="61122" y="179746"/>
                      </a:lnTo>
                      <a:lnTo>
                        <a:pt x="61122" y="178127"/>
                      </a:lnTo>
                      <a:lnTo>
                        <a:pt x="61122" y="178127"/>
                      </a:lnTo>
                      <a:lnTo>
                        <a:pt x="61122" y="175698"/>
                      </a:lnTo>
                      <a:lnTo>
                        <a:pt x="61122" y="175698"/>
                      </a:lnTo>
                      <a:lnTo>
                        <a:pt x="59560" y="174888"/>
                      </a:lnTo>
                      <a:lnTo>
                        <a:pt x="59560" y="170840"/>
                      </a:lnTo>
                      <a:lnTo>
                        <a:pt x="59560" y="170031"/>
                      </a:lnTo>
                      <a:lnTo>
                        <a:pt x="61122" y="168412"/>
                      </a:lnTo>
                      <a:lnTo>
                        <a:pt x="61122" y="165173"/>
                      </a:lnTo>
                      <a:lnTo>
                        <a:pt x="62693" y="163554"/>
                      </a:lnTo>
                      <a:lnTo>
                        <a:pt x="64255" y="161125"/>
                      </a:lnTo>
                      <a:lnTo>
                        <a:pt x="64255" y="161935"/>
                      </a:lnTo>
                      <a:lnTo>
                        <a:pt x="64255" y="160315"/>
                      </a:lnTo>
                      <a:lnTo>
                        <a:pt x="64255" y="159506"/>
                      </a:lnTo>
                      <a:lnTo>
                        <a:pt x="62693" y="157886"/>
                      </a:lnTo>
                      <a:lnTo>
                        <a:pt x="62693" y="157886"/>
                      </a:lnTo>
                      <a:lnTo>
                        <a:pt x="62693" y="156267"/>
                      </a:lnTo>
                      <a:lnTo>
                        <a:pt x="62693" y="155458"/>
                      </a:lnTo>
                      <a:lnTo>
                        <a:pt x="59560" y="157886"/>
                      </a:lnTo>
                      <a:lnTo>
                        <a:pt x="57207" y="157077"/>
                      </a:lnTo>
                      <a:lnTo>
                        <a:pt x="54854" y="158696"/>
                      </a:lnTo>
                      <a:lnTo>
                        <a:pt x="53292" y="157886"/>
                      </a:lnTo>
                      <a:lnTo>
                        <a:pt x="53292" y="157077"/>
                      </a:lnTo>
                      <a:lnTo>
                        <a:pt x="53292" y="155458"/>
                      </a:lnTo>
                      <a:lnTo>
                        <a:pt x="51721" y="153029"/>
                      </a:lnTo>
                      <a:lnTo>
                        <a:pt x="50939" y="153029"/>
                      </a:lnTo>
                      <a:lnTo>
                        <a:pt x="49368" y="151409"/>
                      </a:lnTo>
                      <a:lnTo>
                        <a:pt x="49368" y="151409"/>
                      </a:lnTo>
                      <a:lnTo>
                        <a:pt x="47806" y="152219"/>
                      </a:lnTo>
                      <a:lnTo>
                        <a:pt x="46234" y="152219"/>
                      </a:lnTo>
                      <a:lnTo>
                        <a:pt x="43882" y="153029"/>
                      </a:lnTo>
                      <a:lnTo>
                        <a:pt x="41538" y="151409"/>
                      </a:lnTo>
                      <a:lnTo>
                        <a:pt x="41538" y="149790"/>
                      </a:lnTo>
                      <a:lnTo>
                        <a:pt x="41538" y="148171"/>
                      </a:lnTo>
                      <a:lnTo>
                        <a:pt x="41538" y="145742"/>
                      </a:lnTo>
                      <a:lnTo>
                        <a:pt x="42320" y="143313"/>
                      </a:lnTo>
                      <a:lnTo>
                        <a:pt x="42320" y="142504"/>
                      </a:lnTo>
                      <a:lnTo>
                        <a:pt x="41538" y="141694"/>
                      </a:lnTo>
                      <a:lnTo>
                        <a:pt x="39967" y="142504"/>
                      </a:lnTo>
                      <a:lnTo>
                        <a:pt x="41538" y="138455"/>
                      </a:lnTo>
                      <a:lnTo>
                        <a:pt x="39967" y="138455"/>
                      </a:lnTo>
                      <a:lnTo>
                        <a:pt x="39967" y="136836"/>
                      </a:lnTo>
                      <a:lnTo>
                        <a:pt x="39967" y="136027"/>
                      </a:lnTo>
                      <a:lnTo>
                        <a:pt x="41538" y="136836"/>
                      </a:lnTo>
                      <a:lnTo>
                        <a:pt x="42320" y="134407"/>
                      </a:lnTo>
                      <a:lnTo>
                        <a:pt x="42320" y="132788"/>
                      </a:lnTo>
                      <a:lnTo>
                        <a:pt x="45453" y="131978"/>
                      </a:lnTo>
                      <a:lnTo>
                        <a:pt x="45453" y="132788"/>
                      </a:lnTo>
                      <a:lnTo>
                        <a:pt x="49368" y="132788"/>
                      </a:lnTo>
                      <a:lnTo>
                        <a:pt x="49368" y="130359"/>
                      </a:lnTo>
                      <a:lnTo>
                        <a:pt x="50939" y="130359"/>
                      </a:lnTo>
                      <a:lnTo>
                        <a:pt x="50939" y="128740"/>
                      </a:lnTo>
                      <a:lnTo>
                        <a:pt x="53292" y="128740"/>
                      </a:lnTo>
                      <a:lnTo>
                        <a:pt x="53292" y="128740"/>
                      </a:lnTo>
                      <a:lnTo>
                        <a:pt x="54854" y="129550"/>
                      </a:lnTo>
                      <a:lnTo>
                        <a:pt x="55636" y="128740"/>
                      </a:lnTo>
                      <a:lnTo>
                        <a:pt x="57207" y="127930"/>
                      </a:lnTo>
                      <a:lnTo>
                        <a:pt x="57207" y="127930"/>
                      </a:lnTo>
                      <a:lnTo>
                        <a:pt x="57207" y="127930"/>
                      </a:lnTo>
                      <a:lnTo>
                        <a:pt x="54854" y="126311"/>
                      </a:lnTo>
                      <a:lnTo>
                        <a:pt x="53283" y="125501"/>
                      </a:lnTo>
                      <a:lnTo>
                        <a:pt x="53283" y="123882"/>
                      </a:lnTo>
                      <a:lnTo>
                        <a:pt x="54854" y="123073"/>
                      </a:lnTo>
                      <a:lnTo>
                        <a:pt x="54854" y="120644"/>
                      </a:lnTo>
                      <a:lnTo>
                        <a:pt x="51721" y="119024"/>
                      </a:lnTo>
                      <a:lnTo>
                        <a:pt x="51721" y="116596"/>
                      </a:lnTo>
                      <a:lnTo>
                        <a:pt x="50939" y="118215"/>
                      </a:lnTo>
                      <a:lnTo>
                        <a:pt x="47806" y="114976"/>
                      </a:lnTo>
                      <a:lnTo>
                        <a:pt x="47806" y="114976"/>
                      </a:lnTo>
                      <a:lnTo>
                        <a:pt x="45453" y="112547"/>
                      </a:lnTo>
                      <a:lnTo>
                        <a:pt x="45453" y="110928"/>
                      </a:lnTo>
                      <a:lnTo>
                        <a:pt x="41529" y="110119"/>
                      </a:lnTo>
                      <a:lnTo>
                        <a:pt x="41529" y="106880"/>
                      </a:lnTo>
                      <a:lnTo>
                        <a:pt x="38395" y="106070"/>
                      </a:lnTo>
                      <a:lnTo>
                        <a:pt x="37614" y="102832"/>
                      </a:lnTo>
                      <a:lnTo>
                        <a:pt x="23508" y="123073"/>
                      </a:lnTo>
                      <a:lnTo>
                        <a:pt x="22727" y="123073"/>
                      </a:lnTo>
                      <a:lnTo>
                        <a:pt x="22727" y="120644"/>
                      </a:lnTo>
                      <a:lnTo>
                        <a:pt x="19593" y="119834"/>
                      </a:lnTo>
                      <a:lnTo>
                        <a:pt x="17240" y="118215"/>
                      </a:lnTo>
                      <a:lnTo>
                        <a:pt x="14887" y="114976"/>
                      </a:lnTo>
                      <a:lnTo>
                        <a:pt x="11754" y="111738"/>
                      </a:lnTo>
                      <a:lnTo>
                        <a:pt x="9401" y="109309"/>
                      </a:lnTo>
                      <a:lnTo>
                        <a:pt x="10182" y="108499"/>
                      </a:lnTo>
                      <a:lnTo>
                        <a:pt x="9401" y="108499"/>
                      </a:lnTo>
                      <a:lnTo>
                        <a:pt x="9401" y="106880"/>
                      </a:lnTo>
                      <a:lnTo>
                        <a:pt x="7839" y="107690"/>
                      </a:lnTo>
                      <a:lnTo>
                        <a:pt x="9401" y="103641"/>
                      </a:lnTo>
                      <a:lnTo>
                        <a:pt x="9401" y="102022"/>
                      </a:lnTo>
                      <a:lnTo>
                        <a:pt x="7839" y="102022"/>
                      </a:lnTo>
                      <a:lnTo>
                        <a:pt x="3915" y="102022"/>
                      </a:lnTo>
                      <a:lnTo>
                        <a:pt x="2353" y="101213"/>
                      </a:lnTo>
                      <a:lnTo>
                        <a:pt x="2353" y="101213"/>
                      </a:lnTo>
                      <a:lnTo>
                        <a:pt x="3915" y="99593"/>
                      </a:lnTo>
                      <a:lnTo>
                        <a:pt x="5486" y="97974"/>
                      </a:lnTo>
                      <a:lnTo>
                        <a:pt x="5486" y="96355"/>
                      </a:lnTo>
                      <a:lnTo>
                        <a:pt x="3915" y="97165"/>
                      </a:lnTo>
                      <a:lnTo>
                        <a:pt x="2353" y="91497"/>
                      </a:lnTo>
                      <a:lnTo>
                        <a:pt x="1571" y="91497"/>
                      </a:lnTo>
                      <a:lnTo>
                        <a:pt x="0" y="90687"/>
                      </a:lnTo>
                      <a:lnTo>
                        <a:pt x="0" y="88259"/>
                      </a:lnTo>
                      <a:lnTo>
                        <a:pt x="1571" y="86639"/>
                      </a:lnTo>
                      <a:lnTo>
                        <a:pt x="5486" y="80972"/>
                      </a:lnTo>
                      <a:lnTo>
                        <a:pt x="7839" y="78543"/>
                      </a:lnTo>
                      <a:lnTo>
                        <a:pt x="11754" y="75305"/>
                      </a:lnTo>
                      <a:lnTo>
                        <a:pt x="13325" y="72876"/>
                      </a:lnTo>
                      <a:lnTo>
                        <a:pt x="15678" y="71257"/>
                      </a:lnTo>
                      <a:lnTo>
                        <a:pt x="15678" y="69637"/>
                      </a:lnTo>
                      <a:lnTo>
                        <a:pt x="15678" y="70447"/>
                      </a:lnTo>
                      <a:lnTo>
                        <a:pt x="17240" y="68008"/>
                      </a:lnTo>
                      <a:lnTo>
                        <a:pt x="21164" y="64770"/>
                      </a:lnTo>
                      <a:lnTo>
                        <a:pt x="23517" y="61532"/>
                      </a:lnTo>
                      <a:lnTo>
                        <a:pt x="28213" y="59103"/>
                      </a:lnTo>
                      <a:lnTo>
                        <a:pt x="28994" y="59912"/>
                      </a:lnTo>
                      <a:lnTo>
                        <a:pt x="30566" y="57483"/>
                      </a:lnTo>
                      <a:lnTo>
                        <a:pt x="30566" y="55864"/>
                      </a:lnTo>
                      <a:lnTo>
                        <a:pt x="36052" y="53435"/>
                      </a:lnTo>
                      <a:lnTo>
                        <a:pt x="39967" y="49387"/>
                      </a:lnTo>
                      <a:lnTo>
                        <a:pt x="39967" y="51006"/>
                      </a:lnTo>
                      <a:lnTo>
                        <a:pt x="41538" y="51006"/>
                      </a:lnTo>
                      <a:lnTo>
                        <a:pt x="42320" y="50197"/>
                      </a:lnTo>
                      <a:lnTo>
                        <a:pt x="42320" y="49387"/>
                      </a:lnTo>
                      <a:lnTo>
                        <a:pt x="43882" y="46958"/>
                      </a:lnTo>
                      <a:lnTo>
                        <a:pt x="43882" y="46149"/>
                      </a:lnTo>
                      <a:lnTo>
                        <a:pt x="43882" y="46149"/>
                      </a:lnTo>
                      <a:lnTo>
                        <a:pt x="43882" y="42910"/>
                      </a:lnTo>
                      <a:lnTo>
                        <a:pt x="45453" y="42100"/>
                      </a:lnTo>
                      <a:lnTo>
                        <a:pt x="45453" y="40481"/>
                      </a:lnTo>
                      <a:lnTo>
                        <a:pt x="45453" y="40481"/>
                      </a:lnTo>
                      <a:lnTo>
                        <a:pt x="46234" y="36433"/>
                      </a:lnTo>
                      <a:lnTo>
                        <a:pt x="47806" y="35624"/>
                      </a:lnTo>
                      <a:lnTo>
                        <a:pt x="49368" y="33195"/>
                      </a:lnTo>
                      <a:lnTo>
                        <a:pt x="53283" y="26718"/>
                      </a:lnTo>
                      <a:lnTo>
                        <a:pt x="55636" y="25908"/>
                      </a:lnTo>
                      <a:lnTo>
                        <a:pt x="57207" y="26718"/>
                      </a:lnTo>
                      <a:lnTo>
                        <a:pt x="61122" y="23479"/>
                      </a:lnTo>
                      <a:lnTo>
                        <a:pt x="61122" y="21860"/>
                      </a:lnTo>
                      <a:lnTo>
                        <a:pt x="58769" y="16192"/>
                      </a:lnTo>
                      <a:lnTo>
                        <a:pt x="58769" y="15383"/>
                      </a:lnTo>
                      <a:lnTo>
                        <a:pt x="61122" y="0"/>
                      </a:lnTo>
                      <a:lnTo>
                        <a:pt x="61122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3" name="Forma Livre: Forma 62">
                  <a:extLst>
                    <a:ext uri="{FF2B5EF4-FFF2-40B4-BE49-F238E27FC236}">
                      <a16:creationId xmlns:a16="http://schemas.microsoft.com/office/drawing/2014/main" id="{2D687320-E024-BEB1-1863-FC794F723026}"/>
                    </a:ext>
                  </a:extLst>
                </p:cNvPr>
                <p:cNvSpPr/>
                <p:nvPr/>
              </p:nvSpPr>
              <p:spPr>
                <a:xfrm>
                  <a:off x="7056013" y="3323676"/>
                  <a:ext cx="142823" cy="192782"/>
                </a:xfrm>
                <a:custGeom>
                  <a:avLst/>
                  <a:gdLst>
                    <a:gd name="connsiteX0" fmla="*/ 54864 w 152047"/>
                    <a:gd name="connsiteY0" fmla="*/ 27537 h 185423"/>
                    <a:gd name="connsiteX1" fmla="*/ 55645 w 152047"/>
                    <a:gd name="connsiteY1" fmla="*/ 45349 h 185423"/>
                    <a:gd name="connsiteX2" fmla="*/ 62693 w 152047"/>
                    <a:gd name="connsiteY2" fmla="*/ 34014 h 185423"/>
                    <a:gd name="connsiteX3" fmla="*/ 69752 w 152047"/>
                    <a:gd name="connsiteY3" fmla="*/ 32395 h 185423"/>
                    <a:gd name="connsiteX4" fmla="*/ 73666 w 152047"/>
                    <a:gd name="connsiteY4" fmla="*/ 39681 h 185423"/>
                    <a:gd name="connsiteX5" fmla="*/ 85430 w 152047"/>
                    <a:gd name="connsiteY5" fmla="*/ 31585 h 185423"/>
                    <a:gd name="connsiteX6" fmla="*/ 91697 w 152047"/>
                    <a:gd name="connsiteY6" fmla="*/ 41300 h 185423"/>
                    <a:gd name="connsiteX7" fmla="*/ 90916 w 152047"/>
                    <a:gd name="connsiteY7" fmla="*/ 46158 h 185423"/>
                    <a:gd name="connsiteX8" fmla="*/ 105023 w 152047"/>
                    <a:gd name="connsiteY8" fmla="*/ 51016 h 185423"/>
                    <a:gd name="connsiteX9" fmla="*/ 114424 w 152047"/>
                    <a:gd name="connsiteY9" fmla="*/ 39681 h 185423"/>
                    <a:gd name="connsiteX10" fmla="*/ 125396 w 152047"/>
                    <a:gd name="connsiteY10" fmla="*/ 45349 h 185423"/>
                    <a:gd name="connsiteX11" fmla="*/ 135588 w 152047"/>
                    <a:gd name="connsiteY11" fmla="*/ 38062 h 185423"/>
                    <a:gd name="connsiteX12" fmla="*/ 144989 w 152047"/>
                    <a:gd name="connsiteY12" fmla="*/ 38872 h 185423"/>
                    <a:gd name="connsiteX13" fmla="*/ 152048 w 152047"/>
                    <a:gd name="connsiteY13" fmla="*/ 60731 h 185423"/>
                    <a:gd name="connsiteX14" fmla="*/ 142637 w 152047"/>
                    <a:gd name="connsiteY14" fmla="*/ 62351 h 185423"/>
                    <a:gd name="connsiteX15" fmla="*/ 141075 w 152047"/>
                    <a:gd name="connsiteY15" fmla="*/ 68018 h 185423"/>
                    <a:gd name="connsiteX16" fmla="*/ 144209 w 152047"/>
                    <a:gd name="connsiteY16" fmla="*/ 76114 h 185423"/>
                    <a:gd name="connsiteX17" fmla="*/ 125396 w 152047"/>
                    <a:gd name="connsiteY17" fmla="*/ 91497 h 185423"/>
                    <a:gd name="connsiteX18" fmla="*/ 118348 w 152047"/>
                    <a:gd name="connsiteY18" fmla="*/ 102832 h 185423"/>
                    <a:gd name="connsiteX19" fmla="*/ 119910 w 152047"/>
                    <a:gd name="connsiteY19" fmla="*/ 117405 h 185423"/>
                    <a:gd name="connsiteX20" fmla="*/ 109718 w 152047"/>
                    <a:gd name="connsiteY20" fmla="*/ 125502 h 185423"/>
                    <a:gd name="connsiteX21" fmla="*/ 97184 w 152047"/>
                    <a:gd name="connsiteY21" fmla="*/ 136027 h 185423"/>
                    <a:gd name="connsiteX22" fmla="*/ 89345 w 152047"/>
                    <a:gd name="connsiteY22" fmla="*/ 136027 h 185423"/>
                    <a:gd name="connsiteX23" fmla="*/ 77591 w 152047"/>
                    <a:gd name="connsiteY23" fmla="*/ 140884 h 185423"/>
                    <a:gd name="connsiteX24" fmla="*/ 72104 w 152047"/>
                    <a:gd name="connsiteY24" fmla="*/ 132788 h 185423"/>
                    <a:gd name="connsiteX25" fmla="*/ 60350 w 152047"/>
                    <a:gd name="connsiteY25" fmla="*/ 139265 h 185423"/>
                    <a:gd name="connsiteX26" fmla="*/ 49377 w 152047"/>
                    <a:gd name="connsiteY26" fmla="*/ 144932 h 185423"/>
                    <a:gd name="connsiteX27" fmla="*/ 51730 w 152047"/>
                    <a:gd name="connsiteY27" fmla="*/ 161135 h 185423"/>
                    <a:gd name="connsiteX28" fmla="*/ 42320 w 152047"/>
                    <a:gd name="connsiteY28" fmla="*/ 165183 h 185423"/>
                    <a:gd name="connsiteX29" fmla="*/ 43891 w 152047"/>
                    <a:gd name="connsiteY29" fmla="*/ 174089 h 185423"/>
                    <a:gd name="connsiteX30" fmla="*/ 28213 w 152047"/>
                    <a:gd name="connsiteY30" fmla="*/ 175708 h 185423"/>
                    <a:gd name="connsiteX31" fmla="*/ 24298 w 152047"/>
                    <a:gd name="connsiteY31" fmla="*/ 183804 h 185423"/>
                    <a:gd name="connsiteX32" fmla="*/ 13325 w 152047"/>
                    <a:gd name="connsiteY32" fmla="*/ 185423 h 185423"/>
                    <a:gd name="connsiteX33" fmla="*/ 7048 w 152047"/>
                    <a:gd name="connsiteY33" fmla="*/ 115786 h 185423"/>
                    <a:gd name="connsiteX34" fmla="*/ 5486 w 152047"/>
                    <a:gd name="connsiteY34" fmla="*/ 106070 h 185423"/>
                    <a:gd name="connsiteX35" fmla="*/ 0 w 152047"/>
                    <a:gd name="connsiteY35" fmla="*/ 102022 h 185423"/>
                    <a:gd name="connsiteX36" fmla="*/ 16459 w 152047"/>
                    <a:gd name="connsiteY36" fmla="*/ 80972 h 185423"/>
                    <a:gd name="connsiteX37" fmla="*/ 16459 w 152047"/>
                    <a:gd name="connsiteY37" fmla="*/ 59922 h 185423"/>
                    <a:gd name="connsiteX38" fmla="*/ 21164 w 152047"/>
                    <a:gd name="connsiteY38" fmla="*/ 53445 h 185423"/>
                    <a:gd name="connsiteX39" fmla="*/ 33699 w 152047"/>
                    <a:gd name="connsiteY39" fmla="*/ 55064 h 185423"/>
                    <a:gd name="connsiteX40" fmla="*/ 47806 w 152047"/>
                    <a:gd name="connsiteY40" fmla="*/ 48587 h 185423"/>
                    <a:gd name="connsiteX41" fmla="*/ 51730 w 152047"/>
                    <a:gd name="connsiteY41" fmla="*/ 35633 h 185423"/>
                    <a:gd name="connsiteX42" fmla="*/ 47806 w 152047"/>
                    <a:gd name="connsiteY42" fmla="*/ 29966 h 185423"/>
                    <a:gd name="connsiteX43" fmla="*/ 51730 w 152047"/>
                    <a:gd name="connsiteY43" fmla="*/ 20250 h 185423"/>
                    <a:gd name="connsiteX44" fmla="*/ 50949 w 152047"/>
                    <a:gd name="connsiteY44" fmla="*/ 12144 h 185423"/>
                    <a:gd name="connsiteX45" fmla="*/ 62703 w 152047"/>
                    <a:gd name="connsiteY45" fmla="*/ 0 h 185423"/>
                    <a:gd name="connsiteX46" fmla="*/ 61131 w 152047"/>
                    <a:gd name="connsiteY46" fmla="*/ 20250 h 185423"/>
                    <a:gd name="connsiteX47" fmla="*/ 54864 w 152047"/>
                    <a:gd name="connsiteY47" fmla="*/ 27537 h 185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152047" h="185423">
                      <a:moveTo>
                        <a:pt x="54864" y="27537"/>
                      </a:moveTo>
                      <a:lnTo>
                        <a:pt x="55645" y="45349"/>
                      </a:lnTo>
                      <a:lnTo>
                        <a:pt x="62693" y="34014"/>
                      </a:lnTo>
                      <a:lnTo>
                        <a:pt x="69752" y="32395"/>
                      </a:lnTo>
                      <a:lnTo>
                        <a:pt x="73666" y="39681"/>
                      </a:lnTo>
                      <a:lnTo>
                        <a:pt x="85430" y="31585"/>
                      </a:lnTo>
                      <a:lnTo>
                        <a:pt x="91697" y="41300"/>
                      </a:lnTo>
                      <a:lnTo>
                        <a:pt x="90916" y="46158"/>
                      </a:lnTo>
                      <a:lnTo>
                        <a:pt x="105023" y="51016"/>
                      </a:lnTo>
                      <a:lnTo>
                        <a:pt x="114424" y="39681"/>
                      </a:lnTo>
                      <a:lnTo>
                        <a:pt x="125396" y="45349"/>
                      </a:lnTo>
                      <a:lnTo>
                        <a:pt x="135588" y="38062"/>
                      </a:lnTo>
                      <a:lnTo>
                        <a:pt x="144989" y="38872"/>
                      </a:lnTo>
                      <a:lnTo>
                        <a:pt x="152048" y="60731"/>
                      </a:lnTo>
                      <a:lnTo>
                        <a:pt x="142637" y="62351"/>
                      </a:lnTo>
                      <a:lnTo>
                        <a:pt x="141075" y="68018"/>
                      </a:lnTo>
                      <a:lnTo>
                        <a:pt x="144209" y="76114"/>
                      </a:lnTo>
                      <a:lnTo>
                        <a:pt x="125396" y="91497"/>
                      </a:lnTo>
                      <a:lnTo>
                        <a:pt x="118348" y="102832"/>
                      </a:lnTo>
                      <a:lnTo>
                        <a:pt x="119910" y="117405"/>
                      </a:lnTo>
                      <a:lnTo>
                        <a:pt x="109718" y="125502"/>
                      </a:lnTo>
                      <a:lnTo>
                        <a:pt x="97184" y="136027"/>
                      </a:lnTo>
                      <a:lnTo>
                        <a:pt x="89345" y="136027"/>
                      </a:lnTo>
                      <a:lnTo>
                        <a:pt x="77591" y="140884"/>
                      </a:lnTo>
                      <a:lnTo>
                        <a:pt x="72104" y="132788"/>
                      </a:lnTo>
                      <a:lnTo>
                        <a:pt x="60350" y="139265"/>
                      </a:lnTo>
                      <a:lnTo>
                        <a:pt x="49377" y="144932"/>
                      </a:lnTo>
                      <a:lnTo>
                        <a:pt x="51730" y="161135"/>
                      </a:lnTo>
                      <a:lnTo>
                        <a:pt x="42320" y="165183"/>
                      </a:lnTo>
                      <a:lnTo>
                        <a:pt x="43891" y="174089"/>
                      </a:lnTo>
                      <a:lnTo>
                        <a:pt x="28213" y="175708"/>
                      </a:lnTo>
                      <a:lnTo>
                        <a:pt x="24298" y="183804"/>
                      </a:lnTo>
                      <a:lnTo>
                        <a:pt x="13325" y="185423"/>
                      </a:lnTo>
                      <a:lnTo>
                        <a:pt x="7048" y="115786"/>
                      </a:lnTo>
                      <a:lnTo>
                        <a:pt x="5486" y="106070"/>
                      </a:lnTo>
                      <a:lnTo>
                        <a:pt x="0" y="102022"/>
                      </a:lnTo>
                      <a:lnTo>
                        <a:pt x="16459" y="80972"/>
                      </a:lnTo>
                      <a:lnTo>
                        <a:pt x="16459" y="59922"/>
                      </a:lnTo>
                      <a:lnTo>
                        <a:pt x="21164" y="53445"/>
                      </a:lnTo>
                      <a:lnTo>
                        <a:pt x="33699" y="55064"/>
                      </a:lnTo>
                      <a:lnTo>
                        <a:pt x="47806" y="48587"/>
                      </a:lnTo>
                      <a:lnTo>
                        <a:pt x="51730" y="35633"/>
                      </a:lnTo>
                      <a:lnTo>
                        <a:pt x="47806" y="29966"/>
                      </a:lnTo>
                      <a:lnTo>
                        <a:pt x="51730" y="20250"/>
                      </a:lnTo>
                      <a:lnTo>
                        <a:pt x="50949" y="12144"/>
                      </a:lnTo>
                      <a:lnTo>
                        <a:pt x="62703" y="0"/>
                      </a:lnTo>
                      <a:lnTo>
                        <a:pt x="61131" y="20250"/>
                      </a:lnTo>
                      <a:lnTo>
                        <a:pt x="54864" y="27537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4" name="Forma Livre: Forma 63">
                  <a:extLst>
                    <a:ext uri="{FF2B5EF4-FFF2-40B4-BE49-F238E27FC236}">
                      <a16:creationId xmlns:a16="http://schemas.microsoft.com/office/drawing/2014/main" id="{D04FB1FC-CC07-F440-5A43-9F52A2AFBA9B}"/>
                    </a:ext>
                  </a:extLst>
                </p:cNvPr>
                <p:cNvSpPr/>
                <p:nvPr/>
              </p:nvSpPr>
              <p:spPr>
                <a:xfrm>
                  <a:off x="7350490" y="3083766"/>
                  <a:ext cx="352634" cy="486565"/>
                </a:xfrm>
                <a:custGeom>
                  <a:avLst/>
                  <a:gdLst>
                    <a:gd name="connsiteX0" fmla="*/ 181042 w 375409"/>
                    <a:gd name="connsiteY0" fmla="*/ 20241 h 467991"/>
                    <a:gd name="connsiteX1" fmla="*/ 183395 w 375409"/>
                    <a:gd name="connsiteY1" fmla="*/ 27527 h 467991"/>
                    <a:gd name="connsiteX2" fmla="*/ 187319 w 375409"/>
                    <a:gd name="connsiteY2" fmla="*/ 25098 h 467991"/>
                    <a:gd name="connsiteX3" fmla="*/ 190452 w 375409"/>
                    <a:gd name="connsiteY3" fmla="*/ 29146 h 467991"/>
                    <a:gd name="connsiteX4" fmla="*/ 192796 w 375409"/>
                    <a:gd name="connsiteY4" fmla="*/ 44529 h 467991"/>
                    <a:gd name="connsiteX5" fmla="*/ 202206 w 375409"/>
                    <a:gd name="connsiteY5" fmla="*/ 53435 h 467991"/>
                    <a:gd name="connsiteX6" fmla="*/ 210045 w 375409"/>
                    <a:gd name="connsiteY6" fmla="*/ 59103 h 467991"/>
                    <a:gd name="connsiteX7" fmla="*/ 213179 w 375409"/>
                    <a:gd name="connsiteY7" fmla="*/ 47768 h 467991"/>
                    <a:gd name="connsiteX8" fmla="*/ 217875 w 375409"/>
                    <a:gd name="connsiteY8" fmla="*/ 53435 h 467991"/>
                    <a:gd name="connsiteX9" fmla="*/ 234335 w 375409"/>
                    <a:gd name="connsiteY9" fmla="*/ 56674 h 467991"/>
                    <a:gd name="connsiteX10" fmla="*/ 235906 w 375409"/>
                    <a:gd name="connsiteY10" fmla="*/ 60722 h 467991"/>
                    <a:gd name="connsiteX11" fmla="*/ 235906 w 375409"/>
                    <a:gd name="connsiteY11" fmla="*/ 60722 h 467991"/>
                    <a:gd name="connsiteX12" fmla="*/ 238259 w 375409"/>
                    <a:gd name="connsiteY12" fmla="*/ 68008 h 467991"/>
                    <a:gd name="connsiteX13" fmla="*/ 179480 w 375409"/>
                    <a:gd name="connsiteY13" fmla="*/ 105261 h 467991"/>
                    <a:gd name="connsiteX14" fmla="*/ 199854 w 375409"/>
                    <a:gd name="connsiteY14" fmla="*/ 169221 h 467991"/>
                    <a:gd name="connsiteX15" fmla="*/ 223361 w 375409"/>
                    <a:gd name="connsiteY15" fmla="*/ 185414 h 467991"/>
                    <a:gd name="connsiteX16" fmla="*/ 236687 w 375409"/>
                    <a:gd name="connsiteY16" fmla="*/ 195129 h 467991"/>
                    <a:gd name="connsiteX17" fmla="*/ 291551 w 375409"/>
                    <a:gd name="connsiteY17" fmla="*/ 233182 h 467991"/>
                    <a:gd name="connsiteX18" fmla="*/ 303305 w 375409"/>
                    <a:gd name="connsiteY18" fmla="*/ 243716 h 467991"/>
                    <a:gd name="connsiteX19" fmla="*/ 291551 w 375409"/>
                    <a:gd name="connsiteY19" fmla="*/ 285007 h 467991"/>
                    <a:gd name="connsiteX20" fmla="*/ 320545 w 375409"/>
                    <a:gd name="connsiteY20" fmla="*/ 289865 h 467991"/>
                    <a:gd name="connsiteX21" fmla="*/ 337014 w 375409"/>
                    <a:gd name="connsiteY21" fmla="*/ 293103 h 467991"/>
                    <a:gd name="connsiteX22" fmla="*/ 346415 w 375409"/>
                    <a:gd name="connsiteY22" fmla="*/ 296342 h 467991"/>
                    <a:gd name="connsiteX23" fmla="*/ 373847 w 375409"/>
                    <a:gd name="connsiteY23" fmla="*/ 299580 h 467991"/>
                    <a:gd name="connsiteX24" fmla="*/ 375409 w 375409"/>
                    <a:gd name="connsiteY24" fmla="*/ 331965 h 467991"/>
                    <a:gd name="connsiteX25" fmla="*/ 366008 w 375409"/>
                    <a:gd name="connsiteY25" fmla="*/ 361112 h 467991"/>
                    <a:gd name="connsiteX26" fmla="*/ 347196 w 375409"/>
                    <a:gd name="connsiteY26" fmla="*/ 412937 h 467991"/>
                    <a:gd name="connsiteX27" fmla="*/ 339357 w 375409"/>
                    <a:gd name="connsiteY27" fmla="*/ 414557 h 467991"/>
                    <a:gd name="connsiteX28" fmla="*/ 322116 w 375409"/>
                    <a:gd name="connsiteY28" fmla="*/ 429130 h 467991"/>
                    <a:gd name="connsiteX29" fmla="*/ 311144 w 375409"/>
                    <a:gd name="connsiteY29" fmla="*/ 427511 h 467991"/>
                    <a:gd name="connsiteX30" fmla="*/ 301743 w 375409"/>
                    <a:gd name="connsiteY30" fmla="*/ 428320 h 467991"/>
                    <a:gd name="connsiteX31" fmla="*/ 293904 w 375409"/>
                    <a:gd name="connsiteY31" fmla="*/ 448561 h 467991"/>
                    <a:gd name="connsiteX32" fmla="*/ 283712 w 375409"/>
                    <a:gd name="connsiteY32" fmla="*/ 457467 h 467991"/>
                    <a:gd name="connsiteX33" fmla="*/ 276663 w 375409"/>
                    <a:gd name="connsiteY33" fmla="*/ 453419 h 467991"/>
                    <a:gd name="connsiteX34" fmla="*/ 274311 w 375409"/>
                    <a:gd name="connsiteY34" fmla="*/ 457467 h 467991"/>
                    <a:gd name="connsiteX35" fmla="*/ 253927 w 375409"/>
                    <a:gd name="connsiteY35" fmla="*/ 455038 h 467991"/>
                    <a:gd name="connsiteX36" fmla="*/ 248451 w 375409"/>
                    <a:gd name="connsiteY36" fmla="*/ 459896 h 467991"/>
                    <a:gd name="connsiteX37" fmla="*/ 228848 w 375409"/>
                    <a:gd name="connsiteY37" fmla="*/ 460705 h 467991"/>
                    <a:gd name="connsiteX38" fmla="*/ 217094 w 375409"/>
                    <a:gd name="connsiteY38" fmla="*/ 455038 h 467991"/>
                    <a:gd name="connsiteX39" fmla="*/ 213960 w 375409"/>
                    <a:gd name="connsiteY39" fmla="*/ 446132 h 467991"/>
                    <a:gd name="connsiteX40" fmla="*/ 207693 w 375409"/>
                    <a:gd name="connsiteY40" fmla="*/ 442893 h 467991"/>
                    <a:gd name="connsiteX41" fmla="*/ 213179 w 375409"/>
                    <a:gd name="connsiteY41" fmla="*/ 429130 h 467991"/>
                    <a:gd name="connsiteX42" fmla="*/ 202206 w 375409"/>
                    <a:gd name="connsiteY42" fmla="*/ 422653 h 467991"/>
                    <a:gd name="connsiteX43" fmla="*/ 194367 w 375409"/>
                    <a:gd name="connsiteY43" fmla="*/ 429130 h 467991"/>
                    <a:gd name="connsiteX44" fmla="*/ 188881 w 375409"/>
                    <a:gd name="connsiteY44" fmla="*/ 430749 h 467991"/>
                    <a:gd name="connsiteX45" fmla="*/ 186528 w 375409"/>
                    <a:gd name="connsiteY45" fmla="*/ 440465 h 467991"/>
                    <a:gd name="connsiteX46" fmla="*/ 171641 w 375409"/>
                    <a:gd name="connsiteY46" fmla="*/ 439655 h 467991"/>
                    <a:gd name="connsiteX47" fmla="*/ 168507 w 375409"/>
                    <a:gd name="connsiteY47" fmla="*/ 442893 h 467991"/>
                    <a:gd name="connsiteX48" fmla="*/ 162240 w 375409"/>
                    <a:gd name="connsiteY48" fmla="*/ 438036 h 467991"/>
                    <a:gd name="connsiteX49" fmla="*/ 162240 w 375409"/>
                    <a:gd name="connsiteY49" fmla="*/ 432368 h 467991"/>
                    <a:gd name="connsiteX50" fmla="*/ 156753 w 375409"/>
                    <a:gd name="connsiteY50" fmla="*/ 434797 h 467991"/>
                    <a:gd name="connsiteX51" fmla="*/ 147342 w 375409"/>
                    <a:gd name="connsiteY51" fmla="*/ 428320 h 467991"/>
                    <a:gd name="connsiteX52" fmla="*/ 139503 w 375409"/>
                    <a:gd name="connsiteY52" fmla="*/ 426701 h 467991"/>
                    <a:gd name="connsiteX53" fmla="*/ 120691 w 375409"/>
                    <a:gd name="connsiteY53" fmla="*/ 443703 h 467991"/>
                    <a:gd name="connsiteX54" fmla="*/ 115996 w 375409"/>
                    <a:gd name="connsiteY54" fmla="*/ 430749 h 467991"/>
                    <a:gd name="connsiteX55" fmla="*/ 110510 w 375409"/>
                    <a:gd name="connsiteY55" fmla="*/ 433988 h 467991"/>
                    <a:gd name="connsiteX56" fmla="*/ 86211 w 375409"/>
                    <a:gd name="connsiteY56" fmla="*/ 446941 h 467991"/>
                    <a:gd name="connsiteX57" fmla="*/ 78372 w 375409"/>
                    <a:gd name="connsiteY57" fmla="*/ 447751 h 467991"/>
                    <a:gd name="connsiteX58" fmla="*/ 72886 w 375409"/>
                    <a:gd name="connsiteY58" fmla="*/ 453419 h 467991"/>
                    <a:gd name="connsiteX59" fmla="*/ 68971 w 375409"/>
                    <a:gd name="connsiteY59" fmla="*/ 462325 h 467991"/>
                    <a:gd name="connsiteX60" fmla="*/ 53293 w 375409"/>
                    <a:gd name="connsiteY60" fmla="*/ 467992 h 467991"/>
                    <a:gd name="connsiteX61" fmla="*/ 47806 w 375409"/>
                    <a:gd name="connsiteY61" fmla="*/ 463134 h 467991"/>
                    <a:gd name="connsiteX62" fmla="*/ 48587 w 375409"/>
                    <a:gd name="connsiteY62" fmla="*/ 458276 h 467991"/>
                    <a:gd name="connsiteX63" fmla="*/ 42320 w 375409"/>
                    <a:gd name="connsiteY63" fmla="*/ 457467 h 467991"/>
                    <a:gd name="connsiteX64" fmla="*/ 39967 w 375409"/>
                    <a:gd name="connsiteY64" fmla="*/ 451799 h 467991"/>
                    <a:gd name="connsiteX65" fmla="*/ 25079 w 375409"/>
                    <a:gd name="connsiteY65" fmla="*/ 450990 h 467991"/>
                    <a:gd name="connsiteX66" fmla="*/ 22727 w 375409"/>
                    <a:gd name="connsiteY66" fmla="*/ 434797 h 467991"/>
                    <a:gd name="connsiteX67" fmla="*/ 11754 w 375409"/>
                    <a:gd name="connsiteY67" fmla="*/ 423462 h 467991"/>
                    <a:gd name="connsiteX68" fmla="*/ 0 w 375409"/>
                    <a:gd name="connsiteY68" fmla="*/ 419414 h 467991"/>
                    <a:gd name="connsiteX69" fmla="*/ 7830 w 375409"/>
                    <a:gd name="connsiteY69" fmla="*/ 405651 h 467991"/>
                    <a:gd name="connsiteX70" fmla="*/ 8620 w 375409"/>
                    <a:gd name="connsiteY70" fmla="*/ 388649 h 467991"/>
                    <a:gd name="connsiteX71" fmla="*/ 21155 w 375409"/>
                    <a:gd name="connsiteY71" fmla="*/ 370018 h 467991"/>
                    <a:gd name="connsiteX72" fmla="*/ 18022 w 375409"/>
                    <a:gd name="connsiteY72" fmla="*/ 353825 h 467991"/>
                    <a:gd name="connsiteX73" fmla="*/ 28994 w 375409"/>
                    <a:gd name="connsiteY73" fmla="*/ 347348 h 467991"/>
                    <a:gd name="connsiteX74" fmla="*/ 30556 w 375409"/>
                    <a:gd name="connsiteY74" fmla="*/ 337633 h 467991"/>
                    <a:gd name="connsiteX75" fmla="*/ 26641 w 375409"/>
                    <a:gd name="connsiteY75" fmla="*/ 324679 h 467991"/>
                    <a:gd name="connsiteX76" fmla="*/ 86211 w 375409"/>
                    <a:gd name="connsiteY76" fmla="*/ 289865 h 467991"/>
                    <a:gd name="connsiteX77" fmla="*/ 82287 w 375409"/>
                    <a:gd name="connsiteY77" fmla="*/ 269624 h 467991"/>
                    <a:gd name="connsiteX78" fmla="*/ 76801 w 375409"/>
                    <a:gd name="connsiteY78" fmla="*/ 243716 h 467991"/>
                    <a:gd name="connsiteX79" fmla="*/ 112852 w 375409"/>
                    <a:gd name="connsiteY79" fmla="*/ 208893 h 467991"/>
                    <a:gd name="connsiteX80" fmla="*/ 146552 w 375409"/>
                    <a:gd name="connsiteY80" fmla="*/ 177317 h 467991"/>
                    <a:gd name="connsiteX81" fmla="*/ 143418 w 375409"/>
                    <a:gd name="connsiteY81" fmla="*/ 161935 h 467991"/>
                    <a:gd name="connsiteX82" fmla="*/ 141856 w 375409"/>
                    <a:gd name="connsiteY82" fmla="*/ 161125 h 467991"/>
                    <a:gd name="connsiteX83" fmla="*/ 141856 w 375409"/>
                    <a:gd name="connsiteY83" fmla="*/ 158696 h 467991"/>
                    <a:gd name="connsiteX84" fmla="*/ 134017 w 375409"/>
                    <a:gd name="connsiteY84" fmla="*/ 118215 h 467991"/>
                    <a:gd name="connsiteX85" fmla="*/ 131664 w 375409"/>
                    <a:gd name="connsiteY85" fmla="*/ 102013 h 467991"/>
                    <a:gd name="connsiteX86" fmla="*/ 134017 w 375409"/>
                    <a:gd name="connsiteY86" fmla="*/ 69628 h 467991"/>
                    <a:gd name="connsiteX87" fmla="*/ 179470 w 375409"/>
                    <a:gd name="connsiteY87" fmla="*/ 0 h 467991"/>
                    <a:gd name="connsiteX88" fmla="*/ 182604 w 375409"/>
                    <a:gd name="connsiteY88" fmla="*/ 3238 h 467991"/>
                    <a:gd name="connsiteX89" fmla="*/ 175556 w 375409"/>
                    <a:gd name="connsiteY89" fmla="*/ 18621 h 467991"/>
                    <a:gd name="connsiteX90" fmla="*/ 181042 w 375409"/>
                    <a:gd name="connsiteY90" fmla="*/ 20241 h 467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375409" h="467991">
                      <a:moveTo>
                        <a:pt x="181042" y="20241"/>
                      </a:moveTo>
                      <a:lnTo>
                        <a:pt x="183395" y="27527"/>
                      </a:lnTo>
                      <a:lnTo>
                        <a:pt x="187319" y="25098"/>
                      </a:lnTo>
                      <a:lnTo>
                        <a:pt x="190452" y="29146"/>
                      </a:lnTo>
                      <a:lnTo>
                        <a:pt x="192796" y="44529"/>
                      </a:lnTo>
                      <a:lnTo>
                        <a:pt x="202206" y="53435"/>
                      </a:lnTo>
                      <a:lnTo>
                        <a:pt x="210045" y="59103"/>
                      </a:lnTo>
                      <a:lnTo>
                        <a:pt x="213179" y="47768"/>
                      </a:lnTo>
                      <a:lnTo>
                        <a:pt x="217875" y="53435"/>
                      </a:lnTo>
                      <a:lnTo>
                        <a:pt x="234335" y="56674"/>
                      </a:lnTo>
                      <a:lnTo>
                        <a:pt x="235906" y="60722"/>
                      </a:lnTo>
                      <a:lnTo>
                        <a:pt x="235906" y="60722"/>
                      </a:lnTo>
                      <a:lnTo>
                        <a:pt x="238259" y="68008"/>
                      </a:lnTo>
                      <a:lnTo>
                        <a:pt x="179480" y="105261"/>
                      </a:lnTo>
                      <a:lnTo>
                        <a:pt x="199854" y="169221"/>
                      </a:lnTo>
                      <a:lnTo>
                        <a:pt x="223361" y="185414"/>
                      </a:lnTo>
                      <a:lnTo>
                        <a:pt x="236687" y="195129"/>
                      </a:lnTo>
                      <a:lnTo>
                        <a:pt x="291551" y="233182"/>
                      </a:lnTo>
                      <a:lnTo>
                        <a:pt x="303305" y="243716"/>
                      </a:lnTo>
                      <a:lnTo>
                        <a:pt x="291551" y="285007"/>
                      </a:lnTo>
                      <a:lnTo>
                        <a:pt x="320545" y="289865"/>
                      </a:lnTo>
                      <a:lnTo>
                        <a:pt x="337014" y="293103"/>
                      </a:lnTo>
                      <a:lnTo>
                        <a:pt x="346415" y="296342"/>
                      </a:lnTo>
                      <a:lnTo>
                        <a:pt x="373847" y="299580"/>
                      </a:lnTo>
                      <a:lnTo>
                        <a:pt x="375409" y="331965"/>
                      </a:lnTo>
                      <a:lnTo>
                        <a:pt x="366008" y="361112"/>
                      </a:lnTo>
                      <a:lnTo>
                        <a:pt x="347196" y="412937"/>
                      </a:lnTo>
                      <a:lnTo>
                        <a:pt x="339357" y="414557"/>
                      </a:lnTo>
                      <a:lnTo>
                        <a:pt x="322116" y="429130"/>
                      </a:lnTo>
                      <a:lnTo>
                        <a:pt x="311144" y="427511"/>
                      </a:lnTo>
                      <a:lnTo>
                        <a:pt x="301743" y="428320"/>
                      </a:lnTo>
                      <a:lnTo>
                        <a:pt x="293904" y="448561"/>
                      </a:lnTo>
                      <a:lnTo>
                        <a:pt x="283712" y="457467"/>
                      </a:lnTo>
                      <a:lnTo>
                        <a:pt x="276663" y="453419"/>
                      </a:lnTo>
                      <a:lnTo>
                        <a:pt x="274311" y="457467"/>
                      </a:lnTo>
                      <a:lnTo>
                        <a:pt x="253927" y="455038"/>
                      </a:lnTo>
                      <a:lnTo>
                        <a:pt x="248451" y="459896"/>
                      </a:lnTo>
                      <a:lnTo>
                        <a:pt x="228848" y="460705"/>
                      </a:lnTo>
                      <a:lnTo>
                        <a:pt x="217094" y="455038"/>
                      </a:lnTo>
                      <a:lnTo>
                        <a:pt x="213960" y="446132"/>
                      </a:lnTo>
                      <a:lnTo>
                        <a:pt x="207693" y="442893"/>
                      </a:lnTo>
                      <a:lnTo>
                        <a:pt x="213179" y="429130"/>
                      </a:lnTo>
                      <a:lnTo>
                        <a:pt x="202206" y="422653"/>
                      </a:lnTo>
                      <a:lnTo>
                        <a:pt x="194367" y="429130"/>
                      </a:lnTo>
                      <a:lnTo>
                        <a:pt x="188881" y="430749"/>
                      </a:lnTo>
                      <a:lnTo>
                        <a:pt x="186528" y="440465"/>
                      </a:lnTo>
                      <a:lnTo>
                        <a:pt x="171641" y="439655"/>
                      </a:lnTo>
                      <a:lnTo>
                        <a:pt x="168507" y="442893"/>
                      </a:lnTo>
                      <a:lnTo>
                        <a:pt x="162240" y="438036"/>
                      </a:lnTo>
                      <a:lnTo>
                        <a:pt x="162240" y="432368"/>
                      </a:lnTo>
                      <a:lnTo>
                        <a:pt x="156753" y="434797"/>
                      </a:lnTo>
                      <a:lnTo>
                        <a:pt x="147342" y="428320"/>
                      </a:lnTo>
                      <a:lnTo>
                        <a:pt x="139503" y="426701"/>
                      </a:lnTo>
                      <a:lnTo>
                        <a:pt x="120691" y="443703"/>
                      </a:lnTo>
                      <a:lnTo>
                        <a:pt x="115996" y="430749"/>
                      </a:lnTo>
                      <a:lnTo>
                        <a:pt x="110510" y="433988"/>
                      </a:lnTo>
                      <a:lnTo>
                        <a:pt x="86211" y="446941"/>
                      </a:lnTo>
                      <a:lnTo>
                        <a:pt x="78372" y="447751"/>
                      </a:lnTo>
                      <a:lnTo>
                        <a:pt x="72886" y="453419"/>
                      </a:lnTo>
                      <a:lnTo>
                        <a:pt x="68971" y="462325"/>
                      </a:lnTo>
                      <a:lnTo>
                        <a:pt x="53293" y="467992"/>
                      </a:lnTo>
                      <a:lnTo>
                        <a:pt x="47806" y="463134"/>
                      </a:lnTo>
                      <a:lnTo>
                        <a:pt x="48587" y="458276"/>
                      </a:lnTo>
                      <a:lnTo>
                        <a:pt x="42320" y="457467"/>
                      </a:lnTo>
                      <a:lnTo>
                        <a:pt x="39967" y="451799"/>
                      </a:lnTo>
                      <a:lnTo>
                        <a:pt x="25079" y="450990"/>
                      </a:lnTo>
                      <a:lnTo>
                        <a:pt x="22727" y="434797"/>
                      </a:lnTo>
                      <a:lnTo>
                        <a:pt x="11754" y="423462"/>
                      </a:lnTo>
                      <a:lnTo>
                        <a:pt x="0" y="419414"/>
                      </a:lnTo>
                      <a:lnTo>
                        <a:pt x="7830" y="405651"/>
                      </a:lnTo>
                      <a:lnTo>
                        <a:pt x="8620" y="388649"/>
                      </a:lnTo>
                      <a:lnTo>
                        <a:pt x="21155" y="370018"/>
                      </a:lnTo>
                      <a:lnTo>
                        <a:pt x="18022" y="353825"/>
                      </a:lnTo>
                      <a:lnTo>
                        <a:pt x="28994" y="347348"/>
                      </a:lnTo>
                      <a:lnTo>
                        <a:pt x="30556" y="337633"/>
                      </a:lnTo>
                      <a:lnTo>
                        <a:pt x="26641" y="324679"/>
                      </a:lnTo>
                      <a:lnTo>
                        <a:pt x="86211" y="289865"/>
                      </a:lnTo>
                      <a:lnTo>
                        <a:pt x="82287" y="269624"/>
                      </a:lnTo>
                      <a:lnTo>
                        <a:pt x="76801" y="243716"/>
                      </a:lnTo>
                      <a:lnTo>
                        <a:pt x="112852" y="208893"/>
                      </a:lnTo>
                      <a:lnTo>
                        <a:pt x="146552" y="177317"/>
                      </a:lnTo>
                      <a:lnTo>
                        <a:pt x="143418" y="161935"/>
                      </a:lnTo>
                      <a:lnTo>
                        <a:pt x="141856" y="161125"/>
                      </a:lnTo>
                      <a:lnTo>
                        <a:pt x="141856" y="158696"/>
                      </a:lnTo>
                      <a:lnTo>
                        <a:pt x="134017" y="118215"/>
                      </a:lnTo>
                      <a:lnTo>
                        <a:pt x="131664" y="102013"/>
                      </a:lnTo>
                      <a:lnTo>
                        <a:pt x="134017" y="69628"/>
                      </a:lnTo>
                      <a:lnTo>
                        <a:pt x="179470" y="0"/>
                      </a:lnTo>
                      <a:lnTo>
                        <a:pt x="182604" y="3238"/>
                      </a:lnTo>
                      <a:lnTo>
                        <a:pt x="175556" y="18621"/>
                      </a:lnTo>
                      <a:lnTo>
                        <a:pt x="181042" y="20241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5" name="Forma Livre: Forma 64">
                  <a:extLst>
                    <a:ext uri="{FF2B5EF4-FFF2-40B4-BE49-F238E27FC236}">
                      <a16:creationId xmlns:a16="http://schemas.microsoft.com/office/drawing/2014/main" id="{018248B5-3372-BE1B-B977-AB1E9F967161}"/>
                    </a:ext>
                  </a:extLst>
                </p:cNvPr>
                <p:cNvSpPr/>
                <p:nvPr/>
              </p:nvSpPr>
              <p:spPr>
                <a:xfrm>
                  <a:off x="7107539" y="3187301"/>
                  <a:ext cx="218649" cy="318213"/>
                </a:xfrm>
                <a:custGeom>
                  <a:avLst/>
                  <a:gdLst>
                    <a:gd name="connsiteX0" fmla="*/ 125406 w 232771"/>
                    <a:gd name="connsiteY0" fmla="*/ 810 h 306066"/>
                    <a:gd name="connsiteX1" fmla="*/ 127759 w 232771"/>
                    <a:gd name="connsiteY1" fmla="*/ 810 h 306066"/>
                    <a:gd name="connsiteX2" fmla="*/ 129321 w 232771"/>
                    <a:gd name="connsiteY2" fmla="*/ 1619 h 306066"/>
                    <a:gd name="connsiteX3" fmla="*/ 131674 w 232771"/>
                    <a:gd name="connsiteY3" fmla="*/ 810 h 306066"/>
                    <a:gd name="connsiteX4" fmla="*/ 135598 w 232771"/>
                    <a:gd name="connsiteY4" fmla="*/ 810 h 306066"/>
                    <a:gd name="connsiteX5" fmla="*/ 135598 w 232771"/>
                    <a:gd name="connsiteY5" fmla="*/ 810 h 306066"/>
                    <a:gd name="connsiteX6" fmla="*/ 135598 w 232771"/>
                    <a:gd name="connsiteY6" fmla="*/ 810 h 306066"/>
                    <a:gd name="connsiteX7" fmla="*/ 137160 w 232771"/>
                    <a:gd name="connsiteY7" fmla="*/ 1619 h 306066"/>
                    <a:gd name="connsiteX8" fmla="*/ 138732 w 232771"/>
                    <a:gd name="connsiteY8" fmla="*/ 5667 h 306066"/>
                    <a:gd name="connsiteX9" fmla="*/ 139513 w 232771"/>
                    <a:gd name="connsiteY9" fmla="*/ 5667 h 306066"/>
                    <a:gd name="connsiteX10" fmla="*/ 143428 w 232771"/>
                    <a:gd name="connsiteY10" fmla="*/ 8906 h 306066"/>
                    <a:gd name="connsiteX11" fmla="*/ 143428 w 232771"/>
                    <a:gd name="connsiteY11" fmla="*/ 10525 h 306066"/>
                    <a:gd name="connsiteX12" fmla="*/ 144999 w 232771"/>
                    <a:gd name="connsiteY12" fmla="*/ 10525 h 306066"/>
                    <a:gd name="connsiteX13" fmla="*/ 146561 w 232771"/>
                    <a:gd name="connsiteY13" fmla="*/ 12963 h 306066"/>
                    <a:gd name="connsiteX14" fmla="*/ 144999 w 232771"/>
                    <a:gd name="connsiteY14" fmla="*/ 13773 h 306066"/>
                    <a:gd name="connsiteX15" fmla="*/ 148133 w 232771"/>
                    <a:gd name="connsiteY15" fmla="*/ 18631 h 306066"/>
                    <a:gd name="connsiteX16" fmla="*/ 148914 w 232771"/>
                    <a:gd name="connsiteY16" fmla="*/ 18631 h 306066"/>
                    <a:gd name="connsiteX17" fmla="*/ 150486 w 232771"/>
                    <a:gd name="connsiteY17" fmla="*/ 22679 h 306066"/>
                    <a:gd name="connsiteX18" fmla="*/ 152048 w 232771"/>
                    <a:gd name="connsiteY18" fmla="*/ 23489 h 306066"/>
                    <a:gd name="connsiteX19" fmla="*/ 154400 w 232771"/>
                    <a:gd name="connsiteY19" fmla="*/ 26727 h 306066"/>
                    <a:gd name="connsiteX20" fmla="*/ 154400 w 232771"/>
                    <a:gd name="connsiteY20" fmla="*/ 26727 h 306066"/>
                    <a:gd name="connsiteX21" fmla="*/ 163802 w 232771"/>
                    <a:gd name="connsiteY21" fmla="*/ 25917 h 306066"/>
                    <a:gd name="connsiteX22" fmla="*/ 163802 w 232771"/>
                    <a:gd name="connsiteY22" fmla="*/ 25108 h 306066"/>
                    <a:gd name="connsiteX23" fmla="*/ 163802 w 232771"/>
                    <a:gd name="connsiteY23" fmla="*/ 25108 h 306066"/>
                    <a:gd name="connsiteX24" fmla="*/ 163802 w 232771"/>
                    <a:gd name="connsiteY24" fmla="*/ 25917 h 306066"/>
                    <a:gd name="connsiteX25" fmla="*/ 195939 w 232771"/>
                    <a:gd name="connsiteY25" fmla="*/ 26727 h 306066"/>
                    <a:gd name="connsiteX26" fmla="*/ 195939 w 232771"/>
                    <a:gd name="connsiteY26" fmla="*/ 26727 h 306066"/>
                    <a:gd name="connsiteX27" fmla="*/ 192805 w 232771"/>
                    <a:gd name="connsiteY27" fmla="*/ 30775 h 306066"/>
                    <a:gd name="connsiteX28" fmla="*/ 188881 w 232771"/>
                    <a:gd name="connsiteY28" fmla="*/ 35633 h 306066"/>
                    <a:gd name="connsiteX29" fmla="*/ 188881 w 232771"/>
                    <a:gd name="connsiteY29" fmla="*/ 34823 h 306066"/>
                    <a:gd name="connsiteX30" fmla="*/ 182613 w 232771"/>
                    <a:gd name="connsiteY30" fmla="*/ 44539 h 306066"/>
                    <a:gd name="connsiteX31" fmla="*/ 182613 w 232771"/>
                    <a:gd name="connsiteY31" fmla="*/ 44539 h 306066"/>
                    <a:gd name="connsiteX32" fmla="*/ 182613 w 232771"/>
                    <a:gd name="connsiteY32" fmla="*/ 44539 h 306066"/>
                    <a:gd name="connsiteX33" fmla="*/ 173212 w 232771"/>
                    <a:gd name="connsiteY33" fmla="*/ 63160 h 306066"/>
                    <a:gd name="connsiteX34" fmla="*/ 160668 w 232771"/>
                    <a:gd name="connsiteY34" fmla="*/ 73685 h 306066"/>
                    <a:gd name="connsiteX35" fmla="*/ 169288 w 232771"/>
                    <a:gd name="connsiteY35" fmla="*/ 85830 h 306066"/>
                    <a:gd name="connsiteX36" fmla="*/ 190452 w 232771"/>
                    <a:gd name="connsiteY36" fmla="*/ 114976 h 306066"/>
                    <a:gd name="connsiteX37" fmla="*/ 196720 w 232771"/>
                    <a:gd name="connsiteY37" fmla="*/ 124692 h 306066"/>
                    <a:gd name="connsiteX38" fmla="*/ 175565 w 232771"/>
                    <a:gd name="connsiteY38" fmla="*/ 157896 h 306066"/>
                    <a:gd name="connsiteX39" fmla="*/ 144999 w 232771"/>
                    <a:gd name="connsiteY39" fmla="*/ 209712 h 306066"/>
                    <a:gd name="connsiteX40" fmla="*/ 201426 w 232771"/>
                    <a:gd name="connsiteY40" fmla="*/ 206473 h 306066"/>
                    <a:gd name="connsiteX41" fmla="*/ 232772 w 232771"/>
                    <a:gd name="connsiteY41" fmla="*/ 207283 h 306066"/>
                    <a:gd name="connsiteX42" fmla="*/ 231991 w 232771"/>
                    <a:gd name="connsiteY42" fmla="*/ 207283 h 306066"/>
                    <a:gd name="connsiteX43" fmla="*/ 201426 w 232771"/>
                    <a:gd name="connsiteY43" fmla="*/ 223476 h 306066"/>
                    <a:gd name="connsiteX44" fmla="*/ 190452 w 232771"/>
                    <a:gd name="connsiteY44" fmla="*/ 236430 h 306066"/>
                    <a:gd name="connsiteX45" fmla="*/ 182613 w 232771"/>
                    <a:gd name="connsiteY45" fmla="*/ 244526 h 306066"/>
                    <a:gd name="connsiteX46" fmla="*/ 127749 w 232771"/>
                    <a:gd name="connsiteY46" fmla="*/ 306067 h 306066"/>
                    <a:gd name="connsiteX47" fmla="*/ 122273 w 232771"/>
                    <a:gd name="connsiteY47" fmla="*/ 247764 h 306066"/>
                    <a:gd name="connsiteX48" fmla="*/ 99536 w 232771"/>
                    <a:gd name="connsiteY48" fmla="*/ 235620 h 306066"/>
                    <a:gd name="connsiteX49" fmla="*/ 72895 w 232771"/>
                    <a:gd name="connsiteY49" fmla="*/ 248574 h 306066"/>
                    <a:gd name="connsiteX50" fmla="*/ 53302 w 232771"/>
                    <a:gd name="connsiteY50" fmla="*/ 261528 h 306066"/>
                    <a:gd name="connsiteX51" fmla="*/ 54864 w 232771"/>
                    <a:gd name="connsiteY51" fmla="*/ 256670 h 306066"/>
                    <a:gd name="connsiteX52" fmla="*/ 65056 w 232771"/>
                    <a:gd name="connsiteY52" fmla="*/ 248574 h 306066"/>
                    <a:gd name="connsiteX53" fmla="*/ 63484 w 232771"/>
                    <a:gd name="connsiteY53" fmla="*/ 234001 h 306066"/>
                    <a:gd name="connsiteX54" fmla="*/ 70542 w 232771"/>
                    <a:gd name="connsiteY54" fmla="*/ 222666 h 306066"/>
                    <a:gd name="connsiteX55" fmla="*/ 89354 w 232771"/>
                    <a:gd name="connsiteY55" fmla="*/ 207283 h 306066"/>
                    <a:gd name="connsiteX56" fmla="*/ 86220 w 232771"/>
                    <a:gd name="connsiteY56" fmla="*/ 199187 h 306066"/>
                    <a:gd name="connsiteX57" fmla="*/ 87782 w 232771"/>
                    <a:gd name="connsiteY57" fmla="*/ 193519 h 306066"/>
                    <a:gd name="connsiteX58" fmla="*/ 97184 w 232771"/>
                    <a:gd name="connsiteY58" fmla="*/ 191900 h 306066"/>
                    <a:gd name="connsiteX59" fmla="*/ 90135 w 232771"/>
                    <a:gd name="connsiteY59" fmla="*/ 170040 h 306066"/>
                    <a:gd name="connsiteX60" fmla="*/ 80734 w 232771"/>
                    <a:gd name="connsiteY60" fmla="*/ 169231 h 306066"/>
                    <a:gd name="connsiteX61" fmla="*/ 70542 w 232771"/>
                    <a:gd name="connsiteY61" fmla="*/ 176517 h 306066"/>
                    <a:gd name="connsiteX62" fmla="*/ 59570 w 232771"/>
                    <a:gd name="connsiteY62" fmla="*/ 170850 h 306066"/>
                    <a:gd name="connsiteX63" fmla="*/ 50168 w 232771"/>
                    <a:gd name="connsiteY63" fmla="*/ 182185 h 306066"/>
                    <a:gd name="connsiteX64" fmla="*/ 36062 w 232771"/>
                    <a:gd name="connsiteY64" fmla="*/ 177327 h 306066"/>
                    <a:gd name="connsiteX65" fmla="*/ 36833 w 232771"/>
                    <a:gd name="connsiteY65" fmla="*/ 172469 h 306066"/>
                    <a:gd name="connsiteX66" fmla="*/ 30566 w 232771"/>
                    <a:gd name="connsiteY66" fmla="*/ 162754 h 306066"/>
                    <a:gd name="connsiteX67" fmla="*/ 18812 w 232771"/>
                    <a:gd name="connsiteY67" fmla="*/ 170850 h 306066"/>
                    <a:gd name="connsiteX68" fmla="*/ 14897 w 232771"/>
                    <a:gd name="connsiteY68" fmla="*/ 163563 h 306066"/>
                    <a:gd name="connsiteX69" fmla="*/ 7839 w 232771"/>
                    <a:gd name="connsiteY69" fmla="*/ 165183 h 306066"/>
                    <a:gd name="connsiteX70" fmla="*/ 791 w 232771"/>
                    <a:gd name="connsiteY70" fmla="*/ 176517 h 306066"/>
                    <a:gd name="connsiteX71" fmla="*/ 0 w 232771"/>
                    <a:gd name="connsiteY71" fmla="*/ 158706 h 306066"/>
                    <a:gd name="connsiteX72" fmla="*/ 6277 w 232771"/>
                    <a:gd name="connsiteY72" fmla="*/ 151419 h 306066"/>
                    <a:gd name="connsiteX73" fmla="*/ 7839 w 232771"/>
                    <a:gd name="connsiteY73" fmla="*/ 131169 h 306066"/>
                    <a:gd name="connsiteX74" fmla="*/ 7839 w 232771"/>
                    <a:gd name="connsiteY74" fmla="*/ 128740 h 306066"/>
                    <a:gd name="connsiteX75" fmla="*/ 17250 w 232771"/>
                    <a:gd name="connsiteY75" fmla="*/ 128740 h 306066"/>
                    <a:gd name="connsiteX76" fmla="*/ 23517 w 232771"/>
                    <a:gd name="connsiteY76" fmla="*/ 120644 h 306066"/>
                    <a:gd name="connsiteX77" fmla="*/ 32918 w 232771"/>
                    <a:gd name="connsiteY77" fmla="*/ 123882 h 306066"/>
                    <a:gd name="connsiteX78" fmla="*/ 36843 w 232771"/>
                    <a:gd name="connsiteY78" fmla="*/ 131169 h 306066"/>
                    <a:gd name="connsiteX79" fmla="*/ 46244 w 232771"/>
                    <a:gd name="connsiteY79" fmla="*/ 129550 h 306066"/>
                    <a:gd name="connsiteX80" fmla="*/ 49378 w 232771"/>
                    <a:gd name="connsiteY80" fmla="*/ 134407 h 306066"/>
                    <a:gd name="connsiteX81" fmla="*/ 59570 w 232771"/>
                    <a:gd name="connsiteY81" fmla="*/ 131169 h 306066"/>
                    <a:gd name="connsiteX82" fmla="*/ 76029 w 232771"/>
                    <a:gd name="connsiteY82" fmla="*/ 130359 h 306066"/>
                    <a:gd name="connsiteX83" fmla="*/ 59570 w 232771"/>
                    <a:gd name="connsiteY83" fmla="*/ 97165 h 306066"/>
                    <a:gd name="connsiteX84" fmla="*/ 59570 w 232771"/>
                    <a:gd name="connsiteY84" fmla="*/ 97165 h 306066"/>
                    <a:gd name="connsiteX85" fmla="*/ 59570 w 232771"/>
                    <a:gd name="connsiteY85" fmla="*/ 97165 h 306066"/>
                    <a:gd name="connsiteX86" fmla="*/ 26651 w 232771"/>
                    <a:gd name="connsiteY86" fmla="*/ 31585 h 306066"/>
                    <a:gd name="connsiteX87" fmla="*/ 21164 w 232771"/>
                    <a:gd name="connsiteY87" fmla="*/ 21869 h 306066"/>
                    <a:gd name="connsiteX88" fmla="*/ 21164 w 232771"/>
                    <a:gd name="connsiteY88" fmla="*/ 21869 h 306066"/>
                    <a:gd name="connsiteX89" fmla="*/ 21164 w 232771"/>
                    <a:gd name="connsiteY89" fmla="*/ 21060 h 306066"/>
                    <a:gd name="connsiteX90" fmla="*/ 21164 w 232771"/>
                    <a:gd name="connsiteY90" fmla="*/ 21869 h 306066"/>
                    <a:gd name="connsiteX91" fmla="*/ 23517 w 232771"/>
                    <a:gd name="connsiteY91" fmla="*/ 21869 h 306066"/>
                    <a:gd name="connsiteX92" fmla="*/ 27432 w 232771"/>
                    <a:gd name="connsiteY92" fmla="*/ 22679 h 306066"/>
                    <a:gd name="connsiteX93" fmla="*/ 29004 w 232771"/>
                    <a:gd name="connsiteY93" fmla="*/ 23489 h 306066"/>
                    <a:gd name="connsiteX94" fmla="*/ 30575 w 232771"/>
                    <a:gd name="connsiteY94" fmla="*/ 26727 h 306066"/>
                    <a:gd name="connsiteX95" fmla="*/ 30575 w 232771"/>
                    <a:gd name="connsiteY95" fmla="*/ 27537 h 306066"/>
                    <a:gd name="connsiteX96" fmla="*/ 30575 w 232771"/>
                    <a:gd name="connsiteY96" fmla="*/ 28346 h 306066"/>
                    <a:gd name="connsiteX97" fmla="*/ 32918 w 232771"/>
                    <a:gd name="connsiteY97" fmla="*/ 27537 h 306066"/>
                    <a:gd name="connsiteX98" fmla="*/ 36843 w 232771"/>
                    <a:gd name="connsiteY98" fmla="*/ 25108 h 306066"/>
                    <a:gd name="connsiteX99" fmla="*/ 39977 w 232771"/>
                    <a:gd name="connsiteY99" fmla="*/ 25917 h 306066"/>
                    <a:gd name="connsiteX100" fmla="*/ 39977 w 232771"/>
                    <a:gd name="connsiteY100" fmla="*/ 25108 h 306066"/>
                    <a:gd name="connsiteX101" fmla="*/ 46244 w 232771"/>
                    <a:gd name="connsiteY101" fmla="*/ 17821 h 306066"/>
                    <a:gd name="connsiteX102" fmla="*/ 47816 w 232771"/>
                    <a:gd name="connsiteY102" fmla="*/ 16202 h 306066"/>
                    <a:gd name="connsiteX103" fmla="*/ 47816 w 232771"/>
                    <a:gd name="connsiteY103" fmla="*/ 14583 h 306066"/>
                    <a:gd name="connsiteX104" fmla="*/ 47816 w 232771"/>
                    <a:gd name="connsiteY104" fmla="*/ 14583 h 306066"/>
                    <a:gd name="connsiteX105" fmla="*/ 47816 w 232771"/>
                    <a:gd name="connsiteY105" fmla="*/ 14583 h 306066"/>
                    <a:gd name="connsiteX106" fmla="*/ 47816 w 232771"/>
                    <a:gd name="connsiteY106" fmla="*/ 14583 h 306066"/>
                    <a:gd name="connsiteX107" fmla="*/ 49378 w 232771"/>
                    <a:gd name="connsiteY107" fmla="*/ 17012 h 306066"/>
                    <a:gd name="connsiteX108" fmla="*/ 53302 w 232771"/>
                    <a:gd name="connsiteY108" fmla="*/ 20250 h 306066"/>
                    <a:gd name="connsiteX109" fmla="*/ 53302 w 232771"/>
                    <a:gd name="connsiteY109" fmla="*/ 21869 h 306066"/>
                    <a:gd name="connsiteX110" fmla="*/ 58788 w 232771"/>
                    <a:gd name="connsiteY110" fmla="*/ 27537 h 306066"/>
                    <a:gd name="connsiteX111" fmla="*/ 58788 w 232771"/>
                    <a:gd name="connsiteY111" fmla="*/ 28346 h 306066"/>
                    <a:gd name="connsiteX112" fmla="*/ 58788 w 232771"/>
                    <a:gd name="connsiteY112" fmla="*/ 27537 h 306066"/>
                    <a:gd name="connsiteX113" fmla="*/ 61141 w 232771"/>
                    <a:gd name="connsiteY113" fmla="*/ 22679 h 306066"/>
                    <a:gd name="connsiteX114" fmla="*/ 63484 w 232771"/>
                    <a:gd name="connsiteY114" fmla="*/ 21060 h 306066"/>
                    <a:gd name="connsiteX115" fmla="*/ 63484 w 232771"/>
                    <a:gd name="connsiteY115" fmla="*/ 21869 h 306066"/>
                    <a:gd name="connsiteX116" fmla="*/ 70542 w 232771"/>
                    <a:gd name="connsiteY116" fmla="*/ 20250 h 306066"/>
                    <a:gd name="connsiteX117" fmla="*/ 70542 w 232771"/>
                    <a:gd name="connsiteY117" fmla="*/ 20250 h 306066"/>
                    <a:gd name="connsiteX118" fmla="*/ 70542 w 232771"/>
                    <a:gd name="connsiteY118" fmla="*/ 20250 h 306066"/>
                    <a:gd name="connsiteX119" fmla="*/ 82296 w 232771"/>
                    <a:gd name="connsiteY119" fmla="*/ 4858 h 306066"/>
                    <a:gd name="connsiteX120" fmla="*/ 82296 w 232771"/>
                    <a:gd name="connsiteY120" fmla="*/ 4048 h 306066"/>
                    <a:gd name="connsiteX121" fmla="*/ 82296 w 232771"/>
                    <a:gd name="connsiteY121" fmla="*/ 4858 h 306066"/>
                    <a:gd name="connsiteX122" fmla="*/ 85430 w 232771"/>
                    <a:gd name="connsiteY122" fmla="*/ 6477 h 306066"/>
                    <a:gd name="connsiteX123" fmla="*/ 87782 w 232771"/>
                    <a:gd name="connsiteY123" fmla="*/ 8096 h 306066"/>
                    <a:gd name="connsiteX124" fmla="*/ 89354 w 232771"/>
                    <a:gd name="connsiteY124" fmla="*/ 8906 h 306066"/>
                    <a:gd name="connsiteX125" fmla="*/ 91707 w 232771"/>
                    <a:gd name="connsiteY125" fmla="*/ 10525 h 306066"/>
                    <a:gd name="connsiteX126" fmla="*/ 91707 w 232771"/>
                    <a:gd name="connsiteY126" fmla="*/ 10525 h 306066"/>
                    <a:gd name="connsiteX127" fmla="*/ 91707 w 232771"/>
                    <a:gd name="connsiteY127" fmla="*/ 10525 h 306066"/>
                    <a:gd name="connsiteX128" fmla="*/ 91707 w 232771"/>
                    <a:gd name="connsiteY128" fmla="*/ 10525 h 306066"/>
                    <a:gd name="connsiteX129" fmla="*/ 93269 w 232771"/>
                    <a:gd name="connsiteY129" fmla="*/ 11335 h 306066"/>
                    <a:gd name="connsiteX130" fmla="*/ 93269 w 232771"/>
                    <a:gd name="connsiteY130" fmla="*/ 11335 h 306066"/>
                    <a:gd name="connsiteX131" fmla="*/ 95621 w 232771"/>
                    <a:gd name="connsiteY131" fmla="*/ 13764 h 306066"/>
                    <a:gd name="connsiteX132" fmla="*/ 95621 w 232771"/>
                    <a:gd name="connsiteY132" fmla="*/ 14573 h 306066"/>
                    <a:gd name="connsiteX133" fmla="*/ 99536 w 232771"/>
                    <a:gd name="connsiteY133" fmla="*/ 16192 h 306066"/>
                    <a:gd name="connsiteX134" fmla="*/ 110509 w 232771"/>
                    <a:gd name="connsiteY134" fmla="*/ 15383 h 306066"/>
                    <a:gd name="connsiteX135" fmla="*/ 112081 w 232771"/>
                    <a:gd name="connsiteY135" fmla="*/ 17002 h 306066"/>
                    <a:gd name="connsiteX136" fmla="*/ 112862 w 232771"/>
                    <a:gd name="connsiteY136" fmla="*/ 18631 h 306066"/>
                    <a:gd name="connsiteX137" fmla="*/ 114424 w 232771"/>
                    <a:gd name="connsiteY137" fmla="*/ 19441 h 306066"/>
                    <a:gd name="connsiteX138" fmla="*/ 114424 w 232771"/>
                    <a:gd name="connsiteY138" fmla="*/ 19441 h 306066"/>
                    <a:gd name="connsiteX139" fmla="*/ 126187 w 232771"/>
                    <a:gd name="connsiteY139" fmla="*/ 12144 h 306066"/>
                    <a:gd name="connsiteX140" fmla="*/ 126187 w 232771"/>
                    <a:gd name="connsiteY140" fmla="*/ 12144 h 306066"/>
                    <a:gd name="connsiteX141" fmla="*/ 126187 w 232771"/>
                    <a:gd name="connsiteY141" fmla="*/ 11335 h 306066"/>
                    <a:gd name="connsiteX142" fmla="*/ 125406 w 232771"/>
                    <a:gd name="connsiteY142" fmla="*/ 8906 h 306066"/>
                    <a:gd name="connsiteX143" fmla="*/ 125406 w 232771"/>
                    <a:gd name="connsiteY143" fmla="*/ 9716 h 306066"/>
                    <a:gd name="connsiteX144" fmla="*/ 123835 w 232771"/>
                    <a:gd name="connsiteY144" fmla="*/ 8906 h 306066"/>
                    <a:gd name="connsiteX145" fmla="*/ 122273 w 232771"/>
                    <a:gd name="connsiteY145" fmla="*/ 8096 h 306066"/>
                    <a:gd name="connsiteX146" fmla="*/ 120701 w 232771"/>
                    <a:gd name="connsiteY146" fmla="*/ 4048 h 306066"/>
                    <a:gd name="connsiteX147" fmla="*/ 120701 w 232771"/>
                    <a:gd name="connsiteY147" fmla="*/ 2429 h 306066"/>
                    <a:gd name="connsiteX148" fmla="*/ 120701 w 232771"/>
                    <a:gd name="connsiteY148" fmla="*/ 810 h 306066"/>
                    <a:gd name="connsiteX149" fmla="*/ 123835 w 232771"/>
                    <a:gd name="connsiteY149" fmla="*/ 0 h 306066"/>
                    <a:gd name="connsiteX150" fmla="*/ 125406 w 232771"/>
                    <a:gd name="connsiteY150" fmla="*/ 810 h 306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232771" h="306066">
                      <a:moveTo>
                        <a:pt x="125406" y="810"/>
                      </a:moveTo>
                      <a:lnTo>
                        <a:pt x="127759" y="810"/>
                      </a:lnTo>
                      <a:lnTo>
                        <a:pt x="129321" y="1619"/>
                      </a:lnTo>
                      <a:lnTo>
                        <a:pt x="131674" y="810"/>
                      </a:lnTo>
                      <a:lnTo>
                        <a:pt x="135598" y="810"/>
                      </a:lnTo>
                      <a:lnTo>
                        <a:pt x="135598" y="810"/>
                      </a:lnTo>
                      <a:lnTo>
                        <a:pt x="135598" y="810"/>
                      </a:lnTo>
                      <a:lnTo>
                        <a:pt x="137160" y="1619"/>
                      </a:lnTo>
                      <a:lnTo>
                        <a:pt x="138732" y="5667"/>
                      </a:lnTo>
                      <a:lnTo>
                        <a:pt x="139513" y="5667"/>
                      </a:lnTo>
                      <a:lnTo>
                        <a:pt x="143428" y="8906"/>
                      </a:lnTo>
                      <a:lnTo>
                        <a:pt x="143428" y="10525"/>
                      </a:lnTo>
                      <a:lnTo>
                        <a:pt x="144999" y="10525"/>
                      </a:lnTo>
                      <a:lnTo>
                        <a:pt x="146561" y="12963"/>
                      </a:lnTo>
                      <a:lnTo>
                        <a:pt x="144999" y="13773"/>
                      </a:lnTo>
                      <a:lnTo>
                        <a:pt x="148133" y="18631"/>
                      </a:lnTo>
                      <a:lnTo>
                        <a:pt x="148914" y="18631"/>
                      </a:lnTo>
                      <a:lnTo>
                        <a:pt x="150486" y="22679"/>
                      </a:lnTo>
                      <a:lnTo>
                        <a:pt x="152048" y="23489"/>
                      </a:lnTo>
                      <a:lnTo>
                        <a:pt x="154400" y="26727"/>
                      </a:lnTo>
                      <a:lnTo>
                        <a:pt x="154400" y="26727"/>
                      </a:lnTo>
                      <a:lnTo>
                        <a:pt x="163802" y="25917"/>
                      </a:lnTo>
                      <a:lnTo>
                        <a:pt x="163802" y="25108"/>
                      </a:lnTo>
                      <a:lnTo>
                        <a:pt x="163802" y="25108"/>
                      </a:lnTo>
                      <a:lnTo>
                        <a:pt x="163802" y="25917"/>
                      </a:lnTo>
                      <a:lnTo>
                        <a:pt x="195939" y="26727"/>
                      </a:lnTo>
                      <a:lnTo>
                        <a:pt x="195939" y="26727"/>
                      </a:lnTo>
                      <a:lnTo>
                        <a:pt x="192805" y="30775"/>
                      </a:lnTo>
                      <a:lnTo>
                        <a:pt x="188881" y="35633"/>
                      </a:lnTo>
                      <a:lnTo>
                        <a:pt x="188881" y="34823"/>
                      </a:lnTo>
                      <a:lnTo>
                        <a:pt x="182613" y="44539"/>
                      </a:lnTo>
                      <a:lnTo>
                        <a:pt x="182613" y="44539"/>
                      </a:lnTo>
                      <a:lnTo>
                        <a:pt x="182613" y="44539"/>
                      </a:lnTo>
                      <a:lnTo>
                        <a:pt x="173212" y="63160"/>
                      </a:lnTo>
                      <a:lnTo>
                        <a:pt x="160668" y="73685"/>
                      </a:lnTo>
                      <a:lnTo>
                        <a:pt x="169288" y="85830"/>
                      </a:lnTo>
                      <a:lnTo>
                        <a:pt x="190452" y="114976"/>
                      </a:lnTo>
                      <a:lnTo>
                        <a:pt x="196720" y="124692"/>
                      </a:lnTo>
                      <a:lnTo>
                        <a:pt x="175565" y="157896"/>
                      </a:lnTo>
                      <a:lnTo>
                        <a:pt x="144999" y="209712"/>
                      </a:lnTo>
                      <a:lnTo>
                        <a:pt x="201426" y="206473"/>
                      </a:lnTo>
                      <a:lnTo>
                        <a:pt x="232772" y="207283"/>
                      </a:lnTo>
                      <a:lnTo>
                        <a:pt x="231991" y="207283"/>
                      </a:lnTo>
                      <a:lnTo>
                        <a:pt x="201426" y="223476"/>
                      </a:lnTo>
                      <a:lnTo>
                        <a:pt x="190452" y="236430"/>
                      </a:lnTo>
                      <a:lnTo>
                        <a:pt x="182613" y="244526"/>
                      </a:lnTo>
                      <a:lnTo>
                        <a:pt x="127749" y="306067"/>
                      </a:lnTo>
                      <a:lnTo>
                        <a:pt x="122273" y="247764"/>
                      </a:lnTo>
                      <a:lnTo>
                        <a:pt x="99536" y="235620"/>
                      </a:lnTo>
                      <a:lnTo>
                        <a:pt x="72895" y="248574"/>
                      </a:lnTo>
                      <a:lnTo>
                        <a:pt x="53302" y="261528"/>
                      </a:lnTo>
                      <a:lnTo>
                        <a:pt x="54864" y="256670"/>
                      </a:lnTo>
                      <a:lnTo>
                        <a:pt x="65056" y="248574"/>
                      </a:lnTo>
                      <a:lnTo>
                        <a:pt x="63484" y="234001"/>
                      </a:lnTo>
                      <a:lnTo>
                        <a:pt x="70542" y="222666"/>
                      </a:lnTo>
                      <a:lnTo>
                        <a:pt x="89354" y="207283"/>
                      </a:lnTo>
                      <a:lnTo>
                        <a:pt x="86220" y="199187"/>
                      </a:lnTo>
                      <a:lnTo>
                        <a:pt x="87782" y="193519"/>
                      </a:lnTo>
                      <a:lnTo>
                        <a:pt x="97184" y="191900"/>
                      </a:lnTo>
                      <a:lnTo>
                        <a:pt x="90135" y="170040"/>
                      </a:lnTo>
                      <a:lnTo>
                        <a:pt x="80734" y="169231"/>
                      </a:lnTo>
                      <a:lnTo>
                        <a:pt x="70542" y="176517"/>
                      </a:lnTo>
                      <a:lnTo>
                        <a:pt x="59570" y="170850"/>
                      </a:lnTo>
                      <a:lnTo>
                        <a:pt x="50168" y="182185"/>
                      </a:lnTo>
                      <a:lnTo>
                        <a:pt x="36062" y="177327"/>
                      </a:lnTo>
                      <a:lnTo>
                        <a:pt x="36833" y="172469"/>
                      </a:lnTo>
                      <a:lnTo>
                        <a:pt x="30566" y="162754"/>
                      </a:lnTo>
                      <a:lnTo>
                        <a:pt x="18812" y="170850"/>
                      </a:lnTo>
                      <a:lnTo>
                        <a:pt x="14897" y="163563"/>
                      </a:lnTo>
                      <a:lnTo>
                        <a:pt x="7839" y="165183"/>
                      </a:lnTo>
                      <a:lnTo>
                        <a:pt x="791" y="176517"/>
                      </a:lnTo>
                      <a:lnTo>
                        <a:pt x="0" y="158706"/>
                      </a:lnTo>
                      <a:lnTo>
                        <a:pt x="6277" y="151419"/>
                      </a:lnTo>
                      <a:lnTo>
                        <a:pt x="7839" y="131169"/>
                      </a:lnTo>
                      <a:lnTo>
                        <a:pt x="7839" y="128740"/>
                      </a:lnTo>
                      <a:lnTo>
                        <a:pt x="17250" y="128740"/>
                      </a:lnTo>
                      <a:lnTo>
                        <a:pt x="23517" y="120644"/>
                      </a:lnTo>
                      <a:lnTo>
                        <a:pt x="32918" y="123882"/>
                      </a:lnTo>
                      <a:lnTo>
                        <a:pt x="36843" y="131169"/>
                      </a:lnTo>
                      <a:lnTo>
                        <a:pt x="46244" y="129550"/>
                      </a:lnTo>
                      <a:lnTo>
                        <a:pt x="49378" y="134407"/>
                      </a:lnTo>
                      <a:lnTo>
                        <a:pt x="59570" y="131169"/>
                      </a:lnTo>
                      <a:lnTo>
                        <a:pt x="76029" y="130359"/>
                      </a:lnTo>
                      <a:lnTo>
                        <a:pt x="59570" y="97165"/>
                      </a:lnTo>
                      <a:lnTo>
                        <a:pt x="59570" y="97165"/>
                      </a:lnTo>
                      <a:lnTo>
                        <a:pt x="59570" y="97165"/>
                      </a:lnTo>
                      <a:lnTo>
                        <a:pt x="26651" y="31585"/>
                      </a:lnTo>
                      <a:lnTo>
                        <a:pt x="21164" y="21869"/>
                      </a:lnTo>
                      <a:lnTo>
                        <a:pt x="21164" y="21869"/>
                      </a:lnTo>
                      <a:lnTo>
                        <a:pt x="21164" y="21060"/>
                      </a:lnTo>
                      <a:lnTo>
                        <a:pt x="21164" y="21869"/>
                      </a:lnTo>
                      <a:lnTo>
                        <a:pt x="23517" y="21869"/>
                      </a:lnTo>
                      <a:lnTo>
                        <a:pt x="27432" y="22679"/>
                      </a:lnTo>
                      <a:lnTo>
                        <a:pt x="29004" y="23489"/>
                      </a:lnTo>
                      <a:lnTo>
                        <a:pt x="30575" y="26727"/>
                      </a:lnTo>
                      <a:lnTo>
                        <a:pt x="30575" y="27537"/>
                      </a:lnTo>
                      <a:lnTo>
                        <a:pt x="30575" y="28346"/>
                      </a:lnTo>
                      <a:lnTo>
                        <a:pt x="32918" y="27537"/>
                      </a:lnTo>
                      <a:lnTo>
                        <a:pt x="36843" y="25108"/>
                      </a:lnTo>
                      <a:lnTo>
                        <a:pt x="39977" y="25917"/>
                      </a:lnTo>
                      <a:lnTo>
                        <a:pt x="39977" y="25108"/>
                      </a:lnTo>
                      <a:lnTo>
                        <a:pt x="46244" y="17821"/>
                      </a:lnTo>
                      <a:lnTo>
                        <a:pt x="47816" y="16202"/>
                      </a:lnTo>
                      <a:lnTo>
                        <a:pt x="47816" y="14583"/>
                      </a:lnTo>
                      <a:lnTo>
                        <a:pt x="47816" y="14583"/>
                      </a:lnTo>
                      <a:lnTo>
                        <a:pt x="47816" y="14583"/>
                      </a:lnTo>
                      <a:lnTo>
                        <a:pt x="47816" y="14583"/>
                      </a:lnTo>
                      <a:lnTo>
                        <a:pt x="49378" y="17012"/>
                      </a:lnTo>
                      <a:lnTo>
                        <a:pt x="53302" y="20250"/>
                      </a:lnTo>
                      <a:lnTo>
                        <a:pt x="53302" y="21869"/>
                      </a:lnTo>
                      <a:lnTo>
                        <a:pt x="58788" y="27537"/>
                      </a:lnTo>
                      <a:lnTo>
                        <a:pt x="58788" y="28346"/>
                      </a:lnTo>
                      <a:lnTo>
                        <a:pt x="58788" y="27537"/>
                      </a:lnTo>
                      <a:lnTo>
                        <a:pt x="61141" y="22679"/>
                      </a:lnTo>
                      <a:lnTo>
                        <a:pt x="63484" y="21060"/>
                      </a:lnTo>
                      <a:lnTo>
                        <a:pt x="63484" y="21869"/>
                      </a:lnTo>
                      <a:lnTo>
                        <a:pt x="70542" y="20250"/>
                      </a:lnTo>
                      <a:lnTo>
                        <a:pt x="70542" y="20250"/>
                      </a:lnTo>
                      <a:lnTo>
                        <a:pt x="70542" y="20250"/>
                      </a:lnTo>
                      <a:lnTo>
                        <a:pt x="82296" y="4858"/>
                      </a:lnTo>
                      <a:lnTo>
                        <a:pt x="82296" y="4048"/>
                      </a:lnTo>
                      <a:lnTo>
                        <a:pt x="82296" y="4858"/>
                      </a:lnTo>
                      <a:lnTo>
                        <a:pt x="85430" y="6477"/>
                      </a:lnTo>
                      <a:lnTo>
                        <a:pt x="87782" y="8096"/>
                      </a:lnTo>
                      <a:lnTo>
                        <a:pt x="89354" y="8906"/>
                      </a:lnTo>
                      <a:lnTo>
                        <a:pt x="91707" y="10525"/>
                      </a:lnTo>
                      <a:lnTo>
                        <a:pt x="91707" y="10525"/>
                      </a:lnTo>
                      <a:lnTo>
                        <a:pt x="91707" y="10525"/>
                      </a:lnTo>
                      <a:lnTo>
                        <a:pt x="91707" y="10525"/>
                      </a:lnTo>
                      <a:lnTo>
                        <a:pt x="93269" y="11335"/>
                      </a:lnTo>
                      <a:lnTo>
                        <a:pt x="93269" y="11335"/>
                      </a:lnTo>
                      <a:lnTo>
                        <a:pt x="95621" y="13764"/>
                      </a:lnTo>
                      <a:lnTo>
                        <a:pt x="95621" y="14573"/>
                      </a:lnTo>
                      <a:lnTo>
                        <a:pt x="99536" y="16192"/>
                      </a:lnTo>
                      <a:lnTo>
                        <a:pt x="110509" y="15383"/>
                      </a:lnTo>
                      <a:lnTo>
                        <a:pt x="112081" y="17002"/>
                      </a:lnTo>
                      <a:lnTo>
                        <a:pt x="112862" y="18631"/>
                      </a:lnTo>
                      <a:lnTo>
                        <a:pt x="114424" y="19441"/>
                      </a:lnTo>
                      <a:lnTo>
                        <a:pt x="114424" y="19441"/>
                      </a:lnTo>
                      <a:lnTo>
                        <a:pt x="126187" y="12144"/>
                      </a:lnTo>
                      <a:lnTo>
                        <a:pt x="126187" y="12144"/>
                      </a:lnTo>
                      <a:lnTo>
                        <a:pt x="126187" y="11335"/>
                      </a:lnTo>
                      <a:lnTo>
                        <a:pt x="125406" y="8906"/>
                      </a:lnTo>
                      <a:lnTo>
                        <a:pt x="125406" y="9716"/>
                      </a:lnTo>
                      <a:lnTo>
                        <a:pt x="123835" y="8906"/>
                      </a:lnTo>
                      <a:lnTo>
                        <a:pt x="122273" y="8096"/>
                      </a:lnTo>
                      <a:lnTo>
                        <a:pt x="120701" y="4048"/>
                      </a:lnTo>
                      <a:lnTo>
                        <a:pt x="120701" y="2429"/>
                      </a:lnTo>
                      <a:lnTo>
                        <a:pt x="120701" y="810"/>
                      </a:lnTo>
                      <a:lnTo>
                        <a:pt x="123835" y="0"/>
                      </a:lnTo>
                      <a:lnTo>
                        <a:pt x="125406" y="81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6" name="Forma Livre: Forma 65">
                  <a:extLst>
                    <a:ext uri="{FF2B5EF4-FFF2-40B4-BE49-F238E27FC236}">
                      <a16:creationId xmlns:a16="http://schemas.microsoft.com/office/drawing/2014/main" id="{5744CC2C-0647-250E-E529-647902C0190C}"/>
                    </a:ext>
                  </a:extLst>
                </p:cNvPr>
                <p:cNvSpPr/>
                <p:nvPr/>
              </p:nvSpPr>
              <p:spPr>
                <a:xfrm>
                  <a:off x="7672935" y="2706628"/>
                  <a:ext cx="280493" cy="352726"/>
                </a:xfrm>
                <a:custGeom>
                  <a:avLst/>
                  <a:gdLst>
                    <a:gd name="connsiteX0" fmla="*/ 133245 w 298609"/>
                    <a:gd name="connsiteY0" fmla="*/ 17812 h 339261"/>
                    <a:gd name="connsiteX1" fmla="*/ 140294 w 298609"/>
                    <a:gd name="connsiteY1" fmla="*/ 29956 h 339261"/>
                    <a:gd name="connsiteX2" fmla="*/ 149705 w 298609"/>
                    <a:gd name="connsiteY2" fmla="*/ 29146 h 339261"/>
                    <a:gd name="connsiteX3" fmla="*/ 152048 w 298609"/>
                    <a:gd name="connsiteY3" fmla="*/ 48577 h 339261"/>
                    <a:gd name="connsiteX4" fmla="*/ 167726 w 298609"/>
                    <a:gd name="connsiteY4" fmla="*/ 38862 h 339261"/>
                    <a:gd name="connsiteX5" fmla="*/ 169298 w 298609"/>
                    <a:gd name="connsiteY5" fmla="*/ 52626 h 339261"/>
                    <a:gd name="connsiteX6" fmla="*/ 167726 w 298609"/>
                    <a:gd name="connsiteY6" fmla="*/ 68828 h 339261"/>
                    <a:gd name="connsiteX7" fmla="*/ 174784 w 298609"/>
                    <a:gd name="connsiteY7" fmla="*/ 68018 h 339261"/>
                    <a:gd name="connsiteX8" fmla="*/ 181051 w 298609"/>
                    <a:gd name="connsiteY8" fmla="*/ 71256 h 339261"/>
                    <a:gd name="connsiteX9" fmla="*/ 194377 w 298609"/>
                    <a:gd name="connsiteY9" fmla="*/ 66399 h 339261"/>
                    <a:gd name="connsiteX10" fmla="*/ 205350 w 298609"/>
                    <a:gd name="connsiteY10" fmla="*/ 60722 h 339261"/>
                    <a:gd name="connsiteX11" fmla="*/ 212398 w 298609"/>
                    <a:gd name="connsiteY11" fmla="*/ 65589 h 339261"/>
                    <a:gd name="connsiteX12" fmla="*/ 213179 w 298609"/>
                    <a:gd name="connsiteY12" fmla="*/ 73685 h 339261"/>
                    <a:gd name="connsiteX13" fmla="*/ 217104 w 298609"/>
                    <a:gd name="connsiteY13" fmla="*/ 69637 h 339261"/>
                    <a:gd name="connsiteX14" fmla="*/ 224933 w 298609"/>
                    <a:gd name="connsiteY14" fmla="*/ 75305 h 339261"/>
                    <a:gd name="connsiteX15" fmla="*/ 283722 w 298609"/>
                    <a:gd name="connsiteY15" fmla="*/ 51006 h 339261"/>
                    <a:gd name="connsiteX16" fmla="*/ 292341 w 298609"/>
                    <a:gd name="connsiteY16" fmla="*/ 63970 h 339261"/>
                    <a:gd name="connsiteX17" fmla="*/ 289208 w 298609"/>
                    <a:gd name="connsiteY17" fmla="*/ 68828 h 339261"/>
                    <a:gd name="connsiteX18" fmla="*/ 287636 w 298609"/>
                    <a:gd name="connsiteY18" fmla="*/ 76924 h 339261"/>
                    <a:gd name="connsiteX19" fmla="*/ 298609 w 298609"/>
                    <a:gd name="connsiteY19" fmla="*/ 92307 h 339261"/>
                    <a:gd name="connsiteX20" fmla="*/ 279797 w 298609"/>
                    <a:gd name="connsiteY20" fmla="*/ 106880 h 339261"/>
                    <a:gd name="connsiteX21" fmla="*/ 260204 w 298609"/>
                    <a:gd name="connsiteY21" fmla="*/ 152219 h 339261"/>
                    <a:gd name="connsiteX22" fmla="*/ 243745 w 298609"/>
                    <a:gd name="connsiteY22" fmla="*/ 152219 h 339261"/>
                    <a:gd name="connsiteX23" fmla="*/ 231991 w 298609"/>
                    <a:gd name="connsiteY23" fmla="*/ 153838 h 339261"/>
                    <a:gd name="connsiteX24" fmla="*/ 228076 w 298609"/>
                    <a:gd name="connsiteY24" fmla="*/ 159506 h 339261"/>
                    <a:gd name="connsiteX25" fmla="*/ 228076 w 298609"/>
                    <a:gd name="connsiteY25" fmla="*/ 183794 h 339261"/>
                    <a:gd name="connsiteX26" fmla="*/ 221018 w 298609"/>
                    <a:gd name="connsiteY26" fmla="*/ 189462 h 339261"/>
                    <a:gd name="connsiteX27" fmla="*/ 185747 w 298609"/>
                    <a:gd name="connsiteY27" fmla="*/ 223475 h 339261"/>
                    <a:gd name="connsiteX28" fmla="*/ 167726 w 298609"/>
                    <a:gd name="connsiteY28" fmla="*/ 240478 h 339261"/>
                    <a:gd name="connsiteX29" fmla="*/ 170860 w 298609"/>
                    <a:gd name="connsiteY29" fmla="*/ 246955 h 339261"/>
                    <a:gd name="connsiteX30" fmla="*/ 178699 w 298609"/>
                    <a:gd name="connsiteY30" fmla="*/ 265576 h 339261"/>
                    <a:gd name="connsiteX31" fmla="*/ 180261 w 298609"/>
                    <a:gd name="connsiteY31" fmla="*/ 266386 h 339261"/>
                    <a:gd name="connsiteX32" fmla="*/ 214751 w 298609"/>
                    <a:gd name="connsiteY32" fmla="*/ 325488 h 339261"/>
                    <a:gd name="connsiteX33" fmla="*/ 165373 w 298609"/>
                    <a:gd name="connsiteY33" fmla="*/ 320630 h 339261"/>
                    <a:gd name="connsiteX34" fmla="*/ 136379 w 298609"/>
                    <a:gd name="connsiteY34" fmla="*/ 322250 h 339261"/>
                    <a:gd name="connsiteX35" fmla="*/ 123054 w 298609"/>
                    <a:gd name="connsiteY35" fmla="*/ 323869 h 339261"/>
                    <a:gd name="connsiteX36" fmla="*/ 123054 w 298609"/>
                    <a:gd name="connsiteY36" fmla="*/ 336833 h 339261"/>
                    <a:gd name="connsiteX37" fmla="*/ 121482 w 298609"/>
                    <a:gd name="connsiteY37" fmla="*/ 333594 h 339261"/>
                    <a:gd name="connsiteX38" fmla="*/ 105813 w 298609"/>
                    <a:gd name="connsiteY38" fmla="*/ 311725 h 339261"/>
                    <a:gd name="connsiteX39" fmla="*/ 100327 w 298609"/>
                    <a:gd name="connsiteY39" fmla="*/ 305248 h 339261"/>
                    <a:gd name="connsiteX40" fmla="*/ 83077 w 298609"/>
                    <a:gd name="connsiteY40" fmla="*/ 339261 h 339261"/>
                    <a:gd name="connsiteX41" fmla="*/ 66618 w 298609"/>
                    <a:gd name="connsiteY41" fmla="*/ 327917 h 339261"/>
                    <a:gd name="connsiteX42" fmla="*/ 49378 w 298609"/>
                    <a:gd name="connsiteY42" fmla="*/ 287436 h 339261"/>
                    <a:gd name="connsiteX43" fmla="*/ 65056 w 298609"/>
                    <a:gd name="connsiteY43" fmla="*/ 251003 h 339261"/>
                    <a:gd name="connsiteX44" fmla="*/ 68189 w 298609"/>
                    <a:gd name="connsiteY44" fmla="*/ 243716 h 339261"/>
                    <a:gd name="connsiteX45" fmla="*/ 61132 w 298609"/>
                    <a:gd name="connsiteY45" fmla="*/ 242907 h 339261"/>
                    <a:gd name="connsiteX46" fmla="*/ 57217 w 298609"/>
                    <a:gd name="connsiteY46" fmla="*/ 253432 h 339261"/>
                    <a:gd name="connsiteX47" fmla="*/ 33709 w 298609"/>
                    <a:gd name="connsiteY47" fmla="*/ 275291 h 339261"/>
                    <a:gd name="connsiteX48" fmla="*/ 29785 w 298609"/>
                    <a:gd name="connsiteY48" fmla="*/ 276911 h 339261"/>
                    <a:gd name="connsiteX49" fmla="*/ 24299 w 298609"/>
                    <a:gd name="connsiteY49" fmla="*/ 272863 h 339261"/>
                    <a:gd name="connsiteX50" fmla="*/ 21165 w 298609"/>
                    <a:gd name="connsiteY50" fmla="*/ 267195 h 339261"/>
                    <a:gd name="connsiteX51" fmla="*/ 25870 w 298609"/>
                    <a:gd name="connsiteY51" fmla="*/ 254241 h 339261"/>
                    <a:gd name="connsiteX52" fmla="*/ 28223 w 298609"/>
                    <a:gd name="connsiteY52" fmla="*/ 229953 h 339261"/>
                    <a:gd name="connsiteX53" fmla="*/ 21165 w 298609"/>
                    <a:gd name="connsiteY53" fmla="*/ 229143 h 339261"/>
                    <a:gd name="connsiteX54" fmla="*/ 0 w 298609"/>
                    <a:gd name="connsiteY54" fmla="*/ 209712 h 339261"/>
                    <a:gd name="connsiteX55" fmla="*/ 3143 w 298609"/>
                    <a:gd name="connsiteY55" fmla="*/ 179746 h 339261"/>
                    <a:gd name="connsiteX56" fmla="*/ 5487 w 298609"/>
                    <a:gd name="connsiteY56" fmla="*/ 172460 h 339261"/>
                    <a:gd name="connsiteX57" fmla="*/ 14897 w 298609"/>
                    <a:gd name="connsiteY57" fmla="*/ 167602 h 339261"/>
                    <a:gd name="connsiteX58" fmla="*/ 29785 w 298609"/>
                    <a:gd name="connsiteY58" fmla="*/ 167602 h 339261"/>
                    <a:gd name="connsiteX59" fmla="*/ 21165 w 298609"/>
                    <a:gd name="connsiteY59" fmla="*/ 149790 h 339261"/>
                    <a:gd name="connsiteX60" fmla="*/ 7058 w 298609"/>
                    <a:gd name="connsiteY60" fmla="*/ 144123 h 339261"/>
                    <a:gd name="connsiteX61" fmla="*/ 14897 w 298609"/>
                    <a:gd name="connsiteY61" fmla="*/ 107690 h 339261"/>
                    <a:gd name="connsiteX62" fmla="*/ 13326 w 298609"/>
                    <a:gd name="connsiteY62" fmla="*/ 103641 h 339261"/>
                    <a:gd name="connsiteX63" fmla="*/ 13326 w 298609"/>
                    <a:gd name="connsiteY63" fmla="*/ 85020 h 339261"/>
                    <a:gd name="connsiteX64" fmla="*/ 7058 w 298609"/>
                    <a:gd name="connsiteY64" fmla="*/ 79353 h 339261"/>
                    <a:gd name="connsiteX65" fmla="*/ 33709 w 298609"/>
                    <a:gd name="connsiteY65" fmla="*/ 71256 h 339261"/>
                    <a:gd name="connsiteX66" fmla="*/ 81515 w 298609"/>
                    <a:gd name="connsiteY66" fmla="*/ 88259 h 339261"/>
                    <a:gd name="connsiteX67" fmla="*/ 85430 w 298609"/>
                    <a:gd name="connsiteY67" fmla="*/ 89878 h 339261"/>
                    <a:gd name="connsiteX68" fmla="*/ 97184 w 298609"/>
                    <a:gd name="connsiteY68" fmla="*/ 84210 h 339261"/>
                    <a:gd name="connsiteX69" fmla="*/ 126968 w 298609"/>
                    <a:gd name="connsiteY69" fmla="*/ 72876 h 339261"/>
                    <a:gd name="connsiteX70" fmla="*/ 117567 w 298609"/>
                    <a:gd name="connsiteY70" fmla="*/ 59102 h 339261"/>
                    <a:gd name="connsiteX71" fmla="*/ 133245 w 298609"/>
                    <a:gd name="connsiteY71" fmla="*/ 0 h 339261"/>
                    <a:gd name="connsiteX72" fmla="*/ 133245 w 298609"/>
                    <a:gd name="connsiteY72" fmla="*/ 0 h 339261"/>
                    <a:gd name="connsiteX73" fmla="*/ 133245 w 298609"/>
                    <a:gd name="connsiteY73" fmla="*/ 17812 h 339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298609" h="339261">
                      <a:moveTo>
                        <a:pt x="133245" y="17812"/>
                      </a:moveTo>
                      <a:lnTo>
                        <a:pt x="140294" y="29956"/>
                      </a:lnTo>
                      <a:lnTo>
                        <a:pt x="149705" y="29146"/>
                      </a:lnTo>
                      <a:lnTo>
                        <a:pt x="152048" y="48577"/>
                      </a:lnTo>
                      <a:lnTo>
                        <a:pt x="167726" y="38862"/>
                      </a:lnTo>
                      <a:lnTo>
                        <a:pt x="169298" y="52626"/>
                      </a:lnTo>
                      <a:lnTo>
                        <a:pt x="167726" y="68828"/>
                      </a:lnTo>
                      <a:lnTo>
                        <a:pt x="174784" y="68018"/>
                      </a:lnTo>
                      <a:lnTo>
                        <a:pt x="181051" y="71256"/>
                      </a:lnTo>
                      <a:lnTo>
                        <a:pt x="194377" y="66399"/>
                      </a:lnTo>
                      <a:lnTo>
                        <a:pt x="205350" y="60722"/>
                      </a:lnTo>
                      <a:lnTo>
                        <a:pt x="212398" y="65589"/>
                      </a:lnTo>
                      <a:lnTo>
                        <a:pt x="213179" y="73685"/>
                      </a:lnTo>
                      <a:lnTo>
                        <a:pt x="217104" y="69637"/>
                      </a:lnTo>
                      <a:lnTo>
                        <a:pt x="224933" y="75305"/>
                      </a:lnTo>
                      <a:lnTo>
                        <a:pt x="283722" y="51006"/>
                      </a:lnTo>
                      <a:lnTo>
                        <a:pt x="292341" y="63970"/>
                      </a:lnTo>
                      <a:lnTo>
                        <a:pt x="289208" y="68828"/>
                      </a:lnTo>
                      <a:lnTo>
                        <a:pt x="287636" y="76924"/>
                      </a:lnTo>
                      <a:lnTo>
                        <a:pt x="298609" y="92307"/>
                      </a:lnTo>
                      <a:lnTo>
                        <a:pt x="279797" y="106880"/>
                      </a:lnTo>
                      <a:lnTo>
                        <a:pt x="260204" y="152219"/>
                      </a:lnTo>
                      <a:lnTo>
                        <a:pt x="243745" y="152219"/>
                      </a:lnTo>
                      <a:lnTo>
                        <a:pt x="231991" y="153838"/>
                      </a:lnTo>
                      <a:lnTo>
                        <a:pt x="228076" y="159506"/>
                      </a:lnTo>
                      <a:lnTo>
                        <a:pt x="228076" y="183794"/>
                      </a:lnTo>
                      <a:lnTo>
                        <a:pt x="221018" y="189462"/>
                      </a:lnTo>
                      <a:lnTo>
                        <a:pt x="185747" y="223475"/>
                      </a:lnTo>
                      <a:lnTo>
                        <a:pt x="167726" y="240478"/>
                      </a:lnTo>
                      <a:lnTo>
                        <a:pt x="170860" y="246955"/>
                      </a:lnTo>
                      <a:lnTo>
                        <a:pt x="178699" y="265576"/>
                      </a:lnTo>
                      <a:lnTo>
                        <a:pt x="180261" y="266386"/>
                      </a:lnTo>
                      <a:lnTo>
                        <a:pt x="214751" y="325488"/>
                      </a:lnTo>
                      <a:lnTo>
                        <a:pt x="165373" y="320630"/>
                      </a:lnTo>
                      <a:lnTo>
                        <a:pt x="136379" y="322250"/>
                      </a:lnTo>
                      <a:lnTo>
                        <a:pt x="123054" y="323869"/>
                      </a:lnTo>
                      <a:lnTo>
                        <a:pt x="123054" y="336833"/>
                      </a:lnTo>
                      <a:lnTo>
                        <a:pt x="121482" y="333594"/>
                      </a:lnTo>
                      <a:lnTo>
                        <a:pt x="105813" y="311725"/>
                      </a:lnTo>
                      <a:lnTo>
                        <a:pt x="100327" y="305248"/>
                      </a:lnTo>
                      <a:lnTo>
                        <a:pt x="83077" y="339261"/>
                      </a:lnTo>
                      <a:lnTo>
                        <a:pt x="66618" y="327917"/>
                      </a:lnTo>
                      <a:lnTo>
                        <a:pt x="49378" y="287436"/>
                      </a:lnTo>
                      <a:lnTo>
                        <a:pt x="65056" y="251003"/>
                      </a:lnTo>
                      <a:lnTo>
                        <a:pt x="68189" y="243716"/>
                      </a:lnTo>
                      <a:lnTo>
                        <a:pt x="61132" y="242907"/>
                      </a:lnTo>
                      <a:lnTo>
                        <a:pt x="57217" y="253432"/>
                      </a:lnTo>
                      <a:lnTo>
                        <a:pt x="33709" y="275291"/>
                      </a:lnTo>
                      <a:lnTo>
                        <a:pt x="29785" y="276911"/>
                      </a:lnTo>
                      <a:lnTo>
                        <a:pt x="24299" y="272863"/>
                      </a:lnTo>
                      <a:lnTo>
                        <a:pt x="21165" y="267195"/>
                      </a:lnTo>
                      <a:lnTo>
                        <a:pt x="25870" y="254241"/>
                      </a:lnTo>
                      <a:lnTo>
                        <a:pt x="28223" y="229953"/>
                      </a:lnTo>
                      <a:lnTo>
                        <a:pt x="21165" y="229143"/>
                      </a:lnTo>
                      <a:lnTo>
                        <a:pt x="0" y="209712"/>
                      </a:lnTo>
                      <a:lnTo>
                        <a:pt x="3143" y="179746"/>
                      </a:lnTo>
                      <a:lnTo>
                        <a:pt x="5487" y="172460"/>
                      </a:lnTo>
                      <a:lnTo>
                        <a:pt x="14897" y="167602"/>
                      </a:lnTo>
                      <a:lnTo>
                        <a:pt x="29785" y="167602"/>
                      </a:lnTo>
                      <a:lnTo>
                        <a:pt x="21165" y="149790"/>
                      </a:lnTo>
                      <a:lnTo>
                        <a:pt x="7058" y="144123"/>
                      </a:lnTo>
                      <a:lnTo>
                        <a:pt x="14897" y="107690"/>
                      </a:lnTo>
                      <a:lnTo>
                        <a:pt x="13326" y="103641"/>
                      </a:lnTo>
                      <a:lnTo>
                        <a:pt x="13326" y="85020"/>
                      </a:lnTo>
                      <a:lnTo>
                        <a:pt x="7058" y="79353"/>
                      </a:lnTo>
                      <a:lnTo>
                        <a:pt x="33709" y="71256"/>
                      </a:lnTo>
                      <a:lnTo>
                        <a:pt x="81515" y="88259"/>
                      </a:lnTo>
                      <a:lnTo>
                        <a:pt x="85430" y="89878"/>
                      </a:lnTo>
                      <a:lnTo>
                        <a:pt x="97184" y="84210"/>
                      </a:lnTo>
                      <a:lnTo>
                        <a:pt x="126968" y="72876"/>
                      </a:lnTo>
                      <a:lnTo>
                        <a:pt x="117567" y="59102"/>
                      </a:lnTo>
                      <a:lnTo>
                        <a:pt x="133245" y="0"/>
                      </a:lnTo>
                      <a:lnTo>
                        <a:pt x="133245" y="0"/>
                      </a:lnTo>
                      <a:lnTo>
                        <a:pt x="133245" y="1781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7" name="Forma Livre: Forma 66">
                  <a:extLst>
                    <a:ext uri="{FF2B5EF4-FFF2-40B4-BE49-F238E27FC236}">
                      <a16:creationId xmlns:a16="http://schemas.microsoft.com/office/drawing/2014/main" id="{6AD4C4C1-C238-ECC3-2700-845E99F2DA0D}"/>
                    </a:ext>
                  </a:extLst>
                </p:cNvPr>
                <p:cNvSpPr/>
                <p:nvPr/>
              </p:nvSpPr>
              <p:spPr>
                <a:xfrm>
                  <a:off x="7519080" y="3086291"/>
                  <a:ext cx="279016" cy="308944"/>
                </a:xfrm>
                <a:custGeom>
                  <a:avLst/>
                  <a:gdLst>
                    <a:gd name="connsiteX0" fmla="*/ 74447 w 297037"/>
                    <a:gd name="connsiteY0" fmla="*/ 39672 h 297151"/>
                    <a:gd name="connsiteX1" fmla="*/ 100317 w 297037"/>
                    <a:gd name="connsiteY1" fmla="*/ 55054 h 297151"/>
                    <a:gd name="connsiteX2" fmla="*/ 117557 w 297037"/>
                    <a:gd name="connsiteY2" fmla="*/ 60722 h 297151"/>
                    <a:gd name="connsiteX3" fmla="*/ 125396 w 297037"/>
                    <a:gd name="connsiteY3" fmla="*/ 68818 h 297151"/>
                    <a:gd name="connsiteX4" fmla="*/ 138722 w 297037"/>
                    <a:gd name="connsiteY4" fmla="*/ 44529 h 297151"/>
                    <a:gd name="connsiteX5" fmla="*/ 148904 w 297037"/>
                    <a:gd name="connsiteY5" fmla="*/ 58293 h 297151"/>
                    <a:gd name="connsiteX6" fmla="*/ 174774 w 297037"/>
                    <a:gd name="connsiteY6" fmla="*/ 45339 h 297151"/>
                    <a:gd name="connsiteX7" fmla="*/ 198282 w 297037"/>
                    <a:gd name="connsiteY7" fmla="*/ 79343 h 297151"/>
                    <a:gd name="connsiteX8" fmla="*/ 205340 w 297037"/>
                    <a:gd name="connsiteY8" fmla="*/ 94726 h 297151"/>
                    <a:gd name="connsiteX9" fmla="*/ 245307 w 297037"/>
                    <a:gd name="connsiteY9" fmla="*/ 120644 h 297151"/>
                    <a:gd name="connsiteX10" fmla="*/ 269605 w 297037"/>
                    <a:gd name="connsiteY10" fmla="*/ 148980 h 297151"/>
                    <a:gd name="connsiteX11" fmla="*/ 297037 w 297037"/>
                    <a:gd name="connsiteY11" fmla="*/ 167602 h 297151"/>
                    <a:gd name="connsiteX12" fmla="*/ 246879 w 297037"/>
                    <a:gd name="connsiteY12" fmla="*/ 165983 h 297151"/>
                    <a:gd name="connsiteX13" fmla="*/ 243735 w 297037"/>
                    <a:gd name="connsiteY13" fmla="*/ 165173 h 297151"/>
                    <a:gd name="connsiteX14" fmla="*/ 239820 w 297037"/>
                    <a:gd name="connsiteY14" fmla="*/ 165983 h 297151"/>
                    <a:gd name="connsiteX15" fmla="*/ 218656 w 297037"/>
                    <a:gd name="connsiteY15" fmla="*/ 173269 h 297151"/>
                    <a:gd name="connsiteX16" fmla="*/ 207693 w 297037"/>
                    <a:gd name="connsiteY16" fmla="*/ 190271 h 297151"/>
                    <a:gd name="connsiteX17" fmla="*/ 192014 w 297037"/>
                    <a:gd name="connsiteY17" fmla="*/ 198368 h 297151"/>
                    <a:gd name="connsiteX18" fmla="*/ 184957 w 297037"/>
                    <a:gd name="connsiteY18" fmla="*/ 210512 h 297151"/>
                    <a:gd name="connsiteX19" fmla="*/ 180261 w 297037"/>
                    <a:gd name="connsiteY19" fmla="*/ 225895 h 297151"/>
                    <a:gd name="connsiteX20" fmla="*/ 173203 w 297037"/>
                    <a:gd name="connsiteY20" fmla="*/ 253432 h 297151"/>
                    <a:gd name="connsiteX21" fmla="*/ 195929 w 297037"/>
                    <a:gd name="connsiteY21" fmla="*/ 276101 h 297151"/>
                    <a:gd name="connsiteX22" fmla="*/ 195929 w 297037"/>
                    <a:gd name="connsiteY22" fmla="*/ 292294 h 297151"/>
                    <a:gd name="connsiteX23" fmla="*/ 199854 w 297037"/>
                    <a:gd name="connsiteY23" fmla="*/ 294723 h 297151"/>
                    <a:gd name="connsiteX24" fmla="*/ 194367 w 297037"/>
                    <a:gd name="connsiteY24" fmla="*/ 297151 h 297151"/>
                    <a:gd name="connsiteX25" fmla="*/ 166935 w 297037"/>
                    <a:gd name="connsiteY25" fmla="*/ 293913 h 297151"/>
                    <a:gd name="connsiteX26" fmla="*/ 157534 w 297037"/>
                    <a:gd name="connsiteY26" fmla="*/ 290674 h 297151"/>
                    <a:gd name="connsiteX27" fmla="*/ 141065 w 297037"/>
                    <a:gd name="connsiteY27" fmla="*/ 287436 h 297151"/>
                    <a:gd name="connsiteX28" fmla="*/ 112071 w 297037"/>
                    <a:gd name="connsiteY28" fmla="*/ 282578 h 297151"/>
                    <a:gd name="connsiteX29" fmla="*/ 123825 w 297037"/>
                    <a:gd name="connsiteY29" fmla="*/ 241287 h 297151"/>
                    <a:gd name="connsiteX30" fmla="*/ 112071 w 297037"/>
                    <a:gd name="connsiteY30" fmla="*/ 230753 h 297151"/>
                    <a:gd name="connsiteX31" fmla="*/ 57207 w 297037"/>
                    <a:gd name="connsiteY31" fmla="*/ 192700 h 297151"/>
                    <a:gd name="connsiteX32" fmla="*/ 43882 w 297037"/>
                    <a:gd name="connsiteY32" fmla="*/ 182985 h 297151"/>
                    <a:gd name="connsiteX33" fmla="*/ 20374 w 297037"/>
                    <a:gd name="connsiteY33" fmla="*/ 166792 h 297151"/>
                    <a:gd name="connsiteX34" fmla="*/ 0 w 297037"/>
                    <a:gd name="connsiteY34" fmla="*/ 102832 h 297151"/>
                    <a:gd name="connsiteX35" fmla="*/ 58779 w 297037"/>
                    <a:gd name="connsiteY35" fmla="*/ 65580 h 297151"/>
                    <a:gd name="connsiteX36" fmla="*/ 56426 w 297037"/>
                    <a:gd name="connsiteY36" fmla="*/ 58293 h 297151"/>
                    <a:gd name="connsiteX37" fmla="*/ 56426 w 297037"/>
                    <a:gd name="connsiteY37" fmla="*/ 58293 h 297151"/>
                    <a:gd name="connsiteX38" fmla="*/ 54855 w 297037"/>
                    <a:gd name="connsiteY38" fmla="*/ 54245 h 297151"/>
                    <a:gd name="connsiteX39" fmla="*/ 38395 w 297037"/>
                    <a:gd name="connsiteY39" fmla="*/ 51006 h 297151"/>
                    <a:gd name="connsiteX40" fmla="*/ 33700 w 297037"/>
                    <a:gd name="connsiteY40" fmla="*/ 45339 h 297151"/>
                    <a:gd name="connsiteX41" fmla="*/ 30566 w 297037"/>
                    <a:gd name="connsiteY41" fmla="*/ 56674 h 297151"/>
                    <a:gd name="connsiteX42" fmla="*/ 22727 w 297037"/>
                    <a:gd name="connsiteY42" fmla="*/ 51006 h 297151"/>
                    <a:gd name="connsiteX43" fmla="*/ 28213 w 297037"/>
                    <a:gd name="connsiteY43" fmla="*/ 46149 h 297151"/>
                    <a:gd name="connsiteX44" fmla="*/ 28213 w 297037"/>
                    <a:gd name="connsiteY44" fmla="*/ 29146 h 297151"/>
                    <a:gd name="connsiteX45" fmla="*/ 32128 w 297037"/>
                    <a:gd name="connsiteY45" fmla="*/ 7287 h 297151"/>
                    <a:gd name="connsiteX46" fmla="*/ 36052 w 297037"/>
                    <a:gd name="connsiteY46" fmla="*/ 5667 h 297151"/>
                    <a:gd name="connsiteX47" fmla="*/ 77591 w 297037"/>
                    <a:gd name="connsiteY47" fmla="*/ 0 h 297151"/>
                    <a:gd name="connsiteX48" fmla="*/ 73666 w 297037"/>
                    <a:gd name="connsiteY48" fmla="*/ 15383 h 297151"/>
                    <a:gd name="connsiteX49" fmla="*/ 77591 w 297037"/>
                    <a:gd name="connsiteY49" fmla="*/ 29956 h 297151"/>
                    <a:gd name="connsiteX50" fmla="*/ 74447 w 297037"/>
                    <a:gd name="connsiteY50" fmla="*/ 39672 h 29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297037" h="297151">
                      <a:moveTo>
                        <a:pt x="74447" y="39672"/>
                      </a:moveTo>
                      <a:lnTo>
                        <a:pt x="100317" y="55054"/>
                      </a:lnTo>
                      <a:lnTo>
                        <a:pt x="117557" y="60722"/>
                      </a:lnTo>
                      <a:lnTo>
                        <a:pt x="125396" y="68818"/>
                      </a:lnTo>
                      <a:lnTo>
                        <a:pt x="138722" y="44529"/>
                      </a:lnTo>
                      <a:lnTo>
                        <a:pt x="148904" y="58293"/>
                      </a:lnTo>
                      <a:lnTo>
                        <a:pt x="174774" y="45339"/>
                      </a:lnTo>
                      <a:lnTo>
                        <a:pt x="198282" y="79343"/>
                      </a:lnTo>
                      <a:lnTo>
                        <a:pt x="205340" y="94726"/>
                      </a:lnTo>
                      <a:lnTo>
                        <a:pt x="245307" y="120644"/>
                      </a:lnTo>
                      <a:lnTo>
                        <a:pt x="269605" y="148980"/>
                      </a:lnTo>
                      <a:lnTo>
                        <a:pt x="297037" y="167602"/>
                      </a:lnTo>
                      <a:lnTo>
                        <a:pt x="246879" y="165983"/>
                      </a:lnTo>
                      <a:lnTo>
                        <a:pt x="243735" y="165173"/>
                      </a:lnTo>
                      <a:lnTo>
                        <a:pt x="239820" y="165983"/>
                      </a:lnTo>
                      <a:lnTo>
                        <a:pt x="218656" y="173269"/>
                      </a:lnTo>
                      <a:lnTo>
                        <a:pt x="207693" y="190271"/>
                      </a:lnTo>
                      <a:lnTo>
                        <a:pt x="192014" y="198368"/>
                      </a:lnTo>
                      <a:lnTo>
                        <a:pt x="184957" y="210512"/>
                      </a:lnTo>
                      <a:lnTo>
                        <a:pt x="180261" y="225895"/>
                      </a:lnTo>
                      <a:lnTo>
                        <a:pt x="173203" y="253432"/>
                      </a:lnTo>
                      <a:lnTo>
                        <a:pt x="195929" y="276101"/>
                      </a:lnTo>
                      <a:lnTo>
                        <a:pt x="195929" y="292294"/>
                      </a:lnTo>
                      <a:lnTo>
                        <a:pt x="199854" y="294723"/>
                      </a:lnTo>
                      <a:lnTo>
                        <a:pt x="194367" y="297151"/>
                      </a:lnTo>
                      <a:lnTo>
                        <a:pt x="166935" y="293913"/>
                      </a:lnTo>
                      <a:lnTo>
                        <a:pt x="157534" y="290674"/>
                      </a:lnTo>
                      <a:lnTo>
                        <a:pt x="141065" y="287436"/>
                      </a:lnTo>
                      <a:lnTo>
                        <a:pt x="112071" y="282578"/>
                      </a:lnTo>
                      <a:lnTo>
                        <a:pt x="123825" y="241287"/>
                      </a:lnTo>
                      <a:lnTo>
                        <a:pt x="112071" y="230753"/>
                      </a:lnTo>
                      <a:lnTo>
                        <a:pt x="57207" y="192700"/>
                      </a:lnTo>
                      <a:lnTo>
                        <a:pt x="43882" y="182985"/>
                      </a:lnTo>
                      <a:lnTo>
                        <a:pt x="20374" y="166792"/>
                      </a:lnTo>
                      <a:lnTo>
                        <a:pt x="0" y="102832"/>
                      </a:lnTo>
                      <a:lnTo>
                        <a:pt x="58779" y="65580"/>
                      </a:lnTo>
                      <a:lnTo>
                        <a:pt x="56426" y="58293"/>
                      </a:lnTo>
                      <a:lnTo>
                        <a:pt x="56426" y="58293"/>
                      </a:lnTo>
                      <a:lnTo>
                        <a:pt x="54855" y="54245"/>
                      </a:lnTo>
                      <a:lnTo>
                        <a:pt x="38395" y="51006"/>
                      </a:lnTo>
                      <a:lnTo>
                        <a:pt x="33700" y="45339"/>
                      </a:lnTo>
                      <a:lnTo>
                        <a:pt x="30566" y="56674"/>
                      </a:lnTo>
                      <a:lnTo>
                        <a:pt x="22727" y="51006"/>
                      </a:lnTo>
                      <a:lnTo>
                        <a:pt x="28213" y="46149"/>
                      </a:lnTo>
                      <a:lnTo>
                        <a:pt x="28213" y="29146"/>
                      </a:lnTo>
                      <a:lnTo>
                        <a:pt x="32128" y="7287"/>
                      </a:lnTo>
                      <a:lnTo>
                        <a:pt x="36052" y="5667"/>
                      </a:lnTo>
                      <a:lnTo>
                        <a:pt x="77591" y="0"/>
                      </a:lnTo>
                      <a:lnTo>
                        <a:pt x="73666" y="15383"/>
                      </a:lnTo>
                      <a:lnTo>
                        <a:pt x="77591" y="29956"/>
                      </a:lnTo>
                      <a:lnTo>
                        <a:pt x="74447" y="3967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8" name="Forma Livre: Forma 67">
                  <a:extLst>
                    <a:ext uri="{FF2B5EF4-FFF2-40B4-BE49-F238E27FC236}">
                      <a16:creationId xmlns:a16="http://schemas.microsoft.com/office/drawing/2014/main" id="{AF231121-FA96-52BF-A1EF-C8D431B9E05D}"/>
                    </a:ext>
                  </a:extLst>
                </p:cNvPr>
                <p:cNvSpPr/>
                <p:nvPr/>
              </p:nvSpPr>
              <p:spPr>
                <a:xfrm>
                  <a:off x="7392433" y="3049244"/>
                  <a:ext cx="128096" cy="251704"/>
                </a:xfrm>
                <a:custGeom>
                  <a:avLst/>
                  <a:gdLst>
                    <a:gd name="connsiteX0" fmla="*/ 71342 w 136369"/>
                    <a:gd name="connsiteY0" fmla="*/ 810 h 242096"/>
                    <a:gd name="connsiteX1" fmla="*/ 71342 w 136369"/>
                    <a:gd name="connsiteY1" fmla="*/ 810 h 242096"/>
                    <a:gd name="connsiteX2" fmla="*/ 71342 w 136369"/>
                    <a:gd name="connsiteY2" fmla="*/ 0 h 242096"/>
                    <a:gd name="connsiteX3" fmla="*/ 71342 w 136369"/>
                    <a:gd name="connsiteY3" fmla="*/ 0 h 242096"/>
                    <a:gd name="connsiteX4" fmla="*/ 72123 w 136369"/>
                    <a:gd name="connsiteY4" fmla="*/ 0 h 242096"/>
                    <a:gd name="connsiteX5" fmla="*/ 72123 w 136369"/>
                    <a:gd name="connsiteY5" fmla="*/ 2429 h 242096"/>
                    <a:gd name="connsiteX6" fmla="*/ 72123 w 136369"/>
                    <a:gd name="connsiteY6" fmla="*/ 4867 h 242096"/>
                    <a:gd name="connsiteX7" fmla="*/ 72123 w 136369"/>
                    <a:gd name="connsiteY7" fmla="*/ 5677 h 242096"/>
                    <a:gd name="connsiteX8" fmla="*/ 72123 w 136369"/>
                    <a:gd name="connsiteY8" fmla="*/ 5677 h 242096"/>
                    <a:gd name="connsiteX9" fmla="*/ 72123 w 136369"/>
                    <a:gd name="connsiteY9" fmla="*/ 5677 h 242096"/>
                    <a:gd name="connsiteX10" fmla="*/ 73685 w 136369"/>
                    <a:gd name="connsiteY10" fmla="*/ 5677 h 242096"/>
                    <a:gd name="connsiteX11" fmla="*/ 76038 w 136369"/>
                    <a:gd name="connsiteY11" fmla="*/ 4867 h 242096"/>
                    <a:gd name="connsiteX12" fmla="*/ 77609 w 136369"/>
                    <a:gd name="connsiteY12" fmla="*/ 6487 h 242096"/>
                    <a:gd name="connsiteX13" fmla="*/ 79171 w 136369"/>
                    <a:gd name="connsiteY13" fmla="*/ 6487 h 242096"/>
                    <a:gd name="connsiteX14" fmla="*/ 79171 w 136369"/>
                    <a:gd name="connsiteY14" fmla="*/ 7296 h 242096"/>
                    <a:gd name="connsiteX15" fmla="*/ 84658 w 136369"/>
                    <a:gd name="connsiteY15" fmla="*/ 14583 h 242096"/>
                    <a:gd name="connsiteX16" fmla="*/ 84658 w 136369"/>
                    <a:gd name="connsiteY16" fmla="*/ 14583 h 242096"/>
                    <a:gd name="connsiteX17" fmla="*/ 85439 w 136369"/>
                    <a:gd name="connsiteY17" fmla="*/ 15392 h 242096"/>
                    <a:gd name="connsiteX18" fmla="*/ 85439 w 136369"/>
                    <a:gd name="connsiteY18" fmla="*/ 16202 h 242096"/>
                    <a:gd name="connsiteX19" fmla="*/ 85439 w 136369"/>
                    <a:gd name="connsiteY19" fmla="*/ 17012 h 242096"/>
                    <a:gd name="connsiteX20" fmla="*/ 85439 w 136369"/>
                    <a:gd name="connsiteY20" fmla="*/ 17821 h 242096"/>
                    <a:gd name="connsiteX21" fmla="*/ 85439 w 136369"/>
                    <a:gd name="connsiteY21" fmla="*/ 17821 h 242096"/>
                    <a:gd name="connsiteX22" fmla="*/ 85439 w 136369"/>
                    <a:gd name="connsiteY22" fmla="*/ 17821 h 242096"/>
                    <a:gd name="connsiteX23" fmla="*/ 85439 w 136369"/>
                    <a:gd name="connsiteY23" fmla="*/ 19441 h 242096"/>
                    <a:gd name="connsiteX24" fmla="*/ 85439 w 136369"/>
                    <a:gd name="connsiteY24" fmla="*/ 23489 h 242096"/>
                    <a:gd name="connsiteX25" fmla="*/ 85439 w 136369"/>
                    <a:gd name="connsiteY25" fmla="*/ 23489 h 242096"/>
                    <a:gd name="connsiteX26" fmla="*/ 85439 w 136369"/>
                    <a:gd name="connsiteY26" fmla="*/ 23489 h 242096"/>
                    <a:gd name="connsiteX27" fmla="*/ 84658 w 136369"/>
                    <a:gd name="connsiteY27" fmla="*/ 30775 h 242096"/>
                    <a:gd name="connsiteX28" fmla="*/ 88582 w 136369"/>
                    <a:gd name="connsiteY28" fmla="*/ 29966 h 242096"/>
                    <a:gd name="connsiteX29" fmla="*/ 88582 w 136369"/>
                    <a:gd name="connsiteY29" fmla="*/ 29966 h 242096"/>
                    <a:gd name="connsiteX30" fmla="*/ 89363 w 136369"/>
                    <a:gd name="connsiteY30" fmla="*/ 29156 h 242096"/>
                    <a:gd name="connsiteX31" fmla="*/ 90925 w 136369"/>
                    <a:gd name="connsiteY31" fmla="*/ 28346 h 242096"/>
                    <a:gd name="connsiteX32" fmla="*/ 90925 w 136369"/>
                    <a:gd name="connsiteY32" fmla="*/ 29156 h 242096"/>
                    <a:gd name="connsiteX33" fmla="*/ 90925 w 136369"/>
                    <a:gd name="connsiteY33" fmla="*/ 30775 h 242096"/>
                    <a:gd name="connsiteX34" fmla="*/ 94849 w 136369"/>
                    <a:gd name="connsiteY34" fmla="*/ 28346 h 242096"/>
                    <a:gd name="connsiteX35" fmla="*/ 96412 w 136369"/>
                    <a:gd name="connsiteY35" fmla="*/ 29966 h 242096"/>
                    <a:gd name="connsiteX36" fmla="*/ 96412 w 136369"/>
                    <a:gd name="connsiteY36" fmla="*/ 29156 h 242096"/>
                    <a:gd name="connsiteX37" fmla="*/ 96412 w 136369"/>
                    <a:gd name="connsiteY37" fmla="*/ 29966 h 242096"/>
                    <a:gd name="connsiteX38" fmla="*/ 97193 w 136369"/>
                    <a:gd name="connsiteY38" fmla="*/ 29966 h 242096"/>
                    <a:gd name="connsiteX39" fmla="*/ 98764 w 136369"/>
                    <a:gd name="connsiteY39" fmla="*/ 29966 h 242096"/>
                    <a:gd name="connsiteX40" fmla="*/ 100326 w 136369"/>
                    <a:gd name="connsiteY40" fmla="*/ 29156 h 242096"/>
                    <a:gd name="connsiteX41" fmla="*/ 100326 w 136369"/>
                    <a:gd name="connsiteY41" fmla="*/ 27537 h 242096"/>
                    <a:gd name="connsiteX42" fmla="*/ 106603 w 136369"/>
                    <a:gd name="connsiteY42" fmla="*/ 22679 h 242096"/>
                    <a:gd name="connsiteX43" fmla="*/ 108165 w 136369"/>
                    <a:gd name="connsiteY43" fmla="*/ 21869 h 242096"/>
                    <a:gd name="connsiteX44" fmla="*/ 108165 w 136369"/>
                    <a:gd name="connsiteY44" fmla="*/ 22679 h 242096"/>
                    <a:gd name="connsiteX45" fmla="*/ 108165 w 136369"/>
                    <a:gd name="connsiteY45" fmla="*/ 21869 h 242096"/>
                    <a:gd name="connsiteX46" fmla="*/ 108165 w 136369"/>
                    <a:gd name="connsiteY46" fmla="*/ 22679 h 242096"/>
                    <a:gd name="connsiteX47" fmla="*/ 108165 w 136369"/>
                    <a:gd name="connsiteY47" fmla="*/ 23489 h 242096"/>
                    <a:gd name="connsiteX48" fmla="*/ 108165 w 136369"/>
                    <a:gd name="connsiteY48" fmla="*/ 24298 h 242096"/>
                    <a:gd name="connsiteX49" fmla="*/ 109737 w 136369"/>
                    <a:gd name="connsiteY49" fmla="*/ 27537 h 242096"/>
                    <a:gd name="connsiteX50" fmla="*/ 109737 w 136369"/>
                    <a:gd name="connsiteY50" fmla="*/ 27537 h 242096"/>
                    <a:gd name="connsiteX51" fmla="*/ 112090 w 136369"/>
                    <a:gd name="connsiteY51" fmla="*/ 24298 h 242096"/>
                    <a:gd name="connsiteX52" fmla="*/ 112090 w 136369"/>
                    <a:gd name="connsiteY52" fmla="*/ 25108 h 242096"/>
                    <a:gd name="connsiteX53" fmla="*/ 113652 w 136369"/>
                    <a:gd name="connsiteY53" fmla="*/ 23489 h 242096"/>
                    <a:gd name="connsiteX54" fmla="*/ 116005 w 136369"/>
                    <a:gd name="connsiteY54" fmla="*/ 22679 h 242096"/>
                    <a:gd name="connsiteX55" fmla="*/ 116005 w 136369"/>
                    <a:gd name="connsiteY55" fmla="*/ 23489 h 242096"/>
                    <a:gd name="connsiteX56" fmla="*/ 117577 w 136369"/>
                    <a:gd name="connsiteY56" fmla="*/ 21869 h 242096"/>
                    <a:gd name="connsiteX57" fmla="*/ 117577 w 136369"/>
                    <a:gd name="connsiteY57" fmla="*/ 21869 h 242096"/>
                    <a:gd name="connsiteX58" fmla="*/ 117577 w 136369"/>
                    <a:gd name="connsiteY58" fmla="*/ 22679 h 242096"/>
                    <a:gd name="connsiteX59" fmla="*/ 119919 w 136369"/>
                    <a:gd name="connsiteY59" fmla="*/ 20250 h 242096"/>
                    <a:gd name="connsiteX60" fmla="*/ 123063 w 136369"/>
                    <a:gd name="connsiteY60" fmla="*/ 18631 h 242096"/>
                    <a:gd name="connsiteX61" fmla="*/ 126978 w 136369"/>
                    <a:gd name="connsiteY61" fmla="*/ 16202 h 242096"/>
                    <a:gd name="connsiteX62" fmla="*/ 130893 w 136369"/>
                    <a:gd name="connsiteY62" fmla="*/ 17012 h 242096"/>
                    <a:gd name="connsiteX63" fmla="*/ 131673 w 136369"/>
                    <a:gd name="connsiteY63" fmla="*/ 16202 h 242096"/>
                    <a:gd name="connsiteX64" fmla="*/ 132454 w 136369"/>
                    <a:gd name="connsiteY64" fmla="*/ 17012 h 242096"/>
                    <a:gd name="connsiteX65" fmla="*/ 132454 w 136369"/>
                    <a:gd name="connsiteY65" fmla="*/ 16202 h 242096"/>
                    <a:gd name="connsiteX66" fmla="*/ 132454 w 136369"/>
                    <a:gd name="connsiteY66" fmla="*/ 17012 h 242096"/>
                    <a:gd name="connsiteX67" fmla="*/ 132454 w 136369"/>
                    <a:gd name="connsiteY67" fmla="*/ 17012 h 242096"/>
                    <a:gd name="connsiteX68" fmla="*/ 133235 w 136369"/>
                    <a:gd name="connsiteY68" fmla="*/ 18631 h 242096"/>
                    <a:gd name="connsiteX69" fmla="*/ 133235 w 136369"/>
                    <a:gd name="connsiteY69" fmla="*/ 18631 h 242096"/>
                    <a:gd name="connsiteX70" fmla="*/ 136369 w 136369"/>
                    <a:gd name="connsiteY70" fmla="*/ 21869 h 242096"/>
                    <a:gd name="connsiteX71" fmla="*/ 136369 w 136369"/>
                    <a:gd name="connsiteY71" fmla="*/ 22679 h 242096"/>
                    <a:gd name="connsiteX72" fmla="*/ 136369 w 136369"/>
                    <a:gd name="connsiteY72" fmla="*/ 23489 h 242096"/>
                    <a:gd name="connsiteX73" fmla="*/ 136369 w 136369"/>
                    <a:gd name="connsiteY73" fmla="*/ 23489 h 242096"/>
                    <a:gd name="connsiteX74" fmla="*/ 134807 w 136369"/>
                    <a:gd name="connsiteY74" fmla="*/ 27537 h 242096"/>
                    <a:gd name="connsiteX75" fmla="*/ 134807 w 136369"/>
                    <a:gd name="connsiteY75" fmla="*/ 33204 h 242096"/>
                    <a:gd name="connsiteX76" fmla="*/ 89354 w 136369"/>
                    <a:gd name="connsiteY76" fmla="*/ 102832 h 242096"/>
                    <a:gd name="connsiteX77" fmla="*/ 87001 w 136369"/>
                    <a:gd name="connsiteY77" fmla="*/ 135217 h 242096"/>
                    <a:gd name="connsiteX78" fmla="*/ 89354 w 136369"/>
                    <a:gd name="connsiteY78" fmla="*/ 151419 h 242096"/>
                    <a:gd name="connsiteX79" fmla="*/ 97184 w 136369"/>
                    <a:gd name="connsiteY79" fmla="*/ 191900 h 242096"/>
                    <a:gd name="connsiteX80" fmla="*/ 97184 w 136369"/>
                    <a:gd name="connsiteY80" fmla="*/ 194329 h 242096"/>
                    <a:gd name="connsiteX81" fmla="*/ 98755 w 136369"/>
                    <a:gd name="connsiteY81" fmla="*/ 195139 h 242096"/>
                    <a:gd name="connsiteX82" fmla="*/ 101889 w 136369"/>
                    <a:gd name="connsiteY82" fmla="*/ 210521 h 242096"/>
                    <a:gd name="connsiteX83" fmla="*/ 68189 w 136369"/>
                    <a:gd name="connsiteY83" fmla="*/ 242097 h 242096"/>
                    <a:gd name="connsiteX84" fmla="*/ 58788 w 136369"/>
                    <a:gd name="connsiteY84" fmla="*/ 240478 h 242096"/>
                    <a:gd name="connsiteX85" fmla="*/ 60350 w 136369"/>
                    <a:gd name="connsiteY85" fmla="*/ 222666 h 242096"/>
                    <a:gd name="connsiteX86" fmla="*/ 58788 w 136369"/>
                    <a:gd name="connsiteY86" fmla="*/ 221856 h 242096"/>
                    <a:gd name="connsiteX87" fmla="*/ 50949 w 136369"/>
                    <a:gd name="connsiteY87" fmla="*/ 220237 h 242096"/>
                    <a:gd name="connsiteX88" fmla="*/ 43110 w 136369"/>
                    <a:gd name="connsiteY88" fmla="*/ 221047 h 242096"/>
                    <a:gd name="connsiteX89" fmla="*/ 36052 w 136369"/>
                    <a:gd name="connsiteY89" fmla="*/ 213760 h 242096"/>
                    <a:gd name="connsiteX90" fmla="*/ 24298 w 136369"/>
                    <a:gd name="connsiteY90" fmla="*/ 202425 h 242096"/>
                    <a:gd name="connsiteX91" fmla="*/ 21945 w 136369"/>
                    <a:gd name="connsiteY91" fmla="*/ 184613 h 242096"/>
                    <a:gd name="connsiteX92" fmla="*/ 21945 w 136369"/>
                    <a:gd name="connsiteY92" fmla="*/ 184613 h 242096"/>
                    <a:gd name="connsiteX93" fmla="*/ 21945 w 136369"/>
                    <a:gd name="connsiteY93" fmla="*/ 183804 h 242096"/>
                    <a:gd name="connsiteX94" fmla="*/ 3924 w 136369"/>
                    <a:gd name="connsiteY94" fmla="*/ 66399 h 242096"/>
                    <a:gd name="connsiteX95" fmla="*/ 1571 w 136369"/>
                    <a:gd name="connsiteY95" fmla="*/ 48587 h 242096"/>
                    <a:gd name="connsiteX96" fmla="*/ 1571 w 136369"/>
                    <a:gd name="connsiteY96" fmla="*/ 47777 h 242096"/>
                    <a:gd name="connsiteX97" fmla="*/ 1571 w 136369"/>
                    <a:gd name="connsiteY97" fmla="*/ 46158 h 242096"/>
                    <a:gd name="connsiteX98" fmla="*/ 0 w 136369"/>
                    <a:gd name="connsiteY98" fmla="*/ 45349 h 242096"/>
                    <a:gd name="connsiteX99" fmla="*/ 0 w 136369"/>
                    <a:gd name="connsiteY99" fmla="*/ 44539 h 242096"/>
                    <a:gd name="connsiteX100" fmla="*/ 3134 w 136369"/>
                    <a:gd name="connsiteY100" fmla="*/ 39681 h 242096"/>
                    <a:gd name="connsiteX101" fmla="*/ 9410 w 136369"/>
                    <a:gd name="connsiteY101" fmla="*/ 35633 h 242096"/>
                    <a:gd name="connsiteX102" fmla="*/ 10973 w 136369"/>
                    <a:gd name="connsiteY102" fmla="*/ 34014 h 242096"/>
                    <a:gd name="connsiteX103" fmla="*/ 12544 w 136369"/>
                    <a:gd name="connsiteY103" fmla="*/ 34823 h 242096"/>
                    <a:gd name="connsiteX104" fmla="*/ 20383 w 136369"/>
                    <a:gd name="connsiteY104" fmla="*/ 28346 h 242096"/>
                    <a:gd name="connsiteX105" fmla="*/ 20383 w 136369"/>
                    <a:gd name="connsiteY105" fmla="*/ 29156 h 242096"/>
                    <a:gd name="connsiteX106" fmla="*/ 20383 w 136369"/>
                    <a:gd name="connsiteY106" fmla="*/ 29156 h 242096"/>
                    <a:gd name="connsiteX107" fmla="*/ 21945 w 136369"/>
                    <a:gd name="connsiteY107" fmla="*/ 26727 h 242096"/>
                    <a:gd name="connsiteX108" fmla="*/ 21945 w 136369"/>
                    <a:gd name="connsiteY108" fmla="*/ 25108 h 242096"/>
                    <a:gd name="connsiteX109" fmla="*/ 24298 w 136369"/>
                    <a:gd name="connsiteY109" fmla="*/ 22679 h 242096"/>
                    <a:gd name="connsiteX110" fmla="*/ 24298 w 136369"/>
                    <a:gd name="connsiteY110" fmla="*/ 22679 h 242096"/>
                    <a:gd name="connsiteX111" fmla="*/ 43110 w 136369"/>
                    <a:gd name="connsiteY111" fmla="*/ 12954 h 242096"/>
                    <a:gd name="connsiteX112" fmla="*/ 47024 w 136369"/>
                    <a:gd name="connsiteY112" fmla="*/ 9715 h 242096"/>
                    <a:gd name="connsiteX113" fmla="*/ 49377 w 136369"/>
                    <a:gd name="connsiteY113" fmla="*/ 8096 h 242096"/>
                    <a:gd name="connsiteX114" fmla="*/ 52511 w 136369"/>
                    <a:gd name="connsiteY114" fmla="*/ 5667 h 242096"/>
                    <a:gd name="connsiteX115" fmla="*/ 53292 w 136369"/>
                    <a:gd name="connsiteY115" fmla="*/ 5667 h 242096"/>
                    <a:gd name="connsiteX116" fmla="*/ 54864 w 136369"/>
                    <a:gd name="connsiteY116" fmla="*/ 6477 h 242096"/>
                    <a:gd name="connsiteX117" fmla="*/ 54864 w 136369"/>
                    <a:gd name="connsiteY117" fmla="*/ 4858 h 242096"/>
                    <a:gd name="connsiteX118" fmla="*/ 56426 w 136369"/>
                    <a:gd name="connsiteY118" fmla="*/ 5667 h 242096"/>
                    <a:gd name="connsiteX119" fmla="*/ 57998 w 136369"/>
                    <a:gd name="connsiteY119" fmla="*/ 6477 h 242096"/>
                    <a:gd name="connsiteX120" fmla="*/ 61913 w 136369"/>
                    <a:gd name="connsiteY120" fmla="*/ 4048 h 242096"/>
                    <a:gd name="connsiteX121" fmla="*/ 61913 w 136369"/>
                    <a:gd name="connsiteY121" fmla="*/ 4858 h 242096"/>
                    <a:gd name="connsiteX122" fmla="*/ 61913 w 136369"/>
                    <a:gd name="connsiteY122" fmla="*/ 4858 h 242096"/>
                    <a:gd name="connsiteX123" fmla="*/ 61913 w 136369"/>
                    <a:gd name="connsiteY123" fmla="*/ 4858 h 242096"/>
                    <a:gd name="connsiteX124" fmla="*/ 61913 w 136369"/>
                    <a:gd name="connsiteY124" fmla="*/ 4858 h 242096"/>
                    <a:gd name="connsiteX125" fmla="*/ 65837 w 136369"/>
                    <a:gd name="connsiteY125" fmla="*/ 3238 h 242096"/>
                    <a:gd name="connsiteX126" fmla="*/ 65837 w 136369"/>
                    <a:gd name="connsiteY126" fmla="*/ 2429 h 242096"/>
                    <a:gd name="connsiteX127" fmla="*/ 66617 w 136369"/>
                    <a:gd name="connsiteY127" fmla="*/ 3238 h 242096"/>
                    <a:gd name="connsiteX128" fmla="*/ 69752 w 136369"/>
                    <a:gd name="connsiteY128" fmla="*/ 810 h 242096"/>
                    <a:gd name="connsiteX129" fmla="*/ 69752 w 136369"/>
                    <a:gd name="connsiteY129" fmla="*/ 0 h 242096"/>
                    <a:gd name="connsiteX130" fmla="*/ 71323 w 136369"/>
                    <a:gd name="connsiteY130" fmla="*/ 810 h 242096"/>
                    <a:gd name="connsiteX131" fmla="*/ 71323 w 136369"/>
                    <a:gd name="connsiteY131" fmla="*/ 810 h 242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</a:cxnLst>
                  <a:rect l="l" t="t" r="r" b="b"/>
                  <a:pathLst>
                    <a:path w="136369" h="242096">
                      <a:moveTo>
                        <a:pt x="71342" y="810"/>
                      </a:moveTo>
                      <a:lnTo>
                        <a:pt x="71342" y="810"/>
                      </a:lnTo>
                      <a:lnTo>
                        <a:pt x="71342" y="0"/>
                      </a:lnTo>
                      <a:lnTo>
                        <a:pt x="71342" y="0"/>
                      </a:lnTo>
                      <a:lnTo>
                        <a:pt x="72123" y="0"/>
                      </a:lnTo>
                      <a:lnTo>
                        <a:pt x="72123" y="2429"/>
                      </a:lnTo>
                      <a:lnTo>
                        <a:pt x="72123" y="4867"/>
                      </a:lnTo>
                      <a:lnTo>
                        <a:pt x="72123" y="5677"/>
                      </a:lnTo>
                      <a:lnTo>
                        <a:pt x="72123" y="5677"/>
                      </a:lnTo>
                      <a:lnTo>
                        <a:pt x="72123" y="5677"/>
                      </a:lnTo>
                      <a:lnTo>
                        <a:pt x="73685" y="5677"/>
                      </a:lnTo>
                      <a:lnTo>
                        <a:pt x="76038" y="4867"/>
                      </a:lnTo>
                      <a:lnTo>
                        <a:pt x="77609" y="6487"/>
                      </a:lnTo>
                      <a:lnTo>
                        <a:pt x="79171" y="6487"/>
                      </a:lnTo>
                      <a:lnTo>
                        <a:pt x="79171" y="7296"/>
                      </a:lnTo>
                      <a:lnTo>
                        <a:pt x="84658" y="14583"/>
                      </a:lnTo>
                      <a:lnTo>
                        <a:pt x="84658" y="14583"/>
                      </a:lnTo>
                      <a:lnTo>
                        <a:pt x="85439" y="15392"/>
                      </a:lnTo>
                      <a:lnTo>
                        <a:pt x="85439" y="16202"/>
                      </a:lnTo>
                      <a:lnTo>
                        <a:pt x="85439" y="17012"/>
                      </a:lnTo>
                      <a:lnTo>
                        <a:pt x="85439" y="17821"/>
                      </a:lnTo>
                      <a:lnTo>
                        <a:pt x="85439" y="17821"/>
                      </a:lnTo>
                      <a:lnTo>
                        <a:pt x="85439" y="17821"/>
                      </a:lnTo>
                      <a:lnTo>
                        <a:pt x="85439" y="19441"/>
                      </a:lnTo>
                      <a:lnTo>
                        <a:pt x="85439" y="23489"/>
                      </a:lnTo>
                      <a:lnTo>
                        <a:pt x="85439" y="23489"/>
                      </a:lnTo>
                      <a:lnTo>
                        <a:pt x="85439" y="23489"/>
                      </a:lnTo>
                      <a:lnTo>
                        <a:pt x="84658" y="30775"/>
                      </a:lnTo>
                      <a:lnTo>
                        <a:pt x="88582" y="29966"/>
                      </a:lnTo>
                      <a:lnTo>
                        <a:pt x="88582" y="29966"/>
                      </a:lnTo>
                      <a:lnTo>
                        <a:pt x="89363" y="29156"/>
                      </a:lnTo>
                      <a:lnTo>
                        <a:pt x="90925" y="28346"/>
                      </a:lnTo>
                      <a:lnTo>
                        <a:pt x="90925" y="29156"/>
                      </a:lnTo>
                      <a:lnTo>
                        <a:pt x="90925" y="30775"/>
                      </a:lnTo>
                      <a:lnTo>
                        <a:pt x="94849" y="28346"/>
                      </a:lnTo>
                      <a:lnTo>
                        <a:pt x="96412" y="29966"/>
                      </a:lnTo>
                      <a:lnTo>
                        <a:pt x="96412" y="29156"/>
                      </a:lnTo>
                      <a:lnTo>
                        <a:pt x="96412" y="29966"/>
                      </a:lnTo>
                      <a:lnTo>
                        <a:pt x="97193" y="29966"/>
                      </a:lnTo>
                      <a:lnTo>
                        <a:pt x="98764" y="29966"/>
                      </a:lnTo>
                      <a:lnTo>
                        <a:pt x="100326" y="29156"/>
                      </a:lnTo>
                      <a:lnTo>
                        <a:pt x="100326" y="27537"/>
                      </a:lnTo>
                      <a:lnTo>
                        <a:pt x="106603" y="22679"/>
                      </a:lnTo>
                      <a:lnTo>
                        <a:pt x="108165" y="21869"/>
                      </a:lnTo>
                      <a:lnTo>
                        <a:pt x="108165" y="22679"/>
                      </a:lnTo>
                      <a:lnTo>
                        <a:pt x="108165" y="21869"/>
                      </a:lnTo>
                      <a:lnTo>
                        <a:pt x="108165" y="22679"/>
                      </a:lnTo>
                      <a:lnTo>
                        <a:pt x="108165" y="23489"/>
                      </a:lnTo>
                      <a:lnTo>
                        <a:pt x="108165" y="24298"/>
                      </a:lnTo>
                      <a:lnTo>
                        <a:pt x="109737" y="27537"/>
                      </a:lnTo>
                      <a:lnTo>
                        <a:pt x="109737" y="27537"/>
                      </a:lnTo>
                      <a:lnTo>
                        <a:pt x="112090" y="24298"/>
                      </a:lnTo>
                      <a:lnTo>
                        <a:pt x="112090" y="25108"/>
                      </a:lnTo>
                      <a:lnTo>
                        <a:pt x="113652" y="23489"/>
                      </a:lnTo>
                      <a:lnTo>
                        <a:pt x="116005" y="22679"/>
                      </a:lnTo>
                      <a:lnTo>
                        <a:pt x="116005" y="23489"/>
                      </a:lnTo>
                      <a:lnTo>
                        <a:pt x="117577" y="21869"/>
                      </a:lnTo>
                      <a:lnTo>
                        <a:pt x="117577" y="21869"/>
                      </a:lnTo>
                      <a:lnTo>
                        <a:pt x="117577" y="22679"/>
                      </a:lnTo>
                      <a:lnTo>
                        <a:pt x="119919" y="20250"/>
                      </a:lnTo>
                      <a:lnTo>
                        <a:pt x="123063" y="18631"/>
                      </a:lnTo>
                      <a:lnTo>
                        <a:pt x="126978" y="16202"/>
                      </a:lnTo>
                      <a:lnTo>
                        <a:pt x="130893" y="17012"/>
                      </a:lnTo>
                      <a:lnTo>
                        <a:pt x="131673" y="16202"/>
                      </a:lnTo>
                      <a:lnTo>
                        <a:pt x="132454" y="17012"/>
                      </a:lnTo>
                      <a:lnTo>
                        <a:pt x="132454" y="16202"/>
                      </a:lnTo>
                      <a:lnTo>
                        <a:pt x="132454" y="17012"/>
                      </a:lnTo>
                      <a:lnTo>
                        <a:pt x="132454" y="17012"/>
                      </a:lnTo>
                      <a:lnTo>
                        <a:pt x="133235" y="18631"/>
                      </a:lnTo>
                      <a:lnTo>
                        <a:pt x="133235" y="18631"/>
                      </a:lnTo>
                      <a:lnTo>
                        <a:pt x="136369" y="21869"/>
                      </a:lnTo>
                      <a:lnTo>
                        <a:pt x="136369" y="22679"/>
                      </a:lnTo>
                      <a:lnTo>
                        <a:pt x="136369" y="23489"/>
                      </a:lnTo>
                      <a:lnTo>
                        <a:pt x="136369" y="23489"/>
                      </a:lnTo>
                      <a:lnTo>
                        <a:pt x="134807" y="27537"/>
                      </a:lnTo>
                      <a:lnTo>
                        <a:pt x="134807" y="33204"/>
                      </a:lnTo>
                      <a:lnTo>
                        <a:pt x="89354" y="102832"/>
                      </a:lnTo>
                      <a:lnTo>
                        <a:pt x="87001" y="135217"/>
                      </a:lnTo>
                      <a:lnTo>
                        <a:pt x="89354" y="151419"/>
                      </a:lnTo>
                      <a:lnTo>
                        <a:pt x="97184" y="191900"/>
                      </a:lnTo>
                      <a:lnTo>
                        <a:pt x="97184" y="194329"/>
                      </a:lnTo>
                      <a:lnTo>
                        <a:pt x="98755" y="195139"/>
                      </a:lnTo>
                      <a:lnTo>
                        <a:pt x="101889" y="210521"/>
                      </a:lnTo>
                      <a:lnTo>
                        <a:pt x="68189" y="242097"/>
                      </a:lnTo>
                      <a:lnTo>
                        <a:pt x="58788" y="240478"/>
                      </a:lnTo>
                      <a:lnTo>
                        <a:pt x="60350" y="222666"/>
                      </a:lnTo>
                      <a:lnTo>
                        <a:pt x="58788" y="221856"/>
                      </a:lnTo>
                      <a:lnTo>
                        <a:pt x="50949" y="220237"/>
                      </a:lnTo>
                      <a:lnTo>
                        <a:pt x="43110" y="221047"/>
                      </a:lnTo>
                      <a:lnTo>
                        <a:pt x="36052" y="213760"/>
                      </a:lnTo>
                      <a:lnTo>
                        <a:pt x="24298" y="202425"/>
                      </a:lnTo>
                      <a:lnTo>
                        <a:pt x="21945" y="184613"/>
                      </a:lnTo>
                      <a:lnTo>
                        <a:pt x="21945" y="184613"/>
                      </a:lnTo>
                      <a:lnTo>
                        <a:pt x="21945" y="183804"/>
                      </a:lnTo>
                      <a:lnTo>
                        <a:pt x="3924" y="66399"/>
                      </a:lnTo>
                      <a:lnTo>
                        <a:pt x="1571" y="48587"/>
                      </a:lnTo>
                      <a:lnTo>
                        <a:pt x="1571" y="47777"/>
                      </a:lnTo>
                      <a:lnTo>
                        <a:pt x="1571" y="46158"/>
                      </a:lnTo>
                      <a:lnTo>
                        <a:pt x="0" y="45349"/>
                      </a:lnTo>
                      <a:lnTo>
                        <a:pt x="0" y="44539"/>
                      </a:lnTo>
                      <a:lnTo>
                        <a:pt x="3134" y="39681"/>
                      </a:lnTo>
                      <a:lnTo>
                        <a:pt x="9410" y="35633"/>
                      </a:lnTo>
                      <a:lnTo>
                        <a:pt x="10973" y="34014"/>
                      </a:lnTo>
                      <a:lnTo>
                        <a:pt x="12544" y="34823"/>
                      </a:lnTo>
                      <a:lnTo>
                        <a:pt x="20383" y="28346"/>
                      </a:lnTo>
                      <a:lnTo>
                        <a:pt x="20383" y="29156"/>
                      </a:lnTo>
                      <a:lnTo>
                        <a:pt x="20383" y="29156"/>
                      </a:lnTo>
                      <a:lnTo>
                        <a:pt x="21945" y="26727"/>
                      </a:lnTo>
                      <a:lnTo>
                        <a:pt x="21945" y="25108"/>
                      </a:lnTo>
                      <a:lnTo>
                        <a:pt x="24298" y="22679"/>
                      </a:lnTo>
                      <a:lnTo>
                        <a:pt x="24298" y="22679"/>
                      </a:lnTo>
                      <a:lnTo>
                        <a:pt x="43110" y="12954"/>
                      </a:lnTo>
                      <a:lnTo>
                        <a:pt x="47024" y="9715"/>
                      </a:lnTo>
                      <a:lnTo>
                        <a:pt x="49377" y="8096"/>
                      </a:lnTo>
                      <a:lnTo>
                        <a:pt x="52511" y="5667"/>
                      </a:lnTo>
                      <a:lnTo>
                        <a:pt x="53292" y="5667"/>
                      </a:lnTo>
                      <a:lnTo>
                        <a:pt x="54864" y="6477"/>
                      </a:lnTo>
                      <a:lnTo>
                        <a:pt x="54864" y="4858"/>
                      </a:lnTo>
                      <a:lnTo>
                        <a:pt x="56426" y="5667"/>
                      </a:lnTo>
                      <a:lnTo>
                        <a:pt x="57998" y="6477"/>
                      </a:lnTo>
                      <a:lnTo>
                        <a:pt x="61913" y="4048"/>
                      </a:lnTo>
                      <a:lnTo>
                        <a:pt x="61913" y="4858"/>
                      </a:lnTo>
                      <a:lnTo>
                        <a:pt x="61913" y="4858"/>
                      </a:lnTo>
                      <a:lnTo>
                        <a:pt x="61913" y="4858"/>
                      </a:lnTo>
                      <a:lnTo>
                        <a:pt x="61913" y="4858"/>
                      </a:lnTo>
                      <a:lnTo>
                        <a:pt x="65837" y="3238"/>
                      </a:lnTo>
                      <a:lnTo>
                        <a:pt x="65837" y="2429"/>
                      </a:lnTo>
                      <a:lnTo>
                        <a:pt x="66617" y="3238"/>
                      </a:lnTo>
                      <a:lnTo>
                        <a:pt x="69752" y="810"/>
                      </a:lnTo>
                      <a:lnTo>
                        <a:pt x="69752" y="0"/>
                      </a:lnTo>
                      <a:lnTo>
                        <a:pt x="71323" y="810"/>
                      </a:lnTo>
                      <a:lnTo>
                        <a:pt x="71323" y="81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" name="Forma Livre: Forma 68">
                  <a:extLst>
                    <a:ext uri="{FF2B5EF4-FFF2-40B4-BE49-F238E27FC236}">
                      <a16:creationId xmlns:a16="http://schemas.microsoft.com/office/drawing/2014/main" id="{15F40589-0FFE-94B6-4501-B0636099D062}"/>
                    </a:ext>
                  </a:extLst>
                </p:cNvPr>
                <p:cNvSpPr/>
                <p:nvPr/>
              </p:nvSpPr>
              <p:spPr>
                <a:xfrm>
                  <a:off x="7068529" y="3432272"/>
                  <a:ext cx="217907" cy="239921"/>
                </a:xfrm>
                <a:custGeom>
                  <a:avLst/>
                  <a:gdLst>
                    <a:gd name="connsiteX0" fmla="*/ 163802 w 231981"/>
                    <a:gd name="connsiteY0" fmla="*/ 12144 h 230762"/>
                    <a:gd name="connsiteX1" fmla="*/ 169288 w 231981"/>
                    <a:gd name="connsiteY1" fmla="*/ 70447 h 230762"/>
                    <a:gd name="connsiteX2" fmla="*/ 190452 w 231981"/>
                    <a:gd name="connsiteY2" fmla="*/ 100403 h 230762"/>
                    <a:gd name="connsiteX3" fmla="*/ 206902 w 231981"/>
                    <a:gd name="connsiteY3" fmla="*/ 121453 h 230762"/>
                    <a:gd name="connsiteX4" fmla="*/ 231981 w 231981"/>
                    <a:gd name="connsiteY4" fmla="*/ 158696 h 230762"/>
                    <a:gd name="connsiteX5" fmla="*/ 165364 w 231981"/>
                    <a:gd name="connsiteY5" fmla="*/ 219427 h 230762"/>
                    <a:gd name="connsiteX6" fmla="*/ 157534 w 231981"/>
                    <a:gd name="connsiteY6" fmla="*/ 221047 h 230762"/>
                    <a:gd name="connsiteX7" fmla="*/ 131664 w 231981"/>
                    <a:gd name="connsiteY7" fmla="*/ 230762 h 230762"/>
                    <a:gd name="connsiteX8" fmla="*/ 115995 w 231981"/>
                    <a:gd name="connsiteY8" fmla="*/ 218618 h 230762"/>
                    <a:gd name="connsiteX9" fmla="*/ 98746 w 231981"/>
                    <a:gd name="connsiteY9" fmla="*/ 215379 h 230762"/>
                    <a:gd name="connsiteX10" fmla="*/ 91697 w 231981"/>
                    <a:gd name="connsiteY10" fmla="*/ 204854 h 230762"/>
                    <a:gd name="connsiteX11" fmla="*/ 85430 w 231981"/>
                    <a:gd name="connsiteY11" fmla="*/ 203235 h 230762"/>
                    <a:gd name="connsiteX12" fmla="*/ 90916 w 231981"/>
                    <a:gd name="connsiteY12" fmla="*/ 191091 h 230762"/>
                    <a:gd name="connsiteX13" fmla="*/ 85430 w 231981"/>
                    <a:gd name="connsiteY13" fmla="*/ 182185 h 230762"/>
                    <a:gd name="connsiteX14" fmla="*/ 94831 w 231981"/>
                    <a:gd name="connsiteY14" fmla="*/ 164364 h 230762"/>
                    <a:gd name="connsiteX15" fmla="*/ 94831 w 231981"/>
                    <a:gd name="connsiteY15" fmla="*/ 148980 h 230762"/>
                    <a:gd name="connsiteX16" fmla="*/ 87773 w 231981"/>
                    <a:gd name="connsiteY16" fmla="*/ 152219 h 230762"/>
                    <a:gd name="connsiteX17" fmla="*/ 79943 w 231981"/>
                    <a:gd name="connsiteY17" fmla="*/ 139265 h 230762"/>
                    <a:gd name="connsiteX18" fmla="*/ 76019 w 231981"/>
                    <a:gd name="connsiteY18" fmla="*/ 143313 h 230762"/>
                    <a:gd name="connsiteX19" fmla="*/ 68971 w 231981"/>
                    <a:gd name="connsiteY19" fmla="*/ 134407 h 230762"/>
                    <a:gd name="connsiteX20" fmla="*/ 53292 w 231981"/>
                    <a:gd name="connsiteY20" fmla="*/ 153029 h 230762"/>
                    <a:gd name="connsiteX21" fmla="*/ 37614 w 231981"/>
                    <a:gd name="connsiteY21" fmla="*/ 146552 h 230762"/>
                    <a:gd name="connsiteX22" fmla="*/ 32128 w 231981"/>
                    <a:gd name="connsiteY22" fmla="*/ 147361 h 230762"/>
                    <a:gd name="connsiteX23" fmla="*/ 28213 w 231981"/>
                    <a:gd name="connsiteY23" fmla="*/ 166792 h 230762"/>
                    <a:gd name="connsiteX24" fmla="*/ 13325 w 231981"/>
                    <a:gd name="connsiteY24" fmla="*/ 162744 h 230762"/>
                    <a:gd name="connsiteX25" fmla="*/ 3134 w 231981"/>
                    <a:gd name="connsiteY25" fmla="*/ 168412 h 230762"/>
                    <a:gd name="connsiteX26" fmla="*/ 1562 w 231981"/>
                    <a:gd name="connsiteY26" fmla="*/ 127930 h 230762"/>
                    <a:gd name="connsiteX27" fmla="*/ 1562 w 231981"/>
                    <a:gd name="connsiteY27" fmla="*/ 103642 h 230762"/>
                    <a:gd name="connsiteX28" fmla="*/ 0 w 231981"/>
                    <a:gd name="connsiteY28" fmla="*/ 80972 h 230762"/>
                    <a:gd name="connsiteX29" fmla="*/ 10973 w 231981"/>
                    <a:gd name="connsiteY29" fmla="*/ 79353 h 230762"/>
                    <a:gd name="connsiteX30" fmla="*/ 14887 w 231981"/>
                    <a:gd name="connsiteY30" fmla="*/ 71257 h 230762"/>
                    <a:gd name="connsiteX31" fmla="*/ 30566 w 231981"/>
                    <a:gd name="connsiteY31" fmla="*/ 69637 h 230762"/>
                    <a:gd name="connsiteX32" fmla="*/ 28994 w 231981"/>
                    <a:gd name="connsiteY32" fmla="*/ 60731 h 230762"/>
                    <a:gd name="connsiteX33" fmla="*/ 38405 w 231981"/>
                    <a:gd name="connsiteY33" fmla="*/ 56683 h 230762"/>
                    <a:gd name="connsiteX34" fmla="*/ 36052 w 231981"/>
                    <a:gd name="connsiteY34" fmla="*/ 40481 h 230762"/>
                    <a:gd name="connsiteX35" fmla="*/ 47025 w 231981"/>
                    <a:gd name="connsiteY35" fmla="*/ 34814 h 230762"/>
                    <a:gd name="connsiteX36" fmla="*/ 58779 w 231981"/>
                    <a:gd name="connsiteY36" fmla="*/ 28337 h 230762"/>
                    <a:gd name="connsiteX37" fmla="*/ 64265 w 231981"/>
                    <a:gd name="connsiteY37" fmla="*/ 36433 h 230762"/>
                    <a:gd name="connsiteX38" fmla="*/ 76019 w 231981"/>
                    <a:gd name="connsiteY38" fmla="*/ 31575 h 230762"/>
                    <a:gd name="connsiteX39" fmla="*/ 83858 w 231981"/>
                    <a:gd name="connsiteY39" fmla="*/ 31575 h 230762"/>
                    <a:gd name="connsiteX40" fmla="*/ 96393 w 231981"/>
                    <a:gd name="connsiteY40" fmla="*/ 21050 h 230762"/>
                    <a:gd name="connsiteX41" fmla="*/ 94831 w 231981"/>
                    <a:gd name="connsiteY41" fmla="*/ 25908 h 230762"/>
                    <a:gd name="connsiteX42" fmla="*/ 114424 w 231981"/>
                    <a:gd name="connsiteY42" fmla="*/ 12954 h 230762"/>
                    <a:gd name="connsiteX43" fmla="*/ 141075 w 231981"/>
                    <a:gd name="connsiteY43" fmla="*/ 0 h 230762"/>
                    <a:gd name="connsiteX44" fmla="*/ 163802 w 231981"/>
                    <a:gd name="connsiteY44" fmla="*/ 12144 h 23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231981" h="230762">
                      <a:moveTo>
                        <a:pt x="163802" y="12144"/>
                      </a:moveTo>
                      <a:lnTo>
                        <a:pt x="169288" y="70447"/>
                      </a:lnTo>
                      <a:lnTo>
                        <a:pt x="190452" y="100403"/>
                      </a:lnTo>
                      <a:lnTo>
                        <a:pt x="206902" y="121453"/>
                      </a:lnTo>
                      <a:lnTo>
                        <a:pt x="231981" y="158696"/>
                      </a:lnTo>
                      <a:lnTo>
                        <a:pt x="165364" y="219427"/>
                      </a:lnTo>
                      <a:lnTo>
                        <a:pt x="157534" y="221047"/>
                      </a:lnTo>
                      <a:lnTo>
                        <a:pt x="131664" y="230762"/>
                      </a:lnTo>
                      <a:lnTo>
                        <a:pt x="115995" y="218618"/>
                      </a:lnTo>
                      <a:lnTo>
                        <a:pt x="98746" y="215379"/>
                      </a:lnTo>
                      <a:lnTo>
                        <a:pt x="91697" y="204854"/>
                      </a:lnTo>
                      <a:lnTo>
                        <a:pt x="85430" y="203235"/>
                      </a:lnTo>
                      <a:lnTo>
                        <a:pt x="90916" y="191091"/>
                      </a:lnTo>
                      <a:lnTo>
                        <a:pt x="85430" y="182185"/>
                      </a:lnTo>
                      <a:lnTo>
                        <a:pt x="94831" y="164364"/>
                      </a:lnTo>
                      <a:lnTo>
                        <a:pt x="94831" y="148980"/>
                      </a:lnTo>
                      <a:lnTo>
                        <a:pt x="87773" y="152219"/>
                      </a:lnTo>
                      <a:lnTo>
                        <a:pt x="79943" y="139265"/>
                      </a:lnTo>
                      <a:lnTo>
                        <a:pt x="76019" y="143313"/>
                      </a:lnTo>
                      <a:lnTo>
                        <a:pt x="68971" y="134407"/>
                      </a:lnTo>
                      <a:lnTo>
                        <a:pt x="53292" y="153029"/>
                      </a:lnTo>
                      <a:lnTo>
                        <a:pt x="37614" y="146552"/>
                      </a:lnTo>
                      <a:lnTo>
                        <a:pt x="32128" y="147361"/>
                      </a:lnTo>
                      <a:lnTo>
                        <a:pt x="28213" y="166792"/>
                      </a:lnTo>
                      <a:lnTo>
                        <a:pt x="13325" y="162744"/>
                      </a:lnTo>
                      <a:lnTo>
                        <a:pt x="3134" y="168412"/>
                      </a:lnTo>
                      <a:lnTo>
                        <a:pt x="1562" y="127930"/>
                      </a:lnTo>
                      <a:lnTo>
                        <a:pt x="1562" y="103642"/>
                      </a:lnTo>
                      <a:lnTo>
                        <a:pt x="0" y="80972"/>
                      </a:lnTo>
                      <a:lnTo>
                        <a:pt x="10973" y="79353"/>
                      </a:lnTo>
                      <a:lnTo>
                        <a:pt x="14887" y="71257"/>
                      </a:lnTo>
                      <a:lnTo>
                        <a:pt x="30566" y="69637"/>
                      </a:lnTo>
                      <a:lnTo>
                        <a:pt x="28994" y="60731"/>
                      </a:lnTo>
                      <a:lnTo>
                        <a:pt x="38405" y="56683"/>
                      </a:lnTo>
                      <a:lnTo>
                        <a:pt x="36052" y="40481"/>
                      </a:lnTo>
                      <a:lnTo>
                        <a:pt x="47025" y="34814"/>
                      </a:lnTo>
                      <a:lnTo>
                        <a:pt x="58779" y="28337"/>
                      </a:lnTo>
                      <a:lnTo>
                        <a:pt x="64265" y="36433"/>
                      </a:lnTo>
                      <a:lnTo>
                        <a:pt x="76019" y="31575"/>
                      </a:lnTo>
                      <a:lnTo>
                        <a:pt x="83858" y="31575"/>
                      </a:lnTo>
                      <a:lnTo>
                        <a:pt x="96393" y="21050"/>
                      </a:lnTo>
                      <a:lnTo>
                        <a:pt x="94831" y="25908"/>
                      </a:lnTo>
                      <a:lnTo>
                        <a:pt x="114424" y="12954"/>
                      </a:lnTo>
                      <a:lnTo>
                        <a:pt x="141075" y="0"/>
                      </a:lnTo>
                      <a:lnTo>
                        <a:pt x="163802" y="1214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0" name="Forma Livre: Forma 69">
                  <a:extLst>
                    <a:ext uri="{FF2B5EF4-FFF2-40B4-BE49-F238E27FC236}">
                      <a16:creationId xmlns:a16="http://schemas.microsoft.com/office/drawing/2014/main" id="{9C05E03E-3811-1F06-74EA-C86A023040D6}"/>
                    </a:ext>
                  </a:extLst>
                </p:cNvPr>
                <p:cNvSpPr/>
                <p:nvPr/>
              </p:nvSpPr>
              <p:spPr>
                <a:xfrm>
                  <a:off x="7227547" y="3098917"/>
                  <a:ext cx="228956" cy="406598"/>
                </a:xfrm>
                <a:custGeom>
                  <a:avLst/>
                  <a:gdLst>
                    <a:gd name="connsiteX0" fmla="*/ 177127 w 243744"/>
                    <a:gd name="connsiteY0" fmla="*/ 810 h 391077"/>
                    <a:gd name="connsiteX1" fmla="*/ 179470 w 243744"/>
                    <a:gd name="connsiteY1" fmla="*/ 18621 h 391077"/>
                    <a:gd name="connsiteX2" fmla="*/ 197501 w 243744"/>
                    <a:gd name="connsiteY2" fmla="*/ 136836 h 391077"/>
                    <a:gd name="connsiteX3" fmla="*/ 199854 w 243744"/>
                    <a:gd name="connsiteY3" fmla="*/ 154648 h 391077"/>
                    <a:gd name="connsiteX4" fmla="*/ 211607 w 243744"/>
                    <a:gd name="connsiteY4" fmla="*/ 165983 h 391077"/>
                    <a:gd name="connsiteX5" fmla="*/ 218665 w 243744"/>
                    <a:gd name="connsiteY5" fmla="*/ 173269 h 391077"/>
                    <a:gd name="connsiteX6" fmla="*/ 226495 w 243744"/>
                    <a:gd name="connsiteY6" fmla="*/ 172460 h 391077"/>
                    <a:gd name="connsiteX7" fmla="*/ 234334 w 243744"/>
                    <a:gd name="connsiteY7" fmla="*/ 174079 h 391077"/>
                    <a:gd name="connsiteX8" fmla="*/ 235905 w 243744"/>
                    <a:gd name="connsiteY8" fmla="*/ 174889 h 391077"/>
                    <a:gd name="connsiteX9" fmla="*/ 234334 w 243744"/>
                    <a:gd name="connsiteY9" fmla="*/ 192700 h 391077"/>
                    <a:gd name="connsiteX10" fmla="*/ 243744 w 243744"/>
                    <a:gd name="connsiteY10" fmla="*/ 194320 h 391077"/>
                    <a:gd name="connsiteX11" fmla="*/ 207693 w 243744"/>
                    <a:gd name="connsiteY11" fmla="*/ 229143 h 391077"/>
                    <a:gd name="connsiteX12" fmla="*/ 213179 w 243744"/>
                    <a:gd name="connsiteY12" fmla="*/ 255051 h 391077"/>
                    <a:gd name="connsiteX13" fmla="*/ 217094 w 243744"/>
                    <a:gd name="connsiteY13" fmla="*/ 275292 h 391077"/>
                    <a:gd name="connsiteX14" fmla="*/ 157534 w 243744"/>
                    <a:gd name="connsiteY14" fmla="*/ 310106 h 391077"/>
                    <a:gd name="connsiteX15" fmla="*/ 161449 w 243744"/>
                    <a:gd name="connsiteY15" fmla="*/ 323060 h 391077"/>
                    <a:gd name="connsiteX16" fmla="*/ 159877 w 243744"/>
                    <a:gd name="connsiteY16" fmla="*/ 332775 h 391077"/>
                    <a:gd name="connsiteX17" fmla="*/ 148904 w 243744"/>
                    <a:gd name="connsiteY17" fmla="*/ 339252 h 391077"/>
                    <a:gd name="connsiteX18" fmla="*/ 152048 w 243744"/>
                    <a:gd name="connsiteY18" fmla="*/ 355444 h 391077"/>
                    <a:gd name="connsiteX19" fmla="*/ 131664 w 243744"/>
                    <a:gd name="connsiteY19" fmla="*/ 361112 h 391077"/>
                    <a:gd name="connsiteX20" fmla="*/ 125396 w 243744"/>
                    <a:gd name="connsiteY20" fmla="*/ 361922 h 391077"/>
                    <a:gd name="connsiteX21" fmla="*/ 98746 w 243744"/>
                    <a:gd name="connsiteY21" fmla="*/ 368408 h 391077"/>
                    <a:gd name="connsiteX22" fmla="*/ 0 w 243744"/>
                    <a:gd name="connsiteY22" fmla="*/ 391077 h 391077"/>
                    <a:gd name="connsiteX23" fmla="*/ 54864 w 243744"/>
                    <a:gd name="connsiteY23" fmla="*/ 329536 h 391077"/>
                    <a:gd name="connsiteX24" fmla="*/ 62693 w 243744"/>
                    <a:gd name="connsiteY24" fmla="*/ 321440 h 391077"/>
                    <a:gd name="connsiteX25" fmla="*/ 73666 w 243744"/>
                    <a:gd name="connsiteY25" fmla="*/ 308486 h 391077"/>
                    <a:gd name="connsiteX26" fmla="*/ 104232 w 243744"/>
                    <a:gd name="connsiteY26" fmla="*/ 292294 h 391077"/>
                    <a:gd name="connsiteX27" fmla="*/ 105013 w 243744"/>
                    <a:gd name="connsiteY27" fmla="*/ 292294 h 391077"/>
                    <a:gd name="connsiteX28" fmla="*/ 73666 w 243744"/>
                    <a:gd name="connsiteY28" fmla="*/ 291484 h 391077"/>
                    <a:gd name="connsiteX29" fmla="*/ 17240 w 243744"/>
                    <a:gd name="connsiteY29" fmla="*/ 294723 h 391077"/>
                    <a:gd name="connsiteX30" fmla="*/ 47806 w 243744"/>
                    <a:gd name="connsiteY30" fmla="*/ 242907 h 391077"/>
                    <a:gd name="connsiteX31" fmla="*/ 68961 w 243744"/>
                    <a:gd name="connsiteY31" fmla="*/ 209702 h 391077"/>
                    <a:gd name="connsiteX32" fmla="*/ 62693 w 243744"/>
                    <a:gd name="connsiteY32" fmla="*/ 199987 h 391077"/>
                    <a:gd name="connsiteX33" fmla="*/ 41529 w 243744"/>
                    <a:gd name="connsiteY33" fmla="*/ 170840 h 391077"/>
                    <a:gd name="connsiteX34" fmla="*/ 32909 w 243744"/>
                    <a:gd name="connsiteY34" fmla="*/ 158696 h 391077"/>
                    <a:gd name="connsiteX35" fmla="*/ 45453 w 243744"/>
                    <a:gd name="connsiteY35" fmla="*/ 148171 h 391077"/>
                    <a:gd name="connsiteX36" fmla="*/ 61131 w 243744"/>
                    <a:gd name="connsiteY36" fmla="*/ 120644 h 391077"/>
                    <a:gd name="connsiteX37" fmla="*/ 61131 w 243744"/>
                    <a:gd name="connsiteY37" fmla="*/ 119834 h 391077"/>
                    <a:gd name="connsiteX38" fmla="*/ 61131 w 243744"/>
                    <a:gd name="connsiteY38" fmla="*/ 120644 h 391077"/>
                    <a:gd name="connsiteX39" fmla="*/ 68180 w 243744"/>
                    <a:gd name="connsiteY39" fmla="*/ 111738 h 391077"/>
                    <a:gd name="connsiteX40" fmla="*/ 68180 w 243744"/>
                    <a:gd name="connsiteY40" fmla="*/ 111738 h 391077"/>
                    <a:gd name="connsiteX41" fmla="*/ 36043 w 243744"/>
                    <a:gd name="connsiteY41" fmla="*/ 110119 h 391077"/>
                    <a:gd name="connsiteX42" fmla="*/ 42320 w 243744"/>
                    <a:gd name="connsiteY42" fmla="*/ 109309 h 391077"/>
                    <a:gd name="connsiteX43" fmla="*/ 42320 w 243744"/>
                    <a:gd name="connsiteY43" fmla="*/ 108499 h 391077"/>
                    <a:gd name="connsiteX44" fmla="*/ 34480 w 243744"/>
                    <a:gd name="connsiteY44" fmla="*/ 102022 h 391077"/>
                    <a:gd name="connsiteX45" fmla="*/ 34480 w 243744"/>
                    <a:gd name="connsiteY45" fmla="*/ 102832 h 391077"/>
                    <a:gd name="connsiteX46" fmla="*/ 36043 w 243744"/>
                    <a:gd name="connsiteY46" fmla="*/ 100403 h 391077"/>
                    <a:gd name="connsiteX47" fmla="*/ 36043 w 243744"/>
                    <a:gd name="connsiteY47" fmla="*/ 101213 h 391077"/>
                    <a:gd name="connsiteX48" fmla="*/ 36043 w 243744"/>
                    <a:gd name="connsiteY48" fmla="*/ 99593 h 391077"/>
                    <a:gd name="connsiteX49" fmla="*/ 36043 w 243744"/>
                    <a:gd name="connsiteY49" fmla="*/ 99593 h 391077"/>
                    <a:gd name="connsiteX50" fmla="*/ 36043 w 243744"/>
                    <a:gd name="connsiteY50" fmla="*/ 97974 h 391077"/>
                    <a:gd name="connsiteX51" fmla="*/ 37614 w 243744"/>
                    <a:gd name="connsiteY51" fmla="*/ 97974 h 391077"/>
                    <a:gd name="connsiteX52" fmla="*/ 38395 w 243744"/>
                    <a:gd name="connsiteY52" fmla="*/ 95545 h 391077"/>
                    <a:gd name="connsiteX53" fmla="*/ 38395 w 243744"/>
                    <a:gd name="connsiteY53" fmla="*/ 95545 h 391077"/>
                    <a:gd name="connsiteX54" fmla="*/ 38395 w 243744"/>
                    <a:gd name="connsiteY54" fmla="*/ 95545 h 391077"/>
                    <a:gd name="connsiteX55" fmla="*/ 36043 w 243744"/>
                    <a:gd name="connsiteY55" fmla="*/ 91497 h 391077"/>
                    <a:gd name="connsiteX56" fmla="*/ 32909 w 243744"/>
                    <a:gd name="connsiteY56" fmla="*/ 87449 h 391077"/>
                    <a:gd name="connsiteX57" fmla="*/ 30556 w 243744"/>
                    <a:gd name="connsiteY57" fmla="*/ 85011 h 391077"/>
                    <a:gd name="connsiteX58" fmla="*/ 30556 w 243744"/>
                    <a:gd name="connsiteY58" fmla="*/ 82582 h 391077"/>
                    <a:gd name="connsiteX59" fmla="*/ 28204 w 243744"/>
                    <a:gd name="connsiteY59" fmla="*/ 76914 h 391077"/>
                    <a:gd name="connsiteX60" fmla="*/ 26641 w 243744"/>
                    <a:gd name="connsiteY60" fmla="*/ 76105 h 391077"/>
                    <a:gd name="connsiteX61" fmla="*/ 26641 w 243744"/>
                    <a:gd name="connsiteY61" fmla="*/ 76105 h 391077"/>
                    <a:gd name="connsiteX62" fmla="*/ 26641 w 243744"/>
                    <a:gd name="connsiteY62" fmla="*/ 73676 h 391077"/>
                    <a:gd name="connsiteX63" fmla="*/ 26641 w 243744"/>
                    <a:gd name="connsiteY63" fmla="*/ 73676 h 391077"/>
                    <a:gd name="connsiteX64" fmla="*/ 26641 w 243744"/>
                    <a:gd name="connsiteY64" fmla="*/ 74486 h 391077"/>
                    <a:gd name="connsiteX65" fmla="*/ 26641 w 243744"/>
                    <a:gd name="connsiteY65" fmla="*/ 72866 h 391077"/>
                    <a:gd name="connsiteX66" fmla="*/ 28204 w 243744"/>
                    <a:gd name="connsiteY66" fmla="*/ 65580 h 391077"/>
                    <a:gd name="connsiteX67" fmla="*/ 26641 w 243744"/>
                    <a:gd name="connsiteY67" fmla="*/ 63151 h 391077"/>
                    <a:gd name="connsiteX68" fmla="*/ 25070 w 243744"/>
                    <a:gd name="connsiteY68" fmla="*/ 63151 h 391077"/>
                    <a:gd name="connsiteX69" fmla="*/ 26641 w 243744"/>
                    <a:gd name="connsiteY69" fmla="*/ 60722 h 391077"/>
                    <a:gd name="connsiteX70" fmla="*/ 26641 w 243744"/>
                    <a:gd name="connsiteY70" fmla="*/ 61532 h 391077"/>
                    <a:gd name="connsiteX71" fmla="*/ 28204 w 243744"/>
                    <a:gd name="connsiteY71" fmla="*/ 60722 h 391077"/>
                    <a:gd name="connsiteX72" fmla="*/ 28204 w 243744"/>
                    <a:gd name="connsiteY72" fmla="*/ 51006 h 391077"/>
                    <a:gd name="connsiteX73" fmla="*/ 28204 w 243744"/>
                    <a:gd name="connsiteY73" fmla="*/ 49387 h 391077"/>
                    <a:gd name="connsiteX74" fmla="*/ 26641 w 243744"/>
                    <a:gd name="connsiteY74" fmla="*/ 48578 h 391077"/>
                    <a:gd name="connsiteX75" fmla="*/ 28204 w 243744"/>
                    <a:gd name="connsiteY75" fmla="*/ 46958 h 391077"/>
                    <a:gd name="connsiteX76" fmla="*/ 28204 w 243744"/>
                    <a:gd name="connsiteY76" fmla="*/ 46958 h 391077"/>
                    <a:gd name="connsiteX77" fmla="*/ 28984 w 243744"/>
                    <a:gd name="connsiteY77" fmla="*/ 42100 h 391077"/>
                    <a:gd name="connsiteX78" fmla="*/ 28984 w 243744"/>
                    <a:gd name="connsiteY78" fmla="*/ 42100 h 391077"/>
                    <a:gd name="connsiteX79" fmla="*/ 34471 w 243744"/>
                    <a:gd name="connsiteY79" fmla="*/ 40481 h 391077"/>
                    <a:gd name="connsiteX80" fmla="*/ 73657 w 243744"/>
                    <a:gd name="connsiteY80" fmla="*/ 31575 h 391077"/>
                    <a:gd name="connsiteX81" fmla="*/ 90907 w 243744"/>
                    <a:gd name="connsiteY81" fmla="*/ 28337 h 391077"/>
                    <a:gd name="connsiteX82" fmla="*/ 105013 w 243744"/>
                    <a:gd name="connsiteY82" fmla="*/ 24289 h 391077"/>
                    <a:gd name="connsiteX83" fmla="*/ 105013 w 243744"/>
                    <a:gd name="connsiteY83" fmla="*/ 26718 h 391077"/>
                    <a:gd name="connsiteX84" fmla="*/ 105013 w 243744"/>
                    <a:gd name="connsiteY84" fmla="*/ 26718 h 391077"/>
                    <a:gd name="connsiteX85" fmla="*/ 105013 w 243744"/>
                    <a:gd name="connsiteY85" fmla="*/ 43720 h 391077"/>
                    <a:gd name="connsiteX86" fmla="*/ 105013 w 243744"/>
                    <a:gd name="connsiteY86" fmla="*/ 47768 h 391077"/>
                    <a:gd name="connsiteX87" fmla="*/ 108928 w 243744"/>
                    <a:gd name="connsiteY87" fmla="*/ 54245 h 391077"/>
                    <a:gd name="connsiteX88" fmla="*/ 110500 w 243744"/>
                    <a:gd name="connsiteY88" fmla="*/ 51816 h 391077"/>
                    <a:gd name="connsiteX89" fmla="*/ 110500 w 243744"/>
                    <a:gd name="connsiteY89" fmla="*/ 47768 h 391077"/>
                    <a:gd name="connsiteX90" fmla="*/ 113633 w 243744"/>
                    <a:gd name="connsiteY90" fmla="*/ 46149 h 391077"/>
                    <a:gd name="connsiteX91" fmla="*/ 114414 w 243744"/>
                    <a:gd name="connsiteY91" fmla="*/ 45339 h 391077"/>
                    <a:gd name="connsiteX92" fmla="*/ 114414 w 243744"/>
                    <a:gd name="connsiteY92" fmla="*/ 45339 h 391077"/>
                    <a:gd name="connsiteX93" fmla="*/ 114414 w 243744"/>
                    <a:gd name="connsiteY93" fmla="*/ 46149 h 391077"/>
                    <a:gd name="connsiteX94" fmla="*/ 117548 w 243744"/>
                    <a:gd name="connsiteY94" fmla="*/ 46958 h 391077"/>
                    <a:gd name="connsiteX95" fmla="*/ 119901 w 243744"/>
                    <a:gd name="connsiteY95" fmla="*/ 41291 h 391077"/>
                    <a:gd name="connsiteX96" fmla="*/ 121472 w 243744"/>
                    <a:gd name="connsiteY96" fmla="*/ 41291 h 391077"/>
                    <a:gd name="connsiteX97" fmla="*/ 126959 w 243744"/>
                    <a:gd name="connsiteY97" fmla="*/ 38052 h 391077"/>
                    <a:gd name="connsiteX98" fmla="*/ 130873 w 243744"/>
                    <a:gd name="connsiteY98" fmla="*/ 33195 h 391077"/>
                    <a:gd name="connsiteX99" fmla="*/ 133226 w 243744"/>
                    <a:gd name="connsiteY99" fmla="*/ 32385 h 391077"/>
                    <a:gd name="connsiteX100" fmla="*/ 135569 w 243744"/>
                    <a:gd name="connsiteY100" fmla="*/ 32385 h 391077"/>
                    <a:gd name="connsiteX101" fmla="*/ 137141 w 243744"/>
                    <a:gd name="connsiteY101" fmla="*/ 31575 h 391077"/>
                    <a:gd name="connsiteX102" fmla="*/ 137141 w 243744"/>
                    <a:gd name="connsiteY102" fmla="*/ 30766 h 391077"/>
                    <a:gd name="connsiteX103" fmla="*/ 137141 w 243744"/>
                    <a:gd name="connsiteY103" fmla="*/ 27527 h 391077"/>
                    <a:gd name="connsiteX104" fmla="*/ 138712 w 243744"/>
                    <a:gd name="connsiteY104" fmla="*/ 26718 h 391077"/>
                    <a:gd name="connsiteX105" fmla="*/ 138712 w 243744"/>
                    <a:gd name="connsiteY105" fmla="*/ 26718 h 391077"/>
                    <a:gd name="connsiteX106" fmla="*/ 141065 w 243744"/>
                    <a:gd name="connsiteY106" fmla="*/ 20241 h 391077"/>
                    <a:gd name="connsiteX107" fmla="*/ 141065 w 243744"/>
                    <a:gd name="connsiteY107" fmla="*/ 17812 h 391077"/>
                    <a:gd name="connsiteX108" fmla="*/ 141065 w 243744"/>
                    <a:gd name="connsiteY108" fmla="*/ 17002 h 391077"/>
                    <a:gd name="connsiteX109" fmla="*/ 141065 w 243744"/>
                    <a:gd name="connsiteY109" fmla="*/ 17812 h 391077"/>
                    <a:gd name="connsiteX110" fmla="*/ 141065 w 243744"/>
                    <a:gd name="connsiteY110" fmla="*/ 17002 h 391077"/>
                    <a:gd name="connsiteX111" fmla="*/ 148895 w 243744"/>
                    <a:gd name="connsiteY111" fmla="*/ 16192 h 391077"/>
                    <a:gd name="connsiteX112" fmla="*/ 148895 w 243744"/>
                    <a:gd name="connsiteY112" fmla="*/ 17002 h 391077"/>
                    <a:gd name="connsiteX113" fmla="*/ 150466 w 243744"/>
                    <a:gd name="connsiteY113" fmla="*/ 16192 h 391077"/>
                    <a:gd name="connsiteX114" fmla="*/ 152029 w 243744"/>
                    <a:gd name="connsiteY114" fmla="*/ 11335 h 391077"/>
                    <a:gd name="connsiteX115" fmla="*/ 153600 w 243744"/>
                    <a:gd name="connsiteY115" fmla="*/ 12144 h 391077"/>
                    <a:gd name="connsiteX116" fmla="*/ 155953 w 243744"/>
                    <a:gd name="connsiteY116" fmla="*/ 10525 h 391077"/>
                    <a:gd name="connsiteX117" fmla="*/ 161439 w 243744"/>
                    <a:gd name="connsiteY117" fmla="*/ 5667 h 391077"/>
                    <a:gd name="connsiteX118" fmla="*/ 165354 w 243744"/>
                    <a:gd name="connsiteY118" fmla="*/ 4048 h 391077"/>
                    <a:gd name="connsiteX119" fmla="*/ 165354 w 243744"/>
                    <a:gd name="connsiteY119" fmla="*/ 2429 h 391077"/>
                    <a:gd name="connsiteX120" fmla="*/ 167707 w 243744"/>
                    <a:gd name="connsiteY120" fmla="*/ 1619 h 391077"/>
                    <a:gd name="connsiteX121" fmla="*/ 171631 w 243744"/>
                    <a:gd name="connsiteY121" fmla="*/ 2429 h 391077"/>
                    <a:gd name="connsiteX122" fmla="*/ 175546 w 243744"/>
                    <a:gd name="connsiteY122" fmla="*/ 0 h 391077"/>
                    <a:gd name="connsiteX123" fmla="*/ 177108 w 243744"/>
                    <a:gd name="connsiteY123" fmla="*/ 810 h 391077"/>
                    <a:gd name="connsiteX124" fmla="*/ 177108 w 243744"/>
                    <a:gd name="connsiteY124" fmla="*/ 810 h 391077"/>
                    <a:gd name="connsiteX125" fmla="*/ 177108 w 243744"/>
                    <a:gd name="connsiteY125" fmla="*/ 810 h 39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</a:cxnLst>
                  <a:rect l="l" t="t" r="r" b="b"/>
                  <a:pathLst>
                    <a:path w="243744" h="391077">
                      <a:moveTo>
                        <a:pt x="177127" y="810"/>
                      </a:moveTo>
                      <a:lnTo>
                        <a:pt x="179470" y="18621"/>
                      </a:lnTo>
                      <a:lnTo>
                        <a:pt x="197501" y="136836"/>
                      </a:lnTo>
                      <a:lnTo>
                        <a:pt x="199854" y="154648"/>
                      </a:lnTo>
                      <a:lnTo>
                        <a:pt x="211607" y="165983"/>
                      </a:lnTo>
                      <a:lnTo>
                        <a:pt x="218665" y="173269"/>
                      </a:lnTo>
                      <a:lnTo>
                        <a:pt x="226495" y="172460"/>
                      </a:lnTo>
                      <a:lnTo>
                        <a:pt x="234334" y="174079"/>
                      </a:lnTo>
                      <a:lnTo>
                        <a:pt x="235905" y="174889"/>
                      </a:lnTo>
                      <a:lnTo>
                        <a:pt x="234334" y="192700"/>
                      </a:lnTo>
                      <a:lnTo>
                        <a:pt x="243744" y="194320"/>
                      </a:lnTo>
                      <a:lnTo>
                        <a:pt x="207693" y="229143"/>
                      </a:lnTo>
                      <a:lnTo>
                        <a:pt x="213179" y="255051"/>
                      </a:lnTo>
                      <a:lnTo>
                        <a:pt x="217094" y="275292"/>
                      </a:lnTo>
                      <a:lnTo>
                        <a:pt x="157534" y="310106"/>
                      </a:lnTo>
                      <a:lnTo>
                        <a:pt x="161449" y="323060"/>
                      </a:lnTo>
                      <a:lnTo>
                        <a:pt x="159877" y="332775"/>
                      </a:lnTo>
                      <a:lnTo>
                        <a:pt x="148904" y="339252"/>
                      </a:lnTo>
                      <a:lnTo>
                        <a:pt x="152048" y="355444"/>
                      </a:lnTo>
                      <a:lnTo>
                        <a:pt x="131664" y="361112"/>
                      </a:lnTo>
                      <a:lnTo>
                        <a:pt x="125396" y="361922"/>
                      </a:lnTo>
                      <a:lnTo>
                        <a:pt x="98746" y="368408"/>
                      </a:lnTo>
                      <a:lnTo>
                        <a:pt x="0" y="391077"/>
                      </a:lnTo>
                      <a:lnTo>
                        <a:pt x="54864" y="329536"/>
                      </a:lnTo>
                      <a:lnTo>
                        <a:pt x="62693" y="321440"/>
                      </a:lnTo>
                      <a:lnTo>
                        <a:pt x="73666" y="308486"/>
                      </a:lnTo>
                      <a:lnTo>
                        <a:pt x="104232" y="292294"/>
                      </a:lnTo>
                      <a:lnTo>
                        <a:pt x="105013" y="292294"/>
                      </a:lnTo>
                      <a:lnTo>
                        <a:pt x="73666" y="291484"/>
                      </a:lnTo>
                      <a:lnTo>
                        <a:pt x="17240" y="294723"/>
                      </a:lnTo>
                      <a:lnTo>
                        <a:pt x="47806" y="242907"/>
                      </a:lnTo>
                      <a:lnTo>
                        <a:pt x="68961" y="209702"/>
                      </a:lnTo>
                      <a:lnTo>
                        <a:pt x="62693" y="199987"/>
                      </a:lnTo>
                      <a:lnTo>
                        <a:pt x="41529" y="170840"/>
                      </a:lnTo>
                      <a:lnTo>
                        <a:pt x="32909" y="158696"/>
                      </a:lnTo>
                      <a:lnTo>
                        <a:pt x="45453" y="148171"/>
                      </a:lnTo>
                      <a:lnTo>
                        <a:pt x="61131" y="120644"/>
                      </a:lnTo>
                      <a:lnTo>
                        <a:pt x="61131" y="119834"/>
                      </a:lnTo>
                      <a:lnTo>
                        <a:pt x="61131" y="120644"/>
                      </a:lnTo>
                      <a:lnTo>
                        <a:pt x="68180" y="111738"/>
                      </a:lnTo>
                      <a:lnTo>
                        <a:pt x="68180" y="111738"/>
                      </a:lnTo>
                      <a:lnTo>
                        <a:pt x="36043" y="110119"/>
                      </a:lnTo>
                      <a:lnTo>
                        <a:pt x="42320" y="109309"/>
                      </a:lnTo>
                      <a:lnTo>
                        <a:pt x="42320" y="108499"/>
                      </a:lnTo>
                      <a:lnTo>
                        <a:pt x="34480" y="102022"/>
                      </a:lnTo>
                      <a:lnTo>
                        <a:pt x="34480" y="102832"/>
                      </a:lnTo>
                      <a:lnTo>
                        <a:pt x="36043" y="100403"/>
                      </a:lnTo>
                      <a:lnTo>
                        <a:pt x="36043" y="101213"/>
                      </a:lnTo>
                      <a:lnTo>
                        <a:pt x="36043" y="99593"/>
                      </a:lnTo>
                      <a:lnTo>
                        <a:pt x="36043" y="99593"/>
                      </a:lnTo>
                      <a:lnTo>
                        <a:pt x="36043" y="97974"/>
                      </a:lnTo>
                      <a:lnTo>
                        <a:pt x="37614" y="97974"/>
                      </a:lnTo>
                      <a:lnTo>
                        <a:pt x="38395" y="95545"/>
                      </a:lnTo>
                      <a:lnTo>
                        <a:pt x="38395" y="95545"/>
                      </a:lnTo>
                      <a:lnTo>
                        <a:pt x="38395" y="95545"/>
                      </a:lnTo>
                      <a:lnTo>
                        <a:pt x="36043" y="91497"/>
                      </a:lnTo>
                      <a:lnTo>
                        <a:pt x="32909" y="87449"/>
                      </a:lnTo>
                      <a:lnTo>
                        <a:pt x="30556" y="85011"/>
                      </a:lnTo>
                      <a:lnTo>
                        <a:pt x="30556" y="82582"/>
                      </a:lnTo>
                      <a:lnTo>
                        <a:pt x="28204" y="76914"/>
                      </a:lnTo>
                      <a:lnTo>
                        <a:pt x="26641" y="76105"/>
                      </a:lnTo>
                      <a:lnTo>
                        <a:pt x="26641" y="76105"/>
                      </a:lnTo>
                      <a:lnTo>
                        <a:pt x="26641" y="73676"/>
                      </a:lnTo>
                      <a:lnTo>
                        <a:pt x="26641" y="73676"/>
                      </a:lnTo>
                      <a:lnTo>
                        <a:pt x="26641" y="74486"/>
                      </a:lnTo>
                      <a:lnTo>
                        <a:pt x="26641" y="72866"/>
                      </a:lnTo>
                      <a:lnTo>
                        <a:pt x="28204" y="65580"/>
                      </a:lnTo>
                      <a:lnTo>
                        <a:pt x="26641" y="63151"/>
                      </a:lnTo>
                      <a:lnTo>
                        <a:pt x="25070" y="63151"/>
                      </a:lnTo>
                      <a:lnTo>
                        <a:pt x="26641" y="60722"/>
                      </a:lnTo>
                      <a:lnTo>
                        <a:pt x="26641" y="61532"/>
                      </a:lnTo>
                      <a:lnTo>
                        <a:pt x="28204" y="60722"/>
                      </a:lnTo>
                      <a:lnTo>
                        <a:pt x="28204" y="51006"/>
                      </a:lnTo>
                      <a:lnTo>
                        <a:pt x="28204" y="49387"/>
                      </a:lnTo>
                      <a:lnTo>
                        <a:pt x="26641" y="48578"/>
                      </a:lnTo>
                      <a:lnTo>
                        <a:pt x="28204" y="46958"/>
                      </a:lnTo>
                      <a:lnTo>
                        <a:pt x="28204" y="46958"/>
                      </a:lnTo>
                      <a:lnTo>
                        <a:pt x="28984" y="42100"/>
                      </a:lnTo>
                      <a:lnTo>
                        <a:pt x="28984" y="42100"/>
                      </a:lnTo>
                      <a:lnTo>
                        <a:pt x="34471" y="40481"/>
                      </a:lnTo>
                      <a:lnTo>
                        <a:pt x="73657" y="31575"/>
                      </a:lnTo>
                      <a:lnTo>
                        <a:pt x="90907" y="28337"/>
                      </a:lnTo>
                      <a:lnTo>
                        <a:pt x="105013" y="24289"/>
                      </a:lnTo>
                      <a:lnTo>
                        <a:pt x="105013" y="26718"/>
                      </a:lnTo>
                      <a:lnTo>
                        <a:pt x="105013" y="26718"/>
                      </a:lnTo>
                      <a:lnTo>
                        <a:pt x="105013" y="43720"/>
                      </a:lnTo>
                      <a:lnTo>
                        <a:pt x="105013" y="47768"/>
                      </a:lnTo>
                      <a:lnTo>
                        <a:pt x="108928" y="54245"/>
                      </a:lnTo>
                      <a:lnTo>
                        <a:pt x="110500" y="51816"/>
                      </a:lnTo>
                      <a:lnTo>
                        <a:pt x="110500" y="47768"/>
                      </a:lnTo>
                      <a:lnTo>
                        <a:pt x="113633" y="46149"/>
                      </a:lnTo>
                      <a:lnTo>
                        <a:pt x="114414" y="45339"/>
                      </a:lnTo>
                      <a:lnTo>
                        <a:pt x="114414" y="45339"/>
                      </a:lnTo>
                      <a:lnTo>
                        <a:pt x="114414" y="46149"/>
                      </a:lnTo>
                      <a:lnTo>
                        <a:pt x="117548" y="46958"/>
                      </a:lnTo>
                      <a:lnTo>
                        <a:pt x="119901" y="41291"/>
                      </a:lnTo>
                      <a:lnTo>
                        <a:pt x="121472" y="41291"/>
                      </a:lnTo>
                      <a:lnTo>
                        <a:pt x="126959" y="38052"/>
                      </a:lnTo>
                      <a:lnTo>
                        <a:pt x="130873" y="33195"/>
                      </a:lnTo>
                      <a:lnTo>
                        <a:pt x="133226" y="32385"/>
                      </a:lnTo>
                      <a:lnTo>
                        <a:pt x="135569" y="32385"/>
                      </a:lnTo>
                      <a:lnTo>
                        <a:pt x="137141" y="31575"/>
                      </a:lnTo>
                      <a:lnTo>
                        <a:pt x="137141" y="30766"/>
                      </a:lnTo>
                      <a:lnTo>
                        <a:pt x="137141" y="27527"/>
                      </a:lnTo>
                      <a:lnTo>
                        <a:pt x="138712" y="26718"/>
                      </a:lnTo>
                      <a:lnTo>
                        <a:pt x="138712" y="26718"/>
                      </a:lnTo>
                      <a:lnTo>
                        <a:pt x="141065" y="20241"/>
                      </a:lnTo>
                      <a:lnTo>
                        <a:pt x="141065" y="17812"/>
                      </a:lnTo>
                      <a:lnTo>
                        <a:pt x="141065" y="17002"/>
                      </a:lnTo>
                      <a:lnTo>
                        <a:pt x="141065" y="17812"/>
                      </a:lnTo>
                      <a:lnTo>
                        <a:pt x="141065" y="17002"/>
                      </a:lnTo>
                      <a:lnTo>
                        <a:pt x="148895" y="16192"/>
                      </a:lnTo>
                      <a:lnTo>
                        <a:pt x="148895" y="17002"/>
                      </a:lnTo>
                      <a:lnTo>
                        <a:pt x="150466" y="16192"/>
                      </a:lnTo>
                      <a:lnTo>
                        <a:pt x="152029" y="11335"/>
                      </a:lnTo>
                      <a:lnTo>
                        <a:pt x="153600" y="12144"/>
                      </a:lnTo>
                      <a:lnTo>
                        <a:pt x="155953" y="10525"/>
                      </a:lnTo>
                      <a:lnTo>
                        <a:pt x="161439" y="5667"/>
                      </a:lnTo>
                      <a:lnTo>
                        <a:pt x="165354" y="4048"/>
                      </a:lnTo>
                      <a:lnTo>
                        <a:pt x="165354" y="2429"/>
                      </a:lnTo>
                      <a:lnTo>
                        <a:pt x="167707" y="1619"/>
                      </a:lnTo>
                      <a:lnTo>
                        <a:pt x="171631" y="2429"/>
                      </a:lnTo>
                      <a:lnTo>
                        <a:pt x="175546" y="0"/>
                      </a:lnTo>
                      <a:lnTo>
                        <a:pt x="177108" y="810"/>
                      </a:lnTo>
                      <a:lnTo>
                        <a:pt x="177108" y="810"/>
                      </a:lnTo>
                      <a:lnTo>
                        <a:pt x="177108" y="81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1" name="Forma Livre: Forma 70">
                  <a:extLst>
                    <a:ext uri="{FF2B5EF4-FFF2-40B4-BE49-F238E27FC236}">
                      <a16:creationId xmlns:a16="http://schemas.microsoft.com/office/drawing/2014/main" id="{19F972DD-9FD5-3EB8-C012-864E37FC60A6}"/>
                    </a:ext>
                  </a:extLst>
                </p:cNvPr>
                <p:cNvSpPr/>
                <p:nvPr/>
              </p:nvSpPr>
              <p:spPr>
                <a:xfrm>
                  <a:off x="7681783" y="3196560"/>
                  <a:ext cx="329066" cy="222244"/>
                </a:xfrm>
                <a:custGeom>
                  <a:avLst/>
                  <a:gdLst>
                    <a:gd name="connsiteX0" fmla="*/ 233543 w 350319"/>
                    <a:gd name="connsiteY0" fmla="*/ 10 h 213760"/>
                    <a:gd name="connsiteX1" fmla="*/ 289189 w 350319"/>
                    <a:gd name="connsiteY1" fmla="*/ 82591 h 213760"/>
                    <a:gd name="connsiteX2" fmla="*/ 300952 w 350319"/>
                    <a:gd name="connsiteY2" fmla="*/ 80972 h 213760"/>
                    <a:gd name="connsiteX3" fmla="*/ 304867 w 350319"/>
                    <a:gd name="connsiteY3" fmla="*/ 85830 h 213760"/>
                    <a:gd name="connsiteX4" fmla="*/ 317402 w 350319"/>
                    <a:gd name="connsiteY4" fmla="*/ 104451 h 213760"/>
                    <a:gd name="connsiteX5" fmla="*/ 321326 w 350319"/>
                    <a:gd name="connsiteY5" fmla="*/ 104451 h 213760"/>
                    <a:gd name="connsiteX6" fmla="*/ 325241 w 350319"/>
                    <a:gd name="connsiteY6" fmla="*/ 127121 h 213760"/>
                    <a:gd name="connsiteX7" fmla="*/ 329165 w 350319"/>
                    <a:gd name="connsiteY7" fmla="*/ 136036 h 213760"/>
                    <a:gd name="connsiteX8" fmla="*/ 340138 w 350319"/>
                    <a:gd name="connsiteY8" fmla="*/ 138465 h 213760"/>
                    <a:gd name="connsiteX9" fmla="*/ 337004 w 350319"/>
                    <a:gd name="connsiteY9" fmla="*/ 153038 h 213760"/>
                    <a:gd name="connsiteX10" fmla="*/ 340919 w 350319"/>
                    <a:gd name="connsiteY10" fmla="*/ 169231 h 213760"/>
                    <a:gd name="connsiteX11" fmla="*/ 350320 w 350319"/>
                    <a:gd name="connsiteY11" fmla="*/ 174898 h 213760"/>
                    <a:gd name="connsiteX12" fmla="*/ 346405 w 350319"/>
                    <a:gd name="connsiteY12" fmla="*/ 187852 h 213760"/>
                    <a:gd name="connsiteX13" fmla="*/ 347977 w 350319"/>
                    <a:gd name="connsiteY13" fmla="*/ 195948 h 213760"/>
                    <a:gd name="connsiteX14" fmla="*/ 337785 w 350319"/>
                    <a:gd name="connsiteY14" fmla="*/ 199997 h 213760"/>
                    <a:gd name="connsiteX15" fmla="*/ 337004 w 350319"/>
                    <a:gd name="connsiteY15" fmla="*/ 205664 h 213760"/>
                    <a:gd name="connsiteX16" fmla="*/ 294684 w 350319"/>
                    <a:gd name="connsiteY16" fmla="*/ 213760 h 213760"/>
                    <a:gd name="connsiteX17" fmla="*/ 289198 w 350319"/>
                    <a:gd name="connsiteY17" fmla="*/ 207283 h 213760"/>
                    <a:gd name="connsiteX18" fmla="*/ 247660 w 350319"/>
                    <a:gd name="connsiteY18" fmla="*/ 191091 h 213760"/>
                    <a:gd name="connsiteX19" fmla="*/ 237468 w 350319"/>
                    <a:gd name="connsiteY19" fmla="*/ 187852 h 213760"/>
                    <a:gd name="connsiteX20" fmla="*/ 220228 w 350319"/>
                    <a:gd name="connsiteY20" fmla="*/ 181375 h 213760"/>
                    <a:gd name="connsiteX21" fmla="*/ 144199 w 350319"/>
                    <a:gd name="connsiteY21" fmla="*/ 153848 h 213760"/>
                    <a:gd name="connsiteX22" fmla="*/ 123825 w 350319"/>
                    <a:gd name="connsiteY22" fmla="*/ 159515 h 213760"/>
                    <a:gd name="connsiteX23" fmla="*/ 123044 w 350319"/>
                    <a:gd name="connsiteY23" fmla="*/ 159515 h 213760"/>
                    <a:gd name="connsiteX24" fmla="*/ 114424 w 350319"/>
                    <a:gd name="connsiteY24" fmla="*/ 162754 h 213760"/>
                    <a:gd name="connsiteX25" fmla="*/ 42320 w 350319"/>
                    <a:gd name="connsiteY25" fmla="*/ 184614 h 213760"/>
                    <a:gd name="connsiteX26" fmla="*/ 25079 w 350319"/>
                    <a:gd name="connsiteY26" fmla="*/ 190281 h 213760"/>
                    <a:gd name="connsiteX27" fmla="*/ 21155 w 350319"/>
                    <a:gd name="connsiteY27" fmla="*/ 191091 h 213760"/>
                    <a:gd name="connsiteX28" fmla="*/ 26641 w 350319"/>
                    <a:gd name="connsiteY28" fmla="*/ 188662 h 213760"/>
                    <a:gd name="connsiteX29" fmla="*/ 22727 w 350319"/>
                    <a:gd name="connsiteY29" fmla="*/ 186233 h 213760"/>
                    <a:gd name="connsiteX30" fmla="*/ 22727 w 350319"/>
                    <a:gd name="connsiteY30" fmla="*/ 170040 h 213760"/>
                    <a:gd name="connsiteX31" fmla="*/ 0 w 350319"/>
                    <a:gd name="connsiteY31" fmla="*/ 147371 h 213760"/>
                    <a:gd name="connsiteX32" fmla="*/ 7048 w 350319"/>
                    <a:gd name="connsiteY32" fmla="*/ 119834 h 213760"/>
                    <a:gd name="connsiteX33" fmla="*/ 11754 w 350319"/>
                    <a:gd name="connsiteY33" fmla="*/ 104451 h 213760"/>
                    <a:gd name="connsiteX34" fmla="*/ 18802 w 350319"/>
                    <a:gd name="connsiteY34" fmla="*/ 92307 h 213760"/>
                    <a:gd name="connsiteX35" fmla="*/ 34480 w 350319"/>
                    <a:gd name="connsiteY35" fmla="*/ 84211 h 213760"/>
                    <a:gd name="connsiteX36" fmla="*/ 45454 w 350319"/>
                    <a:gd name="connsiteY36" fmla="*/ 67208 h 213760"/>
                    <a:gd name="connsiteX37" fmla="*/ 66618 w 350319"/>
                    <a:gd name="connsiteY37" fmla="*/ 59922 h 213760"/>
                    <a:gd name="connsiteX38" fmla="*/ 70533 w 350319"/>
                    <a:gd name="connsiteY38" fmla="*/ 59112 h 213760"/>
                    <a:gd name="connsiteX39" fmla="*/ 73666 w 350319"/>
                    <a:gd name="connsiteY39" fmla="*/ 59922 h 213760"/>
                    <a:gd name="connsiteX40" fmla="*/ 123825 w 350319"/>
                    <a:gd name="connsiteY40" fmla="*/ 61541 h 213760"/>
                    <a:gd name="connsiteX41" fmla="*/ 123825 w 350319"/>
                    <a:gd name="connsiteY41" fmla="*/ 62351 h 213760"/>
                    <a:gd name="connsiteX42" fmla="*/ 130883 w 350319"/>
                    <a:gd name="connsiteY42" fmla="*/ 72066 h 213760"/>
                    <a:gd name="connsiteX43" fmla="*/ 134798 w 350319"/>
                    <a:gd name="connsiteY43" fmla="*/ 76924 h 213760"/>
                    <a:gd name="connsiteX44" fmla="*/ 146552 w 350319"/>
                    <a:gd name="connsiteY44" fmla="*/ 94736 h 213760"/>
                    <a:gd name="connsiteX45" fmla="*/ 165364 w 350319"/>
                    <a:gd name="connsiteY45" fmla="*/ 93116 h 213760"/>
                    <a:gd name="connsiteX46" fmla="*/ 171641 w 350319"/>
                    <a:gd name="connsiteY46" fmla="*/ 89878 h 213760"/>
                    <a:gd name="connsiteX47" fmla="*/ 177118 w 350319"/>
                    <a:gd name="connsiteY47" fmla="*/ 93116 h 213760"/>
                    <a:gd name="connsiteX48" fmla="*/ 188881 w 350319"/>
                    <a:gd name="connsiteY48" fmla="*/ 85830 h 213760"/>
                    <a:gd name="connsiteX49" fmla="*/ 193577 w 350319"/>
                    <a:gd name="connsiteY49" fmla="*/ 89068 h 213760"/>
                    <a:gd name="connsiteX50" fmla="*/ 207683 w 350319"/>
                    <a:gd name="connsiteY50" fmla="*/ 76114 h 213760"/>
                    <a:gd name="connsiteX51" fmla="*/ 229629 w 350319"/>
                    <a:gd name="connsiteY51" fmla="*/ 29156 h 213760"/>
                    <a:gd name="connsiteX52" fmla="*/ 233553 w 350319"/>
                    <a:gd name="connsiteY52" fmla="*/ 0 h 213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350319" h="213760">
                      <a:moveTo>
                        <a:pt x="233543" y="10"/>
                      </a:moveTo>
                      <a:lnTo>
                        <a:pt x="289189" y="82591"/>
                      </a:lnTo>
                      <a:lnTo>
                        <a:pt x="300952" y="80972"/>
                      </a:lnTo>
                      <a:lnTo>
                        <a:pt x="304867" y="85830"/>
                      </a:lnTo>
                      <a:lnTo>
                        <a:pt x="317402" y="104451"/>
                      </a:lnTo>
                      <a:lnTo>
                        <a:pt x="321326" y="104451"/>
                      </a:lnTo>
                      <a:lnTo>
                        <a:pt x="325241" y="127121"/>
                      </a:lnTo>
                      <a:lnTo>
                        <a:pt x="329165" y="136036"/>
                      </a:lnTo>
                      <a:lnTo>
                        <a:pt x="340138" y="138465"/>
                      </a:lnTo>
                      <a:lnTo>
                        <a:pt x="337004" y="153038"/>
                      </a:lnTo>
                      <a:lnTo>
                        <a:pt x="340919" y="169231"/>
                      </a:lnTo>
                      <a:lnTo>
                        <a:pt x="350320" y="174898"/>
                      </a:lnTo>
                      <a:lnTo>
                        <a:pt x="346405" y="187852"/>
                      </a:lnTo>
                      <a:lnTo>
                        <a:pt x="347977" y="195948"/>
                      </a:lnTo>
                      <a:lnTo>
                        <a:pt x="337785" y="199997"/>
                      </a:lnTo>
                      <a:lnTo>
                        <a:pt x="337004" y="205664"/>
                      </a:lnTo>
                      <a:lnTo>
                        <a:pt x="294684" y="213760"/>
                      </a:lnTo>
                      <a:lnTo>
                        <a:pt x="289198" y="207283"/>
                      </a:lnTo>
                      <a:lnTo>
                        <a:pt x="247660" y="191091"/>
                      </a:lnTo>
                      <a:lnTo>
                        <a:pt x="237468" y="187852"/>
                      </a:lnTo>
                      <a:lnTo>
                        <a:pt x="220228" y="181375"/>
                      </a:lnTo>
                      <a:lnTo>
                        <a:pt x="144199" y="153848"/>
                      </a:lnTo>
                      <a:lnTo>
                        <a:pt x="123825" y="159515"/>
                      </a:lnTo>
                      <a:lnTo>
                        <a:pt x="123044" y="159515"/>
                      </a:lnTo>
                      <a:lnTo>
                        <a:pt x="114424" y="162754"/>
                      </a:lnTo>
                      <a:lnTo>
                        <a:pt x="42320" y="184614"/>
                      </a:lnTo>
                      <a:lnTo>
                        <a:pt x="25079" y="190281"/>
                      </a:lnTo>
                      <a:lnTo>
                        <a:pt x="21155" y="191091"/>
                      </a:lnTo>
                      <a:lnTo>
                        <a:pt x="26641" y="188662"/>
                      </a:lnTo>
                      <a:lnTo>
                        <a:pt x="22727" y="186233"/>
                      </a:lnTo>
                      <a:lnTo>
                        <a:pt x="22727" y="170040"/>
                      </a:lnTo>
                      <a:lnTo>
                        <a:pt x="0" y="147371"/>
                      </a:lnTo>
                      <a:lnTo>
                        <a:pt x="7048" y="119834"/>
                      </a:lnTo>
                      <a:lnTo>
                        <a:pt x="11754" y="104451"/>
                      </a:lnTo>
                      <a:lnTo>
                        <a:pt x="18802" y="92307"/>
                      </a:lnTo>
                      <a:lnTo>
                        <a:pt x="34480" y="84211"/>
                      </a:lnTo>
                      <a:lnTo>
                        <a:pt x="45454" y="67208"/>
                      </a:lnTo>
                      <a:lnTo>
                        <a:pt x="66618" y="59922"/>
                      </a:lnTo>
                      <a:lnTo>
                        <a:pt x="70533" y="59112"/>
                      </a:lnTo>
                      <a:lnTo>
                        <a:pt x="73666" y="59922"/>
                      </a:lnTo>
                      <a:lnTo>
                        <a:pt x="123825" y="61541"/>
                      </a:lnTo>
                      <a:lnTo>
                        <a:pt x="123825" y="62351"/>
                      </a:lnTo>
                      <a:lnTo>
                        <a:pt x="130883" y="72066"/>
                      </a:lnTo>
                      <a:lnTo>
                        <a:pt x="134798" y="76924"/>
                      </a:lnTo>
                      <a:lnTo>
                        <a:pt x="146552" y="94736"/>
                      </a:lnTo>
                      <a:lnTo>
                        <a:pt x="165364" y="93116"/>
                      </a:lnTo>
                      <a:lnTo>
                        <a:pt x="171641" y="89878"/>
                      </a:lnTo>
                      <a:lnTo>
                        <a:pt x="177118" y="93116"/>
                      </a:lnTo>
                      <a:lnTo>
                        <a:pt x="188881" y="85830"/>
                      </a:lnTo>
                      <a:lnTo>
                        <a:pt x="193577" y="89068"/>
                      </a:lnTo>
                      <a:lnTo>
                        <a:pt x="207683" y="76114"/>
                      </a:lnTo>
                      <a:lnTo>
                        <a:pt x="229629" y="29156"/>
                      </a:lnTo>
                      <a:lnTo>
                        <a:pt x="233553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2" name="Forma Livre: Forma 71">
                  <a:extLst>
                    <a:ext uri="{FF2B5EF4-FFF2-40B4-BE49-F238E27FC236}">
                      <a16:creationId xmlns:a16="http://schemas.microsoft.com/office/drawing/2014/main" id="{CB825015-6E92-8A04-198C-13213D9E79C5}"/>
                    </a:ext>
                  </a:extLst>
                </p:cNvPr>
                <p:cNvSpPr/>
                <p:nvPr/>
              </p:nvSpPr>
              <p:spPr>
                <a:xfrm>
                  <a:off x="7799564" y="3546762"/>
                  <a:ext cx="167857" cy="120380"/>
                </a:xfrm>
                <a:custGeom>
                  <a:avLst/>
                  <a:gdLst>
                    <a:gd name="connsiteX0" fmla="*/ 167726 w 178698"/>
                    <a:gd name="connsiteY0" fmla="*/ 63960 h 115785"/>
                    <a:gd name="connsiteX1" fmla="*/ 148133 w 178698"/>
                    <a:gd name="connsiteY1" fmla="*/ 115786 h 115785"/>
                    <a:gd name="connsiteX2" fmla="*/ 143427 w 178698"/>
                    <a:gd name="connsiteY2" fmla="*/ 100403 h 115785"/>
                    <a:gd name="connsiteX3" fmla="*/ 134807 w 178698"/>
                    <a:gd name="connsiteY3" fmla="*/ 93116 h 115785"/>
                    <a:gd name="connsiteX4" fmla="*/ 123834 w 178698"/>
                    <a:gd name="connsiteY4" fmla="*/ 84211 h 115785"/>
                    <a:gd name="connsiteX5" fmla="*/ 83858 w 178698"/>
                    <a:gd name="connsiteY5" fmla="*/ 80162 h 115785"/>
                    <a:gd name="connsiteX6" fmla="*/ 72104 w 178698"/>
                    <a:gd name="connsiteY6" fmla="*/ 84211 h 115785"/>
                    <a:gd name="connsiteX7" fmla="*/ 68971 w 178698"/>
                    <a:gd name="connsiteY7" fmla="*/ 80162 h 115785"/>
                    <a:gd name="connsiteX8" fmla="*/ 57217 w 178698"/>
                    <a:gd name="connsiteY8" fmla="*/ 81782 h 115785"/>
                    <a:gd name="connsiteX9" fmla="*/ 36843 w 178698"/>
                    <a:gd name="connsiteY9" fmla="*/ 74495 h 115785"/>
                    <a:gd name="connsiteX10" fmla="*/ 26651 w 178698"/>
                    <a:gd name="connsiteY10" fmla="*/ 68827 h 115785"/>
                    <a:gd name="connsiteX11" fmla="*/ 21164 w 178698"/>
                    <a:gd name="connsiteY11" fmla="*/ 53435 h 115785"/>
                    <a:gd name="connsiteX12" fmla="*/ 0 w 178698"/>
                    <a:gd name="connsiteY12" fmla="*/ 34814 h 115785"/>
                    <a:gd name="connsiteX13" fmla="*/ 2353 w 178698"/>
                    <a:gd name="connsiteY13" fmla="*/ 34814 h 115785"/>
                    <a:gd name="connsiteX14" fmla="*/ 19593 w 178698"/>
                    <a:gd name="connsiteY14" fmla="*/ 31575 h 115785"/>
                    <a:gd name="connsiteX15" fmla="*/ 59570 w 178698"/>
                    <a:gd name="connsiteY15" fmla="*/ 22670 h 115785"/>
                    <a:gd name="connsiteX16" fmla="*/ 119910 w 178698"/>
                    <a:gd name="connsiteY16" fmla="*/ 9715 h 115785"/>
                    <a:gd name="connsiteX17" fmla="*/ 169288 w 178698"/>
                    <a:gd name="connsiteY17" fmla="*/ 0 h 115785"/>
                    <a:gd name="connsiteX18" fmla="*/ 171641 w 178698"/>
                    <a:gd name="connsiteY18" fmla="*/ 2429 h 115785"/>
                    <a:gd name="connsiteX19" fmla="*/ 165373 w 178698"/>
                    <a:gd name="connsiteY19" fmla="*/ 17812 h 115785"/>
                    <a:gd name="connsiteX20" fmla="*/ 177127 w 178698"/>
                    <a:gd name="connsiteY20" fmla="*/ 45339 h 115785"/>
                    <a:gd name="connsiteX21" fmla="*/ 178698 w 178698"/>
                    <a:gd name="connsiteY21" fmla="*/ 51816 h 115785"/>
                    <a:gd name="connsiteX22" fmla="*/ 167726 w 178698"/>
                    <a:gd name="connsiteY22" fmla="*/ 63960 h 115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78698" h="115785">
                      <a:moveTo>
                        <a:pt x="167726" y="63960"/>
                      </a:moveTo>
                      <a:lnTo>
                        <a:pt x="148133" y="115786"/>
                      </a:lnTo>
                      <a:lnTo>
                        <a:pt x="143427" y="100403"/>
                      </a:lnTo>
                      <a:lnTo>
                        <a:pt x="134807" y="93116"/>
                      </a:lnTo>
                      <a:lnTo>
                        <a:pt x="123834" y="84211"/>
                      </a:lnTo>
                      <a:lnTo>
                        <a:pt x="83858" y="80162"/>
                      </a:lnTo>
                      <a:lnTo>
                        <a:pt x="72104" y="84211"/>
                      </a:lnTo>
                      <a:lnTo>
                        <a:pt x="68971" y="80162"/>
                      </a:lnTo>
                      <a:lnTo>
                        <a:pt x="57217" y="81782"/>
                      </a:lnTo>
                      <a:lnTo>
                        <a:pt x="36843" y="74495"/>
                      </a:lnTo>
                      <a:lnTo>
                        <a:pt x="26651" y="68827"/>
                      </a:lnTo>
                      <a:lnTo>
                        <a:pt x="21164" y="53435"/>
                      </a:lnTo>
                      <a:lnTo>
                        <a:pt x="0" y="34814"/>
                      </a:lnTo>
                      <a:lnTo>
                        <a:pt x="2353" y="34814"/>
                      </a:lnTo>
                      <a:lnTo>
                        <a:pt x="19593" y="31575"/>
                      </a:lnTo>
                      <a:lnTo>
                        <a:pt x="59570" y="22670"/>
                      </a:lnTo>
                      <a:lnTo>
                        <a:pt x="119910" y="9715"/>
                      </a:lnTo>
                      <a:lnTo>
                        <a:pt x="169288" y="0"/>
                      </a:lnTo>
                      <a:lnTo>
                        <a:pt x="171641" y="2429"/>
                      </a:lnTo>
                      <a:lnTo>
                        <a:pt x="165373" y="17812"/>
                      </a:lnTo>
                      <a:lnTo>
                        <a:pt x="177127" y="45339"/>
                      </a:lnTo>
                      <a:lnTo>
                        <a:pt x="178698" y="51816"/>
                      </a:lnTo>
                      <a:lnTo>
                        <a:pt x="167726" y="6396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3" name="Forma Livre: Forma 72">
                  <a:extLst>
                    <a:ext uri="{FF2B5EF4-FFF2-40B4-BE49-F238E27FC236}">
                      <a16:creationId xmlns:a16="http://schemas.microsoft.com/office/drawing/2014/main" id="{3375D3C3-23E2-E1A5-EF7D-245B42168B5C}"/>
                    </a:ext>
                  </a:extLst>
                </p:cNvPr>
                <p:cNvSpPr/>
                <p:nvPr/>
              </p:nvSpPr>
              <p:spPr>
                <a:xfrm>
                  <a:off x="7778216" y="3039984"/>
                  <a:ext cx="294476" cy="308113"/>
                </a:xfrm>
                <a:custGeom>
                  <a:avLst/>
                  <a:gdLst>
                    <a:gd name="connsiteX0" fmla="*/ 278225 w 313495"/>
                    <a:gd name="connsiteY0" fmla="*/ 142504 h 296351"/>
                    <a:gd name="connsiteX1" fmla="*/ 275882 w 313495"/>
                    <a:gd name="connsiteY1" fmla="*/ 146552 h 296351"/>
                    <a:gd name="connsiteX2" fmla="*/ 281359 w 313495"/>
                    <a:gd name="connsiteY2" fmla="*/ 148990 h 296351"/>
                    <a:gd name="connsiteX3" fmla="*/ 289198 w 313495"/>
                    <a:gd name="connsiteY3" fmla="*/ 161135 h 296351"/>
                    <a:gd name="connsiteX4" fmla="*/ 286845 w 313495"/>
                    <a:gd name="connsiteY4" fmla="*/ 166802 h 296351"/>
                    <a:gd name="connsiteX5" fmla="*/ 295475 w 313495"/>
                    <a:gd name="connsiteY5" fmla="*/ 174089 h 296351"/>
                    <a:gd name="connsiteX6" fmla="*/ 310362 w 313495"/>
                    <a:gd name="connsiteY6" fmla="*/ 178946 h 296351"/>
                    <a:gd name="connsiteX7" fmla="*/ 311925 w 313495"/>
                    <a:gd name="connsiteY7" fmla="*/ 178137 h 296351"/>
                    <a:gd name="connsiteX8" fmla="*/ 313496 w 313495"/>
                    <a:gd name="connsiteY8" fmla="*/ 192710 h 296351"/>
                    <a:gd name="connsiteX9" fmla="*/ 298609 w 313495"/>
                    <a:gd name="connsiteY9" fmla="*/ 207283 h 296351"/>
                    <a:gd name="connsiteX10" fmla="*/ 278225 w 313495"/>
                    <a:gd name="connsiteY10" fmla="*/ 246955 h 296351"/>
                    <a:gd name="connsiteX11" fmla="*/ 281359 w 313495"/>
                    <a:gd name="connsiteY11" fmla="*/ 269624 h 296351"/>
                    <a:gd name="connsiteX12" fmla="*/ 266472 w 313495"/>
                    <a:gd name="connsiteY12" fmla="*/ 281769 h 296351"/>
                    <a:gd name="connsiteX13" fmla="*/ 260204 w 313495"/>
                    <a:gd name="connsiteY13" fmla="*/ 296351 h 296351"/>
                    <a:gd name="connsiteX14" fmla="*/ 237477 w 313495"/>
                    <a:gd name="connsiteY14" fmla="*/ 289065 h 296351"/>
                    <a:gd name="connsiteX15" fmla="*/ 226504 w 313495"/>
                    <a:gd name="connsiteY15" fmla="*/ 286636 h 296351"/>
                    <a:gd name="connsiteX16" fmla="*/ 222580 w 313495"/>
                    <a:gd name="connsiteY16" fmla="*/ 277721 h 296351"/>
                    <a:gd name="connsiteX17" fmla="*/ 218665 w 313495"/>
                    <a:gd name="connsiteY17" fmla="*/ 255051 h 296351"/>
                    <a:gd name="connsiteX18" fmla="*/ 214741 w 313495"/>
                    <a:gd name="connsiteY18" fmla="*/ 255051 h 296351"/>
                    <a:gd name="connsiteX19" fmla="*/ 202206 w 313495"/>
                    <a:gd name="connsiteY19" fmla="*/ 236430 h 296351"/>
                    <a:gd name="connsiteX20" fmla="*/ 198291 w 313495"/>
                    <a:gd name="connsiteY20" fmla="*/ 231572 h 296351"/>
                    <a:gd name="connsiteX21" fmla="*/ 186528 w 313495"/>
                    <a:gd name="connsiteY21" fmla="*/ 233191 h 296351"/>
                    <a:gd name="connsiteX22" fmla="*/ 130883 w 313495"/>
                    <a:gd name="connsiteY22" fmla="*/ 150609 h 296351"/>
                    <a:gd name="connsiteX23" fmla="*/ 126968 w 313495"/>
                    <a:gd name="connsiteY23" fmla="*/ 179756 h 296351"/>
                    <a:gd name="connsiteX24" fmla="*/ 105023 w 313495"/>
                    <a:gd name="connsiteY24" fmla="*/ 226714 h 296351"/>
                    <a:gd name="connsiteX25" fmla="*/ 90916 w 313495"/>
                    <a:gd name="connsiteY25" fmla="*/ 239668 h 296351"/>
                    <a:gd name="connsiteX26" fmla="*/ 86210 w 313495"/>
                    <a:gd name="connsiteY26" fmla="*/ 236430 h 296351"/>
                    <a:gd name="connsiteX27" fmla="*/ 74457 w 313495"/>
                    <a:gd name="connsiteY27" fmla="*/ 243716 h 296351"/>
                    <a:gd name="connsiteX28" fmla="*/ 68970 w 313495"/>
                    <a:gd name="connsiteY28" fmla="*/ 240478 h 296351"/>
                    <a:gd name="connsiteX29" fmla="*/ 62703 w 313495"/>
                    <a:gd name="connsiteY29" fmla="*/ 243716 h 296351"/>
                    <a:gd name="connsiteX30" fmla="*/ 43891 w 313495"/>
                    <a:gd name="connsiteY30" fmla="*/ 245335 h 296351"/>
                    <a:gd name="connsiteX31" fmla="*/ 32138 w 313495"/>
                    <a:gd name="connsiteY31" fmla="*/ 227524 h 296351"/>
                    <a:gd name="connsiteX32" fmla="*/ 28213 w 313495"/>
                    <a:gd name="connsiteY32" fmla="*/ 222666 h 296351"/>
                    <a:gd name="connsiteX33" fmla="*/ 21164 w 313495"/>
                    <a:gd name="connsiteY33" fmla="*/ 212951 h 296351"/>
                    <a:gd name="connsiteX34" fmla="*/ 15678 w 313495"/>
                    <a:gd name="connsiteY34" fmla="*/ 164373 h 296351"/>
                    <a:gd name="connsiteX35" fmla="*/ 0 w 313495"/>
                    <a:gd name="connsiteY35" fmla="*/ 115786 h 296351"/>
                    <a:gd name="connsiteX36" fmla="*/ 2353 w 313495"/>
                    <a:gd name="connsiteY36" fmla="*/ 110928 h 296351"/>
                    <a:gd name="connsiteX37" fmla="*/ 15678 w 313495"/>
                    <a:gd name="connsiteY37" fmla="*/ 73685 h 296351"/>
                    <a:gd name="connsiteX38" fmla="*/ 14897 w 313495"/>
                    <a:gd name="connsiteY38" fmla="*/ 53445 h 296351"/>
                    <a:gd name="connsiteX39" fmla="*/ 10973 w 313495"/>
                    <a:gd name="connsiteY39" fmla="*/ 16202 h 296351"/>
                    <a:gd name="connsiteX40" fmla="*/ 10973 w 313495"/>
                    <a:gd name="connsiteY40" fmla="*/ 3239 h 296351"/>
                    <a:gd name="connsiteX41" fmla="*/ 24298 w 313495"/>
                    <a:gd name="connsiteY41" fmla="*/ 1619 h 296351"/>
                    <a:gd name="connsiteX42" fmla="*/ 53302 w 313495"/>
                    <a:gd name="connsiteY42" fmla="*/ 0 h 296351"/>
                    <a:gd name="connsiteX43" fmla="*/ 102670 w 313495"/>
                    <a:gd name="connsiteY43" fmla="*/ 4858 h 296351"/>
                    <a:gd name="connsiteX44" fmla="*/ 117567 w 313495"/>
                    <a:gd name="connsiteY44" fmla="*/ 3239 h 296351"/>
                    <a:gd name="connsiteX45" fmla="*/ 150486 w 313495"/>
                    <a:gd name="connsiteY45" fmla="*/ 4048 h 296351"/>
                    <a:gd name="connsiteX46" fmla="*/ 155972 w 313495"/>
                    <a:gd name="connsiteY46" fmla="*/ 13773 h 296351"/>
                    <a:gd name="connsiteX47" fmla="*/ 169288 w 313495"/>
                    <a:gd name="connsiteY47" fmla="*/ 16202 h 296351"/>
                    <a:gd name="connsiteX48" fmla="*/ 181051 w 313495"/>
                    <a:gd name="connsiteY48" fmla="*/ 20250 h 296351"/>
                    <a:gd name="connsiteX49" fmla="*/ 184185 w 313495"/>
                    <a:gd name="connsiteY49" fmla="*/ 34014 h 296351"/>
                    <a:gd name="connsiteX50" fmla="*/ 201425 w 313495"/>
                    <a:gd name="connsiteY50" fmla="*/ 50206 h 296351"/>
                    <a:gd name="connsiteX51" fmla="*/ 206912 w 313495"/>
                    <a:gd name="connsiteY51" fmla="*/ 53445 h 296351"/>
                    <a:gd name="connsiteX52" fmla="*/ 215532 w 313495"/>
                    <a:gd name="connsiteY52" fmla="*/ 55874 h 296351"/>
                    <a:gd name="connsiteX53" fmla="*/ 253155 w 313495"/>
                    <a:gd name="connsiteY53" fmla="*/ 68018 h 296351"/>
                    <a:gd name="connsiteX54" fmla="*/ 271958 w 313495"/>
                    <a:gd name="connsiteY54" fmla="*/ 76114 h 296351"/>
                    <a:gd name="connsiteX55" fmla="*/ 272739 w 313495"/>
                    <a:gd name="connsiteY55" fmla="*/ 83401 h 296351"/>
                    <a:gd name="connsiteX56" fmla="*/ 264119 w 313495"/>
                    <a:gd name="connsiteY56" fmla="*/ 97165 h 296351"/>
                    <a:gd name="connsiteX57" fmla="*/ 266472 w 313495"/>
                    <a:gd name="connsiteY57" fmla="*/ 110928 h 296351"/>
                    <a:gd name="connsiteX58" fmla="*/ 274311 w 313495"/>
                    <a:gd name="connsiteY58" fmla="*/ 114976 h 296351"/>
                    <a:gd name="connsiteX59" fmla="*/ 281359 w 313495"/>
                    <a:gd name="connsiteY59" fmla="*/ 126311 h 296351"/>
                    <a:gd name="connsiteX60" fmla="*/ 278225 w 313495"/>
                    <a:gd name="connsiteY60" fmla="*/ 142504 h 29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313495" h="296351">
                      <a:moveTo>
                        <a:pt x="278225" y="142504"/>
                      </a:moveTo>
                      <a:lnTo>
                        <a:pt x="275882" y="146552"/>
                      </a:lnTo>
                      <a:lnTo>
                        <a:pt x="281359" y="148990"/>
                      </a:lnTo>
                      <a:lnTo>
                        <a:pt x="289198" y="161135"/>
                      </a:lnTo>
                      <a:lnTo>
                        <a:pt x="286845" y="166802"/>
                      </a:lnTo>
                      <a:lnTo>
                        <a:pt x="295475" y="174089"/>
                      </a:lnTo>
                      <a:lnTo>
                        <a:pt x="310362" y="178946"/>
                      </a:lnTo>
                      <a:lnTo>
                        <a:pt x="311925" y="178137"/>
                      </a:lnTo>
                      <a:lnTo>
                        <a:pt x="313496" y="192710"/>
                      </a:lnTo>
                      <a:lnTo>
                        <a:pt x="298609" y="207283"/>
                      </a:lnTo>
                      <a:lnTo>
                        <a:pt x="278225" y="246955"/>
                      </a:lnTo>
                      <a:lnTo>
                        <a:pt x="281359" y="269624"/>
                      </a:lnTo>
                      <a:lnTo>
                        <a:pt x="266472" y="281769"/>
                      </a:lnTo>
                      <a:lnTo>
                        <a:pt x="260204" y="296351"/>
                      </a:lnTo>
                      <a:lnTo>
                        <a:pt x="237477" y="289065"/>
                      </a:lnTo>
                      <a:lnTo>
                        <a:pt x="226504" y="286636"/>
                      </a:lnTo>
                      <a:lnTo>
                        <a:pt x="222580" y="277721"/>
                      </a:lnTo>
                      <a:lnTo>
                        <a:pt x="218665" y="255051"/>
                      </a:lnTo>
                      <a:lnTo>
                        <a:pt x="214741" y="255051"/>
                      </a:lnTo>
                      <a:lnTo>
                        <a:pt x="202206" y="236430"/>
                      </a:lnTo>
                      <a:lnTo>
                        <a:pt x="198291" y="231572"/>
                      </a:lnTo>
                      <a:lnTo>
                        <a:pt x="186528" y="233191"/>
                      </a:lnTo>
                      <a:lnTo>
                        <a:pt x="130883" y="150609"/>
                      </a:lnTo>
                      <a:lnTo>
                        <a:pt x="126968" y="179756"/>
                      </a:lnTo>
                      <a:lnTo>
                        <a:pt x="105023" y="226714"/>
                      </a:lnTo>
                      <a:lnTo>
                        <a:pt x="90916" y="239668"/>
                      </a:lnTo>
                      <a:lnTo>
                        <a:pt x="86210" y="236430"/>
                      </a:lnTo>
                      <a:lnTo>
                        <a:pt x="74457" y="243716"/>
                      </a:lnTo>
                      <a:lnTo>
                        <a:pt x="68970" y="240478"/>
                      </a:lnTo>
                      <a:lnTo>
                        <a:pt x="62703" y="243716"/>
                      </a:lnTo>
                      <a:lnTo>
                        <a:pt x="43891" y="245335"/>
                      </a:lnTo>
                      <a:lnTo>
                        <a:pt x="32138" y="227524"/>
                      </a:lnTo>
                      <a:lnTo>
                        <a:pt x="28213" y="222666"/>
                      </a:lnTo>
                      <a:lnTo>
                        <a:pt x="21164" y="212951"/>
                      </a:lnTo>
                      <a:lnTo>
                        <a:pt x="15678" y="164373"/>
                      </a:lnTo>
                      <a:lnTo>
                        <a:pt x="0" y="115786"/>
                      </a:lnTo>
                      <a:lnTo>
                        <a:pt x="2353" y="110928"/>
                      </a:lnTo>
                      <a:lnTo>
                        <a:pt x="15678" y="73685"/>
                      </a:lnTo>
                      <a:lnTo>
                        <a:pt x="14897" y="53445"/>
                      </a:lnTo>
                      <a:lnTo>
                        <a:pt x="10973" y="16202"/>
                      </a:lnTo>
                      <a:lnTo>
                        <a:pt x="10973" y="3239"/>
                      </a:lnTo>
                      <a:lnTo>
                        <a:pt x="24298" y="1619"/>
                      </a:lnTo>
                      <a:lnTo>
                        <a:pt x="53302" y="0"/>
                      </a:lnTo>
                      <a:lnTo>
                        <a:pt x="102670" y="4858"/>
                      </a:lnTo>
                      <a:lnTo>
                        <a:pt x="117567" y="3239"/>
                      </a:lnTo>
                      <a:lnTo>
                        <a:pt x="150486" y="4048"/>
                      </a:lnTo>
                      <a:lnTo>
                        <a:pt x="155972" y="13773"/>
                      </a:lnTo>
                      <a:lnTo>
                        <a:pt x="169288" y="16202"/>
                      </a:lnTo>
                      <a:lnTo>
                        <a:pt x="181051" y="20250"/>
                      </a:lnTo>
                      <a:lnTo>
                        <a:pt x="184185" y="34014"/>
                      </a:lnTo>
                      <a:lnTo>
                        <a:pt x="201425" y="50206"/>
                      </a:lnTo>
                      <a:lnTo>
                        <a:pt x="206912" y="53445"/>
                      </a:lnTo>
                      <a:lnTo>
                        <a:pt x="215532" y="55874"/>
                      </a:lnTo>
                      <a:lnTo>
                        <a:pt x="253155" y="68018"/>
                      </a:lnTo>
                      <a:lnTo>
                        <a:pt x="271958" y="76114"/>
                      </a:lnTo>
                      <a:lnTo>
                        <a:pt x="272739" y="83401"/>
                      </a:lnTo>
                      <a:lnTo>
                        <a:pt x="264119" y="97165"/>
                      </a:lnTo>
                      <a:lnTo>
                        <a:pt x="266472" y="110928"/>
                      </a:lnTo>
                      <a:lnTo>
                        <a:pt x="274311" y="114976"/>
                      </a:lnTo>
                      <a:lnTo>
                        <a:pt x="281359" y="126311"/>
                      </a:lnTo>
                      <a:lnTo>
                        <a:pt x="278225" y="14250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4" name="Forma Livre: Forma 73">
                  <a:extLst>
                    <a:ext uri="{FF2B5EF4-FFF2-40B4-BE49-F238E27FC236}">
                      <a16:creationId xmlns:a16="http://schemas.microsoft.com/office/drawing/2014/main" id="{101CBC95-32FC-207E-C7D7-4078BA4F344E}"/>
                    </a:ext>
                  </a:extLst>
                </p:cNvPr>
                <p:cNvSpPr/>
                <p:nvPr/>
              </p:nvSpPr>
              <p:spPr>
                <a:xfrm>
                  <a:off x="7223861" y="3468468"/>
                  <a:ext cx="176696" cy="191940"/>
                </a:xfrm>
                <a:custGeom>
                  <a:avLst/>
                  <a:gdLst>
                    <a:gd name="connsiteX0" fmla="*/ 169287 w 188108"/>
                    <a:gd name="connsiteY0" fmla="*/ 118215 h 184613"/>
                    <a:gd name="connsiteX1" fmla="*/ 157534 w 188108"/>
                    <a:gd name="connsiteY1" fmla="*/ 123882 h 184613"/>
                    <a:gd name="connsiteX2" fmla="*/ 146561 w 188108"/>
                    <a:gd name="connsiteY2" fmla="*/ 122263 h 184613"/>
                    <a:gd name="connsiteX3" fmla="*/ 125406 w 188108"/>
                    <a:gd name="connsiteY3" fmla="*/ 143323 h 184613"/>
                    <a:gd name="connsiteX4" fmla="*/ 94840 w 188108"/>
                    <a:gd name="connsiteY4" fmla="*/ 147371 h 184613"/>
                    <a:gd name="connsiteX5" fmla="*/ 87782 w 188108"/>
                    <a:gd name="connsiteY5" fmla="*/ 145752 h 184613"/>
                    <a:gd name="connsiteX6" fmla="*/ 78381 w 188108"/>
                    <a:gd name="connsiteY6" fmla="*/ 160325 h 184613"/>
                    <a:gd name="connsiteX7" fmla="*/ 70542 w 188108"/>
                    <a:gd name="connsiteY7" fmla="*/ 165992 h 184613"/>
                    <a:gd name="connsiteX8" fmla="*/ 47815 w 188108"/>
                    <a:gd name="connsiteY8" fmla="*/ 170040 h 184613"/>
                    <a:gd name="connsiteX9" fmla="*/ 30566 w 188108"/>
                    <a:gd name="connsiteY9" fmla="*/ 180565 h 184613"/>
                    <a:gd name="connsiteX10" fmla="*/ 13325 w 188108"/>
                    <a:gd name="connsiteY10" fmla="*/ 178137 h 184613"/>
                    <a:gd name="connsiteX11" fmla="*/ 3924 w 188108"/>
                    <a:gd name="connsiteY11" fmla="*/ 181375 h 184613"/>
                    <a:gd name="connsiteX12" fmla="*/ 0 w 188108"/>
                    <a:gd name="connsiteY12" fmla="*/ 184613 h 184613"/>
                    <a:gd name="connsiteX13" fmla="*/ 66617 w 188108"/>
                    <a:gd name="connsiteY13" fmla="*/ 123882 h 184613"/>
                    <a:gd name="connsiteX14" fmla="*/ 41538 w 188108"/>
                    <a:gd name="connsiteY14" fmla="*/ 86639 h 184613"/>
                    <a:gd name="connsiteX15" fmla="*/ 25089 w 188108"/>
                    <a:gd name="connsiteY15" fmla="*/ 65589 h 184613"/>
                    <a:gd name="connsiteX16" fmla="*/ 3924 w 188108"/>
                    <a:gd name="connsiteY16" fmla="*/ 35633 h 184613"/>
                    <a:gd name="connsiteX17" fmla="*/ 102670 w 188108"/>
                    <a:gd name="connsiteY17" fmla="*/ 12964 h 184613"/>
                    <a:gd name="connsiteX18" fmla="*/ 129321 w 188108"/>
                    <a:gd name="connsiteY18" fmla="*/ 6477 h 184613"/>
                    <a:gd name="connsiteX19" fmla="*/ 135588 w 188108"/>
                    <a:gd name="connsiteY19" fmla="*/ 5667 h 184613"/>
                    <a:gd name="connsiteX20" fmla="*/ 155972 w 188108"/>
                    <a:gd name="connsiteY20" fmla="*/ 0 h 184613"/>
                    <a:gd name="connsiteX21" fmla="*/ 143427 w 188108"/>
                    <a:gd name="connsiteY21" fmla="*/ 18631 h 184613"/>
                    <a:gd name="connsiteX22" fmla="*/ 142646 w 188108"/>
                    <a:gd name="connsiteY22" fmla="*/ 35633 h 184613"/>
                    <a:gd name="connsiteX23" fmla="*/ 134807 w 188108"/>
                    <a:gd name="connsiteY23" fmla="*/ 49397 h 184613"/>
                    <a:gd name="connsiteX24" fmla="*/ 146561 w 188108"/>
                    <a:gd name="connsiteY24" fmla="*/ 53445 h 184613"/>
                    <a:gd name="connsiteX25" fmla="*/ 157543 w 188108"/>
                    <a:gd name="connsiteY25" fmla="*/ 64779 h 184613"/>
                    <a:gd name="connsiteX26" fmla="*/ 159886 w 188108"/>
                    <a:gd name="connsiteY26" fmla="*/ 80972 h 184613"/>
                    <a:gd name="connsiteX27" fmla="*/ 174784 w 188108"/>
                    <a:gd name="connsiteY27" fmla="*/ 81782 h 184613"/>
                    <a:gd name="connsiteX28" fmla="*/ 177136 w 188108"/>
                    <a:gd name="connsiteY28" fmla="*/ 87449 h 184613"/>
                    <a:gd name="connsiteX29" fmla="*/ 183404 w 188108"/>
                    <a:gd name="connsiteY29" fmla="*/ 88259 h 184613"/>
                    <a:gd name="connsiteX30" fmla="*/ 182623 w 188108"/>
                    <a:gd name="connsiteY30" fmla="*/ 93116 h 184613"/>
                    <a:gd name="connsiteX31" fmla="*/ 188109 w 188108"/>
                    <a:gd name="connsiteY31" fmla="*/ 97974 h 184613"/>
                    <a:gd name="connsiteX32" fmla="*/ 171650 w 188108"/>
                    <a:gd name="connsiteY32" fmla="*/ 109309 h 184613"/>
                    <a:gd name="connsiteX33" fmla="*/ 169297 w 188108"/>
                    <a:gd name="connsiteY33" fmla="*/ 118215 h 184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88108" h="184613">
                      <a:moveTo>
                        <a:pt x="169287" y="118215"/>
                      </a:moveTo>
                      <a:lnTo>
                        <a:pt x="157534" y="123882"/>
                      </a:lnTo>
                      <a:lnTo>
                        <a:pt x="146561" y="122263"/>
                      </a:lnTo>
                      <a:lnTo>
                        <a:pt x="125406" y="143323"/>
                      </a:lnTo>
                      <a:lnTo>
                        <a:pt x="94840" y="147371"/>
                      </a:lnTo>
                      <a:lnTo>
                        <a:pt x="87782" y="145752"/>
                      </a:lnTo>
                      <a:lnTo>
                        <a:pt x="78381" y="160325"/>
                      </a:lnTo>
                      <a:lnTo>
                        <a:pt x="70542" y="165992"/>
                      </a:lnTo>
                      <a:lnTo>
                        <a:pt x="47815" y="170040"/>
                      </a:lnTo>
                      <a:lnTo>
                        <a:pt x="30566" y="180565"/>
                      </a:lnTo>
                      <a:lnTo>
                        <a:pt x="13325" y="178137"/>
                      </a:lnTo>
                      <a:lnTo>
                        <a:pt x="3924" y="181375"/>
                      </a:lnTo>
                      <a:lnTo>
                        <a:pt x="0" y="184613"/>
                      </a:lnTo>
                      <a:lnTo>
                        <a:pt x="66617" y="123882"/>
                      </a:lnTo>
                      <a:lnTo>
                        <a:pt x="41538" y="86639"/>
                      </a:lnTo>
                      <a:lnTo>
                        <a:pt x="25089" y="65589"/>
                      </a:lnTo>
                      <a:lnTo>
                        <a:pt x="3924" y="35633"/>
                      </a:lnTo>
                      <a:lnTo>
                        <a:pt x="102670" y="12964"/>
                      </a:lnTo>
                      <a:lnTo>
                        <a:pt x="129321" y="6477"/>
                      </a:lnTo>
                      <a:lnTo>
                        <a:pt x="135588" y="5667"/>
                      </a:lnTo>
                      <a:lnTo>
                        <a:pt x="155972" y="0"/>
                      </a:lnTo>
                      <a:lnTo>
                        <a:pt x="143427" y="18631"/>
                      </a:lnTo>
                      <a:lnTo>
                        <a:pt x="142646" y="35633"/>
                      </a:lnTo>
                      <a:lnTo>
                        <a:pt x="134807" y="49397"/>
                      </a:lnTo>
                      <a:lnTo>
                        <a:pt x="146561" y="53445"/>
                      </a:lnTo>
                      <a:lnTo>
                        <a:pt x="157543" y="64779"/>
                      </a:lnTo>
                      <a:lnTo>
                        <a:pt x="159886" y="80972"/>
                      </a:lnTo>
                      <a:lnTo>
                        <a:pt x="174784" y="81782"/>
                      </a:lnTo>
                      <a:lnTo>
                        <a:pt x="177136" y="87449"/>
                      </a:lnTo>
                      <a:lnTo>
                        <a:pt x="183404" y="88259"/>
                      </a:lnTo>
                      <a:lnTo>
                        <a:pt x="182623" y="93116"/>
                      </a:lnTo>
                      <a:lnTo>
                        <a:pt x="188109" y="97974"/>
                      </a:lnTo>
                      <a:lnTo>
                        <a:pt x="171650" y="109309"/>
                      </a:lnTo>
                      <a:lnTo>
                        <a:pt x="169297" y="118215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264" name="Agrupar 263">
            <a:extLst>
              <a:ext uri="{FF2B5EF4-FFF2-40B4-BE49-F238E27FC236}">
                <a16:creationId xmlns:a16="http://schemas.microsoft.com/office/drawing/2014/main" id="{F989DC31-4320-7AB4-F852-EA6CE70150CC}"/>
              </a:ext>
            </a:extLst>
          </p:cNvPr>
          <p:cNvGrpSpPr/>
          <p:nvPr/>
        </p:nvGrpSpPr>
        <p:grpSpPr>
          <a:xfrm>
            <a:off x="4706944" y="2020649"/>
            <a:ext cx="4276583" cy="4349888"/>
            <a:chOff x="3169285" y="1352904"/>
            <a:chExt cx="2851055" cy="2899925"/>
          </a:xfrm>
        </p:grpSpPr>
        <p:grpSp>
          <p:nvGrpSpPr>
            <p:cNvPr id="265" name="Agrupar 264">
              <a:extLst>
                <a:ext uri="{FF2B5EF4-FFF2-40B4-BE49-F238E27FC236}">
                  <a16:creationId xmlns:a16="http://schemas.microsoft.com/office/drawing/2014/main" id="{815328EB-812E-A0A8-DFB8-5201CDB3B698}"/>
                </a:ext>
              </a:extLst>
            </p:cNvPr>
            <p:cNvGrpSpPr/>
            <p:nvPr/>
          </p:nvGrpSpPr>
          <p:grpSpPr>
            <a:xfrm>
              <a:off x="4427458" y="1352904"/>
              <a:ext cx="1219129" cy="1026170"/>
              <a:chOff x="6150721" y="1917814"/>
              <a:chExt cx="1297867" cy="986997"/>
            </a:xfrm>
            <a:solidFill>
              <a:srgbClr val="A2C037"/>
            </a:solidFill>
          </p:grpSpPr>
          <p:sp>
            <p:nvSpPr>
              <p:cNvPr id="293" name="Forma Livre: Forma 292">
                <a:extLst>
                  <a:ext uri="{FF2B5EF4-FFF2-40B4-BE49-F238E27FC236}">
                    <a16:creationId xmlns:a16="http://schemas.microsoft.com/office/drawing/2014/main" id="{9064C064-1198-81E4-6ED1-964E43D5EB73}"/>
                  </a:ext>
                </a:extLst>
              </p:cNvPr>
              <p:cNvSpPr/>
              <p:nvPr/>
            </p:nvSpPr>
            <p:spPr>
              <a:xfrm>
                <a:off x="6483811" y="2376094"/>
                <a:ext cx="249230" cy="395930"/>
              </a:xfrm>
              <a:custGeom>
                <a:avLst/>
                <a:gdLst>
                  <a:gd name="connsiteX0" fmla="*/ 47024 w 249230"/>
                  <a:gd name="connsiteY0" fmla="*/ 12955 h 395930"/>
                  <a:gd name="connsiteX1" fmla="*/ 66617 w 249230"/>
                  <a:gd name="connsiteY1" fmla="*/ 14574 h 395930"/>
                  <a:gd name="connsiteX2" fmla="*/ 70532 w 249230"/>
                  <a:gd name="connsiteY2" fmla="*/ 8908 h 395930"/>
                  <a:gd name="connsiteX3" fmla="*/ 76019 w 249230"/>
                  <a:gd name="connsiteY3" fmla="*/ 13765 h 395930"/>
                  <a:gd name="connsiteX4" fmla="*/ 84648 w 249230"/>
                  <a:gd name="connsiteY4" fmla="*/ 36437 h 395930"/>
                  <a:gd name="connsiteX5" fmla="*/ 92478 w 249230"/>
                  <a:gd name="connsiteY5" fmla="*/ 36437 h 395930"/>
                  <a:gd name="connsiteX6" fmla="*/ 100317 w 249230"/>
                  <a:gd name="connsiteY6" fmla="*/ 42914 h 395930"/>
                  <a:gd name="connsiteX7" fmla="*/ 112071 w 249230"/>
                  <a:gd name="connsiteY7" fmla="*/ 35627 h 395930"/>
                  <a:gd name="connsiteX8" fmla="*/ 115214 w 249230"/>
                  <a:gd name="connsiteY8" fmla="*/ 33197 h 395930"/>
                  <a:gd name="connsiteX9" fmla="*/ 115995 w 249230"/>
                  <a:gd name="connsiteY9" fmla="*/ 34006 h 395930"/>
                  <a:gd name="connsiteX10" fmla="*/ 121482 w 249230"/>
                  <a:gd name="connsiteY10" fmla="*/ 27529 h 395930"/>
                  <a:gd name="connsiteX11" fmla="*/ 146561 w 249230"/>
                  <a:gd name="connsiteY11" fmla="*/ 27529 h 395930"/>
                  <a:gd name="connsiteX12" fmla="*/ 149695 w 249230"/>
                  <a:gd name="connsiteY12" fmla="*/ 29959 h 395930"/>
                  <a:gd name="connsiteX13" fmla="*/ 153609 w 249230"/>
                  <a:gd name="connsiteY13" fmla="*/ 26720 h 395930"/>
                  <a:gd name="connsiteX14" fmla="*/ 165363 w 249230"/>
                  <a:gd name="connsiteY14" fmla="*/ 31578 h 395930"/>
                  <a:gd name="connsiteX15" fmla="*/ 166935 w 249230"/>
                  <a:gd name="connsiteY15" fmla="*/ 34816 h 395930"/>
                  <a:gd name="connsiteX16" fmla="*/ 173202 w 249230"/>
                  <a:gd name="connsiteY16" fmla="*/ 37246 h 395930"/>
                  <a:gd name="connsiteX17" fmla="*/ 184175 w 249230"/>
                  <a:gd name="connsiteY17" fmla="*/ 34816 h 395930"/>
                  <a:gd name="connsiteX18" fmla="*/ 199854 w 249230"/>
                  <a:gd name="connsiteY18" fmla="*/ 44532 h 395930"/>
                  <a:gd name="connsiteX19" fmla="*/ 201416 w 249230"/>
                  <a:gd name="connsiteY19" fmla="*/ 47771 h 395930"/>
                  <a:gd name="connsiteX20" fmla="*/ 199063 w 249230"/>
                  <a:gd name="connsiteY20" fmla="*/ 54250 h 395930"/>
                  <a:gd name="connsiteX21" fmla="*/ 210826 w 249230"/>
                  <a:gd name="connsiteY21" fmla="*/ 61536 h 395930"/>
                  <a:gd name="connsiteX22" fmla="*/ 210826 w 249230"/>
                  <a:gd name="connsiteY22" fmla="*/ 72871 h 395930"/>
                  <a:gd name="connsiteX23" fmla="*/ 206902 w 249230"/>
                  <a:gd name="connsiteY23" fmla="*/ 75301 h 395930"/>
                  <a:gd name="connsiteX24" fmla="*/ 212388 w 249230"/>
                  <a:gd name="connsiteY24" fmla="*/ 80160 h 395930"/>
                  <a:gd name="connsiteX25" fmla="*/ 202987 w 249230"/>
                  <a:gd name="connsiteY25" fmla="*/ 85826 h 395930"/>
                  <a:gd name="connsiteX26" fmla="*/ 206902 w 249230"/>
                  <a:gd name="connsiteY26" fmla="*/ 99591 h 395930"/>
                  <a:gd name="connsiteX27" fmla="*/ 201416 w 249230"/>
                  <a:gd name="connsiteY27" fmla="*/ 113356 h 395930"/>
                  <a:gd name="connsiteX28" fmla="*/ 208473 w 249230"/>
                  <a:gd name="connsiteY28" fmla="*/ 131169 h 395930"/>
                  <a:gd name="connsiteX29" fmla="*/ 202987 w 249230"/>
                  <a:gd name="connsiteY29" fmla="*/ 149791 h 395930"/>
                  <a:gd name="connsiteX30" fmla="*/ 208473 w 249230"/>
                  <a:gd name="connsiteY30" fmla="*/ 153031 h 395930"/>
                  <a:gd name="connsiteX31" fmla="*/ 217874 w 249230"/>
                  <a:gd name="connsiteY31" fmla="*/ 144124 h 395930"/>
                  <a:gd name="connsiteX32" fmla="*/ 226495 w 249230"/>
                  <a:gd name="connsiteY32" fmla="*/ 152221 h 395930"/>
                  <a:gd name="connsiteX33" fmla="*/ 228066 w 249230"/>
                  <a:gd name="connsiteY33" fmla="*/ 153031 h 395930"/>
                  <a:gd name="connsiteX34" fmla="*/ 228066 w 249230"/>
                  <a:gd name="connsiteY34" fmla="*/ 166794 h 395930"/>
                  <a:gd name="connsiteX35" fmla="*/ 249231 w 249230"/>
                  <a:gd name="connsiteY35" fmla="*/ 201611 h 395930"/>
                  <a:gd name="connsiteX36" fmla="*/ 245307 w 249230"/>
                  <a:gd name="connsiteY36" fmla="*/ 217803 h 395930"/>
                  <a:gd name="connsiteX37" fmla="*/ 235115 w 249230"/>
                  <a:gd name="connsiteY37" fmla="*/ 235615 h 395930"/>
                  <a:gd name="connsiteX38" fmla="*/ 216312 w 249230"/>
                  <a:gd name="connsiteY38" fmla="*/ 252617 h 395930"/>
                  <a:gd name="connsiteX39" fmla="*/ 214741 w 249230"/>
                  <a:gd name="connsiteY39" fmla="*/ 253427 h 395930"/>
                  <a:gd name="connsiteX40" fmla="*/ 192014 w 249230"/>
                  <a:gd name="connsiteY40" fmla="*/ 272058 h 395930"/>
                  <a:gd name="connsiteX41" fmla="*/ 188100 w 249230"/>
                  <a:gd name="connsiteY41" fmla="*/ 285821 h 395930"/>
                  <a:gd name="connsiteX42" fmla="*/ 173202 w 249230"/>
                  <a:gd name="connsiteY42" fmla="*/ 293918 h 395930"/>
                  <a:gd name="connsiteX43" fmla="*/ 168497 w 249230"/>
                  <a:gd name="connsiteY43" fmla="*/ 292298 h 395930"/>
                  <a:gd name="connsiteX44" fmla="*/ 176336 w 249230"/>
                  <a:gd name="connsiteY44" fmla="*/ 303633 h 395930"/>
                  <a:gd name="connsiteX45" fmla="*/ 163010 w 249230"/>
                  <a:gd name="connsiteY45" fmla="*/ 310110 h 395930"/>
                  <a:gd name="connsiteX46" fmla="*/ 148123 w 249230"/>
                  <a:gd name="connsiteY46" fmla="*/ 323874 h 395930"/>
                  <a:gd name="connsiteX47" fmla="*/ 137931 w 249230"/>
                  <a:gd name="connsiteY47" fmla="*/ 336018 h 395930"/>
                  <a:gd name="connsiteX48" fmla="*/ 128530 w 249230"/>
                  <a:gd name="connsiteY48" fmla="*/ 335209 h 395930"/>
                  <a:gd name="connsiteX49" fmla="*/ 136369 w 249230"/>
                  <a:gd name="connsiteY49" fmla="*/ 344114 h 395930"/>
                  <a:gd name="connsiteX50" fmla="*/ 140284 w 249230"/>
                  <a:gd name="connsiteY50" fmla="*/ 351401 h 395930"/>
                  <a:gd name="connsiteX51" fmla="*/ 132445 w 249230"/>
                  <a:gd name="connsiteY51" fmla="*/ 370022 h 395930"/>
                  <a:gd name="connsiteX52" fmla="*/ 117557 w 249230"/>
                  <a:gd name="connsiteY52" fmla="*/ 384596 h 395930"/>
                  <a:gd name="connsiteX53" fmla="*/ 121482 w 249230"/>
                  <a:gd name="connsiteY53" fmla="*/ 395930 h 395930"/>
                  <a:gd name="connsiteX54" fmla="*/ 58778 w 249230"/>
                  <a:gd name="connsiteY54" fmla="*/ 310110 h 395930"/>
                  <a:gd name="connsiteX55" fmla="*/ 39967 w 249230"/>
                  <a:gd name="connsiteY55" fmla="*/ 293918 h 395930"/>
                  <a:gd name="connsiteX56" fmla="*/ 21945 w 249230"/>
                  <a:gd name="connsiteY56" fmla="*/ 282583 h 395930"/>
                  <a:gd name="connsiteX57" fmla="*/ 28213 w 249230"/>
                  <a:gd name="connsiteY57" fmla="*/ 282583 h 395930"/>
                  <a:gd name="connsiteX58" fmla="*/ 35261 w 249230"/>
                  <a:gd name="connsiteY58" fmla="*/ 268819 h 395930"/>
                  <a:gd name="connsiteX59" fmla="*/ 28213 w 249230"/>
                  <a:gd name="connsiteY59" fmla="*/ 268010 h 395930"/>
                  <a:gd name="connsiteX60" fmla="*/ 25860 w 249230"/>
                  <a:gd name="connsiteY60" fmla="*/ 255046 h 395930"/>
                  <a:gd name="connsiteX61" fmla="*/ 4696 w 249230"/>
                  <a:gd name="connsiteY61" fmla="*/ 237234 h 395930"/>
                  <a:gd name="connsiteX62" fmla="*/ 3134 w 249230"/>
                  <a:gd name="connsiteY62" fmla="*/ 225900 h 395930"/>
                  <a:gd name="connsiteX63" fmla="*/ 0 w 249230"/>
                  <a:gd name="connsiteY63" fmla="*/ 224280 h 395930"/>
                  <a:gd name="connsiteX64" fmla="*/ 9401 w 249230"/>
                  <a:gd name="connsiteY64" fmla="*/ 221852 h 395930"/>
                  <a:gd name="connsiteX65" fmla="*/ 13325 w 249230"/>
                  <a:gd name="connsiteY65" fmla="*/ 214565 h 395930"/>
                  <a:gd name="connsiteX66" fmla="*/ 35261 w 249230"/>
                  <a:gd name="connsiteY66" fmla="*/ 212946 h 395930"/>
                  <a:gd name="connsiteX67" fmla="*/ 33699 w 249230"/>
                  <a:gd name="connsiteY67" fmla="*/ 198372 h 395930"/>
                  <a:gd name="connsiteX68" fmla="*/ 28213 w 249230"/>
                  <a:gd name="connsiteY68" fmla="*/ 197563 h 395930"/>
                  <a:gd name="connsiteX69" fmla="*/ 28213 w 249230"/>
                  <a:gd name="connsiteY69" fmla="*/ 187847 h 395930"/>
                  <a:gd name="connsiteX70" fmla="*/ 21945 w 249230"/>
                  <a:gd name="connsiteY70" fmla="*/ 183799 h 395930"/>
                  <a:gd name="connsiteX71" fmla="*/ 21945 w 249230"/>
                  <a:gd name="connsiteY71" fmla="*/ 182989 h 395930"/>
                  <a:gd name="connsiteX72" fmla="*/ 20374 w 249230"/>
                  <a:gd name="connsiteY72" fmla="*/ 161127 h 395930"/>
                  <a:gd name="connsiteX73" fmla="*/ 14887 w 249230"/>
                  <a:gd name="connsiteY73" fmla="*/ 153031 h 395930"/>
                  <a:gd name="connsiteX74" fmla="*/ 24289 w 249230"/>
                  <a:gd name="connsiteY74" fmla="*/ 139266 h 395930"/>
                  <a:gd name="connsiteX75" fmla="*/ 24289 w 249230"/>
                  <a:gd name="connsiteY75" fmla="*/ 118213 h 395930"/>
                  <a:gd name="connsiteX76" fmla="*/ 25860 w 249230"/>
                  <a:gd name="connsiteY76" fmla="*/ 106068 h 395930"/>
                  <a:gd name="connsiteX77" fmla="*/ 31346 w 249230"/>
                  <a:gd name="connsiteY77" fmla="*/ 93114 h 395930"/>
                  <a:gd name="connsiteX78" fmla="*/ 26641 w 249230"/>
                  <a:gd name="connsiteY78" fmla="*/ 82588 h 395930"/>
                  <a:gd name="connsiteX79" fmla="*/ 29775 w 249230"/>
                  <a:gd name="connsiteY79" fmla="*/ 71252 h 395930"/>
                  <a:gd name="connsiteX80" fmla="*/ 39185 w 249230"/>
                  <a:gd name="connsiteY80" fmla="*/ 60727 h 395930"/>
                  <a:gd name="connsiteX81" fmla="*/ 37614 w 249230"/>
                  <a:gd name="connsiteY81" fmla="*/ 51819 h 395930"/>
                  <a:gd name="connsiteX82" fmla="*/ 14887 w 249230"/>
                  <a:gd name="connsiteY82" fmla="*/ 28340 h 395930"/>
                  <a:gd name="connsiteX83" fmla="*/ 5486 w 249230"/>
                  <a:gd name="connsiteY83" fmla="*/ 12955 h 395930"/>
                  <a:gd name="connsiteX84" fmla="*/ 26641 w 249230"/>
                  <a:gd name="connsiteY84" fmla="*/ 15384 h 395930"/>
                  <a:gd name="connsiteX85" fmla="*/ 37614 w 249230"/>
                  <a:gd name="connsiteY85" fmla="*/ 8906 h 395930"/>
                  <a:gd name="connsiteX86" fmla="*/ 39967 w 249230"/>
                  <a:gd name="connsiteY86" fmla="*/ 0 h 395930"/>
                  <a:gd name="connsiteX87" fmla="*/ 47024 w 249230"/>
                  <a:gd name="connsiteY87" fmla="*/ 12955 h 395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249230" h="395930">
                    <a:moveTo>
                      <a:pt x="47024" y="12955"/>
                    </a:moveTo>
                    <a:lnTo>
                      <a:pt x="66617" y="14574"/>
                    </a:lnTo>
                    <a:lnTo>
                      <a:pt x="70532" y="8908"/>
                    </a:lnTo>
                    <a:lnTo>
                      <a:pt x="76019" y="13765"/>
                    </a:lnTo>
                    <a:lnTo>
                      <a:pt x="84648" y="36437"/>
                    </a:lnTo>
                    <a:lnTo>
                      <a:pt x="92478" y="36437"/>
                    </a:lnTo>
                    <a:lnTo>
                      <a:pt x="100317" y="42914"/>
                    </a:lnTo>
                    <a:lnTo>
                      <a:pt x="112071" y="35627"/>
                    </a:lnTo>
                    <a:lnTo>
                      <a:pt x="115214" y="33197"/>
                    </a:lnTo>
                    <a:lnTo>
                      <a:pt x="115995" y="34006"/>
                    </a:lnTo>
                    <a:lnTo>
                      <a:pt x="121482" y="27529"/>
                    </a:lnTo>
                    <a:lnTo>
                      <a:pt x="146561" y="27529"/>
                    </a:lnTo>
                    <a:lnTo>
                      <a:pt x="149695" y="29959"/>
                    </a:lnTo>
                    <a:lnTo>
                      <a:pt x="153609" y="26720"/>
                    </a:lnTo>
                    <a:lnTo>
                      <a:pt x="165363" y="31578"/>
                    </a:lnTo>
                    <a:lnTo>
                      <a:pt x="166935" y="34816"/>
                    </a:lnTo>
                    <a:lnTo>
                      <a:pt x="173202" y="37246"/>
                    </a:lnTo>
                    <a:lnTo>
                      <a:pt x="184175" y="34816"/>
                    </a:lnTo>
                    <a:lnTo>
                      <a:pt x="199854" y="44532"/>
                    </a:lnTo>
                    <a:lnTo>
                      <a:pt x="201416" y="47771"/>
                    </a:lnTo>
                    <a:lnTo>
                      <a:pt x="199063" y="54250"/>
                    </a:lnTo>
                    <a:lnTo>
                      <a:pt x="210826" y="61536"/>
                    </a:lnTo>
                    <a:lnTo>
                      <a:pt x="210826" y="72871"/>
                    </a:lnTo>
                    <a:lnTo>
                      <a:pt x="206902" y="75301"/>
                    </a:lnTo>
                    <a:lnTo>
                      <a:pt x="212388" y="80160"/>
                    </a:lnTo>
                    <a:lnTo>
                      <a:pt x="202987" y="85826"/>
                    </a:lnTo>
                    <a:lnTo>
                      <a:pt x="206902" y="99591"/>
                    </a:lnTo>
                    <a:lnTo>
                      <a:pt x="201416" y="113356"/>
                    </a:lnTo>
                    <a:lnTo>
                      <a:pt x="208473" y="131169"/>
                    </a:lnTo>
                    <a:lnTo>
                      <a:pt x="202987" y="149791"/>
                    </a:lnTo>
                    <a:lnTo>
                      <a:pt x="208473" y="153031"/>
                    </a:lnTo>
                    <a:lnTo>
                      <a:pt x="217874" y="144124"/>
                    </a:lnTo>
                    <a:lnTo>
                      <a:pt x="226495" y="152221"/>
                    </a:lnTo>
                    <a:lnTo>
                      <a:pt x="228066" y="153031"/>
                    </a:lnTo>
                    <a:lnTo>
                      <a:pt x="228066" y="166794"/>
                    </a:lnTo>
                    <a:lnTo>
                      <a:pt x="249231" y="201611"/>
                    </a:lnTo>
                    <a:lnTo>
                      <a:pt x="245307" y="217803"/>
                    </a:lnTo>
                    <a:lnTo>
                      <a:pt x="235115" y="235615"/>
                    </a:lnTo>
                    <a:lnTo>
                      <a:pt x="216312" y="252617"/>
                    </a:lnTo>
                    <a:lnTo>
                      <a:pt x="214741" y="253427"/>
                    </a:lnTo>
                    <a:lnTo>
                      <a:pt x="192014" y="272058"/>
                    </a:lnTo>
                    <a:lnTo>
                      <a:pt x="188100" y="285821"/>
                    </a:lnTo>
                    <a:lnTo>
                      <a:pt x="173202" y="293918"/>
                    </a:lnTo>
                    <a:lnTo>
                      <a:pt x="168497" y="292298"/>
                    </a:lnTo>
                    <a:lnTo>
                      <a:pt x="176336" y="303633"/>
                    </a:lnTo>
                    <a:lnTo>
                      <a:pt x="163010" y="310110"/>
                    </a:lnTo>
                    <a:lnTo>
                      <a:pt x="148123" y="323874"/>
                    </a:lnTo>
                    <a:lnTo>
                      <a:pt x="137931" y="336018"/>
                    </a:lnTo>
                    <a:lnTo>
                      <a:pt x="128530" y="335209"/>
                    </a:lnTo>
                    <a:lnTo>
                      <a:pt x="136369" y="344114"/>
                    </a:lnTo>
                    <a:lnTo>
                      <a:pt x="140284" y="351401"/>
                    </a:lnTo>
                    <a:lnTo>
                      <a:pt x="132445" y="370022"/>
                    </a:lnTo>
                    <a:lnTo>
                      <a:pt x="117557" y="384596"/>
                    </a:lnTo>
                    <a:lnTo>
                      <a:pt x="121482" y="395930"/>
                    </a:lnTo>
                    <a:lnTo>
                      <a:pt x="58778" y="310110"/>
                    </a:lnTo>
                    <a:lnTo>
                      <a:pt x="39967" y="293918"/>
                    </a:lnTo>
                    <a:lnTo>
                      <a:pt x="21945" y="282583"/>
                    </a:lnTo>
                    <a:lnTo>
                      <a:pt x="28213" y="282583"/>
                    </a:lnTo>
                    <a:lnTo>
                      <a:pt x="35261" y="268819"/>
                    </a:lnTo>
                    <a:lnTo>
                      <a:pt x="28213" y="268010"/>
                    </a:lnTo>
                    <a:lnTo>
                      <a:pt x="25860" y="255046"/>
                    </a:lnTo>
                    <a:lnTo>
                      <a:pt x="4696" y="237234"/>
                    </a:lnTo>
                    <a:lnTo>
                      <a:pt x="3134" y="225900"/>
                    </a:lnTo>
                    <a:lnTo>
                      <a:pt x="0" y="224280"/>
                    </a:lnTo>
                    <a:lnTo>
                      <a:pt x="9401" y="221852"/>
                    </a:lnTo>
                    <a:lnTo>
                      <a:pt x="13325" y="214565"/>
                    </a:lnTo>
                    <a:lnTo>
                      <a:pt x="35261" y="212946"/>
                    </a:lnTo>
                    <a:lnTo>
                      <a:pt x="33699" y="198372"/>
                    </a:lnTo>
                    <a:lnTo>
                      <a:pt x="28213" y="197563"/>
                    </a:lnTo>
                    <a:lnTo>
                      <a:pt x="28213" y="187847"/>
                    </a:lnTo>
                    <a:lnTo>
                      <a:pt x="21945" y="183799"/>
                    </a:lnTo>
                    <a:lnTo>
                      <a:pt x="21945" y="182989"/>
                    </a:lnTo>
                    <a:lnTo>
                      <a:pt x="20374" y="161127"/>
                    </a:lnTo>
                    <a:lnTo>
                      <a:pt x="14887" y="153031"/>
                    </a:lnTo>
                    <a:lnTo>
                      <a:pt x="24289" y="139266"/>
                    </a:lnTo>
                    <a:lnTo>
                      <a:pt x="24289" y="118213"/>
                    </a:lnTo>
                    <a:lnTo>
                      <a:pt x="25860" y="106068"/>
                    </a:lnTo>
                    <a:lnTo>
                      <a:pt x="31346" y="93114"/>
                    </a:lnTo>
                    <a:lnTo>
                      <a:pt x="26641" y="82588"/>
                    </a:lnTo>
                    <a:lnTo>
                      <a:pt x="29775" y="71252"/>
                    </a:lnTo>
                    <a:lnTo>
                      <a:pt x="39185" y="60727"/>
                    </a:lnTo>
                    <a:lnTo>
                      <a:pt x="37614" y="51819"/>
                    </a:lnTo>
                    <a:lnTo>
                      <a:pt x="14887" y="28340"/>
                    </a:lnTo>
                    <a:lnTo>
                      <a:pt x="5486" y="12955"/>
                    </a:lnTo>
                    <a:lnTo>
                      <a:pt x="26641" y="15384"/>
                    </a:lnTo>
                    <a:lnTo>
                      <a:pt x="37614" y="8906"/>
                    </a:lnTo>
                    <a:lnTo>
                      <a:pt x="39967" y="0"/>
                    </a:lnTo>
                    <a:lnTo>
                      <a:pt x="47024" y="12955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4" name="Forma Livre: Forma 293">
                <a:extLst>
                  <a:ext uri="{FF2B5EF4-FFF2-40B4-BE49-F238E27FC236}">
                    <a16:creationId xmlns:a16="http://schemas.microsoft.com/office/drawing/2014/main" id="{1E719CC6-70C8-FAC9-FED8-CAECD41DEA41}"/>
                  </a:ext>
                </a:extLst>
              </p:cNvPr>
              <p:cNvSpPr/>
              <p:nvPr/>
            </p:nvSpPr>
            <p:spPr>
              <a:xfrm>
                <a:off x="6852952" y="1918625"/>
                <a:ext cx="228066" cy="165983"/>
              </a:xfrm>
              <a:custGeom>
                <a:avLst/>
                <a:gdLst>
                  <a:gd name="connsiteX0" fmla="*/ 228066 w 228066"/>
                  <a:gd name="connsiteY0" fmla="*/ 6476 h 165983"/>
                  <a:gd name="connsiteX1" fmla="*/ 226504 w 228066"/>
                  <a:gd name="connsiteY1" fmla="*/ 44531 h 165983"/>
                  <a:gd name="connsiteX2" fmla="*/ 210826 w 228066"/>
                  <a:gd name="connsiteY2" fmla="*/ 71251 h 165983"/>
                  <a:gd name="connsiteX3" fmla="*/ 213179 w 228066"/>
                  <a:gd name="connsiteY3" fmla="*/ 85825 h 165983"/>
                  <a:gd name="connsiteX4" fmla="*/ 208473 w 228066"/>
                  <a:gd name="connsiteY4" fmla="*/ 92302 h 165983"/>
                  <a:gd name="connsiteX5" fmla="*/ 201425 w 228066"/>
                  <a:gd name="connsiteY5" fmla="*/ 103638 h 165983"/>
                  <a:gd name="connsiteX6" fmla="*/ 201425 w 228066"/>
                  <a:gd name="connsiteY6" fmla="*/ 115783 h 165983"/>
                  <a:gd name="connsiteX7" fmla="*/ 201425 w 228066"/>
                  <a:gd name="connsiteY7" fmla="*/ 116594 h 165983"/>
                  <a:gd name="connsiteX8" fmla="*/ 199072 w 228066"/>
                  <a:gd name="connsiteY8" fmla="*/ 131168 h 165983"/>
                  <a:gd name="connsiteX9" fmla="*/ 214741 w 228066"/>
                  <a:gd name="connsiteY9" fmla="*/ 163556 h 165983"/>
                  <a:gd name="connsiteX10" fmla="*/ 214741 w 228066"/>
                  <a:gd name="connsiteY10" fmla="*/ 162745 h 165983"/>
                  <a:gd name="connsiteX11" fmla="*/ 200634 w 228066"/>
                  <a:gd name="connsiteY11" fmla="*/ 164364 h 165983"/>
                  <a:gd name="connsiteX12" fmla="*/ 188100 w 228066"/>
                  <a:gd name="connsiteY12" fmla="*/ 165984 h 165983"/>
                  <a:gd name="connsiteX13" fmla="*/ 165373 w 228066"/>
                  <a:gd name="connsiteY13" fmla="*/ 140074 h 165983"/>
                  <a:gd name="connsiteX14" fmla="*/ 153609 w 228066"/>
                  <a:gd name="connsiteY14" fmla="*/ 125500 h 165983"/>
                  <a:gd name="connsiteX15" fmla="*/ 113642 w 228066"/>
                  <a:gd name="connsiteY15" fmla="*/ 131167 h 165983"/>
                  <a:gd name="connsiteX16" fmla="*/ 112071 w 228066"/>
                  <a:gd name="connsiteY16" fmla="*/ 127119 h 165983"/>
                  <a:gd name="connsiteX17" fmla="*/ 105803 w 228066"/>
                  <a:gd name="connsiteY17" fmla="*/ 109306 h 165983"/>
                  <a:gd name="connsiteX18" fmla="*/ 96402 w 228066"/>
                  <a:gd name="connsiteY18" fmla="*/ 130357 h 165983"/>
                  <a:gd name="connsiteX19" fmla="*/ 98755 w 228066"/>
                  <a:gd name="connsiteY19" fmla="*/ 141693 h 165983"/>
                  <a:gd name="connsiteX20" fmla="*/ 83858 w 228066"/>
                  <a:gd name="connsiteY20" fmla="*/ 144122 h 165983"/>
                  <a:gd name="connsiteX21" fmla="*/ 65837 w 228066"/>
                  <a:gd name="connsiteY21" fmla="*/ 136026 h 165983"/>
                  <a:gd name="connsiteX22" fmla="*/ 28213 w 228066"/>
                  <a:gd name="connsiteY22" fmla="*/ 144122 h 165983"/>
                  <a:gd name="connsiteX23" fmla="*/ 7058 w 228066"/>
                  <a:gd name="connsiteY23" fmla="*/ 126309 h 165983"/>
                  <a:gd name="connsiteX24" fmla="*/ 0 w 228066"/>
                  <a:gd name="connsiteY24" fmla="*/ 112545 h 165983"/>
                  <a:gd name="connsiteX25" fmla="*/ 8620 w 228066"/>
                  <a:gd name="connsiteY25" fmla="*/ 106877 h 165983"/>
                  <a:gd name="connsiteX26" fmla="*/ 25860 w 228066"/>
                  <a:gd name="connsiteY26" fmla="*/ 119022 h 165983"/>
                  <a:gd name="connsiteX27" fmla="*/ 30566 w 228066"/>
                  <a:gd name="connsiteY27" fmla="*/ 115783 h 165983"/>
                  <a:gd name="connsiteX28" fmla="*/ 61913 w 228066"/>
                  <a:gd name="connsiteY28" fmla="*/ 112545 h 165983"/>
                  <a:gd name="connsiteX29" fmla="*/ 109728 w 228066"/>
                  <a:gd name="connsiteY29" fmla="*/ 85825 h 165983"/>
                  <a:gd name="connsiteX30" fmla="*/ 98755 w 228066"/>
                  <a:gd name="connsiteY30" fmla="*/ 68012 h 165983"/>
                  <a:gd name="connsiteX31" fmla="*/ 113642 w 228066"/>
                  <a:gd name="connsiteY31" fmla="*/ 46960 h 165983"/>
                  <a:gd name="connsiteX32" fmla="*/ 132455 w 228066"/>
                  <a:gd name="connsiteY32" fmla="*/ 19431 h 165983"/>
                  <a:gd name="connsiteX33" fmla="*/ 157534 w 228066"/>
                  <a:gd name="connsiteY33" fmla="*/ 20242 h 165983"/>
                  <a:gd name="connsiteX34" fmla="*/ 165373 w 228066"/>
                  <a:gd name="connsiteY34" fmla="*/ 19431 h 165983"/>
                  <a:gd name="connsiteX35" fmla="*/ 190452 w 228066"/>
                  <a:gd name="connsiteY35" fmla="*/ 19431 h 165983"/>
                  <a:gd name="connsiteX36" fmla="*/ 205340 w 228066"/>
                  <a:gd name="connsiteY36" fmla="*/ 809 h 165983"/>
                  <a:gd name="connsiteX37" fmla="*/ 228066 w 228066"/>
                  <a:gd name="connsiteY37" fmla="*/ 0 h 165983"/>
                  <a:gd name="connsiteX38" fmla="*/ 228066 w 228066"/>
                  <a:gd name="connsiteY38" fmla="*/ 6477 h 16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28066" h="165983">
                    <a:moveTo>
                      <a:pt x="228066" y="6476"/>
                    </a:moveTo>
                    <a:lnTo>
                      <a:pt x="226504" y="44531"/>
                    </a:lnTo>
                    <a:lnTo>
                      <a:pt x="210826" y="71251"/>
                    </a:lnTo>
                    <a:lnTo>
                      <a:pt x="213179" y="85825"/>
                    </a:lnTo>
                    <a:lnTo>
                      <a:pt x="208473" y="92302"/>
                    </a:lnTo>
                    <a:lnTo>
                      <a:pt x="201425" y="103638"/>
                    </a:lnTo>
                    <a:lnTo>
                      <a:pt x="201425" y="115783"/>
                    </a:lnTo>
                    <a:lnTo>
                      <a:pt x="201425" y="116594"/>
                    </a:lnTo>
                    <a:lnTo>
                      <a:pt x="199072" y="131168"/>
                    </a:lnTo>
                    <a:lnTo>
                      <a:pt x="214741" y="163556"/>
                    </a:lnTo>
                    <a:lnTo>
                      <a:pt x="214741" y="162745"/>
                    </a:lnTo>
                    <a:lnTo>
                      <a:pt x="200634" y="164364"/>
                    </a:lnTo>
                    <a:lnTo>
                      <a:pt x="188100" y="165984"/>
                    </a:lnTo>
                    <a:lnTo>
                      <a:pt x="165373" y="140074"/>
                    </a:lnTo>
                    <a:lnTo>
                      <a:pt x="153609" y="125500"/>
                    </a:lnTo>
                    <a:lnTo>
                      <a:pt x="113642" y="131167"/>
                    </a:lnTo>
                    <a:lnTo>
                      <a:pt x="112071" y="127119"/>
                    </a:lnTo>
                    <a:lnTo>
                      <a:pt x="105803" y="109306"/>
                    </a:lnTo>
                    <a:lnTo>
                      <a:pt x="96402" y="130357"/>
                    </a:lnTo>
                    <a:lnTo>
                      <a:pt x="98755" y="141693"/>
                    </a:lnTo>
                    <a:lnTo>
                      <a:pt x="83858" y="144122"/>
                    </a:lnTo>
                    <a:lnTo>
                      <a:pt x="65837" y="136026"/>
                    </a:lnTo>
                    <a:lnTo>
                      <a:pt x="28213" y="144122"/>
                    </a:lnTo>
                    <a:lnTo>
                      <a:pt x="7058" y="126309"/>
                    </a:lnTo>
                    <a:lnTo>
                      <a:pt x="0" y="112545"/>
                    </a:lnTo>
                    <a:lnTo>
                      <a:pt x="8620" y="106877"/>
                    </a:lnTo>
                    <a:lnTo>
                      <a:pt x="25860" y="119022"/>
                    </a:lnTo>
                    <a:lnTo>
                      <a:pt x="30566" y="115783"/>
                    </a:lnTo>
                    <a:lnTo>
                      <a:pt x="61913" y="112545"/>
                    </a:lnTo>
                    <a:lnTo>
                      <a:pt x="109728" y="85825"/>
                    </a:lnTo>
                    <a:lnTo>
                      <a:pt x="98755" y="68012"/>
                    </a:lnTo>
                    <a:lnTo>
                      <a:pt x="113642" y="46960"/>
                    </a:lnTo>
                    <a:lnTo>
                      <a:pt x="132455" y="19431"/>
                    </a:lnTo>
                    <a:lnTo>
                      <a:pt x="157534" y="20242"/>
                    </a:lnTo>
                    <a:lnTo>
                      <a:pt x="165373" y="19431"/>
                    </a:lnTo>
                    <a:lnTo>
                      <a:pt x="190452" y="19431"/>
                    </a:lnTo>
                    <a:lnTo>
                      <a:pt x="205340" y="809"/>
                    </a:lnTo>
                    <a:lnTo>
                      <a:pt x="228066" y="0"/>
                    </a:lnTo>
                    <a:lnTo>
                      <a:pt x="228066" y="6477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5" name="Forma Livre: Forma 294">
                <a:extLst>
                  <a:ext uri="{FF2B5EF4-FFF2-40B4-BE49-F238E27FC236}">
                    <a16:creationId xmlns:a16="http://schemas.microsoft.com/office/drawing/2014/main" id="{AA2B1A83-7BAA-2A9E-ED4C-831840C1414D}"/>
                  </a:ext>
                </a:extLst>
              </p:cNvPr>
              <p:cNvSpPr/>
              <p:nvPr/>
            </p:nvSpPr>
            <p:spPr>
              <a:xfrm>
                <a:off x="6298845" y="2379333"/>
                <a:ext cx="308009" cy="515763"/>
              </a:xfrm>
              <a:custGeom>
                <a:avLst/>
                <a:gdLst>
                  <a:gd name="connsiteX0" fmla="*/ 136379 w 308009"/>
                  <a:gd name="connsiteY0" fmla="*/ 0 h 515763"/>
                  <a:gd name="connsiteX1" fmla="*/ 165373 w 308009"/>
                  <a:gd name="connsiteY1" fmla="*/ 10525 h 515763"/>
                  <a:gd name="connsiteX2" fmla="*/ 188100 w 308009"/>
                  <a:gd name="connsiteY2" fmla="*/ 7288 h 515763"/>
                  <a:gd name="connsiteX3" fmla="*/ 190452 w 308009"/>
                  <a:gd name="connsiteY3" fmla="*/ 9716 h 515763"/>
                  <a:gd name="connsiteX4" fmla="*/ 199854 w 308009"/>
                  <a:gd name="connsiteY4" fmla="*/ 25100 h 515763"/>
                  <a:gd name="connsiteX5" fmla="*/ 222589 w 308009"/>
                  <a:gd name="connsiteY5" fmla="*/ 48580 h 515763"/>
                  <a:gd name="connsiteX6" fmla="*/ 224151 w 308009"/>
                  <a:gd name="connsiteY6" fmla="*/ 57487 h 515763"/>
                  <a:gd name="connsiteX7" fmla="*/ 214750 w 308009"/>
                  <a:gd name="connsiteY7" fmla="*/ 68012 h 515763"/>
                  <a:gd name="connsiteX8" fmla="*/ 211617 w 308009"/>
                  <a:gd name="connsiteY8" fmla="*/ 79349 h 515763"/>
                  <a:gd name="connsiteX9" fmla="*/ 216312 w 308009"/>
                  <a:gd name="connsiteY9" fmla="*/ 89875 h 515763"/>
                  <a:gd name="connsiteX10" fmla="*/ 210826 w 308009"/>
                  <a:gd name="connsiteY10" fmla="*/ 102830 h 515763"/>
                  <a:gd name="connsiteX11" fmla="*/ 209264 w 308009"/>
                  <a:gd name="connsiteY11" fmla="*/ 114975 h 515763"/>
                  <a:gd name="connsiteX12" fmla="*/ 209264 w 308009"/>
                  <a:gd name="connsiteY12" fmla="*/ 136027 h 515763"/>
                  <a:gd name="connsiteX13" fmla="*/ 199854 w 308009"/>
                  <a:gd name="connsiteY13" fmla="*/ 149791 h 515763"/>
                  <a:gd name="connsiteX14" fmla="*/ 205340 w 308009"/>
                  <a:gd name="connsiteY14" fmla="*/ 157887 h 515763"/>
                  <a:gd name="connsiteX15" fmla="*/ 206911 w 308009"/>
                  <a:gd name="connsiteY15" fmla="*/ 179750 h 515763"/>
                  <a:gd name="connsiteX16" fmla="*/ 206911 w 308009"/>
                  <a:gd name="connsiteY16" fmla="*/ 180560 h 515763"/>
                  <a:gd name="connsiteX17" fmla="*/ 213179 w 308009"/>
                  <a:gd name="connsiteY17" fmla="*/ 184608 h 515763"/>
                  <a:gd name="connsiteX18" fmla="*/ 213179 w 308009"/>
                  <a:gd name="connsiteY18" fmla="*/ 194323 h 515763"/>
                  <a:gd name="connsiteX19" fmla="*/ 218665 w 308009"/>
                  <a:gd name="connsiteY19" fmla="*/ 195133 h 515763"/>
                  <a:gd name="connsiteX20" fmla="*/ 220237 w 308009"/>
                  <a:gd name="connsiteY20" fmla="*/ 209706 h 515763"/>
                  <a:gd name="connsiteX21" fmla="*/ 198291 w 308009"/>
                  <a:gd name="connsiteY21" fmla="*/ 211325 h 515763"/>
                  <a:gd name="connsiteX22" fmla="*/ 194367 w 308009"/>
                  <a:gd name="connsiteY22" fmla="*/ 218612 h 515763"/>
                  <a:gd name="connsiteX23" fmla="*/ 184966 w 308009"/>
                  <a:gd name="connsiteY23" fmla="*/ 221041 h 515763"/>
                  <a:gd name="connsiteX24" fmla="*/ 188100 w 308009"/>
                  <a:gd name="connsiteY24" fmla="*/ 222660 h 515763"/>
                  <a:gd name="connsiteX25" fmla="*/ 189671 w 308009"/>
                  <a:gd name="connsiteY25" fmla="*/ 233995 h 515763"/>
                  <a:gd name="connsiteX26" fmla="*/ 210826 w 308009"/>
                  <a:gd name="connsiteY26" fmla="*/ 251807 h 515763"/>
                  <a:gd name="connsiteX27" fmla="*/ 213179 w 308009"/>
                  <a:gd name="connsiteY27" fmla="*/ 264770 h 515763"/>
                  <a:gd name="connsiteX28" fmla="*/ 220237 w 308009"/>
                  <a:gd name="connsiteY28" fmla="*/ 265580 h 515763"/>
                  <a:gd name="connsiteX29" fmla="*/ 213179 w 308009"/>
                  <a:gd name="connsiteY29" fmla="*/ 279344 h 515763"/>
                  <a:gd name="connsiteX30" fmla="*/ 206911 w 308009"/>
                  <a:gd name="connsiteY30" fmla="*/ 279344 h 515763"/>
                  <a:gd name="connsiteX31" fmla="*/ 224933 w 308009"/>
                  <a:gd name="connsiteY31" fmla="*/ 290678 h 515763"/>
                  <a:gd name="connsiteX32" fmla="*/ 243744 w 308009"/>
                  <a:gd name="connsiteY32" fmla="*/ 306871 h 515763"/>
                  <a:gd name="connsiteX33" fmla="*/ 306448 w 308009"/>
                  <a:gd name="connsiteY33" fmla="*/ 392691 h 515763"/>
                  <a:gd name="connsiteX34" fmla="*/ 308010 w 308009"/>
                  <a:gd name="connsiteY34" fmla="*/ 394310 h 515763"/>
                  <a:gd name="connsiteX35" fmla="*/ 289207 w 308009"/>
                  <a:gd name="connsiteY35" fmla="*/ 400797 h 515763"/>
                  <a:gd name="connsiteX36" fmla="*/ 274311 w 308009"/>
                  <a:gd name="connsiteY36" fmla="*/ 433991 h 515763"/>
                  <a:gd name="connsiteX37" fmla="*/ 260204 w 308009"/>
                  <a:gd name="connsiteY37" fmla="*/ 442088 h 515763"/>
                  <a:gd name="connsiteX38" fmla="*/ 260985 w 308009"/>
                  <a:gd name="connsiteY38" fmla="*/ 449374 h 515763"/>
                  <a:gd name="connsiteX39" fmla="*/ 260204 w 308009"/>
                  <a:gd name="connsiteY39" fmla="*/ 457470 h 515763"/>
                  <a:gd name="connsiteX40" fmla="*/ 250803 w 308009"/>
                  <a:gd name="connsiteY40" fmla="*/ 455851 h 515763"/>
                  <a:gd name="connsiteX41" fmla="*/ 245316 w 308009"/>
                  <a:gd name="connsiteY41" fmla="*/ 473663 h 515763"/>
                  <a:gd name="connsiteX42" fmla="*/ 231990 w 308009"/>
                  <a:gd name="connsiteY42" fmla="*/ 476092 h 515763"/>
                  <a:gd name="connsiteX43" fmla="*/ 235905 w 308009"/>
                  <a:gd name="connsiteY43" fmla="*/ 494713 h 515763"/>
                  <a:gd name="connsiteX44" fmla="*/ 220237 w 308009"/>
                  <a:gd name="connsiteY44" fmla="*/ 497952 h 515763"/>
                  <a:gd name="connsiteX45" fmla="*/ 221018 w 308009"/>
                  <a:gd name="connsiteY45" fmla="*/ 510096 h 515763"/>
                  <a:gd name="connsiteX46" fmla="*/ 207693 w 308009"/>
                  <a:gd name="connsiteY46" fmla="*/ 515764 h 515763"/>
                  <a:gd name="connsiteX47" fmla="*/ 177127 w 308009"/>
                  <a:gd name="connsiteY47" fmla="*/ 449374 h 515763"/>
                  <a:gd name="connsiteX48" fmla="*/ 155962 w 308009"/>
                  <a:gd name="connsiteY48" fmla="*/ 406464 h 515763"/>
                  <a:gd name="connsiteX49" fmla="*/ 138722 w 308009"/>
                  <a:gd name="connsiteY49" fmla="*/ 369212 h 515763"/>
                  <a:gd name="connsiteX50" fmla="*/ 136370 w 308009"/>
                  <a:gd name="connsiteY50" fmla="*/ 360306 h 515763"/>
                  <a:gd name="connsiteX51" fmla="*/ 22727 w 308009"/>
                  <a:gd name="connsiteY51" fmla="*/ 293107 h 515763"/>
                  <a:gd name="connsiteX52" fmla="*/ 21164 w 308009"/>
                  <a:gd name="connsiteY52" fmla="*/ 293107 h 515763"/>
                  <a:gd name="connsiteX53" fmla="*/ 10973 w 308009"/>
                  <a:gd name="connsiteY53" fmla="*/ 293917 h 515763"/>
                  <a:gd name="connsiteX54" fmla="*/ 11754 w 308009"/>
                  <a:gd name="connsiteY54" fmla="*/ 288249 h 515763"/>
                  <a:gd name="connsiteX55" fmla="*/ 13325 w 308009"/>
                  <a:gd name="connsiteY55" fmla="*/ 278534 h 515763"/>
                  <a:gd name="connsiteX56" fmla="*/ 0 w 308009"/>
                  <a:gd name="connsiteY56" fmla="*/ 267199 h 515763"/>
                  <a:gd name="connsiteX57" fmla="*/ 64265 w 308009"/>
                  <a:gd name="connsiteY57" fmla="*/ 201610 h 515763"/>
                  <a:gd name="connsiteX58" fmla="*/ 65046 w 308009"/>
                  <a:gd name="connsiteY58" fmla="*/ 201610 h 515763"/>
                  <a:gd name="connsiteX59" fmla="*/ 73666 w 308009"/>
                  <a:gd name="connsiteY59" fmla="*/ 162746 h 515763"/>
                  <a:gd name="connsiteX60" fmla="*/ 86992 w 308009"/>
                  <a:gd name="connsiteY60" fmla="*/ 102020 h 515763"/>
                  <a:gd name="connsiteX61" fmla="*/ 119910 w 308009"/>
                  <a:gd name="connsiteY61" fmla="*/ 110118 h 515763"/>
                  <a:gd name="connsiteX62" fmla="*/ 104232 w 308009"/>
                  <a:gd name="connsiteY62" fmla="*/ 90685 h 515763"/>
                  <a:gd name="connsiteX63" fmla="*/ 106585 w 308009"/>
                  <a:gd name="connsiteY63" fmla="*/ 66394 h 515763"/>
                  <a:gd name="connsiteX64" fmla="*/ 110500 w 308009"/>
                  <a:gd name="connsiteY64" fmla="*/ 30768 h 515763"/>
                  <a:gd name="connsiteX65" fmla="*/ 118339 w 308009"/>
                  <a:gd name="connsiteY65" fmla="*/ 34816 h 515763"/>
                  <a:gd name="connsiteX66" fmla="*/ 122263 w 308009"/>
                  <a:gd name="connsiteY66" fmla="*/ 13765 h 515763"/>
                  <a:gd name="connsiteX67" fmla="*/ 136370 w 308009"/>
                  <a:gd name="connsiteY67" fmla="*/ 0 h 51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308009" h="515763">
                    <a:moveTo>
                      <a:pt x="136379" y="0"/>
                    </a:moveTo>
                    <a:lnTo>
                      <a:pt x="165373" y="10525"/>
                    </a:lnTo>
                    <a:lnTo>
                      <a:pt x="188100" y="7288"/>
                    </a:lnTo>
                    <a:lnTo>
                      <a:pt x="190452" y="9716"/>
                    </a:lnTo>
                    <a:lnTo>
                      <a:pt x="199854" y="25100"/>
                    </a:lnTo>
                    <a:lnTo>
                      <a:pt x="222589" y="48580"/>
                    </a:lnTo>
                    <a:lnTo>
                      <a:pt x="224151" y="57487"/>
                    </a:lnTo>
                    <a:lnTo>
                      <a:pt x="214750" y="68012"/>
                    </a:lnTo>
                    <a:lnTo>
                      <a:pt x="211617" y="79349"/>
                    </a:lnTo>
                    <a:lnTo>
                      <a:pt x="216312" y="89875"/>
                    </a:lnTo>
                    <a:lnTo>
                      <a:pt x="210826" y="102830"/>
                    </a:lnTo>
                    <a:lnTo>
                      <a:pt x="209264" y="114975"/>
                    </a:lnTo>
                    <a:lnTo>
                      <a:pt x="209264" y="136027"/>
                    </a:lnTo>
                    <a:lnTo>
                      <a:pt x="199854" y="149791"/>
                    </a:lnTo>
                    <a:lnTo>
                      <a:pt x="205340" y="157887"/>
                    </a:lnTo>
                    <a:lnTo>
                      <a:pt x="206911" y="179750"/>
                    </a:lnTo>
                    <a:lnTo>
                      <a:pt x="206911" y="180560"/>
                    </a:lnTo>
                    <a:lnTo>
                      <a:pt x="213179" y="184608"/>
                    </a:lnTo>
                    <a:lnTo>
                      <a:pt x="213179" y="194323"/>
                    </a:lnTo>
                    <a:lnTo>
                      <a:pt x="218665" y="195133"/>
                    </a:lnTo>
                    <a:lnTo>
                      <a:pt x="220237" y="209706"/>
                    </a:lnTo>
                    <a:lnTo>
                      <a:pt x="198291" y="211325"/>
                    </a:lnTo>
                    <a:lnTo>
                      <a:pt x="194367" y="218612"/>
                    </a:lnTo>
                    <a:lnTo>
                      <a:pt x="184966" y="221041"/>
                    </a:lnTo>
                    <a:lnTo>
                      <a:pt x="188100" y="222660"/>
                    </a:lnTo>
                    <a:lnTo>
                      <a:pt x="189671" y="233995"/>
                    </a:lnTo>
                    <a:lnTo>
                      <a:pt x="210826" y="251807"/>
                    </a:lnTo>
                    <a:lnTo>
                      <a:pt x="213179" y="264770"/>
                    </a:lnTo>
                    <a:lnTo>
                      <a:pt x="220237" y="265580"/>
                    </a:lnTo>
                    <a:lnTo>
                      <a:pt x="213179" y="279344"/>
                    </a:lnTo>
                    <a:lnTo>
                      <a:pt x="206911" y="279344"/>
                    </a:lnTo>
                    <a:lnTo>
                      <a:pt x="224933" y="290678"/>
                    </a:lnTo>
                    <a:lnTo>
                      <a:pt x="243744" y="306871"/>
                    </a:lnTo>
                    <a:lnTo>
                      <a:pt x="306448" y="392691"/>
                    </a:lnTo>
                    <a:lnTo>
                      <a:pt x="308010" y="394310"/>
                    </a:lnTo>
                    <a:lnTo>
                      <a:pt x="289207" y="400797"/>
                    </a:lnTo>
                    <a:lnTo>
                      <a:pt x="274311" y="433991"/>
                    </a:lnTo>
                    <a:lnTo>
                      <a:pt x="260204" y="442088"/>
                    </a:lnTo>
                    <a:lnTo>
                      <a:pt x="260985" y="449374"/>
                    </a:lnTo>
                    <a:lnTo>
                      <a:pt x="260204" y="457470"/>
                    </a:lnTo>
                    <a:lnTo>
                      <a:pt x="250803" y="455851"/>
                    </a:lnTo>
                    <a:lnTo>
                      <a:pt x="245316" y="473663"/>
                    </a:lnTo>
                    <a:lnTo>
                      <a:pt x="231990" y="476092"/>
                    </a:lnTo>
                    <a:lnTo>
                      <a:pt x="235905" y="494713"/>
                    </a:lnTo>
                    <a:lnTo>
                      <a:pt x="220237" y="497952"/>
                    </a:lnTo>
                    <a:lnTo>
                      <a:pt x="221018" y="510096"/>
                    </a:lnTo>
                    <a:lnTo>
                      <a:pt x="207693" y="515764"/>
                    </a:lnTo>
                    <a:lnTo>
                      <a:pt x="177127" y="449374"/>
                    </a:lnTo>
                    <a:lnTo>
                      <a:pt x="155962" y="406464"/>
                    </a:lnTo>
                    <a:lnTo>
                      <a:pt x="138722" y="369212"/>
                    </a:lnTo>
                    <a:lnTo>
                      <a:pt x="136370" y="360306"/>
                    </a:lnTo>
                    <a:lnTo>
                      <a:pt x="22727" y="293107"/>
                    </a:lnTo>
                    <a:lnTo>
                      <a:pt x="21164" y="293107"/>
                    </a:lnTo>
                    <a:lnTo>
                      <a:pt x="10973" y="293917"/>
                    </a:lnTo>
                    <a:lnTo>
                      <a:pt x="11754" y="288249"/>
                    </a:lnTo>
                    <a:lnTo>
                      <a:pt x="13325" y="278534"/>
                    </a:lnTo>
                    <a:lnTo>
                      <a:pt x="0" y="267199"/>
                    </a:lnTo>
                    <a:lnTo>
                      <a:pt x="64265" y="201610"/>
                    </a:lnTo>
                    <a:lnTo>
                      <a:pt x="65046" y="201610"/>
                    </a:lnTo>
                    <a:lnTo>
                      <a:pt x="73666" y="162746"/>
                    </a:lnTo>
                    <a:lnTo>
                      <a:pt x="86992" y="102020"/>
                    </a:lnTo>
                    <a:lnTo>
                      <a:pt x="119910" y="110118"/>
                    </a:lnTo>
                    <a:lnTo>
                      <a:pt x="104232" y="90685"/>
                    </a:lnTo>
                    <a:lnTo>
                      <a:pt x="106585" y="66394"/>
                    </a:lnTo>
                    <a:lnTo>
                      <a:pt x="110500" y="30768"/>
                    </a:lnTo>
                    <a:lnTo>
                      <a:pt x="118339" y="34816"/>
                    </a:lnTo>
                    <a:lnTo>
                      <a:pt x="122263" y="13765"/>
                    </a:lnTo>
                    <a:lnTo>
                      <a:pt x="136370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6" name="Forma Livre: Forma 295">
                <a:extLst>
                  <a:ext uri="{FF2B5EF4-FFF2-40B4-BE49-F238E27FC236}">
                    <a16:creationId xmlns:a16="http://schemas.microsoft.com/office/drawing/2014/main" id="{16C5CE8B-476C-F302-4FF3-EE9E710B85B7}"/>
                  </a:ext>
                </a:extLst>
              </p:cNvPr>
              <p:cNvSpPr/>
              <p:nvPr/>
            </p:nvSpPr>
            <p:spPr>
              <a:xfrm>
                <a:off x="6601377" y="2511310"/>
                <a:ext cx="593284" cy="393501"/>
              </a:xfrm>
              <a:custGeom>
                <a:avLst/>
                <a:gdLst>
                  <a:gd name="connsiteX0" fmla="*/ 188090 w 593284"/>
                  <a:gd name="connsiteY0" fmla="*/ 92302 h 393501"/>
                  <a:gd name="connsiteX1" fmla="*/ 194358 w 593284"/>
                  <a:gd name="connsiteY1" fmla="*/ 97969 h 393501"/>
                  <a:gd name="connsiteX2" fmla="*/ 205330 w 593284"/>
                  <a:gd name="connsiteY2" fmla="*/ 96350 h 393501"/>
                  <a:gd name="connsiteX3" fmla="*/ 207683 w 593284"/>
                  <a:gd name="connsiteY3" fmla="*/ 112543 h 393501"/>
                  <a:gd name="connsiteX4" fmla="*/ 219437 w 593284"/>
                  <a:gd name="connsiteY4" fmla="*/ 123877 h 393501"/>
                  <a:gd name="connsiteX5" fmla="*/ 237468 w 593284"/>
                  <a:gd name="connsiteY5" fmla="*/ 117400 h 393501"/>
                  <a:gd name="connsiteX6" fmla="*/ 243736 w 593284"/>
                  <a:gd name="connsiteY6" fmla="*/ 119829 h 393501"/>
                  <a:gd name="connsiteX7" fmla="*/ 270386 w 593284"/>
                  <a:gd name="connsiteY7" fmla="*/ 112543 h 393501"/>
                  <a:gd name="connsiteX8" fmla="*/ 304086 w 593284"/>
                  <a:gd name="connsiteY8" fmla="*/ 93921 h 393501"/>
                  <a:gd name="connsiteX9" fmla="*/ 348758 w 593284"/>
                  <a:gd name="connsiteY9" fmla="*/ 90683 h 393501"/>
                  <a:gd name="connsiteX10" fmla="*/ 348758 w 593284"/>
                  <a:gd name="connsiteY10" fmla="*/ 91492 h 393501"/>
                  <a:gd name="connsiteX11" fmla="*/ 357378 w 593284"/>
                  <a:gd name="connsiteY11" fmla="*/ 81777 h 393501"/>
                  <a:gd name="connsiteX12" fmla="*/ 375409 w 593284"/>
                  <a:gd name="connsiteY12" fmla="*/ 34819 h 393501"/>
                  <a:gd name="connsiteX13" fmla="*/ 390297 w 593284"/>
                  <a:gd name="connsiteY13" fmla="*/ 29959 h 393501"/>
                  <a:gd name="connsiteX14" fmla="*/ 388734 w 593284"/>
                  <a:gd name="connsiteY14" fmla="*/ 25100 h 393501"/>
                  <a:gd name="connsiteX15" fmla="*/ 395783 w 593284"/>
                  <a:gd name="connsiteY15" fmla="*/ 20242 h 393501"/>
                  <a:gd name="connsiteX16" fmla="*/ 410671 w 593284"/>
                  <a:gd name="connsiteY16" fmla="*/ 11337 h 393501"/>
                  <a:gd name="connsiteX17" fmla="*/ 428701 w 593284"/>
                  <a:gd name="connsiteY17" fmla="*/ 12955 h 393501"/>
                  <a:gd name="connsiteX18" fmla="*/ 430263 w 593284"/>
                  <a:gd name="connsiteY18" fmla="*/ 7288 h 393501"/>
                  <a:gd name="connsiteX19" fmla="*/ 447513 w 593284"/>
                  <a:gd name="connsiteY19" fmla="*/ 0 h 393501"/>
                  <a:gd name="connsiteX20" fmla="*/ 458486 w 593284"/>
                  <a:gd name="connsiteY20" fmla="*/ 11337 h 393501"/>
                  <a:gd name="connsiteX21" fmla="*/ 475726 w 593284"/>
                  <a:gd name="connsiteY21" fmla="*/ 9717 h 393501"/>
                  <a:gd name="connsiteX22" fmla="*/ 491404 w 593284"/>
                  <a:gd name="connsiteY22" fmla="*/ 17004 h 393501"/>
                  <a:gd name="connsiteX23" fmla="*/ 506292 w 593284"/>
                  <a:gd name="connsiteY23" fmla="*/ 42105 h 393501"/>
                  <a:gd name="connsiteX24" fmla="*/ 504720 w 593284"/>
                  <a:gd name="connsiteY24" fmla="*/ 51011 h 393501"/>
                  <a:gd name="connsiteX25" fmla="*/ 578396 w 593284"/>
                  <a:gd name="connsiteY25" fmla="*/ 55059 h 393501"/>
                  <a:gd name="connsiteX26" fmla="*/ 584664 w 593284"/>
                  <a:gd name="connsiteY26" fmla="*/ 59917 h 393501"/>
                  <a:gd name="connsiteX27" fmla="*/ 593284 w 593284"/>
                  <a:gd name="connsiteY27" fmla="*/ 69633 h 393501"/>
                  <a:gd name="connsiteX28" fmla="*/ 593284 w 593284"/>
                  <a:gd name="connsiteY28" fmla="*/ 125497 h 393501"/>
                  <a:gd name="connsiteX29" fmla="*/ 582311 w 593284"/>
                  <a:gd name="connsiteY29" fmla="*/ 117400 h 393501"/>
                  <a:gd name="connsiteX30" fmla="*/ 571338 w 593284"/>
                  <a:gd name="connsiteY30" fmla="*/ 118210 h 393501"/>
                  <a:gd name="connsiteX31" fmla="*/ 563499 w 593284"/>
                  <a:gd name="connsiteY31" fmla="*/ 127925 h 393501"/>
                  <a:gd name="connsiteX32" fmla="*/ 536858 w 593284"/>
                  <a:gd name="connsiteY32" fmla="*/ 139270 h 393501"/>
                  <a:gd name="connsiteX33" fmla="*/ 529019 w 593284"/>
                  <a:gd name="connsiteY33" fmla="*/ 136031 h 393501"/>
                  <a:gd name="connsiteX34" fmla="*/ 519618 w 593284"/>
                  <a:gd name="connsiteY34" fmla="*/ 140079 h 393501"/>
                  <a:gd name="connsiteX35" fmla="*/ 519618 w 593284"/>
                  <a:gd name="connsiteY35" fmla="*/ 148985 h 393501"/>
                  <a:gd name="connsiteX36" fmla="*/ 502368 w 593284"/>
                  <a:gd name="connsiteY36" fmla="*/ 157082 h 393501"/>
                  <a:gd name="connsiteX37" fmla="*/ 506292 w 593284"/>
                  <a:gd name="connsiteY37" fmla="*/ 163559 h 393501"/>
                  <a:gd name="connsiteX38" fmla="*/ 521970 w 593284"/>
                  <a:gd name="connsiteY38" fmla="*/ 159510 h 393501"/>
                  <a:gd name="connsiteX39" fmla="*/ 530590 w 593284"/>
                  <a:gd name="connsiteY39" fmla="*/ 188657 h 393501"/>
                  <a:gd name="connsiteX40" fmla="*/ 496881 w 593284"/>
                  <a:gd name="connsiteY40" fmla="*/ 194324 h 393501"/>
                  <a:gd name="connsiteX41" fmla="*/ 492966 w 593284"/>
                  <a:gd name="connsiteY41" fmla="*/ 204040 h 393501"/>
                  <a:gd name="connsiteX42" fmla="*/ 500805 w 593284"/>
                  <a:gd name="connsiteY42" fmla="*/ 215375 h 393501"/>
                  <a:gd name="connsiteX43" fmla="*/ 498453 w 593284"/>
                  <a:gd name="connsiteY43" fmla="*/ 224280 h 393501"/>
                  <a:gd name="connsiteX44" fmla="*/ 500805 w 593284"/>
                  <a:gd name="connsiteY44" fmla="*/ 231567 h 393501"/>
                  <a:gd name="connsiteX45" fmla="*/ 489052 w 593284"/>
                  <a:gd name="connsiteY45" fmla="*/ 242092 h 393501"/>
                  <a:gd name="connsiteX46" fmla="*/ 443589 w 593284"/>
                  <a:gd name="connsiteY46" fmla="*/ 272867 h 393501"/>
                  <a:gd name="connsiteX47" fmla="*/ 422434 w 593284"/>
                  <a:gd name="connsiteY47" fmla="*/ 273677 h 393501"/>
                  <a:gd name="connsiteX48" fmla="*/ 416948 w 593284"/>
                  <a:gd name="connsiteY48" fmla="*/ 278535 h 393501"/>
                  <a:gd name="connsiteX49" fmla="*/ 402050 w 593284"/>
                  <a:gd name="connsiteY49" fmla="*/ 280154 h 393501"/>
                  <a:gd name="connsiteX50" fmla="*/ 397355 w 593284"/>
                  <a:gd name="connsiteY50" fmla="*/ 286631 h 393501"/>
                  <a:gd name="connsiteX51" fmla="*/ 409109 w 593284"/>
                  <a:gd name="connsiteY51" fmla="*/ 284202 h 393501"/>
                  <a:gd name="connsiteX52" fmla="*/ 415376 w 593284"/>
                  <a:gd name="connsiteY52" fmla="*/ 289060 h 393501"/>
                  <a:gd name="connsiteX53" fmla="*/ 411461 w 593284"/>
                  <a:gd name="connsiteY53" fmla="*/ 297966 h 393501"/>
                  <a:gd name="connsiteX54" fmla="*/ 415376 w 593284"/>
                  <a:gd name="connsiteY54" fmla="*/ 306062 h 393501"/>
                  <a:gd name="connsiteX55" fmla="*/ 414595 w 593284"/>
                  <a:gd name="connsiteY55" fmla="*/ 314968 h 393501"/>
                  <a:gd name="connsiteX56" fmla="*/ 407547 w 593284"/>
                  <a:gd name="connsiteY56" fmla="*/ 317397 h 393501"/>
                  <a:gd name="connsiteX57" fmla="*/ 403622 w 593284"/>
                  <a:gd name="connsiteY57" fmla="*/ 326303 h 393501"/>
                  <a:gd name="connsiteX58" fmla="*/ 380895 w 593284"/>
                  <a:gd name="connsiteY58" fmla="*/ 327922 h 393501"/>
                  <a:gd name="connsiteX59" fmla="*/ 359731 w 593284"/>
                  <a:gd name="connsiteY59" fmla="*/ 335209 h 393501"/>
                  <a:gd name="connsiteX60" fmla="*/ 354245 w 593284"/>
                  <a:gd name="connsiteY60" fmla="*/ 342495 h 393501"/>
                  <a:gd name="connsiteX61" fmla="*/ 319764 w 593284"/>
                  <a:gd name="connsiteY61" fmla="*/ 348163 h 393501"/>
                  <a:gd name="connsiteX62" fmla="*/ 289198 w 593284"/>
                  <a:gd name="connsiteY62" fmla="*/ 346543 h 393501"/>
                  <a:gd name="connsiteX63" fmla="*/ 270386 w 593284"/>
                  <a:gd name="connsiteY63" fmla="*/ 331970 h 393501"/>
                  <a:gd name="connsiteX64" fmla="*/ 260195 w 593284"/>
                  <a:gd name="connsiteY64" fmla="*/ 324683 h 393501"/>
                  <a:gd name="connsiteX65" fmla="*/ 253146 w 593284"/>
                  <a:gd name="connsiteY65" fmla="*/ 323874 h 393501"/>
                  <a:gd name="connsiteX66" fmla="*/ 246088 w 593284"/>
                  <a:gd name="connsiteY66" fmla="*/ 326303 h 393501"/>
                  <a:gd name="connsiteX67" fmla="*/ 241392 w 593284"/>
                  <a:gd name="connsiteY67" fmla="*/ 334399 h 393501"/>
                  <a:gd name="connsiteX68" fmla="*/ 219446 w 593284"/>
                  <a:gd name="connsiteY68" fmla="*/ 338447 h 393501"/>
                  <a:gd name="connsiteX69" fmla="*/ 202206 w 593284"/>
                  <a:gd name="connsiteY69" fmla="*/ 327112 h 393501"/>
                  <a:gd name="connsiteX70" fmla="*/ 198282 w 593284"/>
                  <a:gd name="connsiteY70" fmla="*/ 344114 h 393501"/>
                  <a:gd name="connsiteX71" fmla="*/ 195929 w 593284"/>
                  <a:gd name="connsiteY71" fmla="*/ 358688 h 393501"/>
                  <a:gd name="connsiteX72" fmla="*/ 184957 w 593284"/>
                  <a:gd name="connsiteY72" fmla="*/ 366784 h 393501"/>
                  <a:gd name="connsiteX73" fmla="*/ 178689 w 593284"/>
                  <a:gd name="connsiteY73" fmla="*/ 368403 h 393501"/>
                  <a:gd name="connsiteX74" fmla="*/ 167717 w 593284"/>
                  <a:gd name="connsiteY74" fmla="*/ 360307 h 393501"/>
                  <a:gd name="connsiteX75" fmla="*/ 150476 w 593284"/>
                  <a:gd name="connsiteY75" fmla="*/ 360307 h 393501"/>
                  <a:gd name="connsiteX76" fmla="*/ 118339 w 593284"/>
                  <a:gd name="connsiteY76" fmla="*/ 365974 h 393501"/>
                  <a:gd name="connsiteX77" fmla="*/ 105023 w 593284"/>
                  <a:gd name="connsiteY77" fmla="*/ 376499 h 393501"/>
                  <a:gd name="connsiteX78" fmla="*/ 94831 w 593284"/>
                  <a:gd name="connsiteY78" fmla="*/ 391073 h 393501"/>
                  <a:gd name="connsiteX79" fmla="*/ 78372 w 593284"/>
                  <a:gd name="connsiteY79" fmla="*/ 393502 h 393501"/>
                  <a:gd name="connsiteX80" fmla="*/ 61132 w 593284"/>
                  <a:gd name="connsiteY80" fmla="*/ 378928 h 393501"/>
                  <a:gd name="connsiteX81" fmla="*/ 42320 w 593284"/>
                  <a:gd name="connsiteY81" fmla="*/ 379738 h 393501"/>
                  <a:gd name="connsiteX82" fmla="*/ 47806 w 593284"/>
                  <a:gd name="connsiteY82" fmla="*/ 371642 h 393501"/>
                  <a:gd name="connsiteX83" fmla="*/ 45454 w 593284"/>
                  <a:gd name="connsiteY83" fmla="*/ 366784 h 393501"/>
                  <a:gd name="connsiteX84" fmla="*/ 57208 w 593284"/>
                  <a:gd name="connsiteY84" fmla="*/ 351401 h 393501"/>
                  <a:gd name="connsiteX85" fmla="*/ 87773 w 593284"/>
                  <a:gd name="connsiteY85" fmla="*/ 328732 h 393501"/>
                  <a:gd name="connsiteX86" fmla="*/ 76019 w 593284"/>
                  <a:gd name="connsiteY86" fmla="*/ 322255 h 393501"/>
                  <a:gd name="connsiteX87" fmla="*/ 90907 w 593284"/>
                  <a:gd name="connsiteY87" fmla="*/ 297966 h 393501"/>
                  <a:gd name="connsiteX88" fmla="*/ 70533 w 593284"/>
                  <a:gd name="connsiteY88" fmla="*/ 290679 h 393501"/>
                  <a:gd name="connsiteX89" fmla="*/ 70533 w 593284"/>
                  <a:gd name="connsiteY89" fmla="*/ 286631 h 393501"/>
                  <a:gd name="connsiteX90" fmla="*/ 68971 w 593284"/>
                  <a:gd name="connsiteY90" fmla="*/ 270439 h 393501"/>
                  <a:gd name="connsiteX91" fmla="*/ 58779 w 593284"/>
                  <a:gd name="connsiteY91" fmla="*/ 263152 h 393501"/>
                  <a:gd name="connsiteX92" fmla="*/ 54855 w 593284"/>
                  <a:gd name="connsiteY92" fmla="*/ 254237 h 393501"/>
                  <a:gd name="connsiteX93" fmla="*/ 46234 w 593284"/>
                  <a:gd name="connsiteY93" fmla="*/ 255046 h 393501"/>
                  <a:gd name="connsiteX94" fmla="*/ 49369 w 593284"/>
                  <a:gd name="connsiteY94" fmla="*/ 234806 h 393501"/>
                  <a:gd name="connsiteX95" fmla="*/ 42320 w 593284"/>
                  <a:gd name="connsiteY95" fmla="*/ 233186 h 393501"/>
                  <a:gd name="connsiteX96" fmla="*/ 20374 w 593284"/>
                  <a:gd name="connsiteY96" fmla="*/ 246950 h 393501"/>
                  <a:gd name="connsiteX97" fmla="*/ 10973 w 593284"/>
                  <a:gd name="connsiteY97" fmla="*/ 259904 h 393501"/>
                  <a:gd name="connsiteX98" fmla="*/ 5487 w 593284"/>
                  <a:gd name="connsiteY98" fmla="*/ 262342 h 393501"/>
                  <a:gd name="connsiteX99" fmla="*/ 3915 w 593284"/>
                  <a:gd name="connsiteY99" fmla="*/ 260714 h 393501"/>
                  <a:gd name="connsiteX100" fmla="*/ 0 w 593284"/>
                  <a:gd name="connsiteY100" fmla="*/ 249379 h 393501"/>
                  <a:gd name="connsiteX101" fmla="*/ 14888 w 593284"/>
                  <a:gd name="connsiteY101" fmla="*/ 234806 h 393501"/>
                  <a:gd name="connsiteX102" fmla="*/ 22727 w 593284"/>
                  <a:gd name="connsiteY102" fmla="*/ 216184 h 393501"/>
                  <a:gd name="connsiteX103" fmla="*/ 18802 w 593284"/>
                  <a:gd name="connsiteY103" fmla="*/ 208898 h 393501"/>
                  <a:gd name="connsiteX104" fmla="*/ 10973 w 593284"/>
                  <a:gd name="connsiteY104" fmla="*/ 199992 h 393501"/>
                  <a:gd name="connsiteX105" fmla="*/ 20374 w 593284"/>
                  <a:gd name="connsiteY105" fmla="*/ 200801 h 393501"/>
                  <a:gd name="connsiteX106" fmla="*/ 30566 w 593284"/>
                  <a:gd name="connsiteY106" fmla="*/ 188657 h 393501"/>
                  <a:gd name="connsiteX107" fmla="*/ 45454 w 593284"/>
                  <a:gd name="connsiteY107" fmla="*/ 174893 h 393501"/>
                  <a:gd name="connsiteX108" fmla="*/ 58779 w 593284"/>
                  <a:gd name="connsiteY108" fmla="*/ 168416 h 393501"/>
                  <a:gd name="connsiteX109" fmla="*/ 50940 w 593284"/>
                  <a:gd name="connsiteY109" fmla="*/ 157082 h 393501"/>
                  <a:gd name="connsiteX110" fmla="*/ 55645 w 593284"/>
                  <a:gd name="connsiteY110" fmla="*/ 158701 h 393501"/>
                  <a:gd name="connsiteX111" fmla="*/ 70533 w 593284"/>
                  <a:gd name="connsiteY111" fmla="*/ 150605 h 393501"/>
                  <a:gd name="connsiteX112" fmla="*/ 74457 w 593284"/>
                  <a:gd name="connsiteY112" fmla="*/ 136841 h 393501"/>
                  <a:gd name="connsiteX113" fmla="*/ 97184 w 593284"/>
                  <a:gd name="connsiteY113" fmla="*/ 118210 h 393501"/>
                  <a:gd name="connsiteX114" fmla="*/ 98746 w 593284"/>
                  <a:gd name="connsiteY114" fmla="*/ 117400 h 393501"/>
                  <a:gd name="connsiteX115" fmla="*/ 117558 w 593284"/>
                  <a:gd name="connsiteY115" fmla="*/ 100398 h 393501"/>
                  <a:gd name="connsiteX116" fmla="*/ 127750 w 593284"/>
                  <a:gd name="connsiteY116" fmla="*/ 82586 h 393501"/>
                  <a:gd name="connsiteX117" fmla="*/ 131664 w 593284"/>
                  <a:gd name="connsiteY117" fmla="*/ 66394 h 393501"/>
                  <a:gd name="connsiteX118" fmla="*/ 110510 w 593284"/>
                  <a:gd name="connsiteY118" fmla="*/ 31577 h 393501"/>
                  <a:gd name="connsiteX119" fmla="*/ 110510 w 593284"/>
                  <a:gd name="connsiteY119" fmla="*/ 17814 h 393501"/>
                  <a:gd name="connsiteX120" fmla="*/ 117558 w 593284"/>
                  <a:gd name="connsiteY120" fmla="*/ 4859 h 393501"/>
                  <a:gd name="connsiteX121" fmla="*/ 131664 w 593284"/>
                  <a:gd name="connsiteY121" fmla="*/ 5667 h 393501"/>
                  <a:gd name="connsiteX122" fmla="*/ 130883 w 593284"/>
                  <a:gd name="connsiteY122" fmla="*/ 19432 h 393501"/>
                  <a:gd name="connsiteX123" fmla="*/ 141075 w 593284"/>
                  <a:gd name="connsiteY123" fmla="*/ 32387 h 393501"/>
                  <a:gd name="connsiteX124" fmla="*/ 155963 w 593284"/>
                  <a:gd name="connsiteY124" fmla="*/ 41296 h 393501"/>
                  <a:gd name="connsiteX125" fmla="*/ 171641 w 593284"/>
                  <a:gd name="connsiteY125" fmla="*/ 42105 h 393501"/>
                  <a:gd name="connsiteX126" fmla="*/ 175556 w 593284"/>
                  <a:gd name="connsiteY126" fmla="*/ 55869 h 393501"/>
                  <a:gd name="connsiteX127" fmla="*/ 184175 w 593284"/>
                  <a:gd name="connsiteY127" fmla="*/ 56679 h 393501"/>
                  <a:gd name="connsiteX128" fmla="*/ 182613 w 593284"/>
                  <a:gd name="connsiteY128" fmla="*/ 69633 h 393501"/>
                  <a:gd name="connsiteX129" fmla="*/ 188881 w 593284"/>
                  <a:gd name="connsiteY129" fmla="*/ 78538 h 393501"/>
                  <a:gd name="connsiteX130" fmla="*/ 188100 w 593284"/>
                  <a:gd name="connsiteY130" fmla="*/ 92302 h 39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</a:cxnLst>
                <a:rect l="l" t="t" r="r" b="b"/>
                <a:pathLst>
                  <a:path w="593284" h="393501">
                    <a:moveTo>
                      <a:pt x="188090" y="92302"/>
                    </a:moveTo>
                    <a:lnTo>
                      <a:pt x="194358" y="97969"/>
                    </a:lnTo>
                    <a:lnTo>
                      <a:pt x="205330" y="96350"/>
                    </a:lnTo>
                    <a:lnTo>
                      <a:pt x="207683" y="112543"/>
                    </a:lnTo>
                    <a:lnTo>
                      <a:pt x="219437" y="123877"/>
                    </a:lnTo>
                    <a:lnTo>
                      <a:pt x="237468" y="117400"/>
                    </a:lnTo>
                    <a:lnTo>
                      <a:pt x="243736" y="119829"/>
                    </a:lnTo>
                    <a:lnTo>
                      <a:pt x="270386" y="112543"/>
                    </a:lnTo>
                    <a:lnTo>
                      <a:pt x="304086" y="93921"/>
                    </a:lnTo>
                    <a:lnTo>
                      <a:pt x="348758" y="90683"/>
                    </a:lnTo>
                    <a:lnTo>
                      <a:pt x="348758" y="91492"/>
                    </a:lnTo>
                    <a:lnTo>
                      <a:pt x="357378" y="81777"/>
                    </a:lnTo>
                    <a:lnTo>
                      <a:pt x="375409" y="34819"/>
                    </a:lnTo>
                    <a:lnTo>
                      <a:pt x="390297" y="29959"/>
                    </a:lnTo>
                    <a:lnTo>
                      <a:pt x="388734" y="25100"/>
                    </a:lnTo>
                    <a:lnTo>
                      <a:pt x="395783" y="20242"/>
                    </a:lnTo>
                    <a:lnTo>
                      <a:pt x="410671" y="11337"/>
                    </a:lnTo>
                    <a:lnTo>
                      <a:pt x="428701" y="12955"/>
                    </a:lnTo>
                    <a:lnTo>
                      <a:pt x="430263" y="7288"/>
                    </a:lnTo>
                    <a:lnTo>
                      <a:pt x="447513" y="0"/>
                    </a:lnTo>
                    <a:lnTo>
                      <a:pt x="458486" y="11337"/>
                    </a:lnTo>
                    <a:lnTo>
                      <a:pt x="475726" y="9717"/>
                    </a:lnTo>
                    <a:lnTo>
                      <a:pt x="491404" y="17004"/>
                    </a:lnTo>
                    <a:lnTo>
                      <a:pt x="506292" y="42105"/>
                    </a:lnTo>
                    <a:lnTo>
                      <a:pt x="504720" y="51011"/>
                    </a:lnTo>
                    <a:lnTo>
                      <a:pt x="578396" y="55059"/>
                    </a:lnTo>
                    <a:lnTo>
                      <a:pt x="584664" y="59917"/>
                    </a:lnTo>
                    <a:lnTo>
                      <a:pt x="593284" y="69633"/>
                    </a:lnTo>
                    <a:lnTo>
                      <a:pt x="593284" y="125497"/>
                    </a:lnTo>
                    <a:lnTo>
                      <a:pt x="582311" y="117400"/>
                    </a:lnTo>
                    <a:lnTo>
                      <a:pt x="571338" y="118210"/>
                    </a:lnTo>
                    <a:lnTo>
                      <a:pt x="563499" y="127925"/>
                    </a:lnTo>
                    <a:lnTo>
                      <a:pt x="536858" y="139270"/>
                    </a:lnTo>
                    <a:lnTo>
                      <a:pt x="529019" y="136031"/>
                    </a:lnTo>
                    <a:lnTo>
                      <a:pt x="519618" y="140079"/>
                    </a:lnTo>
                    <a:lnTo>
                      <a:pt x="519618" y="148985"/>
                    </a:lnTo>
                    <a:lnTo>
                      <a:pt x="502368" y="157082"/>
                    </a:lnTo>
                    <a:lnTo>
                      <a:pt x="506292" y="163559"/>
                    </a:lnTo>
                    <a:lnTo>
                      <a:pt x="521970" y="159510"/>
                    </a:lnTo>
                    <a:lnTo>
                      <a:pt x="530590" y="188657"/>
                    </a:lnTo>
                    <a:lnTo>
                      <a:pt x="496881" y="194324"/>
                    </a:lnTo>
                    <a:lnTo>
                      <a:pt x="492966" y="204040"/>
                    </a:lnTo>
                    <a:lnTo>
                      <a:pt x="500805" y="215375"/>
                    </a:lnTo>
                    <a:lnTo>
                      <a:pt x="498453" y="224280"/>
                    </a:lnTo>
                    <a:lnTo>
                      <a:pt x="500805" y="231567"/>
                    </a:lnTo>
                    <a:lnTo>
                      <a:pt x="489052" y="242092"/>
                    </a:lnTo>
                    <a:lnTo>
                      <a:pt x="443589" y="272867"/>
                    </a:lnTo>
                    <a:lnTo>
                      <a:pt x="422434" y="273677"/>
                    </a:lnTo>
                    <a:lnTo>
                      <a:pt x="416948" y="278535"/>
                    </a:lnTo>
                    <a:lnTo>
                      <a:pt x="402050" y="280154"/>
                    </a:lnTo>
                    <a:lnTo>
                      <a:pt x="397355" y="286631"/>
                    </a:lnTo>
                    <a:lnTo>
                      <a:pt x="409109" y="284202"/>
                    </a:lnTo>
                    <a:lnTo>
                      <a:pt x="415376" y="289060"/>
                    </a:lnTo>
                    <a:lnTo>
                      <a:pt x="411461" y="297966"/>
                    </a:lnTo>
                    <a:lnTo>
                      <a:pt x="415376" y="306062"/>
                    </a:lnTo>
                    <a:lnTo>
                      <a:pt x="414595" y="314968"/>
                    </a:lnTo>
                    <a:lnTo>
                      <a:pt x="407547" y="317397"/>
                    </a:lnTo>
                    <a:lnTo>
                      <a:pt x="403622" y="326303"/>
                    </a:lnTo>
                    <a:lnTo>
                      <a:pt x="380895" y="327922"/>
                    </a:lnTo>
                    <a:lnTo>
                      <a:pt x="359731" y="335209"/>
                    </a:lnTo>
                    <a:lnTo>
                      <a:pt x="354245" y="342495"/>
                    </a:lnTo>
                    <a:lnTo>
                      <a:pt x="319764" y="348163"/>
                    </a:lnTo>
                    <a:lnTo>
                      <a:pt x="289198" y="346543"/>
                    </a:lnTo>
                    <a:lnTo>
                      <a:pt x="270386" y="331970"/>
                    </a:lnTo>
                    <a:lnTo>
                      <a:pt x="260195" y="324683"/>
                    </a:lnTo>
                    <a:lnTo>
                      <a:pt x="253146" y="323874"/>
                    </a:lnTo>
                    <a:lnTo>
                      <a:pt x="246088" y="326303"/>
                    </a:lnTo>
                    <a:lnTo>
                      <a:pt x="241392" y="334399"/>
                    </a:lnTo>
                    <a:lnTo>
                      <a:pt x="219446" y="338447"/>
                    </a:lnTo>
                    <a:lnTo>
                      <a:pt x="202206" y="327112"/>
                    </a:lnTo>
                    <a:lnTo>
                      <a:pt x="198282" y="344114"/>
                    </a:lnTo>
                    <a:lnTo>
                      <a:pt x="195929" y="358688"/>
                    </a:lnTo>
                    <a:lnTo>
                      <a:pt x="184957" y="366784"/>
                    </a:lnTo>
                    <a:lnTo>
                      <a:pt x="178689" y="368403"/>
                    </a:lnTo>
                    <a:lnTo>
                      <a:pt x="167717" y="360307"/>
                    </a:lnTo>
                    <a:lnTo>
                      <a:pt x="150476" y="360307"/>
                    </a:lnTo>
                    <a:lnTo>
                      <a:pt x="118339" y="365974"/>
                    </a:lnTo>
                    <a:lnTo>
                      <a:pt x="105023" y="376499"/>
                    </a:lnTo>
                    <a:lnTo>
                      <a:pt x="94831" y="391073"/>
                    </a:lnTo>
                    <a:lnTo>
                      <a:pt x="78372" y="393502"/>
                    </a:lnTo>
                    <a:lnTo>
                      <a:pt x="61132" y="378928"/>
                    </a:lnTo>
                    <a:lnTo>
                      <a:pt x="42320" y="379738"/>
                    </a:lnTo>
                    <a:lnTo>
                      <a:pt x="47806" y="371642"/>
                    </a:lnTo>
                    <a:lnTo>
                      <a:pt x="45454" y="366784"/>
                    </a:lnTo>
                    <a:lnTo>
                      <a:pt x="57208" y="351401"/>
                    </a:lnTo>
                    <a:lnTo>
                      <a:pt x="87773" y="328732"/>
                    </a:lnTo>
                    <a:lnTo>
                      <a:pt x="76019" y="322255"/>
                    </a:lnTo>
                    <a:lnTo>
                      <a:pt x="90907" y="297966"/>
                    </a:lnTo>
                    <a:lnTo>
                      <a:pt x="70533" y="290679"/>
                    </a:lnTo>
                    <a:lnTo>
                      <a:pt x="70533" y="286631"/>
                    </a:lnTo>
                    <a:lnTo>
                      <a:pt x="68971" y="270439"/>
                    </a:lnTo>
                    <a:lnTo>
                      <a:pt x="58779" y="263152"/>
                    </a:lnTo>
                    <a:lnTo>
                      <a:pt x="54855" y="254237"/>
                    </a:lnTo>
                    <a:lnTo>
                      <a:pt x="46234" y="255046"/>
                    </a:lnTo>
                    <a:lnTo>
                      <a:pt x="49369" y="234806"/>
                    </a:lnTo>
                    <a:lnTo>
                      <a:pt x="42320" y="233186"/>
                    </a:lnTo>
                    <a:lnTo>
                      <a:pt x="20374" y="246950"/>
                    </a:lnTo>
                    <a:lnTo>
                      <a:pt x="10973" y="259904"/>
                    </a:lnTo>
                    <a:lnTo>
                      <a:pt x="5487" y="262342"/>
                    </a:lnTo>
                    <a:lnTo>
                      <a:pt x="3915" y="260714"/>
                    </a:lnTo>
                    <a:lnTo>
                      <a:pt x="0" y="249379"/>
                    </a:lnTo>
                    <a:lnTo>
                      <a:pt x="14888" y="234806"/>
                    </a:lnTo>
                    <a:lnTo>
                      <a:pt x="22727" y="216184"/>
                    </a:lnTo>
                    <a:lnTo>
                      <a:pt x="18802" y="208898"/>
                    </a:lnTo>
                    <a:lnTo>
                      <a:pt x="10973" y="199992"/>
                    </a:lnTo>
                    <a:lnTo>
                      <a:pt x="20374" y="200801"/>
                    </a:lnTo>
                    <a:lnTo>
                      <a:pt x="30566" y="188657"/>
                    </a:lnTo>
                    <a:lnTo>
                      <a:pt x="45454" y="174893"/>
                    </a:lnTo>
                    <a:lnTo>
                      <a:pt x="58779" y="168416"/>
                    </a:lnTo>
                    <a:lnTo>
                      <a:pt x="50940" y="157082"/>
                    </a:lnTo>
                    <a:lnTo>
                      <a:pt x="55645" y="158701"/>
                    </a:lnTo>
                    <a:lnTo>
                      <a:pt x="70533" y="150605"/>
                    </a:lnTo>
                    <a:lnTo>
                      <a:pt x="74457" y="136841"/>
                    </a:lnTo>
                    <a:lnTo>
                      <a:pt x="97184" y="118210"/>
                    </a:lnTo>
                    <a:lnTo>
                      <a:pt x="98746" y="117400"/>
                    </a:lnTo>
                    <a:lnTo>
                      <a:pt x="117558" y="100398"/>
                    </a:lnTo>
                    <a:lnTo>
                      <a:pt x="127750" y="82586"/>
                    </a:lnTo>
                    <a:lnTo>
                      <a:pt x="131664" y="66394"/>
                    </a:lnTo>
                    <a:lnTo>
                      <a:pt x="110510" y="31577"/>
                    </a:lnTo>
                    <a:lnTo>
                      <a:pt x="110510" y="17814"/>
                    </a:lnTo>
                    <a:lnTo>
                      <a:pt x="117558" y="4859"/>
                    </a:lnTo>
                    <a:lnTo>
                      <a:pt x="131664" y="5667"/>
                    </a:lnTo>
                    <a:lnTo>
                      <a:pt x="130883" y="19432"/>
                    </a:lnTo>
                    <a:lnTo>
                      <a:pt x="141075" y="32387"/>
                    </a:lnTo>
                    <a:lnTo>
                      <a:pt x="155963" y="41296"/>
                    </a:lnTo>
                    <a:lnTo>
                      <a:pt x="171641" y="42105"/>
                    </a:lnTo>
                    <a:lnTo>
                      <a:pt x="175556" y="55869"/>
                    </a:lnTo>
                    <a:lnTo>
                      <a:pt x="184175" y="56679"/>
                    </a:lnTo>
                    <a:lnTo>
                      <a:pt x="182613" y="69633"/>
                    </a:lnTo>
                    <a:lnTo>
                      <a:pt x="188881" y="78538"/>
                    </a:lnTo>
                    <a:lnTo>
                      <a:pt x="188100" y="92302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7" name="Forma Livre: Forma 296">
                <a:extLst>
                  <a:ext uri="{FF2B5EF4-FFF2-40B4-BE49-F238E27FC236}">
                    <a16:creationId xmlns:a16="http://schemas.microsoft.com/office/drawing/2014/main" id="{BD149526-39E6-7DE1-E32C-747A5E32DD9E}"/>
                  </a:ext>
                </a:extLst>
              </p:cNvPr>
              <p:cNvSpPr/>
              <p:nvPr/>
            </p:nvSpPr>
            <p:spPr>
              <a:xfrm>
                <a:off x="6732251" y="2402003"/>
                <a:ext cx="264908" cy="233184"/>
              </a:xfrm>
              <a:custGeom>
                <a:avLst/>
                <a:gdLst>
                  <a:gd name="connsiteX0" fmla="*/ 199863 w 264908"/>
                  <a:gd name="connsiteY0" fmla="*/ 0 h 233184"/>
                  <a:gd name="connsiteX1" fmla="*/ 232772 w 264908"/>
                  <a:gd name="connsiteY1" fmla="*/ 33197 h 233184"/>
                  <a:gd name="connsiteX2" fmla="*/ 238258 w 264908"/>
                  <a:gd name="connsiteY2" fmla="*/ 51010 h 233184"/>
                  <a:gd name="connsiteX3" fmla="*/ 230428 w 264908"/>
                  <a:gd name="connsiteY3" fmla="*/ 76919 h 233184"/>
                  <a:gd name="connsiteX4" fmla="*/ 235915 w 264908"/>
                  <a:gd name="connsiteY4" fmla="*/ 85827 h 233184"/>
                  <a:gd name="connsiteX5" fmla="*/ 240611 w 264908"/>
                  <a:gd name="connsiteY5" fmla="*/ 86637 h 233184"/>
                  <a:gd name="connsiteX6" fmla="*/ 264909 w 264908"/>
                  <a:gd name="connsiteY6" fmla="*/ 129549 h 233184"/>
                  <a:gd name="connsiteX7" fmla="*/ 257860 w 264908"/>
                  <a:gd name="connsiteY7" fmla="*/ 134407 h 233184"/>
                  <a:gd name="connsiteX8" fmla="*/ 259423 w 264908"/>
                  <a:gd name="connsiteY8" fmla="*/ 139266 h 233184"/>
                  <a:gd name="connsiteX9" fmla="*/ 244535 w 264908"/>
                  <a:gd name="connsiteY9" fmla="*/ 144126 h 233184"/>
                  <a:gd name="connsiteX10" fmla="*/ 226504 w 264908"/>
                  <a:gd name="connsiteY10" fmla="*/ 191084 h 233184"/>
                  <a:gd name="connsiteX11" fmla="*/ 217884 w 264908"/>
                  <a:gd name="connsiteY11" fmla="*/ 200799 h 233184"/>
                  <a:gd name="connsiteX12" fmla="*/ 217884 w 264908"/>
                  <a:gd name="connsiteY12" fmla="*/ 199990 h 233184"/>
                  <a:gd name="connsiteX13" fmla="*/ 173212 w 264908"/>
                  <a:gd name="connsiteY13" fmla="*/ 203228 h 233184"/>
                  <a:gd name="connsiteX14" fmla="*/ 139512 w 264908"/>
                  <a:gd name="connsiteY14" fmla="*/ 221850 h 233184"/>
                  <a:gd name="connsiteX15" fmla="*/ 112862 w 264908"/>
                  <a:gd name="connsiteY15" fmla="*/ 229136 h 233184"/>
                  <a:gd name="connsiteX16" fmla="*/ 106594 w 264908"/>
                  <a:gd name="connsiteY16" fmla="*/ 226707 h 233184"/>
                  <a:gd name="connsiteX17" fmla="*/ 88563 w 264908"/>
                  <a:gd name="connsiteY17" fmla="*/ 233184 h 233184"/>
                  <a:gd name="connsiteX18" fmla="*/ 76809 w 264908"/>
                  <a:gd name="connsiteY18" fmla="*/ 221850 h 233184"/>
                  <a:gd name="connsiteX19" fmla="*/ 74457 w 264908"/>
                  <a:gd name="connsiteY19" fmla="*/ 205657 h 233184"/>
                  <a:gd name="connsiteX20" fmla="*/ 63484 w 264908"/>
                  <a:gd name="connsiteY20" fmla="*/ 207276 h 233184"/>
                  <a:gd name="connsiteX21" fmla="*/ 57216 w 264908"/>
                  <a:gd name="connsiteY21" fmla="*/ 201609 h 233184"/>
                  <a:gd name="connsiteX22" fmla="*/ 57998 w 264908"/>
                  <a:gd name="connsiteY22" fmla="*/ 187845 h 233184"/>
                  <a:gd name="connsiteX23" fmla="*/ 51730 w 264908"/>
                  <a:gd name="connsiteY23" fmla="*/ 178940 h 233184"/>
                  <a:gd name="connsiteX24" fmla="*/ 53292 w 264908"/>
                  <a:gd name="connsiteY24" fmla="*/ 165986 h 233184"/>
                  <a:gd name="connsiteX25" fmla="*/ 44672 w 264908"/>
                  <a:gd name="connsiteY25" fmla="*/ 165176 h 233184"/>
                  <a:gd name="connsiteX26" fmla="*/ 40757 w 264908"/>
                  <a:gd name="connsiteY26" fmla="*/ 151412 h 233184"/>
                  <a:gd name="connsiteX27" fmla="*/ 25079 w 264908"/>
                  <a:gd name="connsiteY27" fmla="*/ 150603 h 233184"/>
                  <a:gd name="connsiteX28" fmla="*/ 10191 w 264908"/>
                  <a:gd name="connsiteY28" fmla="*/ 141694 h 233184"/>
                  <a:gd name="connsiteX29" fmla="*/ 0 w 264908"/>
                  <a:gd name="connsiteY29" fmla="*/ 128739 h 233184"/>
                  <a:gd name="connsiteX30" fmla="*/ 781 w 264908"/>
                  <a:gd name="connsiteY30" fmla="*/ 114974 h 233184"/>
                  <a:gd name="connsiteX31" fmla="*/ 4705 w 264908"/>
                  <a:gd name="connsiteY31" fmla="*/ 106879 h 233184"/>
                  <a:gd name="connsiteX32" fmla="*/ 28994 w 264908"/>
                  <a:gd name="connsiteY32" fmla="*/ 99591 h 233184"/>
                  <a:gd name="connsiteX33" fmla="*/ 27431 w 264908"/>
                  <a:gd name="connsiteY33" fmla="*/ 93924 h 233184"/>
                  <a:gd name="connsiteX34" fmla="*/ 35271 w 264908"/>
                  <a:gd name="connsiteY34" fmla="*/ 91494 h 233184"/>
                  <a:gd name="connsiteX35" fmla="*/ 35271 w 264908"/>
                  <a:gd name="connsiteY35" fmla="*/ 75301 h 233184"/>
                  <a:gd name="connsiteX36" fmla="*/ 61913 w 264908"/>
                  <a:gd name="connsiteY36" fmla="*/ 59916 h 233184"/>
                  <a:gd name="connsiteX37" fmla="*/ 70532 w 264908"/>
                  <a:gd name="connsiteY37" fmla="*/ 63964 h 233184"/>
                  <a:gd name="connsiteX38" fmla="*/ 80724 w 264908"/>
                  <a:gd name="connsiteY38" fmla="*/ 63155 h 233184"/>
                  <a:gd name="connsiteX39" fmla="*/ 83858 w 264908"/>
                  <a:gd name="connsiteY39" fmla="*/ 58297 h 233184"/>
                  <a:gd name="connsiteX40" fmla="*/ 106585 w 264908"/>
                  <a:gd name="connsiteY40" fmla="*/ 56679 h 233184"/>
                  <a:gd name="connsiteX41" fmla="*/ 119910 w 264908"/>
                  <a:gd name="connsiteY41" fmla="*/ 51820 h 233184"/>
                  <a:gd name="connsiteX42" fmla="*/ 137941 w 264908"/>
                  <a:gd name="connsiteY42" fmla="*/ 32387 h 233184"/>
                  <a:gd name="connsiteX43" fmla="*/ 141075 w 264908"/>
                  <a:gd name="connsiteY43" fmla="*/ 22671 h 233184"/>
                  <a:gd name="connsiteX44" fmla="*/ 147342 w 264908"/>
                  <a:gd name="connsiteY44" fmla="*/ 21861 h 233184"/>
                  <a:gd name="connsiteX45" fmla="*/ 151266 w 264908"/>
                  <a:gd name="connsiteY45" fmla="*/ 12955 h 233184"/>
                  <a:gd name="connsiteX46" fmla="*/ 163801 w 264908"/>
                  <a:gd name="connsiteY46" fmla="*/ 13765 h 233184"/>
                  <a:gd name="connsiteX47" fmla="*/ 167716 w 264908"/>
                  <a:gd name="connsiteY47" fmla="*/ 8906 h 233184"/>
                  <a:gd name="connsiteX48" fmla="*/ 183394 w 264908"/>
                  <a:gd name="connsiteY48" fmla="*/ 810 h 233184"/>
                  <a:gd name="connsiteX49" fmla="*/ 192795 w 264908"/>
                  <a:gd name="connsiteY49" fmla="*/ 0 h 233184"/>
                  <a:gd name="connsiteX50" fmla="*/ 199854 w 264908"/>
                  <a:gd name="connsiteY50" fmla="*/ 0 h 233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64908" h="233184">
                    <a:moveTo>
                      <a:pt x="199863" y="0"/>
                    </a:moveTo>
                    <a:lnTo>
                      <a:pt x="232772" y="33197"/>
                    </a:lnTo>
                    <a:lnTo>
                      <a:pt x="238258" y="51010"/>
                    </a:lnTo>
                    <a:lnTo>
                      <a:pt x="230428" y="76919"/>
                    </a:lnTo>
                    <a:lnTo>
                      <a:pt x="235915" y="85827"/>
                    </a:lnTo>
                    <a:lnTo>
                      <a:pt x="240611" y="86637"/>
                    </a:lnTo>
                    <a:lnTo>
                      <a:pt x="264909" y="129549"/>
                    </a:lnTo>
                    <a:lnTo>
                      <a:pt x="257860" y="134407"/>
                    </a:lnTo>
                    <a:lnTo>
                      <a:pt x="259423" y="139266"/>
                    </a:lnTo>
                    <a:lnTo>
                      <a:pt x="244535" y="144126"/>
                    </a:lnTo>
                    <a:lnTo>
                      <a:pt x="226504" y="191084"/>
                    </a:lnTo>
                    <a:lnTo>
                      <a:pt x="217884" y="200799"/>
                    </a:lnTo>
                    <a:lnTo>
                      <a:pt x="217884" y="199990"/>
                    </a:lnTo>
                    <a:lnTo>
                      <a:pt x="173212" y="203228"/>
                    </a:lnTo>
                    <a:lnTo>
                      <a:pt x="139512" y="221850"/>
                    </a:lnTo>
                    <a:lnTo>
                      <a:pt x="112862" y="229136"/>
                    </a:lnTo>
                    <a:lnTo>
                      <a:pt x="106594" y="226707"/>
                    </a:lnTo>
                    <a:lnTo>
                      <a:pt x="88563" y="233184"/>
                    </a:lnTo>
                    <a:lnTo>
                      <a:pt x="76809" y="221850"/>
                    </a:lnTo>
                    <a:lnTo>
                      <a:pt x="74457" y="205657"/>
                    </a:lnTo>
                    <a:lnTo>
                      <a:pt x="63484" y="207276"/>
                    </a:lnTo>
                    <a:lnTo>
                      <a:pt x="57216" y="201609"/>
                    </a:lnTo>
                    <a:lnTo>
                      <a:pt x="57998" y="187845"/>
                    </a:lnTo>
                    <a:lnTo>
                      <a:pt x="51730" y="178940"/>
                    </a:lnTo>
                    <a:lnTo>
                      <a:pt x="53292" y="165986"/>
                    </a:lnTo>
                    <a:lnTo>
                      <a:pt x="44672" y="165176"/>
                    </a:lnTo>
                    <a:lnTo>
                      <a:pt x="40757" y="151412"/>
                    </a:lnTo>
                    <a:lnTo>
                      <a:pt x="25079" y="150603"/>
                    </a:lnTo>
                    <a:lnTo>
                      <a:pt x="10191" y="141694"/>
                    </a:lnTo>
                    <a:lnTo>
                      <a:pt x="0" y="128739"/>
                    </a:lnTo>
                    <a:lnTo>
                      <a:pt x="781" y="114974"/>
                    </a:lnTo>
                    <a:lnTo>
                      <a:pt x="4705" y="106879"/>
                    </a:lnTo>
                    <a:lnTo>
                      <a:pt x="28994" y="99591"/>
                    </a:lnTo>
                    <a:lnTo>
                      <a:pt x="27431" y="93924"/>
                    </a:lnTo>
                    <a:lnTo>
                      <a:pt x="35271" y="91494"/>
                    </a:lnTo>
                    <a:lnTo>
                      <a:pt x="35271" y="75301"/>
                    </a:lnTo>
                    <a:lnTo>
                      <a:pt x="61913" y="59916"/>
                    </a:lnTo>
                    <a:lnTo>
                      <a:pt x="70532" y="63964"/>
                    </a:lnTo>
                    <a:lnTo>
                      <a:pt x="80724" y="63155"/>
                    </a:lnTo>
                    <a:lnTo>
                      <a:pt x="83858" y="58297"/>
                    </a:lnTo>
                    <a:lnTo>
                      <a:pt x="106585" y="56679"/>
                    </a:lnTo>
                    <a:lnTo>
                      <a:pt x="119910" y="51820"/>
                    </a:lnTo>
                    <a:lnTo>
                      <a:pt x="137941" y="32387"/>
                    </a:lnTo>
                    <a:lnTo>
                      <a:pt x="141075" y="22671"/>
                    </a:lnTo>
                    <a:lnTo>
                      <a:pt x="147342" y="21861"/>
                    </a:lnTo>
                    <a:lnTo>
                      <a:pt x="151266" y="12955"/>
                    </a:lnTo>
                    <a:lnTo>
                      <a:pt x="163801" y="13765"/>
                    </a:lnTo>
                    <a:lnTo>
                      <a:pt x="167716" y="8906"/>
                    </a:lnTo>
                    <a:lnTo>
                      <a:pt x="183394" y="810"/>
                    </a:lnTo>
                    <a:lnTo>
                      <a:pt x="192795" y="0"/>
                    </a:lnTo>
                    <a:lnTo>
                      <a:pt x="199854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8" name="Forma Livre: Forma 297">
                <a:extLst>
                  <a:ext uri="{FF2B5EF4-FFF2-40B4-BE49-F238E27FC236}">
                    <a16:creationId xmlns:a16="http://schemas.microsoft.com/office/drawing/2014/main" id="{BFC88041-8E93-1829-5D08-383FCB8C63C6}"/>
                  </a:ext>
                </a:extLst>
              </p:cNvPr>
              <p:cNvSpPr/>
              <p:nvPr/>
            </p:nvSpPr>
            <p:spPr>
              <a:xfrm>
                <a:off x="7052015" y="1917814"/>
                <a:ext cx="396573" cy="306869"/>
              </a:xfrm>
              <a:custGeom>
                <a:avLst/>
                <a:gdLst>
                  <a:gd name="connsiteX0" fmla="*/ 155972 w 396573"/>
                  <a:gd name="connsiteY0" fmla="*/ 86636 h 306869"/>
                  <a:gd name="connsiteX1" fmla="*/ 166164 w 396573"/>
                  <a:gd name="connsiteY1" fmla="*/ 88255 h 306869"/>
                  <a:gd name="connsiteX2" fmla="*/ 183404 w 396573"/>
                  <a:gd name="connsiteY2" fmla="*/ 84207 h 306869"/>
                  <a:gd name="connsiteX3" fmla="*/ 188890 w 396573"/>
                  <a:gd name="connsiteY3" fmla="*/ 93923 h 306869"/>
                  <a:gd name="connsiteX4" fmla="*/ 195939 w 396573"/>
                  <a:gd name="connsiteY4" fmla="*/ 99591 h 306869"/>
                  <a:gd name="connsiteX5" fmla="*/ 204568 w 396573"/>
                  <a:gd name="connsiteY5" fmla="*/ 96352 h 306869"/>
                  <a:gd name="connsiteX6" fmla="*/ 213970 w 396573"/>
                  <a:gd name="connsiteY6" fmla="*/ 105258 h 306869"/>
                  <a:gd name="connsiteX7" fmla="*/ 234343 w 396573"/>
                  <a:gd name="connsiteY7" fmla="*/ 110116 h 306869"/>
                  <a:gd name="connsiteX8" fmla="*/ 240620 w 396573"/>
                  <a:gd name="connsiteY8" fmla="*/ 112545 h 306869"/>
                  <a:gd name="connsiteX9" fmla="*/ 246107 w 396573"/>
                  <a:gd name="connsiteY9" fmla="*/ 110926 h 306869"/>
                  <a:gd name="connsiteX10" fmla="*/ 261775 w 396573"/>
                  <a:gd name="connsiteY10" fmla="*/ 116594 h 306869"/>
                  <a:gd name="connsiteX11" fmla="*/ 267262 w 396573"/>
                  <a:gd name="connsiteY11" fmla="*/ 123072 h 306869"/>
                  <a:gd name="connsiteX12" fmla="*/ 279806 w 396573"/>
                  <a:gd name="connsiteY12" fmla="*/ 129549 h 306869"/>
                  <a:gd name="connsiteX13" fmla="*/ 283721 w 396573"/>
                  <a:gd name="connsiteY13" fmla="*/ 148171 h 306869"/>
                  <a:gd name="connsiteX14" fmla="*/ 304885 w 396573"/>
                  <a:gd name="connsiteY14" fmla="*/ 144123 h 306869"/>
                  <a:gd name="connsiteX15" fmla="*/ 308800 w 396573"/>
                  <a:gd name="connsiteY15" fmla="*/ 142504 h 306869"/>
                  <a:gd name="connsiteX16" fmla="*/ 339366 w 396573"/>
                  <a:gd name="connsiteY16" fmla="*/ 153030 h 306869"/>
                  <a:gd name="connsiteX17" fmla="*/ 358178 w 396573"/>
                  <a:gd name="connsiteY17" fmla="*/ 178130 h 306869"/>
                  <a:gd name="connsiteX18" fmla="*/ 358178 w 396573"/>
                  <a:gd name="connsiteY18" fmla="*/ 178940 h 306869"/>
                  <a:gd name="connsiteX19" fmla="*/ 340938 w 396573"/>
                  <a:gd name="connsiteY19" fmla="*/ 204850 h 306869"/>
                  <a:gd name="connsiteX20" fmla="*/ 352692 w 396573"/>
                  <a:gd name="connsiteY20" fmla="*/ 206470 h 306869"/>
                  <a:gd name="connsiteX21" fmla="*/ 356606 w 396573"/>
                  <a:gd name="connsiteY21" fmla="*/ 215375 h 306869"/>
                  <a:gd name="connsiteX22" fmla="*/ 344853 w 396573"/>
                  <a:gd name="connsiteY22" fmla="*/ 218615 h 306869"/>
                  <a:gd name="connsiteX23" fmla="*/ 346424 w 396573"/>
                  <a:gd name="connsiteY23" fmla="*/ 223473 h 306869"/>
                  <a:gd name="connsiteX24" fmla="*/ 347205 w 396573"/>
                  <a:gd name="connsiteY24" fmla="*/ 229140 h 306869"/>
                  <a:gd name="connsiteX25" fmla="*/ 358178 w 396573"/>
                  <a:gd name="connsiteY25" fmla="*/ 235618 h 306869"/>
                  <a:gd name="connsiteX26" fmla="*/ 362093 w 396573"/>
                  <a:gd name="connsiteY26" fmla="*/ 246143 h 306869"/>
                  <a:gd name="connsiteX27" fmla="*/ 379333 w 396573"/>
                  <a:gd name="connsiteY27" fmla="*/ 255860 h 306869"/>
                  <a:gd name="connsiteX28" fmla="*/ 383257 w 396573"/>
                  <a:gd name="connsiteY28" fmla="*/ 261528 h 306869"/>
                  <a:gd name="connsiteX29" fmla="*/ 381685 w 396573"/>
                  <a:gd name="connsiteY29" fmla="*/ 273673 h 306869"/>
                  <a:gd name="connsiteX30" fmla="*/ 395792 w 396573"/>
                  <a:gd name="connsiteY30" fmla="*/ 277721 h 306869"/>
                  <a:gd name="connsiteX31" fmla="*/ 396573 w 396573"/>
                  <a:gd name="connsiteY31" fmla="*/ 287438 h 306869"/>
                  <a:gd name="connsiteX32" fmla="*/ 371494 w 396573"/>
                  <a:gd name="connsiteY32" fmla="*/ 306060 h 306869"/>
                  <a:gd name="connsiteX33" fmla="*/ 362093 w 396573"/>
                  <a:gd name="connsiteY33" fmla="*/ 296344 h 306869"/>
                  <a:gd name="connsiteX34" fmla="*/ 342500 w 396573"/>
                  <a:gd name="connsiteY34" fmla="*/ 305251 h 306869"/>
                  <a:gd name="connsiteX35" fmla="*/ 340928 w 396573"/>
                  <a:gd name="connsiteY35" fmla="*/ 306870 h 306869"/>
                  <a:gd name="connsiteX36" fmla="*/ 340928 w 396573"/>
                  <a:gd name="connsiteY36" fmla="*/ 306870 h 306869"/>
                  <a:gd name="connsiteX37" fmla="*/ 261775 w 396573"/>
                  <a:gd name="connsiteY37" fmla="*/ 293105 h 306869"/>
                  <a:gd name="connsiteX38" fmla="*/ 207693 w 396573"/>
                  <a:gd name="connsiteY38" fmla="*/ 283389 h 306869"/>
                  <a:gd name="connsiteX39" fmla="*/ 163801 w 396573"/>
                  <a:gd name="connsiteY39" fmla="*/ 304441 h 306869"/>
                  <a:gd name="connsiteX40" fmla="*/ 164582 w 396573"/>
                  <a:gd name="connsiteY40" fmla="*/ 293105 h 306869"/>
                  <a:gd name="connsiteX41" fmla="*/ 159887 w 396573"/>
                  <a:gd name="connsiteY41" fmla="*/ 287438 h 306869"/>
                  <a:gd name="connsiteX42" fmla="*/ 164582 w 396573"/>
                  <a:gd name="connsiteY42" fmla="*/ 275293 h 306869"/>
                  <a:gd name="connsiteX43" fmla="*/ 158315 w 396573"/>
                  <a:gd name="connsiteY43" fmla="*/ 270434 h 306869"/>
                  <a:gd name="connsiteX44" fmla="*/ 159887 w 396573"/>
                  <a:gd name="connsiteY44" fmla="*/ 264766 h 306869"/>
                  <a:gd name="connsiteX45" fmla="*/ 170069 w 396573"/>
                  <a:gd name="connsiteY45" fmla="*/ 247763 h 306869"/>
                  <a:gd name="connsiteX46" fmla="*/ 147342 w 396573"/>
                  <a:gd name="connsiteY46" fmla="*/ 242905 h 306869"/>
                  <a:gd name="connsiteX47" fmla="*/ 129321 w 396573"/>
                  <a:gd name="connsiteY47" fmla="*/ 246143 h 306869"/>
                  <a:gd name="connsiteX48" fmla="*/ 114424 w 396573"/>
                  <a:gd name="connsiteY48" fmla="*/ 227521 h 306869"/>
                  <a:gd name="connsiteX49" fmla="*/ 111290 w 396573"/>
                  <a:gd name="connsiteY49" fmla="*/ 215375 h 306869"/>
                  <a:gd name="connsiteX50" fmla="*/ 116777 w 396573"/>
                  <a:gd name="connsiteY50" fmla="*/ 208089 h 306869"/>
                  <a:gd name="connsiteX51" fmla="*/ 106585 w 396573"/>
                  <a:gd name="connsiteY51" fmla="*/ 191086 h 306869"/>
                  <a:gd name="connsiteX52" fmla="*/ 74457 w 396573"/>
                  <a:gd name="connsiteY52" fmla="*/ 191895 h 306869"/>
                  <a:gd name="connsiteX53" fmla="*/ 44672 w 396573"/>
                  <a:gd name="connsiteY53" fmla="*/ 169225 h 306869"/>
                  <a:gd name="connsiteX54" fmla="*/ 15678 w 396573"/>
                  <a:gd name="connsiteY54" fmla="*/ 163558 h 306869"/>
                  <a:gd name="connsiteX55" fmla="*/ 15678 w 396573"/>
                  <a:gd name="connsiteY55" fmla="*/ 164367 h 306869"/>
                  <a:gd name="connsiteX56" fmla="*/ 0 w 396573"/>
                  <a:gd name="connsiteY56" fmla="*/ 131980 h 306869"/>
                  <a:gd name="connsiteX57" fmla="*/ 2353 w 396573"/>
                  <a:gd name="connsiteY57" fmla="*/ 117406 h 306869"/>
                  <a:gd name="connsiteX58" fmla="*/ 2353 w 396573"/>
                  <a:gd name="connsiteY58" fmla="*/ 116596 h 306869"/>
                  <a:gd name="connsiteX59" fmla="*/ 2353 w 396573"/>
                  <a:gd name="connsiteY59" fmla="*/ 104450 h 306869"/>
                  <a:gd name="connsiteX60" fmla="*/ 9401 w 396573"/>
                  <a:gd name="connsiteY60" fmla="*/ 93114 h 306869"/>
                  <a:gd name="connsiteX61" fmla="*/ 14107 w 396573"/>
                  <a:gd name="connsiteY61" fmla="*/ 86637 h 306869"/>
                  <a:gd name="connsiteX62" fmla="*/ 11754 w 396573"/>
                  <a:gd name="connsiteY62" fmla="*/ 72063 h 306869"/>
                  <a:gd name="connsiteX63" fmla="*/ 27432 w 396573"/>
                  <a:gd name="connsiteY63" fmla="*/ 45343 h 306869"/>
                  <a:gd name="connsiteX64" fmla="*/ 28994 w 396573"/>
                  <a:gd name="connsiteY64" fmla="*/ 7289 h 306869"/>
                  <a:gd name="connsiteX65" fmla="*/ 28994 w 396573"/>
                  <a:gd name="connsiteY65" fmla="*/ 811 h 306869"/>
                  <a:gd name="connsiteX66" fmla="*/ 65046 w 396573"/>
                  <a:gd name="connsiteY66" fmla="*/ 0 h 306869"/>
                  <a:gd name="connsiteX67" fmla="*/ 66618 w 396573"/>
                  <a:gd name="connsiteY67" fmla="*/ 2429 h 306869"/>
                  <a:gd name="connsiteX68" fmla="*/ 90125 w 396573"/>
                  <a:gd name="connsiteY68" fmla="*/ 24291 h 306869"/>
                  <a:gd name="connsiteX69" fmla="*/ 114424 w 396573"/>
                  <a:gd name="connsiteY69" fmla="*/ 27529 h 306869"/>
                  <a:gd name="connsiteX70" fmla="*/ 141075 w 396573"/>
                  <a:gd name="connsiteY70" fmla="*/ 48581 h 306869"/>
                  <a:gd name="connsiteX71" fmla="*/ 151266 w 396573"/>
                  <a:gd name="connsiteY71" fmla="*/ 62346 h 306869"/>
                  <a:gd name="connsiteX72" fmla="*/ 151266 w 396573"/>
                  <a:gd name="connsiteY72" fmla="*/ 80159 h 306869"/>
                  <a:gd name="connsiteX73" fmla="*/ 155962 w 396573"/>
                  <a:gd name="connsiteY73" fmla="*/ 86637 h 3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396573" h="306869">
                    <a:moveTo>
                      <a:pt x="155972" y="86636"/>
                    </a:moveTo>
                    <a:lnTo>
                      <a:pt x="166164" y="88255"/>
                    </a:lnTo>
                    <a:lnTo>
                      <a:pt x="183404" y="84207"/>
                    </a:lnTo>
                    <a:lnTo>
                      <a:pt x="188890" y="93923"/>
                    </a:lnTo>
                    <a:lnTo>
                      <a:pt x="195939" y="99591"/>
                    </a:lnTo>
                    <a:lnTo>
                      <a:pt x="204568" y="96352"/>
                    </a:lnTo>
                    <a:lnTo>
                      <a:pt x="213970" y="105258"/>
                    </a:lnTo>
                    <a:lnTo>
                      <a:pt x="234343" y="110116"/>
                    </a:lnTo>
                    <a:lnTo>
                      <a:pt x="240620" y="112545"/>
                    </a:lnTo>
                    <a:lnTo>
                      <a:pt x="246107" y="110926"/>
                    </a:lnTo>
                    <a:lnTo>
                      <a:pt x="261775" y="116594"/>
                    </a:lnTo>
                    <a:lnTo>
                      <a:pt x="267262" y="123072"/>
                    </a:lnTo>
                    <a:lnTo>
                      <a:pt x="279806" y="129549"/>
                    </a:lnTo>
                    <a:lnTo>
                      <a:pt x="283721" y="148171"/>
                    </a:lnTo>
                    <a:lnTo>
                      <a:pt x="304885" y="144123"/>
                    </a:lnTo>
                    <a:lnTo>
                      <a:pt x="308800" y="142504"/>
                    </a:lnTo>
                    <a:lnTo>
                      <a:pt x="339366" y="153030"/>
                    </a:lnTo>
                    <a:lnTo>
                      <a:pt x="358178" y="178130"/>
                    </a:lnTo>
                    <a:lnTo>
                      <a:pt x="358178" y="178940"/>
                    </a:lnTo>
                    <a:lnTo>
                      <a:pt x="340938" y="204850"/>
                    </a:lnTo>
                    <a:lnTo>
                      <a:pt x="352692" y="206470"/>
                    </a:lnTo>
                    <a:lnTo>
                      <a:pt x="356606" y="215375"/>
                    </a:lnTo>
                    <a:lnTo>
                      <a:pt x="344853" y="218615"/>
                    </a:lnTo>
                    <a:lnTo>
                      <a:pt x="346424" y="223473"/>
                    </a:lnTo>
                    <a:lnTo>
                      <a:pt x="347205" y="229140"/>
                    </a:lnTo>
                    <a:lnTo>
                      <a:pt x="358178" y="235618"/>
                    </a:lnTo>
                    <a:lnTo>
                      <a:pt x="362093" y="246143"/>
                    </a:lnTo>
                    <a:lnTo>
                      <a:pt x="379333" y="255860"/>
                    </a:lnTo>
                    <a:lnTo>
                      <a:pt x="383257" y="261528"/>
                    </a:lnTo>
                    <a:lnTo>
                      <a:pt x="381685" y="273673"/>
                    </a:lnTo>
                    <a:lnTo>
                      <a:pt x="395792" y="277721"/>
                    </a:lnTo>
                    <a:lnTo>
                      <a:pt x="396573" y="287438"/>
                    </a:lnTo>
                    <a:lnTo>
                      <a:pt x="371494" y="306060"/>
                    </a:lnTo>
                    <a:lnTo>
                      <a:pt x="362093" y="296344"/>
                    </a:lnTo>
                    <a:lnTo>
                      <a:pt x="342500" y="305251"/>
                    </a:lnTo>
                    <a:lnTo>
                      <a:pt x="340928" y="306870"/>
                    </a:lnTo>
                    <a:lnTo>
                      <a:pt x="340928" y="306870"/>
                    </a:lnTo>
                    <a:lnTo>
                      <a:pt x="261775" y="293105"/>
                    </a:lnTo>
                    <a:lnTo>
                      <a:pt x="207693" y="283389"/>
                    </a:lnTo>
                    <a:lnTo>
                      <a:pt x="163801" y="304441"/>
                    </a:lnTo>
                    <a:lnTo>
                      <a:pt x="164582" y="293105"/>
                    </a:lnTo>
                    <a:lnTo>
                      <a:pt x="159887" y="287438"/>
                    </a:lnTo>
                    <a:lnTo>
                      <a:pt x="164582" y="275293"/>
                    </a:lnTo>
                    <a:lnTo>
                      <a:pt x="158315" y="270434"/>
                    </a:lnTo>
                    <a:lnTo>
                      <a:pt x="159887" y="264766"/>
                    </a:lnTo>
                    <a:lnTo>
                      <a:pt x="170069" y="247763"/>
                    </a:lnTo>
                    <a:lnTo>
                      <a:pt x="147342" y="242905"/>
                    </a:lnTo>
                    <a:lnTo>
                      <a:pt x="129321" y="246143"/>
                    </a:lnTo>
                    <a:lnTo>
                      <a:pt x="114424" y="227521"/>
                    </a:lnTo>
                    <a:lnTo>
                      <a:pt x="111290" y="215375"/>
                    </a:lnTo>
                    <a:lnTo>
                      <a:pt x="116777" y="208089"/>
                    </a:lnTo>
                    <a:lnTo>
                      <a:pt x="106585" y="191086"/>
                    </a:lnTo>
                    <a:lnTo>
                      <a:pt x="74457" y="191895"/>
                    </a:lnTo>
                    <a:lnTo>
                      <a:pt x="44672" y="169225"/>
                    </a:lnTo>
                    <a:lnTo>
                      <a:pt x="15678" y="163558"/>
                    </a:lnTo>
                    <a:lnTo>
                      <a:pt x="15678" y="164367"/>
                    </a:lnTo>
                    <a:lnTo>
                      <a:pt x="0" y="131980"/>
                    </a:lnTo>
                    <a:lnTo>
                      <a:pt x="2353" y="117406"/>
                    </a:lnTo>
                    <a:lnTo>
                      <a:pt x="2353" y="116596"/>
                    </a:lnTo>
                    <a:lnTo>
                      <a:pt x="2353" y="104450"/>
                    </a:lnTo>
                    <a:lnTo>
                      <a:pt x="9401" y="93114"/>
                    </a:lnTo>
                    <a:lnTo>
                      <a:pt x="14107" y="86637"/>
                    </a:lnTo>
                    <a:lnTo>
                      <a:pt x="11754" y="72063"/>
                    </a:lnTo>
                    <a:lnTo>
                      <a:pt x="27432" y="45343"/>
                    </a:lnTo>
                    <a:lnTo>
                      <a:pt x="28994" y="7289"/>
                    </a:lnTo>
                    <a:lnTo>
                      <a:pt x="28994" y="811"/>
                    </a:lnTo>
                    <a:lnTo>
                      <a:pt x="65046" y="0"/>
                    </a:lnTo>
                    <a:lnTo>
                      <a:pt x="66618" y="2429"/>
                    </a:lnTo>
                    <a:lnTo>
                      <a:pt x="90125" y="24291"/>
                    </a:lnTo>
                    <a:lnTo>
                      <a:pt x="114424" y="27529"/>
                    </a:lnTo>
                    <a:lnTo>
                      <a:pt x="141075" y="48581"/>
                    </a:lnTo>
                    <a:lnTo>
                      <a:pt x="151266" y="62346"/>
                    </a:lnTo>
                    <a:lnTo>
                      <a:pt x="151266" y="80159"/>
                    </a:lnTo>
                    <a:lnTo>
                      <a:pt x="155962" y="86637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9" name="Forma Livre: Forma 298">
                <a:extLst>
                  <a:ext uri="{FF2B5EF4-FFF2-40B4-BE49-F238E27FC236}">
                    <a16:creationId xmlns:a16="http://schemas.microsoft.com/office/drawing/2014/main" id="{08E5FD15-5B4A-EAD5-ADE6-1B5F4F5394A1}"/>
                  </a:ext>
                </a:extLst>
              </p:cNvPr>
              <p:cNvSpPr/>
              <p:nvPr/>
            </p:nvSpPr>
            <p:spPr>
              <a:xfrm>
                <a:off x="6150721" y="2402003"/>
                <a:ext cx="268042" cy="244528"/>
              </a:xfrm>
              <a:custGeom>
                <a:avLst/>
                <a:gdLst>
                  <a:gd name="connsiteX0" fmla="*/ 253146 w 268042"/>
                  <a:gd name="connsiteY0" fmla="*/ 40484 h 244528"/>
                  <a:gd name="connsiteX1" fmla="*/ 253146 w 268042"/>
                  <a:gd name="connsiteY1" fmla="*/ 42104 h 244528"/>
                  <a:gd name="connsiteX2" fmla="*/ 254718 w 268042"/>
                  <a:gd name="connsiteY2" fmla="*/ 42104 h 244528"/>
                  <a:gd name="connsiteX3" fmla="*/ 254718 w 268042"/>
                  <a:gd name="connsiteY3" fmla="*/ 43724 h 244528"/>
                  <a:gd name="connsiteX4" fmla="*/ 252365 w 268042"/>
                  <a:gd name="connsiteY4" fmla="*/ 68014 h 244528"/>
                  <a:gd name="connsiteX5" fmla="*/ 268043 w 268042"/>
                  <a:gd name="connsiteY5" fmla="*/ 87446 h 244528"/>
                  <a:gd name="connsiteX6" fmla="*/ 235125 w 268042"/>
                  <a:gd name="connsiteY6" fmla="*/ 79350 h 244528"/>
                  <a:gd name="connsiteX7" fmla="*/ 221799 w 268042"/>
                  <a:gd name="connsiteY7" fmla="*/ 140076 h 244528"/>
                  <a:gd name="connsiteX8" fmla="*/ 213179 w 268042"/>
                  <a:gd name="connsiteY8" fmla="*/ 178940 h 244528"/>
                  <a:gd name="connsiteX9" fmla="*/ 212398 w 268042"/>
                  <a:gd name="connsiteY9" fmla="*/ 178940 h 244528"/>
                  <a:gd name="connsiteX10" fmla="*/ 148133 w 268042"/>
                  <a:gd name="connsiteY10" fmla="*/ 244529 h 244528"/>
                  <a:gd name="connsiteX11" fmla="*/ 145780 w 268042"/>
                  <a:gd name="connsiteY11" fmla="*/ 240481 h 244528"/>
                  <a:gd name="connsiteX12" fmla="*/ 125397 w 268042"/>
                  <a:gd name="connsiteY12" fmla="*/ 226707 h 244528"/>
                  <a:gd name="connsiteX13" fmla="*/ 119910 w 268042"/>
                  <a:gd name="connsiteY13" fmla="*/ 221850 h 244528"/>
                  <a:gd name="connsiteX14" fmla="*/ 113643 w 268042"/>
                  <a:gd name="connsiteY14" fmla="*/ 225088 h 244528"/>
                  <a:gd name="connsiteX15" fmla="*/ 105804 w 268042"/>
                  <a:gd name="connsiteY15" fmla="*/ 212134 h 244528"/>
                  <a:gd name="connsiteX16" fmla="*/ 101889 w 268042"/>
                  <a:gd name="connsiteY16" fmla="*/ 213753 h 244528"/>
                  <a:gd name="connsiteX17" fmla="*/ 87002 w 268042"/>
                  <a:gd name="connsiteY17" fmla="*/ 214563 h 244528"/>
                  <a:gd name="connsiteX18" fmla="*/ 66618 w 268042"/>
                  <a:gd name="connsiteY18" fmla="*/ 203228 h 244528"/>
                  <a:gd name="connsiteX19" fmla="*/ 9411 w 268042"/>
                  <a:gd name="connsiteY19" fmla="*/ 200799 h 244528"/>
                  <a:gd name="connsiteX20" fmla="*/ 0 w 268042"/>
                  <a:gd name="connsiteY20" fmla="*/ 193513 h 244528"/>
                  <a:gd name="connsiteX21" fmla="*/ 14897 w 268042"/>
                  <a:gd name="connsiteY21" fmla="*/ 180559 h 244528"/>
                  <a:gd name="connsiteX22" fmla="*/ 18812 w 268042"/>
                  <a:gd name="connsiteY22" fmla="*/ 165986 h 244528"/>
                  <a:gd name="connsiteX23" fmla="*/ 20384 w 268042"/>
                  <a:gd name="connsiteY23" fmla="*/ 158699 h 244528"/>
                  <a:gd name="connsiteX24" fmla="*/ 48597 w 268042"/>
                  <a:gd name="connsiteY24" fmla="*/ 134407 h 244528"/>
                  <a:gd name="connsiteX25" fmla="*/ 47025 w 268042"/>
                  <a:gd name="connsiteY25" fmla="*/ 124692 h 244528"/>
                  <a:gd name="connsiteX26" fmla="*/ 50949 w 268042"/>
                  <a:gd name="connsiteY26" fmla="*/ 119834 h 244528"/>
                  <a:gd name="connsiteX27" fmla="*/ 52511 w 268042"/>
                  <a:gd name="connsiteY27" fmla="*/ 120644 h 244528"/>
                  <a:gd name="connsiteX28" fmla="*/ 54864 w 268042"/>
                  <a:gd name="connsiteY28" fmla="*/ 118214 h 244528"/>
                  <a:gd name="connsiteX29" fmla="*/ 60350 w 268042"/>
                  <a:gd name="connsiteY29" fmla="*/ 114974 h 244528"/>
                  <a:gd name="connsiteX30" fmla="*/ 85430 w 268042"/>
                  <a:gd name="connsiteY30" fmla="*/ 119833 h 244528"/>
                  <a:gd name="connsiteX31" fmla="*/ 88564 w 268042"/>
                  <a:gd name="connsiteY31" fmla="*/ 116594 h 244528"/>
                  <a:gd name="connsiteX32" fmla="*/ 73676 w 268042"/>
                  <a:gd name="connsiteY32" fmla="*/ 99591 h 244528"/>
                  <a:gd name="connsiteX33" fmla="*/ 73676 w 268042"/>
                  <a:gd name="connsiteY33" fmla="*/ 99591 h 244528"/>
                  <a:gd name="connsiteX34" fmla="*/ 73676 w 268042"/>
                  <a:gd name="connsiteY34" fmla="*/ 99591 h 244528"/>
                  <a:gd name="connsiteX35" fmla="*/ 81515 w 268042"/>
                  <a:gd name="connsiteY35" fmla="*/ 88256 h 244528"/>
                  <a:gd name="connsiteX36" fmla="*/ 104242 w 268042"/>
                  <a:gd name="connsiteY36" fmla="*/ 78539 h 244528"/>
                  <a:gd name="connsiteX37" fmla="*/ 119129 w 268042"/>
                  <a:gd name="connsiteY37" fmla="*/ 56679 h 244528"/>
                  <a:gd name="connsiteX38" fmla="*/ 134807 w 268042"/>
                  <a:gd name="connsiteY38" fmla="*/ 36436 h 244528"/>
                  <a:gd name="connsiteX39" fmla="*/ 153619 w 268042"/>
                  <a:gd name="connsiteY39" fmla="*/ 29149 h 244528"/>
                  <a:gd name="connsiteX40" fmla="*/ 201426 w 268042"/>
                  <a:gd name="connsiteY40" fmla="*/ 23481 h 244528"/>
                  <a:gd name="connsiteX41" fmla="*/ 224152 w 268042"/>
                  <a:gd name="connsiteY41" fmla="*/ 0 h 244528"/>
                  <a:gd name="connsiteX42" fmla="*/ 237477 w 268042"/>
                  <a:gd name="connsiteY42" fmla="*/ 2430 h 244528"/>
                  <a:gd name="connsiteX43" fmla="*/ 242964 w 268042"/>
                  <a:gd name="connsiteY43" fmla="*/ 11337 h 244528"/>
                  <a:gd name="connsiteX44" fmla="*/ 242964 w 268042"/>
                  <a:gd name="connsiteY44" fmla="*/ 28340 h 244528"/>
                  <a:gd name="connsiteX45" fmla="*/ 249231 w 268042"/>
                  <a:gd name="connsiteY45" fmla="*/ 30769 h 244528"/>
                  <a:gd name="connsiteX46" fmla="*/ 253146 w 268042"/>
                  <a:gd name="connsiteY46" fmla="*/ 30769 h 244528"/>
                  <a:gd name="connsiteX47" fmla="*/ 254718 w 268042"/>
                  <a:gd name="connsiteY47" fmla="*/ 41295 h 244528"/>
                  <a:gd name="connsiteX48" fmla="*/ 253146 w 268042"/>
                  <a:gd name="connsiteY48" fmla="*/ 40484 h 244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68042" h="244528">
                    <a:moveTo>
                      <a:pt x="253146" y="40484"/>
                    </a:moveTo>
                    <a:lnTo>
                      <a:pt x="253146" y="42104"/>
                    </a:lnTo>
                    <a:lnTo>
                      <a:pt x="254718" y="42104"/>
                    </a:lnTo>
                    <a:lnTo>
                      <a:pt x="254718" y="43724"/>
                    </a:lnTo>
                    <a:lnTo>
                      <a:pt x="252365" y="68014"/>
                    </a:lnTo>
                    <a:lnTo>
                      <a:pt x="268043" y="87446"/>
                    </a:lnTo>
                    <a:lnTo>
                      <a:pt x="235125" y="79350"/>
                    </a:lnTo>
                    <a:lnTo>
                      <a:pt x="221799" y="140076"/>
                    </a:lnTo>
                    <a:lnTo>
                      <a:pt x="213179" y="178940"/>
                    </a:lnTo>
                    <a:lnTo>
                      <a:pt x="212398" y="178940"/>
                    </a:lnTo>
                    <a:lnTo>
                      <a:pt x="148133" y="244529"/>
                    </a:lnTo>
                    <a:lnTo>
                      <a:pt x="145780" y="240481"/>
                    </a:lnTo>
                    <a:lnTo>
                      <a:pt x="125397" y="226707"/>
                    </a:lnTo>
                    <a:lnTo>
                      <a:pt x="119910" y="221850"/>
                    </a:lnTo>
                    <a:lnTo>
                      <a:pt x="113643" y="225088"/>
                    </a:lnTo>
                    <a:lnTo>
                      <a:pt x="105804" y="212134"/>
                    </a:lnTo>
                    <a:lnTo>
                      <a:pt x="101889" y="213753"/>
                    </a:lnTo>
                    <a:lnTo>
                      <a:pt x="87002" y="214563"/>
                    </a:lnTo>
                    <a:lnTo>
                      <a:pt x="66618" y="203228"/>
                    </a:lnTo>
                    <a:lnTo>
                      <a:pt x="9411" y="200799"/>
                    </a:lnTo>
                    <a:lnTo>
                      <a:pt x="0" y="193513"/>
                    </a:lnTo>
                    <a:lnTo>
                      <a:pt x="14897" y="180559"/>
                    </a:lnTo>
                    <a:lnTo>
                      <a:pt x="18812" y="165986"/>
                    </a:lnTo>
                    <a:lnTo>
                      <a:pt x="20384" y="158699"/>
                    </a:lnTo>
                    <a:lnTo>
                      <a:pt x="48597" y="134407"/>
                    </a:lnTo>
                    <a:lnTo>
                      <a:pt x="47025" y="124692"/>
                    </a:lnTo>
                    <a:lnTo>
                      <a:pt x="50949" y="119834"/>
                    </a:lnTo>
                    <a:lnTo>
                      <a:pt x="52511" y="120644"/>
                    </a:lnTo>
                    <a:lnTo>
                      <a:pt x="54864" y="118214"/>
                    </a:lnTo>
                    <a:lnTo>
                      <a:pt x="60350" y="114974"/>
                    </a:lnTo>
                    <a:lnTo>
                      <a:pt x="85430" y="119833"/>
                    </a:lnTo>
                    <a:lnTo>
                      <a:pt x="88564" y="116594"/>
                    </a:lnTo>
                    <a:lnTo>
                      <a:pt x="73676" y="99591"/>
                    </a:lnTo>
                    <a:lnTo>
                      <a:pt x="73676" y="99591"/>
                    </a:lnTo>
                    <a:lnTo>
                      <a:pt x="73676" y="99591"/>
                    </a:lnTo>
                    <a:lnTo>
                      <a:pt x="81515" y="88256"/>
                    </a:lnTo>
                    <a:lnTo>
                      <a:pt x="104242" y="78539"/>
                    </a:lnTo>
                    <a:lnTo>
                      <a:pt x="119129" y="56679"/>
                    </a:lnTo>
                    <a:lnTo>
                      <a:pt x="134807" y="36436"/>
                    </a:lnTo>
                    <a:lnTo>
                      <a:pt x="153619" y="29149"/>
                    </a:lnTo>
                    <a:lnTo>
                      <a:pt x="201426" y="23481"/>
                    </a:lnTo>
                    <a:lnTo>
                      <a:pt x="224152" y="0"/>
                    </a:lnTo>
                    <a:lnTo>
                      <a:pt x="237477" y="2430"/>
                    </a:lnTo>
                    <a:lnTo>
                      <a:pt x="242964" y="11337"/>
                    </a:lnTo>
                    <a:lnTo>
                      <a:pt x="242964" y="28340"/>
                    </a:lnTo>
                    <a:lnTo>
                      <a:pt x="249231" y="30769"/>
                    </a:lnTo>
                    <a:lnTo>
                      <a:pt x="253146" y="30769"/>
                    </a:lnTo>
                    <a:lnTo>
                      <a:pt x="254718" y="41295"/>
                    </a:lnTo>
                    <a:lnTo>
                      <a:pt x="253146" y="40484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0" name="Forma Livre: Forma 299">
                <a:extLst>
                  <a:ext uri="{FF2B5EF4-FFF2-40B4-BE49-F238E27FC236}">
                    <a16:creationId xmlns:a16="http://schemas.microsoft.com/office/drawing/2014/main" id="{373D2542-D37A-B109-8B66-A0E3BE833934}"/>
                  </a:ext>
                </a:extLst>
              </p:cNvPr>
              <p:cNvSpPr/>
              <p:nvPr/>
            </p:nvSpPr>
            <p:spPr>
              <a:xfrm>
                <a:off x="6733041" y="2031169"/>
                <a:ext cx="212388" cy="246143"/>
              </a:xfrm>
              <a:custGeom>
                <a:avLst/>
                <a:gdLst>
                  <a:gd name="connsiteX0" fmla="*/ 119911 w 212388"/>
                  <a:gd name="connsiteY0" fmla="*/ 0 h 246143"/>
                  <a:gd name="connsiteX1" fmla="*/ 126968 w 212388"/>
                  <a:gd name="connsiteY1" fmla="*/ 13765 h 246143"/>
                  <a:gd name="connsiteX2" fmla="*/ 148124 w 212388"/>
                  <a:gd name="connsiteY2" fmla="*/ 31577 h 246143"/>
                  <a:gd name="connsiteX3" fmla="*/ 185747 w 212388"/>
                  <a:gd name="connsiteY3" fmla="*/ 23481 h 246143"/>
                  <a:gd name="connsiteX4" fmla="*/ 203768 w 212388"/>
                  <a:gd name="connsiteY4" fmla="*/ 31577 h 246143"/>
                  <a:gd name="connsiteX5" fmla="*/ 205340 w 212388"/>
                  <a:gd name="connsiteY5" fmla="*/ 50201 h 246143"/>
                  <a:gd name="connsiteX6" fmla="*/ 212389 w 212388"/>
                  <a:gd name="connsiteY6" fmla="*/ 54249 h 246143"/>
                  <a:gd name="connsiteX7" fmla="*/ 206902 w 212388"/>
                  <a:gd name="connsiteY7" fmla="*/ 59916 h 246143"/>
                  <a:gd name="connsiteX8" fmla="*/ 209255 w 212388"/>
                  <a:gd name="connsiteY8" fmla="*/ 69633 h 246143"/>
                  <a:gd name="connsiteX9" fmla="*/ 192014 w 212388"/>
                  <a:gd name="connsiteY9" fmla="*/ 136836 h 246143"/>
                  <a:gd name="connsiteX10" fmla="*/ 189662 w 212388"/>
                  <a:gd name="connsiteY10" fmla="*/ 146553 h 246143"/>
                  <a:gd name="connsiteX11" fmla="*/ 189662 w 212388"/>
                  <a:gd name="connsiteY11" fmla="*/ 150601 h 246143"/>
                  <a:gd name="connsiteX12" fmla="*/ 186528 w 212388"/>
                  <a:gd name="connsiteY12" fmla="*/ 157888 h 246143"/>
                  <a:gd name="connsiteX13" fmla="*/ 174774 w 212388"/>
                  <a:gd name="connsiteY13" fmla="*/ 165985 h 246143"/>
                  <a:gd name="connsiteX14" fmla="*/ 157534 w 212388"/>
                  <a:gd name="connsiteY14" fmla="*/ 178130 h 246143"/>
                  <a:gd name="connsiteX15" fmla="*/ 128531 w 212388"/>
                  <a:gd name="connsiteY15" fmla="*/ 204040 h 246143"/>
                  <a:gd name="connsiteX16" fmla="*/ 96403 w 212388"/>
                  <a:gd name="connsiteY16" fmla="*/ 246143 h 246143"/>
                  <a:gd name="connsiteX17" fmla="*/ 94831 w 212388"/>
                  <a:gd name="connsiteY17" fmla="*/ 246143 h 246143"/>
                  <a:gd name="connsiteX18" fmla="*/ 96403 w 212388"/>
                  <a:gd name="connsiteY18" fmla="*/ 230759 h 246143"/>
                  <a:gd name="connsiteX19" fmla="*/ 93259 w 212388"/>
                  <a:gd name="connsiteY19" fmla="*/ 210517 h 246143"/>
                  <a:gd name="connsiteX20" fmla="*/ 87773 w 212388"/>
                  <a:gd name="connsiteY20" fmla="*/ 204040 h 246143"/>
                  <a:gd name="connsiteX21" fmla="*/ 79943 w 212388"/>
                  <a:gd name="connsiteY21" fmla="*/ 203231 h 246143"/>
                  <a:gd name="connsiteX22" fmla="*/ 83077 w 212388"/>
                  <a:gd name="connsiteY22" fmla="*/ 196753 h 246143"/>
                  <a:gd name="connsiteX23" fmla="*/ 79153 w 212388"/>
                  <a:gd name="connsiteY23" fmla="*/ 191086 h 246143"/>
                  <a:gd name="connsiteX24" fmla="*/ 83077 w 212388"/>
                  <a:gd name="connsiteY24" fmla="*/ 182989 h 246143"/>
                  <a:gd name="connsiteX25" fmla="*/ 76019 w 212388"/>
                  <a:gd name="connsiteY25" fmla="*/ 181369 h 246143"/>
                  <a:gd name="connsiteX26" fmla="*/ 69752 w 212388"/>
                  <a:gd name="connsiteY26" fmla="*/ 178941 h 246143"/>
                  <a:gd name="connsiteX27" fmla="*/ 39967 w 212388"/>
                  <a:gd name="connsiteY27" fmla="*/ 138456 h 246143"/>
                  <a:gd name="connsiteX28" fmla="*/ 0 w 212388"/>
                  <a:gd name="connsiteY28" fmla="*/ 113356 h 246143"/>
                  <a:gd name="connsiteX29" fmla="*/ 9401 w 212388"/>
                  <a:gd name="connsiteY29" fmla="*/ 106069 h 246143"/>
                  <a:gd name="connsiteX30" fmla="*/ 10973 w 212388"/>
                  <a:gd name="connsiteY30" fmla="*/ 93115 h 246143"/>
                  <a:gd name="connsiteX31" fmla="*/ 21946 w 212388"/>
                  <a:gd name="connsiteY31" fmla="*/ 85827 h 246143"/>
                  <a:gd name="connsiteX32" fmla="*/ 29785 w 212388"/>
                  <a:gd name="connsiteY32" fmla="*/ 70443 h 246143"/>
                  <a:gd name="connsiteX33" fmla="*/ 32128 w 212388"/>
                  <a:gd name="connsiteY33" fmla="*/ 64776 h 246143"/>
                  <a:gd name="connsiteX34" fmla="*/ 36052 w 212388"/>
                  <a:gd name="connsiteY34" fmla="*/ 59107 h 246143"/>
                  <a:gd name="connsiteX35" fmla="*/ 47025 w 212388"/>
                  <a:gd name="connsiteY35" fmla="*/ 54250 h 246143"/>
                  <a:gd name="connsiteX36" fmla="*/ 30566 w 212388"/>
                  <a:gd name="connsiteY36" fmla="*/ 13766 h 246143"/>
                  <a:gd name="connsiteX37" fmla="*/ 48587 w 212388"/>
                  <a:gd name="connsiteY37" fmla="*/ 8907 h 246143"/>
                  <a:gd name="connsiteX38" fmla="*/ 57208 w 212388"/>
                  <a:gd name="connsiteY38" fmla="*/ 4859 h 246143"/>
                  <a:gd name="connsiteX39" fmla="*/ 74457 w 212388"/>
                  <a:gd name="connsiteY39" fmla="*/ 3239 h 246143"/>
                  <a:gd name="connsiteX40" fmla="*/ 102670 w 212388"/>
                  <a:gd name="connsiteY40" fmla="*/ 4859 h 246143"/>
                  <a:gd name="connsiteX41" fmla="*/ 119911 w 212388"/>
                  <a:gd name="connsiteY41" fmla="*/ 1 h 246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12388" h="246143">
                    <a:moveTo>
                      <a:pt x="119911" y="0"/>
                    </a:moveTo>
                    <a:lnTo>
                      <a:pt x="126968" y="13765"/>
                    </a:lnTo>
                    <a:lnTo>
                      <a:pt x="148124" y="31577"/>
                    </a:lnTo>
                    <a:lnTo>
                      <a:pt x="185747" y="23481"/>
                    </a:lnTo>
                    <a:lnTo>
                      <a:pt x="203768" y="31577"/>
                    </a:lnTo>
                    <a:lnTo>
                      <a:pt x="205340" y="50201"/>
                    </a:lnTo>
                    <a:lnTo>
                      <a:pt x="212389" y="54249"/>
                    </a:lnTo>
                    <a:lnTo>
                      <a:pt x="206902" y="59916"/>
                    </a:lnTo>
                    <a:lnTo>
                      <a:pt x="209255" y="69633"/>
                    </a:lnTo>
                    <a:lnTo>
                      <a:pt x="192014" y="136836"/>
                    </a:lnTo>
                    <a:lnTo>
                      <a:pt x="189662" y="146553"/>
                    </a:lnTo>
                    <a:lnTo>
                      <a:pt x="189662" y="150601"/>
                    </a:lnTo>
                    <a:lnTo>
                      <a:pt x="186528" y="157888"/>
                    </a:lnTo>
                    <a:lnTo>
                      <a:pt x="174774" y="165985"/>
                    </a:lnTo>
                    <a:lnTo>
                      <a:pt x="157534" y="178130"/>
                    </a:lnTo>
                    <a:lnTo>
                      <a:pt x="128531" y="204040"/>
                    </a:lnTo>
                    <a:lnTo>
                      <a:pt x="96403" y="246143"/>
                    </a:lnTo>
                    <a:lnTo>
                      <a:pt x="94831" y="246143"/>
                    </a:lnTo>
                    <a:lnTo>
                      <a:pt x="96403" y="230759"/>
                    </a:lnTo>
                    <a:lnTo>
                      <a:pt x="93259" y="210517"/>
                    </a:lnTo>
                    <a:lnTo>
                      <a:pt x="87773" y="204040"/>
                    </a:lnTo>
                    <a:lnTo>
                      <a:pt x="79943" y="203231"/>
                    </a:lnTo>
                    <a:lnTo>
                      <a:pt x="83077" y="196753"/>
                    </a:lnTo>
                    <a:lnTo>
                      <a:pt x="79153" y="191086"/>
                    </a:lnTo>
                    <a:lnTo>
                      <a:pt x="83077" y="182989"/>
                    </a:lnTo>
                    <a:lnTo>
                      <a:pt x="76019" y="181369"/>
                    </a:lnTo>
                    <a:lnTo>
                      <a:pt x="69752" y="178941"/>
                    </a:lnTo>
                    <a:lnTo>
                      <a:pt x="39967" y="138456"/>
                    </a:lnTo>
                    <a:lnTo>
                      <a:pt x="0" y="113356"/>
                    </a:lnTo>
                    <a:lnTo>
                      <a:pt x="9401" y="106069"/>
                    </a:lnTo>
                    <a:lnTo>
                      <a:pt x="10973" y="93115"/>
                    </a:lnTo>
                    <a:lnTo>
                      <a:pt x="21946" y="85827"/>
                    </a:lnTo>
                    <a:lnTo>
                      <a:pt x="29785" y="70443"/>
                    </a:lnTo>
                    <a:lnTo>
                      <a:pt x="32128" y="64776"/>
                    </a:lnTo>
                    <a:lnTo>
                      <a:pt x="36052" y="59107"/>
                    </a:lnTo>
                    <a:lnTo>
                      <a:pt x="47025" y="54250"/>
                    </a:lnTo>
                    <a:lnTo>
                      <a:pt x="30566" y="13766"/>
                    </a:lnTo>
                    <a:lnTo>
                      <a:pt x="48587" y="8907"/>
                    </a:lnTo>
                    <a:lnTo>
                      <a:pt x="57208" y="4859"/>
                    </a:lnTo>
                    <a:lnTo>
                      <a:pt x="74457" y="3239"/>
                    </a:lnTo>
                    <a:lnTo>
                      <a:pt x="102670" y="4859"/>
                    </a:lnTo>
                    <a:lnTo>
                      <a:pt x="119911" y="1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1" name="Forma Livre: Forma 300">
                <a:extLst>
                  <a:ext uri="{FF2B5EF4-FFF2-40B4-BE49-F238E27FC236}">
                    <a16:creationId xmlns:a16="http://schemas.microsoft.com/office/drawing/2014/main" id="{BB19EDBE-C521-AA12-09B4-E83F1F26FB98}"/>
                  </a:ext>
                </a:extLst>
              </p:cNvPr>
              <p:cNvSpPr/>
              <p:nvPr/>
            </p:nvSpPr>
            <p:spPr>
              <a:xfrm>
                <a:off x="6827873" y="2027929"/>
                <a:ext cx="565080" cy="497953"/>
              </a:xfrm>
              <a:custGeom>
                <a:avLst/>
                <a:gdLst>
                  <a:gd name="connsiteX0" fmla="*/ 137150 w 565080"/>
                  <a:gd name="connsiteY0" fmla="*/ 17815 h 497953"/>
                  <a:gd name="connsiteX1" fmla="*/ 138722 w 565080"/>
                  <a:gd name="connsiteY1" fmla="*/ 21863 h 497953"/>
                  <a:gd name="connsiteX2" fmla="*/ 178689 w 565080"/>
                  <a:gd name="connsiteY2" fmla="*/ 16195 h 497953"/>
                  <a:gd name="connsiteX3" fmla="*/ 190452 w 565080"/>
                  <a:gd name="connsiteY3" fmla="*/ 30770 h 497953"/>
                  <a:gd name="connsiteX4" fmla="*/ 213179 w 565080"/>
                  <a:gd name="connsiteY4" fmla="*/ 56679 h 497953"/>
                  <a:gd name="connsiteX5" fmla="*/ 225714 w 565080"/>
                  <a:gd name="connsiteY5" fmla="*/ 55060 h 497953"/>
                  <a:gd name="connsiteX6" fmla="*/ 239820 w 565080"/>
                  <a:gd name="connsiteY6" fmla="*/ 53441 h 497953"/>
                  <a:gd name="connsiteX7" fmla="*/ 268824 w 565080"/>
                  <a:gd name="connsiteY7" fmla="*/ 59108 h 497953"/>
                  <a:gd name="connsiteX8" fmla="*/ 298609 w 565080"/>
                  <a:gd name="connsiteY8" fmla="*/ 81780 h 497953"/>
                  <a:gd name="connsiteX9" fmla="*/ 330736 w 565080"/>
                  <a:gd name="connsiteY9" fmla="*/ 80969 h 497953"/>
                  <a:gd name="connsiteX10" fmla="*/ 340928 w 565080"/>
                  <a:gd name="connsiteY10" fmla="*/ 97972 h 497953"/>
                  <a:gd name="connsiteX11" fmla="*/ 335442 w 565080"/>
                  <a:gd name="connsiteY11" fmla="*/ 105259 h 497953"/>
                  <a:gd name="connsiteX12" fmla="*/ 338575 w 565080"/>
                  <a:gd name="connsiteY12" fmla="*/ 117404 h 497953"/>
                  <a:gd name="connsiteX13" fmla="*/ 353463 w 565080"/>
                  <a:gd name="connsiteY13" fmla="*/ 136027 h 497953"/>
                  <a:gd name="connsiteX14" fmla="*/ 371494 w 565080"/>
                  <a:gd name="connsiteY14" fmla="*/ 132788 h 497953"/>
                  <a:gd name="connsiteX15" fmla="*/ 394221 w 565080"/>
                  <a:gd name="connsiteY15" fmla="*/ 137647 h 497953"/>
                  <a:gd name="connsiteX16" fmla="*/ 384029 w 565080"/>
                  <a:gd name="connsiteY16" fmla="*/ 154650 h 497953"/>
                  <a:gd name="connsiteX17" fmla="*/ 382467 w 565080"/>
                  <a:gd name="connsiteY17" fmla="*/ 160317 h 497953"/>
                  <a:gd name="connsiteX18" fmla="*/ 388734 w 565080"/>
                  <a:gd name="connsiteY18" fmla="*/ 165176 h 497953"/>
                  <a:gd name="connsiteX19" fmla="*/ 384029 w 565080"/>
                  <a:gd name="connsiteY19" fmla="*/ 177321 h 497953"/>
                  <a:gd name="connsiteX20" fmla="*/ 388734 w 565080"/>
                  <a:gd name="connsiteY20" fmla="*/ 182989 h 497953"/>
                  <a:gd name="connsiteX21" fmla="*/ 387953 w 565080"/>
                  <a:gd name="connsiteY21" fmla="*/ 194324 h 497953"/>
                  <a:gd name="connsiteX22" fmla="*/ 431844 w 565080"/>
                  <a:gd name="connsiteY22" fmla="*/ 173272 h 497953"/>
                  <a:gd name="connsiteX23" fmla="*/ 485917 w 565080"/>
                  <a:gd name="connsiteY23" fmla="*/ 182989 h 497953"/>
                  <a:gd name="connsiteX24" fmla="*/ 565080 w 565080"/>
                  <a:gd name="connsiteY24" fmla="*/ 196753 h 497953"/>
                  <a:gd name="connsiteX25" fmla="*/ 559594 w 565080"/>
                  <a:gd name="connsiteY25" fmla="*/ 198372 h 497953"/>
                  <a:gd name="connsiteX26" fmla="*/ 542353 w 565080"/>
                  <a:gd name="connsiteY26" fmla="*/ 205660 h 497953"/>
                  <a:gd name="connsiteX27" fmla="*/ 529028 w 565080"/>
                  <a:gd name="connsiteY27" fmla="*/ 207279 h 497953"/>
                  <a:gd name="connsiteX28" fmla="*/ 508654 w 565080"/>
                  <a:gd name="connsiteY28" fmla="*/ 224282 h 497953"/>
                  <a:gd name="connsiteX29" fmla="*/ 485137 w 565080"/>
                  <a:gd name="connsiteY29" fmla="*/ 225091 h 497953"/>
                  <a:gd name="connsiteX30" fmla="*/ 458495 w 565080"/>
                  <a:gd name="connsiteY30" fmla="*/ 244524 h 497953"/>
                  <a:gd name="connsiteX31" fmla="*/ 438112 w 565080"/>
                  <a:gd name="connsiteY31" fmla="*/ 251001 h 497953"/>
                  <a:gd name="connsiteX32" fmla="*/ 422443 w 565080"/>
                  <a:gd name="connsiteY32" fmla="*/ 269624 h 497953"/>
                  <a:gd name="connsiteX33" fmla="*/ 392659 w 565080"/>
                  <a:gd name="connsiteY33" fmla="*/ 293914 h 497953"/>
                  <a:gd name="connsiteX34" fmla="*/ 369141 w 565080"/>
                  <a:gd name="connsiteY34" fmla="*/ 321443 h 497953"/>
                  <a:gd name="connsiteX35" fmla="*/ 359740 w 565080"/>
                  <a:gd name="connsiteY35" fmla="*/ 340876 h 497953"/>
                  <a:gd name="connsiteX36" fmla="*/ 359740 w 565080"/>
                  <a:gd name="connsiteY36" fmla="*/ 342495 h 497953"/>
                  <a:gd name="connsiteX37" fmla="*/ 354253 w 565080"/>
                  <a:gd name="connsiteY37" fmla="*/ 359499 h 497953"/>
                  <a:gd name="connsiteX38" fmla="*/ 338575 w 565080"/>
                  <a:gd name="connsiteY38" fmla="*/ 378931 h 497953"/>
                  <a:gd name="connsiteX39" fmla="*/ 337013 w 565080"/>
                  <a:gd name="connsiteY39" fmla="*/ 400792 h 497953"/>
                  <a:gd name="connsiteX40" fmla="*/ 339366 w 565080"/>
                  <a:gd name="connsiteY40" fmla="*/ 410508 h 497953"/>
                  <a:gd name="connsiteX41" fmla="*/ 359740 w 565080"/>
                  <a:gd name="connsiteY41" fmla="*/ 431561 h 497953"/>
                  <a:gd name="connsiteX42" fmla="*/ 367579 w 565080"/>
                  <a:gd name="connsiteY42" fmla="*/ 455042 h 497953"/>
                  <a:gd name="connsiteX43" fmla="*/ 384820 w 565080"/>
                  <a:gd name="connsiteY43" fmla="*/ 474474 h 497953"/>
                  <a:gd name="connsiteX44" fmla="*/ 394221 w 565080"/>
                  <a:gd name="connsiteY44" fmla="*/ 484189 h 497953"/>
                  <a:gd name="connsiteX45" fmla="*/ 399707 w 565080"/>
                  <a:gd name="connsiteY45" fmla="*/ 497144 h 497953"/>
                  <a:gd name="connsiteX46" fmla="*/ 394221 w 565080"/>
                  <a:gd name="connsiteY46" fmla="*/ 497954 h 497953"/>
                  <a:gd name="connsiteX47" fmla="*/ 380114 w 565080"/>
                  <a:gd name="connsiteY47" fmla="*/ 482571 h 497953"/>
                  <a:gd name="connsiteX48" fmla="*/ 365227 w 565080"/>
                  <a:gd name="connsiteY48" fmla="*/ 481761 h 497953"/>
                  <a:gd name="connsiteX49" fmla="*/ 353473 w 565080"/>
                  <a:gd name="connsiteY49" fmla="*/ 487429 h 497953"/>
                  <a:gd name="connsiteX50" fmla="*/ 344852 w 565080"/>
                  <a:gd name="connsiteY50" fmla="*/ 492286 h 497953"/>
                  <a:gd name="connsiteX51" fmla="*/ 312715 w 565080"/>
                  <a:gd name="connsiteY51" fmla="*/ 472044 h 497953"/>
                  <a:gd name="connsiteX52" fmla="*/ 308800 w 565080"/>
                  <a:gd name="connsiteY52" fmla="*/ 464757 h 497953"/>
                  <a:gd name="connsiteX53" fmla="*/ 282149 w 565080"/>
                  <a:gd name="connsiteY53" fmla="*/ 459089 h 497953"/>
                  <a:gd name="connsiteX54" fmla="*/ 239830 w 565080"/>
                  <a:gd name="connsiteY54" fmla="*/ 404841 h 497953"/>
                  <a:gd name="connsiteX55" fmla="*/ 239830 w 565080"/>
                  <a:gd name="connsiteY55" fmla="*/ 405651 h 497953"/>
                  <a:gd name="connsiteX56" fmla="*/ 192024 w 565080"/>
                  <a:gd name="connsiteY56" fmla="*/ 342495 h 497953"/>
                  <a:gd name="connsiteX57" fmla="*/ 190452 w 565080"/>
                  <a:gd name="connsiteY57" fmla="*/ 343306 h 497953"/>
                  <a:gd name="connsiteX58" fmla="*/ 182613 w 565080"/>
                  <a:gd name="connsiteY58" fmla="*/ 332780 h 497953"/>
                  <a:gd name="connsiteX59" fmla="*/ 181051 w 565080"/>
                  <a:gd name="connsiteY59" fmla="*/ 334399 h 497953"/>
                  <a:gd name="connsiteX60" fmla="*/ 177126 w 565080"/>
                  <a:gd name="connsiteY60" fmla="*/ 340067 h 497953"/>
                  <a:gd name="connsiteX61" fmla="*/ 159886 w 565080"/>
                  <a:gd name="connsiteY61" fmla="*/ 337637 h 497953"/>
                  <a:gd name="connsiteX62" fmla="*/ 134807 w 565080"/>
                  <a:gd name="connsiteY62" fmla="*/ 345735 h 497953"/>
                  <a:gd name="connsiteX63" fmla="*/ 121482 w 565080"/>
                  <a:gd name="connsiteY63" fmla="*/ 364357 h 497953"/>
                  <a:gd name="connsiteX64" fmla="*/ 97183 w 565080"/>
                  <a:gd name="connsiteY64" fmla="*/ 374073 h 497953"/>
                  <a:gd name="connsiteX65" fmla="*/ 87782 w 565080"/>
                  <a:gd name="connsiteY65" fmla="*/ 374883 h 497953"/>
                  <a:gd name="connsiteX66" fmla="*/ 72104 w 565080"/>
                  <a:gd name="connsiteY66" fmla="*/ 382979 h 497953"/>
                  <a:gd name="connsiteX67" fmla="*/ 68189 w 565080"/>
                  <a:gd name="connsiteY67" fmla="*/ 387838 h 497953"/>
                  <a:gd name="connsiteX68" fmla="*/ 55645 w 565080"/>
                  <a:gd name="connsiteY68" fmla="*/ 387028 h 497953"/>
                  <a:gd name="connsiteX69" fmla="*/ 51730 w 565080"/>
                  <a:gd name="connsiteY69" fmla="*/ 395934 h 497953"/>
                  <a:gd name="connsiteX70" fmla="*/ 45462 w 565080"/>
                  <a:gd name="connsiteY70" fmla="*/ 396745 h 497953"/>
                  <a:gd name="connsiteX71" fmla="*/ 30566 w 565080"/>
                  <a:gd name="connsiteY71" fmla="*/ 382979 h 497953"/>
                  <a:gd name="connsiteX72" fmla="*/ 30566 w 565080"/>
                  <a:gd name="connsiteY72" fmla="*/ 361928 h 497953"/>
                  <a:gd name="connsiteX73" fmla="*/ 17250 w 565080"/>
                  <a:gd name="connsiteY73" fmla="*/ 340877 h 497953"/>
                  <a:gd name="connsiteX74" fmla="*/ 15678 w 565080"/>
                  <a:gd name="connsiteY74" fmla="*/ 332780 h 497953"/>
                  <a:gd name="connsiteX75" fmla="*/ 26651 w 565080"/>
                  <a:gd name="connsiteY75" fmla="*/ 323873 h 497953"/>
                  <a:gd name="connsiteX76" fmla="*/ 24298 w 565080"/>
                  <a:gd name="connsiteY76" fmla="*/ 316586 h 497953"/>
                  <a:gd name="connsiteX77" fmla="*/ 24298 w 565080"/>
                  <a:gd name="connsiteY77" fmla="*/ 314967 h 497953"/>
                  <a:gd name="connsiteX78" fmla="*/ 25079 w 565080"/>
                  <a:gd name="connsiteY78" fmla="*/ 278531 h 497953"/>
                  <a:gd name="connsiteX79" fmla="*/ 22727 w 565080"/>
                  <a:gd name="connsiteY79" fmla="*/ 262338 h 497953"/>
                  <a:gd name="connsiteX80" fmla="*/ 0 w 565080"/>
                  <a:gd name="connsiteY80" fmla="*/ 249383 h 497953"/>
                  <a:gd name="connsiteX81" fmla="*/ 1571 w 565080"/>
                  <a:gd name="connsiteY81" fmla="*/ 249383 h 497953"/>
                  <a:gd name="connsiteX82" fmla="*/ 33699 w 565080"/>
                  <a:gd name="connsiteY82" fmla="*/ 207279 h 497953"/>
                  <a:gd name="connsiteX83" fmla="*/ 62703 w 565080"/>
                  <a:gd name="connsiteY83" fmla="*/ 181369 h 497953"/>
                  <a:gd name="connsiteX84" fmla="*/ 79943 w 565080"/>
                  <a:gd name="connsiteY84" fmla="*/ 169224 h 497953"/>
                  <a:gd name="connsiteX85" fmla="*/ 91697 w 565080"/>
                  <a:gd name="connsiteY85" fmla="*/ 161127 h 497953"/>
                  <a:gd name="connsiteX86" fmla="*/ 94831 w 565080"/>
                  <a:gd name="connsiteY86" fmla="*/ 153840 h 497953"/>
                  <a:gd name="connsiteX87" fmla="*/ 94831 w 565080"/>
                  <a:gd name="connsiteY87" fmla="*/ 149791 h 497953"/>
                  <a:gd name="connsiteX88" fmla="*/ 97183 w 565080"/>
                  <a:gd name="connsiteY88" fmla="*/ 140076 h 497953"/>
                  <a:gd name="connsiteX89" fmla="*/ 114424 w 565080"/>
                  <a:gd name="connsiteY89" fmla="*/ 72872 h 497953"/>
                  <a:gd name="connsiteX90" fmla="*/ 112071 w 565080"/>
                  <a:gd name="connsiteY90" fmla="*/ 63156 h 497953"/>
                  <a:gd name="connsiteX91" fmla="*/ 117557 w 565080"/>
                  <a:gd name="connsiteY91" fmla="*/ 57488 h 497953"/>
                  <a:gd name="connsiteX92" fmla="*/ 110509 w 565080"/>
                  <a:gd name="connsiteY92" fmla="*/ 53439 h 497953"/>
                  <a:gd name="connsiteX93" fmla="*/ 108937 w 565080"/>
                  <a:gd name="connsiteY93" fmla="*/ 34817 h 497953"/>
                  <a:gd name="connsiteX94" fmla="*/ 123834 w 565080"/>
                  <a:gd name="connsiteY94" fmla="*/ 32388 h 497953"/>
                  <a:gd name="connsiteX95" fmla="*/ 121482 w 565080"/>
                  <a:gd name="connsiteY95" fmla="*/ 21052 h 497953"/>
                  <a:gd name="connsiteX96" fmla="*/ 130883 w 565080"/>
                  <a:gd name="connsiteY96" fmla="*/ 0 h 497953"/>
                  <a:gd name="connsiteX97" fmla="*/ 137150 w 565080"/>
                  <a:gd name="connsiteY97" fmla="*/ 17814 h 497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</a:cxnLst>
                <a:rect l="l" t="t" r="r" b="b"/>
                <a:pathLst>
                  <a:path w="565080" h="497953">
                    <a:moveTo>
                      <a:pt x="137150" y="17815"/>
                    </a:moveTo>
                    <a:lnTo>
                      <a:pt x="138722" y="21863"/>
                    </a:lnTo>
                    <a:lnTo>
                      <a:pt x="178689" y="16195"/>
                    </a:lnTo>
                    <a:lnTo>
                      <a:pt x="190452" y="30770"/>
                    </a:lnTo>
                    <a:lnTo>
                      <a:pt x="213179" y="56679"/>
                    </a:lnTo>
                    <a:lnTo>
                      <a:pt x="225714" y="55060"/>
                    </a:lnTo>
                    <a:lnTo>
                      <a:pt x="239820" y="53441"/>
                    </a:lnTo>
                    <a:lnTo>
                      <a:pt x="268824" y="59108"/>
                    </a:lnTo>
                    <a:lnTo>
                      <a:pt x="298609" y="81780"/>
                    </a:lnTo>
                    <a:lnTo>
                      <a:pt x="330736" y="80969"/>
                    </a:lnTo>
                    <a:lnTo>
                      <a:pt x="340928" y="97972"/>
                    </a:lnTo>
                    <a:lnTo>
                      <a:pt x="335442" y="105259"/>
                    </a:lnTo>
                    <a:lnTo>
                      <a:pt x="338575" y="117404"/>
                    </a:lnTo>
                    <a:lnTo>
                      <a:pt x="353463" y="136027"/>
                    </a:lnTo>
                    <a:lnTo>
                      <a:pt x="371494" y="132788"/>
                    </a:lnTo>
                    <a:lnTo>
                      <a:pt x="394221" y="137647"/>
                    </a:lnTo>
                    <a:lnTo>
                      <a:pt x="384029" y="154650"/>
                    </a:lnTo>
                    <a:lnTo>
                      <a:pt x="382467" y="160317"/>
                    </a:lnTo>
                    <a:lnTo>
                      <a:pt x="388734" y="165176"/>
                    </a:lnTo>
                    <a:lnTo>
                      <a:pt x="384029" y="177321"/>
                    </a:lnTo>
                    <a:lnTo>
                      <a:pt x="388734" y="182989"/>
                    </a:lnTo>
                    <a:lnTo>
                      <a:pt x="387953" y="194324"/>
                    </a:lnTo>
                    <a:lnTo>
                      <a:pt x="431844" y="173272"/>
                    </a:lnTo>
                    <a:lnTo>
                      <a:pt x="485917" y="182989"/>
                    </a:lnTo>
                    <a:lnTo>
                      <a:pt x="565080" y="196753"/>
                    </a:lnTo>
                    <a:lnTo>
                      <a:pt x="559594" y="198372"/>
                    </a:lnTo>
                    <a:lnTo>
                      <a:pt x="542353" y="205660"/>
                    </a:lnTo>
                    <a:lnTo>
                      <a:pt x="529028" y="207279"/>
                    </a:lnTo>
                    <a:lnTo>
                      <a:pt x="508654" y="224282"/>
                    </a:lnTo>
                    <a:lnTo>
                      <a:pt x="485137" y="225091"/>
                    </a:lnTo>
                    <a:lnTo>
                      <a:pt x="458495" y="244524"/>
                    </a:lnTo>
                    <a:lnTo>
                      <a:pt x="438112" y="251001"/>
                    </a:lnTo>
                    <a:lnTo>
                      <a:pt x="422443" y="269624"/>
                    </a:lnTo>
                    <a:lnTo>
                      <a:pt x="392659" y="293914"/>
                    </a:lnTo>
                    <a:lnTo>
                      <a:pt x="369141" y="321443"/>
                    </a:lnTo>
                    <a:lnTo>
                      <a:pt x="359740" y="340876"/>
                    </a:lnTo>
                    <a:lnTo>
                      <a:pt x="359740" y="342495"/>
                    </a:lnTo>
                    <a:lnTo>
                      <a:pt x="354253" y="359499"/>
                    </a:lnTo>
                    <a:lnTo>
                      <a:pt x="338575" y="378931"/>
                    </a:lnTo>
                    <a:lnTo>
                      <a:pt x="337013" y="400792"/>
                    </a:lnTo>
                    <a:lnTo>
                      <a:pt x="339366" y="410508"/>
                    </a:lnTo>
                    <a:lnTo>
                      <a:pt x="359740" y="431561"/>
                    </a:lnTo>
                    <a:lnTo>
                      <a:pt x="367579" y="455042"/>
                    </a:lnTo>
                    <a:lnTo>
                      <a:pt x="384820" y="474474"/>
                    </a:lnTo>
                    <a:lnTo>
                      <a:pt x="394221" y="484189"/>
                    </a:lnTo>
                    <a:lnTo>
                      <a:pt x="399707" y="497144"/>
                    </a:lnTo>
                    <a:lnTo>
                      <a:pt x="394221" y="497954"/>
                    </a:lnTo>
                    <a:lnTo>
                      <a:pt x="380114" y="482571"/>
                    </a:lnTo>
                    <a:lnTo>
                      <a:pt x="365227" y="481761"/>
                    </a:lnTo>
                    <a:lnTo>
                      <a:pt x="353473" y="487429"/>
                    </a:lnTo>
                    <a:lnTo>
                      <a:pt x="344852" y="492286"/>
                    </a:lnTo>
                    <a:lnTo>
                      <a:pt x="312715" y="472044"/>
                    </a:lnTo>
                    <a:lnTo>
                      <a:pt x="308800" y="464757"/>
                    </a:lnTo>
                    <a:lnTo>
                      <a:pt x="282149" y="459089"/>
                    </a:lnTo>
                    <a:lnTo>
                      <a:pt x="239830" y="404841"/>
                    </a:lnTo>
                    <a:lnTo>
                      <a:pt x="239830" y="405651"/>
                    </a:lnTo>
                    <a:lnTo>
                      <a:pt x="192024" y="342495"/>
                    </a:lnTo>
                    <a:lnTo>
                      <a:pt x="190452" y="343306"/>
                    </a:lnTo>
                    <a:lnTo>
                      <a:pt x="182613" y="332780"/>
                    </a:lnTo>
                    <a:lnTo>
                      <a:pt x="181051" y="334399"/>
                    </a:lnTo>
                    <a:lnTo>
                      <a:pt x="177126" y="340067"/>
                    </a:lnTo>
                    <a:lnTo>
                      <a:pt x="159886" y="337637"/>
                    </a:lnTo>
                    <a:lnTo>
                      <a:pt x="134807" y="345735"/>
                    </a:lnTo>
                    <a:lnTo>
                      <a:pt x="121482" y="364357"/>
                    </a:lnTo>
                    <a:lnTo>
                      <a:pt x="97183" y="374073"/>
                    </a:lnTo>
                    <a:lnTo>
                      <a:pt x="87782" y="374883"/>
                    </a:lnTo>
                    <a:lnTo>
                      <a:pt x="72104" y="382979"/>
                    </a:lnTo>
                    <a:lnTo>
                      <a:pt x="68189" y="387838"/>
                    </a:lnTo>
                    <a:lnTo>
                      <a:pt x="55645" y="387028"/>
                    </a:lnTo>
                    <a:lnTo>
                      <a:pt x="51730" y="395934"/>
                    </a:lnTo>
                    <a:lnTo>
                      <a:pt x="45462" y="396745"/>
                    </a:lnTo>
                    <a:lnTo>
                      <a:pt x="30566" y="382979"/>
                    </a:lnTo>
                    <a:lnTo>
                      <a:pt x="30566" y="361928"/>
                    </a:lnTo>
                    <a:lnTo>
                      <a:pt x="17250" y="340877"/>
                    </a:lnTo>
                    <a:lnTo>
                      <a:pt x="15678" y="332780"/>
                    </a:lnTo>
                    <a:lnTo>
                      <a:pt x="26651" y="323873"/>
                    </a:lnTo>
                    <a:lnTo>
                      <a:pt x="24298" y="316586"/>
                    </a:lnTo>
                    <a:lnTo>
                      <a:pt x="24298" y="314967"/>
                    </a:lnTo>
                    <a:lnTo>
                      <a:pt x="25079" y="278531"/>
                    </a:lnTo>
                    <a:lnTo>
                      <a:pt x="22727" y="262338"/>
                    </a:lnTo>
                    <a:lnTo>
                      <a:pt x="0" y="249383"/>
                    </a:lnTo>
                    <a:lnTo>
                      <a:pt x="1571" y="249383"/>
                    </a:lnTo>
                    <a:lnTo>
                      <a:pt x="33699" y="207279"/>
                    </a:lnTo>
                    <a:lnTo>
                      <a:pt x="62703" y="181369"/>
                    </a:lnTo>
                    <a:lnTo>
                      <a:pt x="79943" y="169224"/>
                    </a:lnTo>
                    <a:lnTo>
                      <a:pt x="91697" y="161127"/>
                    </a:lnTo>
                    <a:lnTo>
                      <a:pt x="94831" y="153840"/>
                    </a:lnTo>
                    <a:lnTo>
                      <a:pt x="94831" y="149791"/>
                    </a:lnTo>
                    <a:lnTo>
                      <a:pt x="97183" y="140076"/>
                    </a:lnTo>
                    <a:lnTo>
                      <a:pt x="114424" y="72872"/>
                    </a:lnTo>
                    <a:lnTo>
                      <a:pt x="112071" y="63156"/>
                    </a:lnTo>
                    <a:lnTo>
                      <a:pt x="117557" y="57488"/>
                    </a:lnTo>
                    <a:lnTo>
                      <a:pt x="110509" y="53439"/>
                    </a:lnTo>
                    <a:lnTo>
                      <a:pt x="108937" y="34817"/>
                    </a:lnTo>
                    <a:lnTo>
                      <a:pt x="123834" y="32388"/>
                    </a:lnTo>
                    <a:lnTo>
                      <a:pt x="121482" y="21052"/>
                    </a:lnTo>
                    <a:lnTo>
                      <a:pt x="130883" y="0"/>
                    </a:lnTo>
                    <a:lnTo>
                      <a:pt x="137150" y="17814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2" name="Forma Livre: Forma 301">
                <a:extLst>
                  <a:ext uri="{FF2B5EF4-FFF2-40B4-BE49-F238E27FC236}">
                    <a16:creationId xmlns:a16="http://schemas.microsoft.com/office/drawing/2014/main" id="{DB8261A8-8365-F09C-06B5-80E16784822E}"/>
                  </a:ext>
                </a:extLst>
              </p:cNvPr>
              <p:cNvSpPr/>
              <p:nvPr/>
            </p:nvSpPr>
            <p:spPr>
              <a:xfrm>
                <a:off x="6435223" y="2261118"/>
                <a:ext cx="248440" cy="159507"/>
              </a:xfrm>
              <a:custGeom>
                <a:avLst/>
                <a:gdLst>
                  <a:gd name="connsiteX0" fmla="*/ 114424 w 248440"/>
                  <a:gd name="connsiteY0" fmla="*/ 1 h 159507"/>
                  <a:gd name="connsiteX1" fmla="*/ 127749 w 248440"/>
                  <a:gd name="connsiteY1" fmla="*/ 8908 h 159507"/>
                  <a:gd name="connsiteX2" fmla="*/ 134017 w 248440"/>
                  <a:gd name="connsiteY2" fmla="*/ 8908 h 159507"/>
                  <a:gd name="connsiteX3" fmla="*/ 152828 w 248440"/>
                  <a:gd name="connsiteY3" fmla="*/ 12146 h 159507"/>
                  <a:gd name="connsiteX4" fmla="*/ 167716 w 248440"/>
                  <a:gd name="connsiteY4" fmla="*/ 3239 h 159507"/>
                  <a:gd name="connsiteX5" fmla="*/ 215522 w 248440"/>
                  <a:gd name="connsiteY5" fmla="*/ 106069 h 159507"/>
                  <a:gd name="connsiteX6" fmla="*/ 215522 w 248440"/>
                  <a:gd name="connsiteY6" fmla="*/ 106069 h 159507"/>
                  <a:gd name="connsiteX7" fmla="*/ 248441 w 248440"/>
                  <a:gd name="connsiteY7" fmla="*/ 159507 h 159507"/>
                  <a:gd name="connsiteX8" fmla="*/ 232763 w 248440"/>
                  <a:gd name="connsiteY8" fmla="*/ 149791 h 159507"/>
                  <a:gd name="connsiteX9" fmla="*/ 221789 w 248440"/>
                  <a:gd name="connsiteY9" fmla="*/ 152222 h 159507"/>
                  <a:gd name="connsiteX10" fmla="*/ 215522 w 248440"/>
                  <a:gd name="connsiteY10" fmla="*/ 149791 h 159507"/>
                  <a:gd name="connsiteX11" fmla="*/ 213960 w 248440"/>
                  <a:gd name="connsiteY11" fmla="*/ 146554 h 159507"/>
                  <a:gd name="connsiteX12" fmla="*/ 202196 w 248440"/>
                  <a:gd name="connsiteY12" fmla="*/ 141695 h 159507"/>
                  <a:gd name="connsiteX13" fmla="*/ 198282 w 248440"/>
                  <a:gd name="connsiteY13" fmla="*/ 144934 h 159507"/>
                  <a:gd name="connsiteX14" fmla="*/ 195148 w 248440"/>
                  <a:gd name="connsiteY14" fmla="*/ 142504 h 159507"/>
                  <a:gd name="connsiteX15" fmla="*/ 170069 w 248440"/>
                  <a:gd name="connsiteY15" fmla="*/ 142504 h 159507"/>
                  <a:gd name="connsiteX16" fmla="*/ 164582 w 248440"/>
                  <a:gd name="connsiteY16" fmla="*/ 148982 h 159507"/>
                  <a:gd name="connsiteX17" fmla="*/ 163802 w 248440"/>
                  <a:gd name="connsiteY17" fmla="*/ 148173 h 159507"/>
                  <a:gd name="connsiteX18" fmla="*/ 160668 w 248440"/>
                  <a:gd name="connsiteY18" fmla="*/ 150603 h 159507"/>
                  <a:gd name="connsiteX19" fmla="*/ 148904 w 248440"/>
                  <a:gd name="connsiteY19" fmla="*/ 157889 h 159507"/>
                  <a:gd name="connsiteX20" fmla="*/ 141075 w 248440"/>
                  <a:gd name="connsiteY20" fmla="*/ 151412 h 159507"/>
                  <a:gd name="connsiteX21" fmla="*/ 133235 w 248440"/>
                  <a:gd name="connsiteY21" fmla="*/ 151412 h 159507"/>
                  <a:gd name="connsiteX22" fmla="*/ 124616 w 248440"/>
                  <a:gd name="connsiteY22" fmla="*/ 128740 h 159507"/>
                  <a:gd name="connsiteX23" fmla="*/ 119129 w 248440"/>
                  <a:gd name="connsiteY23" fmla="*/ 123883 h 159507"/>
                  <a:gd name="connsiteX24" fmla="*/ 115205 w 248440"/>
                  <a:gd name="connsiteY24" fmla="*/ 129550 h 159507"/>
                  <a:gd name="connsiteX25" fmla="*/ 95612 w 248440"/>
                  <a:gd name="connsiteY25" fmla="*/ 127930 h 159507"/>
                  <a:gd name="connsiteX26" fmla="*/ 88563 w 248440"/>
                  <a:gd name="connsiteY26" fmla="*/ 114976 h 159507"/>
                  <a:gd name="connsiteX27" fmla="*/ 86210 w 248440"/>
                  <a:gd name="connsiteY27" fmla="*/ 123883 h 159507"/>
                  <a:gd name="connsiteX28" fmla="*/ 75238 w 248440"/>
                  <a:gd name="connsiteY28" fmla="*/ 130359 h 159507"/>
                  <a:gd name="connsiteX29" fmla="*/ 54073 w 248440"/>
                  <a:gd name="connsiteY29" fmla="*/ 127930 h 159507"/>
                  <a:gd name="connsiteX30" fmla="*/ 51721 w 248440"/>
                  <a:gd name="connsiteY30" fmla="*/ 125502 h 159507"/>
                  <a:gd name="connsiteX31" fmla="*/ 28994 w 248440"/>
                  <a:gd name="connsiteY31" fmla="*/ 128740 h 159507"/>
                  <a:gd name="connsiteX32" fmla="*/ 0 w 248440"/>
                  <a:gd name="connsiteY32" fmla="*/ 118215 h 159507"/>
                  <a:gd name="connsiteX33" fmla="*/ 781 w 248440"/>
                  <a:gd name="connsiteY33" fmla="*/ 111737 h 159507"/>
                  <a:gd name="connsiteX34" fmla="*/ 4696 w 248440"/>
                  <a:gd name="connsiteY34" fmla="*/ 102021 h 159507"/>
                  <a:gd name="connsiteX35" fmla="*/ 14107 w 248440"/>
                  <a:gd name="connsiteY35" fmla="*/ 101211 h 159507"/>
                  <a:gd name="connsiteX36" fmla="*/ 21936 w 248440"/>
                  <a:gd name="connsiteY36" fmla="*/ 76920 h 159507"/>
                  <a:gd name="connsiteX37" fmla="*/ 31347 w 248440"/>
                  <a:gd name="connsiteY37" fmla="*/ 79349 h 159507"/>
                  <a:gd name="connsiteX38" fmla="*/ 44672 w 248440"/>
                  <a:gd name="connsiteY38" fmla="*/ 68823 h 159507"/>
                  <a:gd name="connsiteX39" fmla="*/ 51721 w 248440"/>
                  <a:gd name="connsiteY39" fmla="*/ 62346 h 159507"/>
                  <a:gd name="connsiteX40" fmla="*/ 46234 w 248440"/>
                  <a:gd name="connsiteY40" fmla="*/ 50200 h 159507"/>
                  <a:gd name="connsiteX41" fmla="*/ 51721 w 248440"/>
                  <a:gd name="connsiteY41" fmla="*/ 36436 h 159507"/>
                  <a:gd name="connsiteX42" fmla="*/ 83858 w 248440"/>
                  <a:gd name="connsiteY42" fmla="*/ 34007 h 159507"/>
                  <a:gd name="connsiteX43" fmla="*/ 91697 w 248440"/>
                  <a:gd name="connsiteY43" fmla="*/ 16193 h 159507"/>
                  <a:gd name="connsiteX44" fmla="*/ 114424 w 248440"/>
                  <a:gd name="connsiteY44" fmla="*/ 0 h 159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48440" h="159507">
                    <a:moveTo>
                      <a:pt x="114424" y="1"/>
                    </a:moveTo>
                    <a:lnTo>
                      <a:pt x="127749" y="8908"/>
                    </a:lnTo>
                    <a:lnTo>
                      <a:pt x="134017" y="8908"/>
                    </a:lnTo>
                    <a:lnTo>
                      <a:pt x="152828" y="12146"/>
                    </a:lnTo>
                    <a:lnTo>
                      <a:pt x="167716" y="3239"/>
                    </a:lnTo>
                    <a:lnTo>
                      <a:pt x="215522" y="106069"/>
                    </a:lnTo>
                    <a:lnTo>
                      <a:pt x="215522" y="106069"/>
                    </a:lnTo>
                    <a:lnTo>
                      <a:pt x="248441" y="159507"/>
                    </a:lnTo>
                    <a:lnTo>
                      <a:pt x="232763" y="149791"/>
                    </a:lnTo>
                    <a:lnTo>
                      <a:pt x="221789" y="152222"/>
                    </a:lnTo>
                    <a:lnTo>
                      <a:pt x="215522" y="149791"/>
                    </a:lnTo>
                    <a:lnTo>
                      <a:pt x="213960" y="146554"/>
                    </a:lnTo>
                    <a:lnTo>
                      <a:pt x="202196" y="141695"/>
                    </a:lnTo>
                    <a:lnTo>
                      <a:pt x="198282" y="144934"/>
                    </a:lnTo>
                    <a:lnTo>
                      <a:pt x="195148" y="142504"/>
                    </a:lnTo>
                    <a:lnTo>
                      <a:pt x="170069" y="142504"/>
                    </a:lnTo>
                    <a:lnTo>
                      <a:pt x="164582" y="148982"/>
                    </a:lnTo>
                    <a:lnTo>
                      <a:pt x="163802" y="148173"/>
                    </a:lnTo>
                    <a:lnTo>
                      <a:pt x="160668" y="150603"/>
                    </a:lnTo>
                    <a:lnTo>
                      <a:pt x="148904" y="157889"/>
                    </a:lnTo>
                    <a:lnTo>
                      <a:pt x="141075" y="151412"/>
                    </a:lnTo>
                    <a:lnTo>
                      <a:pt x="133235" y="151412"/>
                    </a:lnTo>
                    <a:lnTo>
                      <a:pt x="124616" y="128740"/>
                    </a:lnTo>
                    <a:lnTo>
                      <a:pt x="119129" y="123883"/>
                    </a:lnTo>
                    <a:lnTo>
                      <a:pt x="115205" y="129550"/>
                    </a:lnTo>
                    <a:lnTo>
                      <a:pt x="95612" y="127930"/>
                    </a:lnTo>
                    <a:lnTo>
                      <a:pt x="88563" y="114976"/>
                    </a:lnTo>
                    <a:lnTo>
                      <a:pt x="86210" y="123883"/>
                    </a:lnTo>
                    <a:lnTo>
                      <a:pt x="75238" y="130359"/>
                    </a:lnTo>
                    <a:lnTo>
                      <a:pt x="54073" y="127930"/>
                    </a:lnTo>
                    <a:lnTo>
                      <a:pt x="51721" y="125502"/>
                    </a:lnTo>
                    <a:lnTo>
                      <a:pt x="28994" y="128740"/>
                    </a:lnTo>
                    <a:lnTo>
                      <a:pt x="0" y="118215"/>
                    </a:lnTo>
                    <a:lnTo>
                      <a:pt x="781" y="111737"/>
                    </a:lnTo>
                    <a:lnTo>
                      <a:pt x="4696" y="102021"/>
                    </a:lnTo>
                    <a:lnTo>
                      <a:pt x="14107" y="101211"/>
                    </a:lnTo>
                    <a:lnTo>
                      <a:pt x="21936" y="76920"/>
                    </a:lnTo>
                    <a:lnTo>
                      <a:pt x="31347" y="79349"/>
                    </a:lnTo>
                    <a:lnTo>
                      <a:pt x="44672" y="68823"/>
                    </a:lnTo>
                    <a:lnTo>
                      <a:pt x="51721" y="62346"/>
                    </a:lnTo>
                    <a:lnTo>
                      <a:pt x="46234" y="50200"/>
                    </a:lnTo>
                    <a:lnTo>
                      <a:pt x="51721" y="36436"/>
                    </a:lnTo>
                    <a:lnTo>
                      <a:pt x="83858" y="34007"/>
                    </a:lnTo>
                    <a:lnTo>
                      <a:pt x="91697" y="16193"/>
                    </a:lnTo>
                    <a:lnTo>
                      <a:pt x="114424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3" name="Forma Livre: Forma 302">
                <a:extLst>
                  <a:ext uri="{FF2B5EF4-FFF2-40B4-BE49-F238E27FC236}">
                    <a16:creationId xmlns:a16="http://schemas.microsoft.com/office/drawing/2014/main" id="{38F086D7-4CAF-FCD7-8020-3FE904FBBED0}"/>
                  </a:ext>
                </a:extLst>
              </p:cNvPr>
              <p:cNvSpPr/>
              <p:nvPr/>
            </p:nvSpPr>
            <p:spPr>
              <a:xfrm>
                <a:off x="6602939" y="2144525"/>
                <a:ext cx="270395" cy="384598"/>
              </a:xfrm>
              <a:custGeom>
                <a:avLst/>
                <a:gdLst>
                  <a:gd name="connsiteX0" fmla="*/ 235906 w 270395"/>
                  <a:gd name="connsiteY0" fmla="*/ 314156 h 384598"/>
                  <a:gd name="connsiteX1" fmla="*/ 213179 w 270395"/>
                  <a:gd name="connsiteY1" fmla="*/ 315775 h 384598"/>
                  <a:gd name="connsiteX2" fmla="*/ 210045 w 270395"/>
                  <a:gd name="connsiteY2" fmla="*/ 320633 h 384598"/>
                  <a:gd name="connsiteX3" fmla="*/ 199854 w 270395"/>
                  <a:gd name="connsiteY3" fmla="*/ 321443 h 384598"/>
                  <a:gd name="connsiteX4" fmla="*/ 191234 w 270395"/>
                  <a:gd name="connsiteY4" fmla="*/ 317394 h 384598"/>
                  <a:gd name="connsiteX5" fmla="*/ 164583 w 270395"/>
                  <a:gd name="connsiteY5" fmla="*/ 332779 h 384598"/>
                  <a:gd name="connsiteX6" fmla="*/ 164583 w 270395"/>
                  <a:gd name="connsiteY6" fmla="*/ 348972 h 384598"/>
                  <a:gd name="connsiteX7" fmla="*/ 156743 w 270395"/>
                  <a:gd name="connsiteY7" fmla="*/ 351402 h 384598"/>
                  <a:gd name="connsiteX8" fmla="*/ 158315 w 270395"/>
                  <a:gd name="connsiteY8" fmla="*/ 357069 h 384598"/>
                  <a:gd name="connsiteX9" fmla="*/ 134017 w 270395"/>
                  <a:gd name="connsiteY9" fmla="*/ 364357 h 384598"/>
                  <a:gd name="connsiteX10" fmla="*/ 130102 w 270395"/>
                  <a:gd name="connsiteY10" fmla="*/ 372452 h 384598"/>
                  <a:gd name="connsiteX11" fmla="*/ 115996 w 270395"/>
                  <a:gd name="connsiteY11" fmla="*/ 371644 h 384598"/>
                  <a:gd name="connsiteX12" fmla="*/ 108938 w 270395"/>
                  <a:gd name="connsiteY12" fmla="*/ 384599 h 384598"/>
                  <a:gd name="connsiteX13" fmla="*/ 107375 w 270395"/>
                  <a:gd name="connsiteY13" fmla="*/ 383789 h 384598"/>
                  <a:gd name="connsiteX14" fmla="*/ 98756 w 270395"/>
                  <a:gd name="connsiteY14" fmla="*/ 375693 h 384598"/>
                  <a:gd name="connsiteX15" fmla="*/ 89345 w 270395"/>
                  <a:gd name="connsiteY15" fmla="*/ 384599 h 384598"/>
                  <a:gd name="connsiteX16" fmla="*/ 83858 w 270395"/>
                  <a:gd name="connsiteY16" fmla="*/ 381359 h 384598"/>
                  <a:gd name="connsiteX17" fmla="*/ 89345 w 270395"/>
                  <a:gd name="connsiteY17" fmla="*/ 362738 h 384598"/>
                  <a:gd name="connsiteX18" fmla="*/ 82296 w 270395"/>
                  <a:gd name="connsiteY18" fmla="*/ 344925 h 384598"/>
                  <a:gd name="connsiteX19" fmla="*/ 87782 w 270395"/>
                  <a:gd name="connsiteY19" fmla="*/ 331159 h 384598"/>
                  <a:gd name="connsiteX20" fmla="*/ 83858 w 270395"/>
                  <a:gd name="connsiteY20" fmla="*/ 317396 h 384598"/>
                  <a:gd name="connsiteX21" fmla="*/ 93269 w 270395"/>
                  <a:gd name="connsiteY21" fmla="*/ 311728 h 384598"/>
                  <a:gd name="connsiteX22" fmla="*/ 87782 w 270395"/>
                  <a:gd name="connsiteY22" fmla="*/ 306870 h 384598"/>
                  <a:gd name="connsiteX23" fmla="*/ 91697 w 270395"/>
                  <a:gd name="connsiteY23" fmla="*/ 304441 h 384598"/>
                  <a:gd name="connsiteX24" fmla="*/ 91697 w 270395"/>
                  <a:gd name="connsiteY24" fmla="*/ 293105 h 384598"/>
                  <a:gd name="connsiteX25" fmla="*/ 79943 w 270395"/>
                  <a:gd name="connsiteY25" fmla="*/ 285818 h 384598"/>
                  <a:gd name="connsiteX26" fmla="*/ 82296 w 270395"/>
                  <a:gd name="connsiteY26" fmla="*/ 279341 h 384598"/>
                  <a:gd name="connsiteX27" fmla="*/ 80725 w 270395"/>
                  <a:gd name="connsiteY27" fmla="*/ 276100 h 384598"/>
                  <a:gd name="connsiteX28" fmla="*/ 47806 w 270395"/>
                  <a:gd name="connsiteY28" fmla="*/ 222662 h 384598"/>
                  <a:gd name="connsiteX29" fmla="*/ 47806 w 270395"/>
                  <a:gd name="connsiteY29" fmla="*/ 222662 h 384598"/>
                  <a:gd name="connsiteX30" fmla="*/ 0 w 270395"/>
                  <a:gd name="connsiteY30" fmla="*/ 119833 h 384598"/>
                  <a:gd name="connsiteX31" fmla="*/ 10192 w 270395"/>
                  <a:gd name="connsiteY31" fmla="*/ 109306 h 384598"/>
                  <a:gd name="connsiteX32" fmla="*/ 13326 w 270395"/>
                  <a:gd name="connsiteY32" fmla="*/ 95542 h 384598"/>
                  <a:gd name="connsiteX33" fmla="*/ 43892 w 270395"/>
                  <a:gd name="connsiteY33" fmla="*/ 82587 h 384598"/>
                  <a:gd name="connsiteX34" fmla="*/ 63484 w 270395"/>
                  <a:gd name="connsiteY34" fmla="*/ 69632 h 384598"/>
                  <a:gd name="connsiteX35" fmla="*/ 89345 w 270395"/>
                  <a:gd name="connsiteY35" fmla="*/ 55868 h 384598"/>
                  <a:gd name="connsiteX36" fmla="*/ 114424 w 270395"/>
                  <a:gd name="connsiteY36" fmla="*/ 45342 h 384598"/>
                  <a:gd name="connsiteX37" fmla="*/ 122263 w 270395"/>
                  <a:gd name="connsiteY37" fmla="*/ 36435 h 384598"/>
                  <a:gd name="connsiteX38" fmla="*/ 120691 w 270395"/>
                  <a:gd name="connsiteY38" fmla="*/ 29958 h 384598"/>
                  <a:gd name="connsiteX39" fmla="*/ 122263 w 270395"/>
                  <a:gd name="connsiteY39" fmla="*/ 12954 h 384598"/>
                  <a:gd name="connsiteX40" fmla="*/ 130102 w 270395"/>
                  <a:gd name="connsiteY40" fmla="*/ 0 h 384598"/>
                  <a:gd name="connsiteX41" fmla="*/ 170069 w 270395"/>
                  <a:gd name="connsiteY41" fmla="*/ 25099 h 384598"/>
                  <a:gd name="connsiteX42" fmla="*/ 199854 w 270395"/>
                  <a:gd name="connsiteY42" fmla="*/ 65583 h 384598"/>
                  <a:gd name="connsiteX43" fmla="*/ 206121 w 270395"/>
                  <a:gd name="connsiteY43" fmla="*/ 68013 h 384598"/>
                  <a:gd name="connsiteX44" fmla="*/ 213179 w 270395"/>
                  <a:gd name="connsiteY44" fmla="*/ 69632 h 384598"/>
                  <a:gd name="connsiteX45" fmla="*/ 209255 w 270395"/>
                  <a:gd name="connsiteY45" fmla="*/ 77729 h 384598"/>
                  <a:gd name="connsiteX46" fmla="*/ 213179 w 270395"/>
                  <a:gd name="connsiteY46" fmla="*/ 83397 h 384598"/>
                  <a:gd name="connsiteX47" fmla="*/ 210045 w 270395"/>
                  <a:gd name="connsiteY47" fmla="*/ 89874 h 384598"/>
                  <a:gd name="connsiteX48" fmla="*/ 217875 w 270395"/>
                  <a:gd name="connsiteY48" fmla="*/ 90683 h 384598"/>
                  <a:gd name="connsiteX49" fmla="*/ 223361 w 270395"/>
                  <a:gd name="connsiteY49" fmla="*/ 97161 h 384598"/>
                  <a:gd name="connsiteX50" fmla="*/ 226505 w 270395"/>
                  <a:gd name="connsiteY50" fmla="*/ 117402 h 384598"/>
                  <a:gd name="connsiteX51" fmla="*/ 224933 w 270395"/>
                  <a:gd name="connsiteY51" fmla="*/ 132787 h 384598"/>
                  <a:gd name="connsiteX52" fmla="*/ 247660 w 270395"/>
                  <a:gd name="connsiteY52" fmla="*/ 145741 h 384598"/>
                  <a:gd name="connsiteX53" fmla="*/ 250013 w 270395"/>
                  <a:gd name="connsiteY53" fmla="*/ 161936 h 384598"/>
                  <a:gd name="connsiteX54" fmla="*/ 249231 w 270395"/>
                  <a:gd name="connsiteY54" fmla="*/ 198370 h 384598"/>
                  <a:gd name="connsiteX55" fmla="*/ 249231 w 270395"/>
                  <a:gd name="connsiteY55" fmla="*/ 199990 h 384598"/>
                  <a:gd name="connsiteX56" fmla="*/ 251584 w 270395"/>
                  <a:gd name="connsiteY56" fmla="*/ 207277 h 384598"/>
                  <a:gd name="connsiteX57" fmla="*/ 240611 w 270395"/>
                  <a:gd name="connsiteY57" fmla="*/ 216184 h 384598"/>
                  <a:gd name="connsiteX58" fmla="*/ 242183 w 270395"/>
                  <a:gd name="connsiteY58" fmla="*/ 224280 h 384598"/>
                  <a:gd name="connsiteX59" fmla="*/ 255499 w 270395"/>
                  <a:gd name="connsiteY59" fmla="*/ 245332 h 384598"/>
                  <a:gd name="connsiteX60" fmla="*/ 255499 w 270395"/>
                  <a:gd name="connsiteY60" fmla="*/ 266384 h 384598"/>
                  <a:gd name="connsiteX61" fmla="*/ 270396 w 270395"/>
                  <a:gd name="connsiteY61" fmla="*/ 280149 h 384598"/>
                  <a:gd name="connsiteX62" fmla="*/ 267262 w 270395"/>
                  <a:gd name="connsiteY62" fmla="*/ 289865 h 384598"/>
                  <a:gd name="connsiteX63" fmla="*/ 249231 w 270395"/>
                  <a:gd name="connsiteY63" fmla="*/ 309297 h 384598"/>
                  <a:gd name="connsiteX64" fmla="*/ 235906 w 270395"/>
                  <a:gd name="connsiteY64" fmla="*/ 314156 h 38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70395" h="384598">
                    <a:moveTo>
                      <a:pt x="235906" y="314156"/>
                    </a:moveTo>
                    <a:lnTo>
                      <a:pt x="213179" y="315775"/>
                    </a:lnTo>
                    <a:lnTo>
                      <a:pt x="210045" y="320633"/>
                    </a:lnTo>
                    <a:lnTo>
                      <a:pt x="199854" y="321443"/>
                    </a:lnTo>
                    <a:lnTo>
                      <a:pt x="191234" y="317394"/>
                    </a:lnTo>
                    <a:lnTo>
                      <a:pt x="164583" y="332779"/>
                    </a:lnTo>
                    <a:lnTo>
                      <a:pt x="164583" y="348972"/>
                    </a:lnTo>
                    <a:lnTo>
                      <a:pt x="156743" y="351402"/>
                    </a:lnTo>
                    <a:lnTo>
                      <a:pt x="158315" y="357069"/>
                    </a:lnTo>
                    <a:lnTo>
                      <a:pt x="134017" y="364357"/>
                    </a:lnTo>
                    <a:lnTo>
                      <a:pt x="130102" y="372452"/>
                    </a:lnTo>
                    <a:lnTo>
                      <a:pt x="115996" y="371644"/>
                    </a:lnTo>
                    <a:lnTo>
                      <a:pt x="108938" y="384599"/>
                    </a:lnTo>
                    <a:lnTo>
                      <a:pt x="107375" y="383789"/>
                    </a:lnTo>
                    <a:lnTo>
                      <a:pt x="98756" y="375693"/>
                    </a:lnTo>
                    <a:lnTo>
                      <a:pt x="89345" y="384599"/>
                    </a:lnTo>
                    <a:lnTo>
                      <a:pt x="83858" y="381359"/>
                    </a:lnTo>
                    <a:lnTo>
                      <a:pt x="89345" y="362738"/>
                    </a:lnTo>
                    <a:lnTo>
                      <a:pt x="82296" y="344925"/>
                    </a:lnTo>
                    <a:lnTo>
                      <a:pt x="87782" y="331159"/>
                    </a:lnTo>
                    <a:lnTo>
                      <a:pt x="83858" y="317396"/>
                    </a:lnTo>
                    <a:lnTo>
                      <a:pt x="93269" y="311728"/>
                    </a:lnTo>
                    <a:lnTo>
                      <a:pt x="87782" y="306870"/>
                    </a:lnTo>
                    <a:lnTo>
                      <a:pt x="91697" y="304441"/>
                    </a:lnTo>
                    <a:lnTo>
                      <a:pt x="91697" y="293105"/>
                    </a:lnTo>
                    <a:lnTo>
                      <a:pt x="79943" y="285818"/>
                    </a:lnTo>
                    <a:lnTo>
                      <a:pt x="82296" y="279341"/>
                    </a:lnTo>
                    <a:lnTo>
                      <a:pt x="80725" y="276100"/>
                    </a:lnTo>
                    <a:lnTo>
                      <a:pt x="47806" y="222662"/>
                    </a:lnTo>
                    <a:lnTo>
                      <a:pt x="47806" y="222662"/>
                    </a:lnTo>
                    <a:lnTo>
                      <a:pt x="0" y="119833"/>
                    </a:lnTo>
                    <a:lnTo>
                      <a:pt x="10192" y="109306"/>
                    </a:lnTo>
                    <a:lnTo>
                      <a:pt x="13326" y="95542"/>
                    </a:lnTo>
                    <a:lnTo>
                      <a:pt x="43892" y="82587"/>
                    </a:lnTo>
                    <a:lnTo>
                      <a:pt x="63484" y="69632"/>
                    </a:lnTo>
                    <a:lnTo>
                      <a:pt x="89345" y="55868"/>
                    </a:lnTo>
                    <a:lnTo>
                      <a:pt x="114424" y="45342"/>
                    </a:lnTo>
                    <a:lnTo>
                      <a:pt x="122263" y="36435"/>
                    </a:lnTo>
                    <a:lnTo>
                      <a:pt x="120691" y="29958"/>
                    </a:lnTo>
                    <a:lnTo>
                      <a:pt x="122263" y="12954"/>
                    </a:lnTo>
                    <a:lnTo>
                      <a:pt x="130102" y="0"/>
                    </a:lnTo>
                    <a:lnTo>
                      <a:pt x="170069" y="25099"/>
                    </a:lnTo>
                    <a:lnTo>
                      <a:pt x="199854" y="65583"/>
                    </a:lnTo>
                    <a:lnTo>
                      <a:pt x="206121" y="68013"/>
                    </a:lnTo>
                    <a:lnTo>
                      <a:pt x="213179" y="69632"/>
                    </a:lnTo>
                    <a:lnTo>
                      <a:pt x="209255" y="77729"/>
                    </a:lnTo>
                    <a:lnTo>
                      <a:pt x="213179" y="83397"/>
                    </a:lnTo>
                    <a:lnTo>
                      <a:pt x="210045" y="89874"/>
                    </a:lnTo>
                    <a:lnTo>
                      <a:pt x="217875" y="90683"/>
                    </a:lnTo>
                    <a:lnTo>
                      <a:pt x="223361" y="97161"/>
                    </a:lnTo>
                    <a:lnTo>
                      <a:pt x="226505" y="117402"/>
                    </a:lnTo>
                    <a:lnTo>
                      <a:pt x="224933" y="132787"/>
                    </a:lnTo>
                    <a:lnTo>
                      <a:pt x="247660" y="145741"/>
                    </a:lnTo>
                    <a:lnTo>
                      <a:pt x="250013" y="161936"/>
                    </a:lnTo>
                    <a:lnTo>
                      <a:pt x="249231" y="198370"/>
                    </a:lnTo>
                    <a:lnTo>
                      <a:pt x="249231" y="199990"/>
                    </a:lnTo>
                    <a:lnTo>
                      <a:pt x="251584" y="207277"/>
                    </a:lnTo>
                    <a:lnTo>
                      <a:pt x="240611" y="216184"/>
                    </a:lnTo>
                    <a:lnTo>
                      <a:pt x="242183" y="224280"/>
                    </a:lnTo>
                    <a:lnTo>
                      <a:pt x="255499" y="245332"/>
                    </a:lnTo>
                    <a:lnTo>
                      <a:pt x="255499" y="266384"/>
                    </a:lnTo>
                    <a:lnTo>
                      <a:pt x="270396" y="280149"/>
                    </a:lnTo>
                    <a:lnTo>
                      <a:pt x="267262" y="289865"/>
                    </a:lnTo>
                    <a:lnTo>
                      <a:pt x="249231" y="309297"/>
                    </a:lnTo>
                    <a:lnTo>
                      <a:pt x="235906" y="314156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4" name="Forma Livre: Forma 303">
                <a:extLst>
                  <a:ext uri="{FF2B5EF4-FFF2-40B4-BE49-F238E27FC236}">
                    <a16:creationId xmlns:a16="http://schemas.microsoft.com/office/drawing/2014/main" id="{E5F877BF-3DEA-58AA-ED1A-6534DE33B798}"/>
                  </a:ext>
                </a:extLst>
              </p:cNvPr>
              <p:cNvSpPr/>
              <p:nvPr/>
            </p:nvSpPr>
            <p:spPr>
              <a:xfrm>
                <a:off x="6925056" y="2360709"/>
                <a:ext cx="318202" cy="281765"/>
              </a:xfrm>
              <a:custGeom>
                <a:avLst/>
                <a:gdLst>
                  <a:gd name="connsiteX0" fmla="*/ 85430 w 318202"/>
                  <a:gd name="connsiteY0" fmla="*/ 1 h 281765"/>
                  <a:gd name="connsiteX1" fmla="*/ 93269 w 318202"/>
                  <a:gd name="connsiteY1" fmla="*/ 10527 h 281765"/>
                  <a:gd name="connsiteX2" fmla="*/ 94831 w 318202"/>
                  <a:gd name="connsiteY2" fmla="*/ 9716 h 281765"/>
                  <a:gd name="connsiteX3" fmla="*/ 142637 w 318202"/>
                  <a:gd name="connsiteY3" fmla="*/ 72872 h 281765"/>
                  <a:gd name="connsiteX4" fmla="*/ 142637 w 318202"/>
                  <a:gd name="connsiteY4" fmla="*/ 72062 h 281765"/>
                  <a:gd name="connsiteX5" fmla="*/ 184966 w 318202"/>
                  <a:gd name="connsiteY5" fmla="*/ 126310 h 281765"/>
                  <a:gd name="connsiteX6" fmla="*/ 211607 w 318202"/>
                  <a:gd name="connsiteY6" fmla="*/ 131978 h 281765"/>
                  <a:gd name="connsiteX7" fmla="*/ 215532 w 318202"/>
                  <a:gd name="connsiteY7" fmla="*/ 139265 h 281765"/>
                  <a:gd name="connsiteX8" fmla="*/ 247660 w 318202"/>
                  <a:gd name="connsiteY8" fmla="*/ 159509 h 281765"/>
                  <a:gd name="connsiteX9" fmla="*/ 256280 w 318202"/>
                  <a:gd name="connsiteY9" fmla="*/ 154650 h 281765"/>
                  <a:gd name="connsiteX10" fmla="*/ 268044 w 318202"/>
                  <a:gd name="connsiteY10" fmla="*/ 148982 h 281765"/>
                  <a:gd name="connsiteX11" fmla="*/ 282931 w 318202"/>
                  <a:gd name="connsiteY11" fmla="*/ 149792 h 281765"/>
                  <a:gd name="connsiteX12" fmla="*/ 297038 w 318202"/>
                  <a:gd name="connsiteY12" fmla="*/ 165175 h 281765"/>
                  <a:gd name="connsiteX13" fmla="*/ 302524 w 318202"/>
                  <a:gd name="connsiteY13" fmla="*/ 164365 h 281765"/>
                  <a:gd name="connsiteX14" fmla="*/ 302524 w 318202"/>
                  <a:gd name="connsiteY14" fmla="*/ 183801 h 281765"/>
                  <a:gd name="connsiteX15" fmla="*/ 318202 w 318202"/>
                  <a:gd name="connsiteY15" fmla="*/ 205661 h 281765"/>
                  <a:gd name="connsiteX16" fmla="*/ 293123 w 318202"/>
                  <a:gd name="connsiteY16" fmla="*/ 244523 h 281765"/>
                  <a:gd name="connsiteX17" fmla="*/ 294685 w 318202"/>
                  <a:gd name="connsiteY17" fmla="*/ 248571 h 281765"/>
                  <a:gd name="connsiteX18" fmla="*/ 300962 w 318202"/>
                  <a:gd name="connsiteY18" fmla="*/ 252619 h 281765"/>
                  <a:gd name="connsiteX19" fmla="*/ 290770 w 318202"/>
                  <a:gd name="connsiteY19" fmla="*/ 271241 h 281765"/>
                  <a:gd name="connsiteX20" fmla="*/ 278225 w 318202"/>
                  <a:gd name="connsiteY20" fmla="*/ 274479 h 281765"/>
                  <a:gd name="connsiteX21" fmla="*/ 274311 w 318202"/>
                  <a:gd name="connsiteY21" fmla="*/ 275289 h 281765"/>
                  <a:gd name="connsiteX22" fmla="*/ 275883 w 318202"/>
                  <a:gd name="connsiteY22" fmla="*/ 281766 h 281765"/>
                  <a:gd name="connsiteX23" fmla="*/ 269606 w 318202"/>
                  <a:gd name="connsiteY23" fmla="*/ 276098 h 281765"/>
                  <a:gd name="connsiteX24" fmla="*/ 269606 w 318202"/>
                  <a:gd name="connsiteY24" fmla="*/ 220234 h 281765"/>
                  <a:gd name="connsiteX25" fmla="*/ 260985 w 318202"/>
                  <a:gd name="connsiteY25" fmla="*/ 210519 h 281765"/>
                  <a:gd name="connsiteX26" fmla="*/ 254718 w 318202"/>
                  <a:gd name="connsiteY26" fmla="*/ 205661 h 281765"/>
                  <a:gd name="connsiteX27" fmla="*/ 181042 w 318202"/>
                  <a:gd name="connsiteY27" fmla="*/ 201613 h 281765"/>
                  <a:gd name="connsiteX28" fmla="*/ 182614 w 318202"/>
                  <a:gd name="connsiteY28" fmla="*/ 192707 h 281765"/>
                  <a:gd name="connsiteX29" fmla="*/ 167726 w 318202"/>
                  <a:gd name="connsiteY29" fmla="*/ 167605 h 281765"/>
                  <a:gd name="connsiteX30" fmla="*/ 152048 w 318202"/>
                  <a:gd name="connsiteY30" fmla="*/ 160318 h 281765"/>
                  <a:gd name="connsiteX31" fmla="*/ 134807 w 318202"/>
                  <a:gd name="connsiteY31" fmla="*/ 161937 h 281765"/>
                  <a:gd name="connsiteX32" fmla="*/ 123835 w 318202"/>
                  <a:gd name="connsiteY32" fmla="*/ 150601 h 281765"/>
                  <a:gd name="connsiteX33" fmla="*/ 106585 w 318202"/>
                  <a:gd name="connsiteY33" fmla="*/ 157888 h 281765"/>
                  <a:gd name="connsiteX34" fmla="*/ 105023 w 318202"/>
                  <a:gd name="connsiteY34" fmla="*/ 163556 h 281765"/>
                  <a:gd name="connsiteX35" fmla="*/ 86992 w 318202"/>
                  <a:gd name="connsiteY35" fmla="*/ 161937 h 281765"/>
                  <a:gd name="connsiteX36" fmla="*/ 72104 w 318202"/>
                  <a:gd name="connsiteY36" fmla="*/ 170842 h 281765"/>
                  <a:gd name="connsiteX37" fmla="*/ 47806 w 318202"/>
                  <a:gd name="connsiteY37" fmla="*/ 127930 h 281765"/>
                  <a:gd name="connsiteX38" fmla="*/ 43110 w 318202"/>
                  <a:gd name="connsiteY38" fmla="*/ 127120 h 281765"/>
                  <a:gd name="connsiteX39" fmla="*/ 37624 w 318202"/>
                  <a:gd name="connsiteY39" fmla="*/ 118214 h 281765"/>
                  <a:gd name="connsiteX40" fmla="*/ 45454 w 318202"/>
                  <a:gd name="connsiteY40" fmla="*/ 92304 h 281765"/>
                  <a:gd name="connsiteX41" fmla="*/ 39967 w 318202"/>
                  <a:gd name="connsiteY41" fmla="*/ 74490 h 281765"/>
                  <a:gd name="connsiteX42" fmla="*/ 7058 w 318202"/>
                  <a:gd name="connsiteY42" fmla="*/ 41294 h 281765"/>
                  <a:gd name="connsiteX43" fmla="*/ 0 w 318202"/>
                  <a:gd name="connsiteY43" fmla="*/ 41294 h 281765"/>
                  <a:gd name="connsiteX44" fmla="*/ 24299 w 318202"/>
                  <a:gd name="connsiteY44" fmla="*/ 31577 h 281765"/>
                  <a:gd name="connsiteX45" fmla="*/ 37624 w 318202"/>
                  <a:gd name="connsiteY45" fmla="*/ 12955 h 281765"/>
                  <a:gd name="connsiteX46" fmla="*/ 62703 w 318202"/>
                  <a:gd name="connsiteY46" fmla="*/ 4858 h 281765"/>
                  <a:gd name="connsiteX47" fmla="*/ 79943 w 318202"/>
                  <a:gd name="connsiteY47" fmla="*/ 7288 h 281765"/>
                  <a:gd name="connsiteX48" fmla="*/ 83858 w 318202"/>
                  <a:gd name="connsiteY48" fmla="*/ 1619 h 281765"/>
                  <a:gd name="connsiteX49" fmla="*/ 85430 w 318202"/>
                  <a:gd name="connsiteY49" fmla="*/ 0 h 281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318202" h="281765">
                    <a:moveTo>
                      <a:pt x="85430" y="1"/>
                    </a:moveTo>
                    <a:lnTo>
                      <a:pt x="93269" y="10527"/>
                    </a:lnTo>
                    <a:lnTo>
                      <a:pt x="94831" y="9716"/>
                    </a:lnTo>
                    <a:lnTo>
                      <a:pt x="142637" y="72872"/>
                    </a:lnTo>
                    <a:lnTo>
                      <a:pt x="142637" y="72062"/>
                    </a:lnTo>
                    <a:lnTo>
                      <a:pt x="184966" y="126310"/>
                    </a:lnTo>
                    <a:lnTo>
                      <a:pt x="211607" y="131978"/>
                    </a:lnTo>
                    <a:lnTo>
                      <a:pt x="215532" y="139265"/>
                    </a:lnTo>
                    <a:lnTo>
                      <a:pt x="247660" y="159509"/>
                    </a:lnTo>
                    <a:lnTo>
                      <a:pt x="256280" y="154650"/>
                    </a:lnTo>
                    <a:lnTo>
                      <a:pt x="268044" y="148982"/>
                    </a:lnTo>
                    <a:lnTo>
                      <a:pt x="282931" y="149792"/>
                    </a:lnTo>
                    <a:lnTo>
                      <a:pt x="297038" y="165175"/>
                    </a:lnTo>
                    <a:lnTo>
                      <a:pt x="302524" y="164365"/>
                    </a:lnTo>
                    <a:lnTo>
                      <a:pt x="302524" y="183801"/>
                    </a:lnTo>
                    <a:lnTo>
                      <a:pt x="318202" y="205661"/>
                    </a:lnTo>
                    <a:lnTo>
                      <a:pt x="293123" y="244523"/>
                    </a:lnTo>
                    <a:lnTo>
                      <a:pt x="294685" y="248571"/>
                    </a:lnTo>
                    <a:lnTo>
                      <a:pt x="300962" y="252619"/>
                    </a:lnTo>
                    <a:lnTo>
                      <a:pt x="290770" y="271241"/>
                    </a:lnTo>
                    <a:lnTo>
                      <a:pt x="278225" y="274479"/>
                    </a:lnTo>
                    <a:lnTo>
                      <a:pt x="274311" y="275289"/>
                    </a:lnTo>
                    <a:lnTo>
                      <a:pt x="275883" y="281766"/>
                    </a:lnTo>
                    <a:lnTo>
                      <a:pt x="269606" y="276098"/>
                    </a:lnTo>
                    <a:lnTo>
                      <a:pt x="269606" y="220234"/>
                    </a:lnTo>
                    <a:lnTo>
                      <a:pt x="260985" y="210519"/>
                    </a:lnTo>
                    <a:lnTo>
                      <a:pt x="254718" y="205661"/>
                    </a:lnTo>
                    <a:lnTo>
                      <a:pt x="181042" y="201613"/>
                    </a:lnTo>
                    <a:lnTo>
                      <a:pt x="182614" y="192707"/>
                    </a:lnTo>
                    <a:lnTo>
                      <a:pt x="167726" y="167605"/>
                    </a:lnTo>
                    <a:lnTo>
                      <a:pt x="152048" y="160318"/>
                    </a:lnTo>
                    <a:lnTo>
                      <a:pt x="134807" y="161937"/>
                    </a:lnTo>
                    <a:lnTo>
                      <a:pt x="123835" y="150601"/>
                    </a:lnTo>
                    <a:lnTo>
                      <a:pt x="106585" y="157888"/>
                    </a:lnTo>
                    <a:lnTo>
                      <a:pt x="105023" y="163556"/>
                    </a:lnTo>
                    <a:lnTo>
                      <a:pt x="86992" y="161937"/>
                    </a:lnTo>
                    <a:lnTo>
                      <a:pt x="72104" y="170842"/>
                    </a:lnTo>
                    <a:lnTo>
                      <a:pt x="47806" y="127930"/>
                    </a:lnTo>
                    <a:lnTo>
                      <a:pt x="43110" y="127120"/>
                    </a:lnTo>
                    <a:lnTo>
                      <a:pt x="37624" y="118214"/>
                    </a:lnTo>
                    <a:lnTo>
                      <a:pt x="45454" y="92304"/>
                    </a:lnTo>
                    <a:lnTo>
                      <a:pt x="39967" y="74490"/>
                    </a:lnTo>
                    <a:lnTo>
                      <a:pt x="7058" y="41294"/>
                    </a:lnTo>
                    <a:lnTo>
                      <a:pt x="0" y="41294"/>
                    </a:lnTo>
                    <a:lnTo>
                      <a:pt x="24299" y="31577"/>
                    </a:lnTo>
                    <a:lnTo>
                      <a:pt x="37624" y="12955"/>
                    </a:lnTo>
                    <a:lnTo>
                      <a:pt x="62703" y="4858"/>
                    </a:lnTo>
                    <a:lnTo>
                      <a:pt x="79943" y="7288"/>
                    </a:lnTo>
                    <a:lnTo>
                      <a:pt x="83858" y="1619"/>
                    </a:lnTo>
                    <a:lnTo>
                      <a:pt x="85430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66" name="Agrupar 265">
              <a:extLst>
                <a:ext uri="{FF2B5EF4-FFF2-40B4-BE49-F238E27FC236}">
                  <a16:creationId xmlns:a16="http://schemas.microsoft.com/office/drawing/2014/main" id="{362457D4-265E-B870-175F-78A8A35BDB83}"/>
                </a:ext>
              </a:extLst>
            </p:cNvPr>
            <p:cNvGrpSpPr/>
            <p:nvPr/>
          </p:nvGrpSpPr>
          <p:grpSpPr>
            <a:xfrm>
              <a:off x="3731511" y="2171014"/>
              <a:ext cx="2288829" cy="2081815"/>
              <a:chOff x="5403809" y="2744497"/>
              <a:chExt cx="2436656" cy="2002345"/>
            </a:xfrm>
            <a:solidFill>
              <a:srgbClr val="CC00CC"/>
            </a:solidFill>
          </p:grpSpPr>
          <p:sp>
            <p:nvSpPr>
              <p:cNvPr id="279" name="Forma Livre: Forma 278">
                <a:extLst>
                  <a:ext uri="{FF2B5EF4-FFF2-40B4-BE49-F238E27FC236}">
                    <a16:creationId xmlns:a16="http://schemas.microsoft.com/office/drawing/2014/main" id="{29DDCFFA-A98C-38A7-9B5E-FFFAECCF1DD6}"/>
                  </a:ext>
                </a:extLst>
              </p:cNvPr>
              <p:cNvSpPr/>
              <p:nvPr/>
            </p:nvSpPr>
            <p:spPr>
              <a:xfrm>
                <a:off x="7229151" y="3265124"/>
                <a:ext cx="331517" cy="348900"/>
              </a:xfrm>
              <a:custGeom>
                <a:avLst/>
                <a:gdLst>
                  <a:gd name="connsiteX0" fmla="*/ 319764 w 331517"/>
                  <a:gd name="connsiteY0" fmla="*/ 59112 h 348900"/>
                  <a:gd name="connsiteX1" fmla="*/ 299390 w 331517"/>
                  <a:gd name="connsiteY1" fmla="*/ 103641 h 348900"/>
                  <a:gd name="connsiteX2" fmla="*/ 278225 w 331517"/>
                  <a:gd name="connsiteY2" fmla="*/ 153838 h 348900"/>
                  <a:gd name="connsiteX3" fmla="*/ 272739 w 331517"/>
                  <a:gd name="connsiteY3" fmla="*/ 165983 h 348900"/>
                  <a:gd name="connsiteX4" fmla="*/ 267252 w 331517"/>
                  <a:gd name="connsiteY4" fmla="*/ 197568 h 348900"/>
                  <a:gd name="connsiteX5" fmla="*/ 284493 w 331517"/>
                  <a:gd name="connsiteY5" fmla="*/ 221047 h 348900"/>
                  <a:gd name="connsiteX6" fmla="*/ 284493 w 331517"/>
                  <a:gd name="connsiteY6" fmla="*/ 221856 h 348900"/>
                  <a:gd name="connsiteX7" fmla="*/ 303305 w 331517"/>
                  <a:gd name="connsiteY7" fmla="*/ 244526 h 348900"/>
                  <a:gd name="connsiteX8" fmla="*/ 331518 w 331517"/>
                  <a:gd name="connsiteY8" fmla="*/ 255861 h 348900"/>
                  <a:gd name="connsiteX9" fmla="*/ 325251 w 331517"/>
                  <a:gd name="connsiteY9" fmla="*/ 265576 h 348900"/>
                  <a:gd name="connsiteX10" fmla="*/ 310362 w 331517"/>
                  <a:gd name="connsiteY10" fmla="*/ 272863 h 348900"/>
                  <a:gd name="connsiteX11" fmla="*/ 308791 w 331517"/>
                  <a:gd name="connsiteY11" fmla="*/ 285817 h 348900"/>
                  <a:gd name="connsiteX12" fmla="*/ 300952 w 331517"/>
                  <a:gd name="connsiteY12" fmla="*/ 291484 h 348900"/>
                  <a:gd name="connsiteX13" fmla="*/ 289979 w 331517"/>
                  <a:gd name="connsiteY13" fmla="*/ 284197 h 348900"/>
                  <a:gd name="connsiteX14" fmla="*/ 286065 w 331517"/>
                  <a:gd name="connsiteY14" fmla="*/ 270434 h 348900"/>
                  <a:gd name="connsiteX15" fmla="*/ 272739 w 331517"/>
                  <a:gd name="connsiteY15" fmla="*/ 264766 h 348900"/>
                  <a:gd name="connsiteX16" fmla="*/ 266472 w 331517"/>
                  <a:gd name="connsiteY16" fmla="*/ 268005 h 348900"/>
                  <a:gd name="connsiteX17" fmla="*/ 253927 w 331517"/>
                  <a:gd name="connsiteY17" fmla="*/ 266386 h 348900"/>
                  <a:gd name="connsiteX18" fmla="*/ 246088 w 331517"/>
                  <a:gd name="connsiteY18" fmla="*/ 267195 h 348900"/>
                  <a:gd name="connsiteX19" fmla="*/ 183671 w 331517"/>
                  <a:gd name="connsiteY19" fmla="*/ 348901 h 348900"/>
                  <a:gd name="connsiteX20" fmla="*/ 90125 w 331517"/>
                  <a:gd name="connsiteY20" fmla="*/ 268815 h 348900"/>
                  <a:gd name="connsiteX21" fmla="*/ 78372 w 331517"/>
                  <a:gd name="connsiteY21" fmla="*/ 258289 h 348900"/>
                  <a:gd name="connsiteX22" fmla="*/ 39967 w 331517"/>
                  <a:gd name="connsiteY22" fmla="*/ 248574 h 348900"/>
                  <a:gd name="connsiteX23" fmla="*/ 14107 w 331517"/>
                  <a:gd name="connsiteY23" fmla="*/ 238858 h 348900"/>
                  <a:gd name="connsiteX24" fmla="*/ 3915 w 331517"/>
                  <a:gd name="connsiteY24" fmla="*/ 214570 h 348900"/>
                  <a:gd name="connsiteX25" fmla="*/ 0 w 331517"/>
                  <a:gd name="connsiteY25" fmla="*/ 206473 h 348900"/>
                  <a:gd name="connsiteX26" fmla="*/ 38405 w 331517"/>
                  <a:gd name="connsiteY26" fmla="*/ 195948 h 348900"/>
                  <a:gd name="connsiteX27" fmla="*/ 51721 w 331517"/>
                  <a:gd name="connsiteY27" fmla="*/ 182985 h 348900"/>
                  <a:gd name="connsiteX28" fmla="*/ 62694 w 331517"/>
                  <a:gd name="connsiteY28" fmla="*/ 180556 h 348900"/>
                  <a:gd name="connsiteX29" fmla="*/ 66618 w 331517"/>
                  <a:gd name="connsiteY29" fmla="*/ 169221 h 348900"/>
                  <a:gd name="connsiteX30" fmla="*/ 74457 w 331517"/>
                  <a:gd name="connsiteY30" fmla="*/ 159506 h 348900"/>
                  <a:gd name="connsiteX31" fmla="*/ 90125 w 331517"/>
                  <a:gd name="connsiteY31" fmla="*/ 156267 h 348900"/>
                  <a:gd name="connsiteX32" fmla="*/ 103451 w 331517"/>
                  <a:gd name="connsiteY32" fmla="*/ 137646 h 348900"/>
                  <a:gd name="connsiteX33" fmla="*/ 134017 w 331517"/>
                  <a:gd name="connsiteY33" fmla="*/ 131978 h 348900"/>
                  <a:gd name="connsiteX34" fmla="*/ 150476 w 331517"/>
                  <a:gd name="connsiteY34" fmla="*/ 96355 h 348900"/>
                  <a:gd name="connsiteX35" fmla="*/ 152038 w 331517"/>
                  <a:gd name="connsiteY35" fmla="*/ 84211 h 348900"/>
                  <a:gd name="connsiteX36" fmla="*/ 160668 w 331517"/>
                  <a:gd name="connsiteY36" fmla="*/ 70447 h 348900"/>
                  <a:gd name="connsiteX37" fmla="*/ 156743 w 331517"/>
                  <a:gd name="connsiteY37" fmla="*/ 63970 h 348900"/>
                  <a:gd name="connsiteX38" fmla="*/ 171641 w 331517"/>
                  <a:gd name="connsiteY38" fmla="*/ 51006 h 348900"/>
                  <a:gd name="connsiteX39" fmla="*/ 177908 w 331517"/>
                  <a:gd name="connsiteY39" fmla="*/ 54245 h 348900"/>
                  <a:gd name="connsiteX40" fmla="*/ 210036 w 331517"/>
                  <a:gd name="connsiteY40" fmla="*/ 68018 h 348900"/>
                  <a:gd name="connsiteX41" fmla="*/ 227286 w 331517"/>
                  <a:gd name="connsiteY41" fmla="*/ 61541 h 348900"/>
                  <a:gd name="connsiteX42" fmla="*/ 259413 w 331517"/>
                  <a:gd name="connsiteY42" fmla="*/ 63970 h 348900"/>
                  <a:gd name="connsiteX43" fmla="*/ 263338 w 331517"/>
                  <a:gd name="connsiteY43" fmla="*/ 59112 h 348900"/>
                  <a:gd name="connsiteX44" fmla="*/ 268824 w 331517"/>
                  <a:gd name="connsiteY44" fmla="*/ 53435 h 348900"/>
                  <a:gd name="connsiteX45" fmla="*/ 268824 w 331517"/>
                  <a:gd name="connsiteY45" fmla="*/ 36433 h 348900"/>
                  <a:gd name="connsiteX46" fmla="*/ 272739 w 331517"/>
                  <a:gd name="connsiteY46" fmla="*/ 30766 h 348900"/>
                  <a:gd name="connsiteX47" fmla="*/ 300952 w 331517"/>
                  <a:gd name="connsiteY47" fmla="*/ 21860 h 348900"/>
                  <a:gd name="connsiteX48" fmla="*/ 320545 w 331517"/>
                  <a:gd name="connsiteY48" fmla="*/ 0 h 348900"/>
                  <a:gd name="connsiteX49" fmla="*/ 319764 w 331517"/>
                  <a:gd name="connsiteY49" fmla="*/ 59112 h 34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331517" h="348900">
                    <a:moveTo>
                      <a:pt x="319764" y="59112"/>
                    </a:moveTo>
                    <a:lnTo>
                      <a:pt x="299390" y="103641"/>
                    </a:lnTo>
                    <a:lnTo>
                      <a:pt x="278225" y="153838"/>
                    </a:lnTo>
                    <a:lnTo>
                      <a:pt x="272739" y="165983"/>
                    </a:lnTo>
                    <a:lnTo>
                      <a:pt x="267252" y="197568"/>
                    </a:lnTo>
                    <a:lnTo>
                      <a:pt x="284493" y="221047"/>
                    </a:lnTo>
                    <a:lnTo>
                      <a:pt x="284493" y="221856"/>
                    </a:lnTo>
                    <a:lnTo>
                      <a:pt x="303305" y="244526"/>
                    </a:lnTo>
                    <a:lnTo>
                      <a:pt x="331518" y="255861"/>
                    </a:lnTo>
                    <a:lnTo>
                      <a:pt x="325251" y="265576"/>
                    </a:lnTo>
                    <a:lnTo>
                      <a:pt x="310362" y="272863"/>
                    </a:lnTo>
                    <a:lnTo>
                      <a:pt x="308791" y="285817"/>
                    </a:lnTo>
                    <a:lnTo>
                      <a:pt x="300952" y="291484"/>
                    </a:lnTo>
                    <a:lnTo>
                      <a:pt x="289979" y="284197"/>
                    </a:lnTo>
                    <a:lnTo>
                      <a:pt x="286065" y="270434"/>
                    </a:lnTo>
                    <a:lnTo>
                      <a:pt x="272739" y="264766"/>
                    </a:lnTo>
                    <a:lnTo>
                      <a:pt x="266472" y="268005"/>
                    </a:lnTo>
                    <a:lnTo>
                      <a:pt x="253927" y="266386"/>
                    </a:lnTo>
                    <a:lnTo>
                      <a:pt x="246088" y="267195"/>
                    </a:lnTo>
                    <a:lnTo>
                      <a:pt x="183671" y="348901"/>
                    </a:lnTo>
                    <a:lnTo>
                      <a:pt x="90125" y="268815"/>
                    </a:lnTo>
                    <a:lnTo>
                      <a:pt x="78372" y="258289"/>
                    </a:lnTo>
                    <a:lnTo>
                      <a:pt x="39967" y="248574"/>
                    </a:lnTo>
                    <a:lnTo>
                      <a:pt x="14107" y="238858"/>
                    </a:lnTo>
                    <a:lnTo>
                      <a:pt x="3915" y="214570"/>
                    </a:lnTo>
                    <a:lnTo>
                      <a:pt x="0" y="206473"/>
                    </a:lnTo>
                    <a:lnTo>
                      <a:pt x="38405" y="195948"/>
                    </a:lnTo>
                    <a:lnTo>
                      <a:pt x="51721" y="182985"/>
                    </a:lnTo>
                    <a:lnTo>
                      <a:pt x="62694" y="180556"/>
                    </a:lnTo>
                    <a:lnTo>
                      <a:pt x="66618" y="169221"/>
                    </a:lnTo>
                    <a:lnTo>
                      <a:pt x="74457" y="159506"/>
                    </a:lnTo>
                    <a:lnTo>
                      <a:pt x="90125" y="156267"/>
                    </a:lnTo>
                    <a:lnTo>
                      <a:pt x="103451" y="137646"/>
                    </a:lnTo>
                    <a:lnTo>
                      <a:pt x="134017" y="131978"/>
                    </a:lnTo>
                    <a:lnTo>
                      <a:pt x="150476" y="96355"/>
                    </a:lnTo>
                    <a:lnTo>
                      <a:pt x="152038" y="84211"/>
                    </a:lnTo>
                    <a:lnTo>
                      <a:pt x="160668" y="70447"/>
                    </a:lnTo>
                    <a:lnTo>
                      <a:pt x="156743" y="63970"/>
                    </a:lnTo>
                    <a:lnTo>
                      <a:pt x="171641" y="51006"/>
                    </a:lnTo>
                    <a:lnTo>
                      <a:pt x="177908" y="54245"/>
                    </a:lnTo>
                    <a:lnTo>
                      <a:pt x="210036" y="68018"/>
                    </a:lnTo>
                    <a:lnTo>
                      <a:pt x="227286" y="61541"/>
                    </a:lnTo>
                    <a:lnTo>
                      <a:pt x="259413" y="63970"/>
                    </a:lnTo>
                    <a:lnTo>
                      <a:pt x="263338" y="59112"/>
                    </a:lnTo>
                    <a:lnTo>
                      <a:pt x="268824" y="53435"/>
                    </a:lnTo>
                    <a:lnTo>
                      <a:pt x="268824" y="36433"/>
                    </a:lnTo>
                    <a:lnTo>
                      <a:pt x="272739" y="30766"/>
                    </a:lnTo>
                    <a:lnTo>
                      <a:pt x="300952" y="21860"/>
                    </a:lnTo>
                    <a:lnTo>
                      <a:pt x="320545" y="0"/>
                    </a:lnTo>
                    <a:lnTo>
                      <a:pt x="319764" y="59112"/>
                    </a:lnTo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0" name="Forma Livre: Forma 279">
                <a:extLst>
                  <a:ext uri="{FF2B5EF4-FFF2-40B4-BE49-F238E27FC236}">
                    <a16:creationId xmlns:a16="http://schemas.microsoft.com/office/drawing/2014/main" id="{0B901432-3A74-465D-2C73-BC5FDBB6291D}"/>
                  </a:ext>
                </a:extLst>
              </p:cNvPr>
              <p:cNvSpPr/>
              <p:nvPr/>
            </p:nvSpPr>
            <p:spPr>
              <a:xfrm>
                <a:off x="7026164" y="3471587"/>
                <a:ext cx="433911" cy="782155"/>
              </a:xfrm>
              <a:custGeom>
                <a:avLst/>
                <a:gdLst>
                  <a:gd name="connsiteX0" fmla="*/ 132445 w 433911"/>
                  <a:gd name="connsiteY0" fmla="*/ 19441 h 782155"/>
                  <a:gd name="connsiteX1" fmla="*/ 152038 w 433911"/>
                  <a:gd name="connsiteY1" fmla="*/ 24298 h 782155"/>
                  <a:gd name="connsiteX2" fmla="*/ 155962 w 433911"/>
                  <a:gd name="connsiteY2" fmla="*/ 18631 h 782155"/>
                  <a:gd name="connsiteX3" fmla="*/ 165363 w 433911"/>
                  <a:gd name="connsiteY3" fmla="*/ 18631 h 782155"/>
                  <a:gd name="connsiteX4" fmla="*/ 182603 w 433911"/>
                  <a:gd name="connsiteY4" fmla="*/ 10535 h 782155"/>
                  <a:gd name="connsiteX5" fmla="*/ 188090 w 433911"/>
                  <a:gd name="connsiteY5" fmla="*/ 2439 h 782155"/>
                  <a:gd name="connsiteX6" fmla="*/ 202987 w 433911"/>
                  <a:gd name="connsiteY6" fmla="*/ 10 h 782155"/>
                  <a:gd name="connsiteX7" fmla="*/ 206902 w 433911"/>
                  <a:gd name="connsiteY7" fmla="*/ 8106 h 782155"/>
                  <a:gd name="connsiteX8" fmla="*/ 217094 w 433911"/>
                  <a:gd name="connsiteY8" fmla="*/ 32395 h 782155"/>
                  <a:gd name="connsiteX9" fmla="*/ 242954 w 433911"/>
                  <a:gd name="connsiteY9" fmla="*/ 42110 h 782155"/>
                  <a:gd name="connsiteX10" fmla="*/ 281359 w 433911"/>
                  <a:gd name="connsiteY10" fmla="*/ 51826 h 782155"/>
                  <a:gd name="connsiteX11" fmla="*/ 293112 w 433911"/>
                  <a:gd name="connsiteY11" fmla="*/ 62351 h 782155"/>
                  <a:gd name="connsiteX12" fmla="*/ 386658 w 433911"/>
                  <a:gd name="connsiteY12" fmla="*/ 142437 h 782155"/>
                  <a:gd name="connsiteX13" fmla="*/ 311925 w 433911"/>
                  <a:gd name="connsiteY13" fmla="*/ 181375 h 782155"/>
                  <a:gd name="connsiteX14" fmla="*/ 338575 w 433911"/>
                  <a:gd name="connsiteY14" fmla="*/ 191900 h 782155"/>
                  <a:gd name="connsiteX15" fmla="*/ 357378 w 433911"/>
                  <a:gd name="connsiteY15" fmla="*/ 187043 h 782155"/>
                  <a:gd name="connsiteX16" fmla="*/ 368351 w 433911"/>
                  <a:gd name="connsiteY16" fmla="*/ 191900 h 782155"/>
                  <a:gd name="connsiteX17" fmla="*/ 369132 w 433911"/>
                  <a:gd name="connsiteY17" fmla="*/ 191900 h 782155"/>
                  <a:gd name="connsiteX18" fmla="*/ 373056 w 433911"/>
                  <a:gd name="connsiteY18" fmla="*/ 195139 h 782155"/>
                  <a:gd name="connsiteX19" fmla="*/ 399697 w 433911"/>
                  <a:gd name="connsiteY19" fmla="*/ 191091 h 782155"/>
                  <a:gd name="connsiteX20" fmla="*/ 407536 w 433911"/>
                  <a:gd name="connsiteY20" fmla="*/ 196758 h 782155"/>
                  <a:gd name="connsiteX21" fmla="*/ 410670 w 433911"/>
                  <a:gd name="connsiteY21" fmla="*/ 208093 h 782155"/>
                  <a:gd name="connsiteX22" fmla="*/ 416947 w 433911"/>
                  <a:gd name="connsiteY22" fmla="*/ 212951 h 782155"/>
                  <a:gd name="connsiteX23" fmla="*/ 418509 w 433911"/>
                  <a:gd name="connsiteY23" fmla="*/ 225095 h 782155"/>
                  <a:gd name="connsiteX24" fmla="*/ 418233 w 433911"/>
                  <a:gd name="connsiteY24" fmla="*/ 285283 h 782155"/>
                  <a:gd name="connsiteX25" fmla="*/ 418233 w 433911"/>
                  <a:gd name="connsiteY25" fmla="*/ 284474 h 782155"/>
                  <a:gd name="connsiteX26" fmla="*/ 432339 w 433911"/>
                  <a:gd name="connsiteY26" fmla="*/ 422119 h 782155"/>
                  <a:gd name="connsiteX27" fmla="*/ 432339 w 433911"/>
                  <a:gd name="connsiteY27" fmla="*/ 423739 h 782155"/>
                  <a:gd name="connsiteX28" fmla="*/ 433911 w 433911"/>
                  <a:gd name="connsiteY28" fmla="*/ 426168 h 782155"/>
                  <a:gd name="connsiteX29" fmla="*/ 416661 w 433911"/>
                  <a:gd name="connsiteY29" fmla="*/ 570290 h 782155"/>
                  <a:gd name="connsiteX30" fmla="*/ 412242 w 433911"/>
                  <a:gd name="connsiteY30" fmla="*/ 676904 h 782155"/>
                  <a:gd name="connsiteX31" fmla="*/ 410670 w 433911"/>
                  <a:gd name="connsiteY31" fmla="*/ 679333 h 782155"/>
                  <a:gd name="connsiteX32" fmla="*/ 393430 w 433911"/>
                  <a:gd name="connsiteY32" fmla="*/ 693906 h 782155"/>
                  <a:gd name="connsiteX33" fmla="*/ 368351 w 433911"/>
                  <a:gd name="connsiteY33" fmla="*/ 701193 h 782155"/>
                  <a:gd name="connsiteX34" fmla="*/ 365217 w 433911"/>
                  <a:gd name="connsiteY34" fmla="*/ 707669 h 782155"/>
                  <a:gd name="connsiteX35" fmla="*/ 340137 w 433911"/>
                  <a:gd name="connsiteY35" fmla="*/ 713337 h 782155"/>
                  <a:gd name="connsiteX36" fmla="*/ 332298 w 433911"/>
                  <a:gd name="connsiteY36" fmla="*/ 723052 h 782155"/>
                  <a:gd name="connsiteX37" fmla="*/ 332298 w 433911"/>
                  <a:gd name="connsiteY37" fmla="*/ 731149 h 782155"/>
                  <a:gd name="connsiteX38" fmla="*/ 317411 w 433911"/>
                  <a:gd name="connsiteY38" fmla="*/ 732768 h 782155"/>
                  <a:gd name="connsiteX39" fmla="*/ 309572 w 433911"/>
                  <a:gd name="connsiteY39" fmla="*/ 744103 h 782155"/>
                  <a:gd name="connsiteX40" fmla="*/ 302514 w 433911"/>
                  <a:gd name="connsiteY40" fmla="*/ 744912 h 782155"/>
                  <a:gd name="connsiteX41" fmla="*/ 285273 w 433911"/>
                  <a:gd name="connsiteY41" fmla="*/ 772439 h 782155"/>
                  <a:gd name="connsiteX42" fmla="*/ 269595 w 433911"/>
                  <a:gd name="connsiteY42" fmla="*/ 782155 h 782155"/>
                  <a:gd name="connsiteX43" fmla="*/ 266462 w 433911"/>
                  <a:gd name="connsiteY43" fmla="*/ 767582 h 782155"/>
                  <a:gd name="connsiteX44" fmla="*/ 277434 w 433911"/>
                  <a:gd name="connsiteY44" fmla="*/ 759486 h 782155"/>
                  <a:gd name="connsiteX45" fmla="*/ 287626 w 433911"/>
                  <a:gd name="connsiteY45" fmla="*/ 738435 h 782155"/>
                  <a:gd name="connsiteX46" fmla="*/ 285273 w 433911"/>
                  <a:gd name="connsiteY46" fmla="*/ 724672 h 782155"/>
                  <a:gd name="connsiteX47" fmla="*/ 293112 w 433911"/>
                  <a:gd name="connsiteY47" fmla="*/ 710098 h 782155"/>
                  <a:gd name="connsiteX48" fmla="*/ 290760 w 433911"/>
                  <a:gd name="connsiteY48" fmla="*/ 685810 h 782155"/>
                  <a:gd name="connsiteX49" fmla="*/ 283711 w 433911"/>
                  <a:gd name="connsiteY49" fmla="*/ 678523 h 782155"/>
                  <a:gd name="connsiteX50" fmla="*/ 290760 w 433911"/>
                  <a:gd name="connsiteY50" fmla="*/ 655844 h 782155"/>
                  <a:gd name="connsiteX51" fmla="*/ 287626 w 433911"/>
                  <a:gd name="connsiteY51" fmla="*/ 647748 h 782155"/>
                  <a:gd name="connsiteX52" fmla="*/ 296246 w 433911"/>
                  <a:gd name="connsiteY52" fmla="*/ 641271 h 782155"/>
                  <a:gd name="connsiteX53" fmla="*/ 293112 w 433911"/>
                  <a:gd name="connsiteY53" fmla="*/ 632365 h 782155"/>
                  <a:gd name="connsiteX54" fmla="*/ 271948 w 433911"/>
                  <a:gd name="connsiteY54" fmla="*/ 599170 h 782155"/>
                  <a:gd name="connsiteX55" fmla="*/ 271948 w 433911"/>
                  <a:gd name="connsiteY55" fmla="*/ 592693 h 782155"/>
                  <a:gd name="connsiteX56" fmla="*/ 253136 w 433911"/>
                  <a:gd name="connsiteY56" fmla="*/ 583787 h 782155"/>
                  <a:gd name="connsiteX57" fmla="*/ 247659 w 433911"/>
                  <a:gd name="connsiteY57" fmla="*/ 575691 h 782155"/>
                  <a:gd name="connsiteX58" fmla="*/ 247659 w 433911"/>
                  <a:gd name="connsiteY58" fmla="*/ 561928 h 782155"/>
                  <a:gd name="connsiteX59" fmla="*/ 241382 w 433911"/>
                  <a:gd name="connsiteY59" fmla="*/ 561928 h 782155"/>
                  <a:gd name="connsiteX60" fmla="*/ 225714 w 433911"/>
                  <a:gd name="connsiteY60" fmla="*/ 557070 h 782155"/>
                  <a:gd name="connsiteX61" fmla="*/ 224142 w 433911"/>
                  <a:gd name="connsiteY61" fmla="*/ 542077 h 782155"/>
                  <a:gd name="connsiteX62" fmla="*/ 213170 w 433911"/>
                  <a:gd name="connsiteY62" fmla="*/ 538839 h 782155"/>
                  <a:gd name="connsiteX63" fmla="*/ 199844 w 433911"/>
                  <a:gd name="connsiteY63" fmla="*/ 523456 h 782155"/>
                  <a:gd name="connsiteX64" fmla="*/ 197491 w 433911"/>
                  <a:gd name="connsiteY64" fmla="*/ 514550 h 782155"/>
                  <a:gd name="connsiteX65" fmla="*/ 197491 w 433911"/>
                  <a:gd name="connsiteY65" fmla="*/ 513740 h 782155"/>
                  <a:gd name="connsiteX66" fmla="*/ 192005 w 433911"/>
                  <a:gd name="connsiteY66" fmla="*/ 508883 h 782155"/>
                  <a:gd name="connsiteX67" fmla="*/ 197491 w 433911"/>
                  <a:gd name="connsiteY67" fmla="*/ 494310 h 782155"/>
                  <a:gd name="connsiteX68" fmla="*/ 176336 w 433911"/>
                  <a:gd name="connsiteY68" fmla="*/ 488642 h 782155"/>
                  <a:gd name="connsiteX69" fmla="*/ 169278 w 433911"/>
                  <a:gd name="connsiteY69" fmla="*/ 490261 h 782155"/>
                  <a:gd name="connsiteX70" fmla="*/ 163792 w 433911"/>
                  <a:gd name="connsiteY70" fmla="*/ 474869 h 782155"/>
                  <a:gd name="connsiteX71" fmla="*/ 150466 w 433911"/>
                  <a:gd name="connsiteY71" fmla="*/ 473250 h 782155"/>
                  <a:gd name="connsiteX72" fmla="*/ 136360 w 433911"/>
                  <a:gd name="connsiteY72" fmla="*/ 465963 h 782155"/>
                  <a:gd name="connsiteX73" fmla="*/ 134798 w 433911"/>
                  <a:gd name="connsiteY73" fmla="*/ 463534 h 782155"/>
                  <a:gd name="connsiteX74" fmla="*/ 119119 w 433911"/>
                  <a:gd name="connsiteY74" fmla="*/ 460296 h 782155"/>
                  <a:gd name="connsiteX75" fmla="*/ 106585 w 433911"/>
                  <a:gd name="connsiteY75" fmla="*/ 465153 h 782155"/>
                  <a:gd name="connsiteX76" fmla="*/ 97174 w 433911"/>
                  <a:gd name="connsiteY76" fmla="*/ 459486 h 782155"/>
                  <a:gd name="connsiteX77" fmla="*/ 81505 w 433911"/>
                  <a:gd name="connsiteY77" fmla="*/ 472440 h 782155"/>
                  <a:gd name="connsiteX78" fmla="*/ 66608 w 433911"/>
                  <a:gd name="connsiteY78" fmla="*/ 469202 h 782155"/>
                  <a:gd name="connsiteX79" fmla="*/ 62693 w 433911"/>
                  <a:gd name="connsiteY79" fmla="*/ 478917 h 782155"/>
                  <a:gd name="connsiteX80" fmla="*/ 36043 w 433911"/>
                  <a:gd name="connsiteY80" fmla="*/ 477298 h 782155"/>
                  <a:gd name="connsiteX81" fmla="*/ 30556 w 433911"/>
                  <a:gd name="connsiteY81" fmla="*/ 456248 h 782155"/>
                  <a:gd name="connsiteX82" fmla="*/ 20374 w 433911"/>
                  <a:gd name="connsiteY82" fmla="*/ 444913 h 782155"/>
                  <a:gd name="connsiteX83" fmla="*/ 7829 w 433911"/>
                  <a:gd name="connsiteY83" fmla="*/ 423053 h 782155"/>
                  <a:gd name="connsiteX84" fmla="*/ 7829 w 433911"/>
                  <a:gd name="connsiteY84" fmla="*/ 411718 h 782155"/>
                  <a:gd name="connsiteX85" fmla="*/ 7829 w 433911"/>
                  <a:gd name="connsiteY85" fmla="*/ 410909 h 782155"/>
                  <a:gd name="connsiteX86" fmla="*/ 3914 w 433911"/>
                  <a:gd name="connsiteY86" fmla="*/ 389049 h 782155"/>
                  <a:gd name="connsiteX87" fmla="*/ 13315 w 433911"/>
                  <a:gd name="connsiteY87" fmla="*/ 380952 h 782155"/>
                  <a:gd name="connsiteX88" fmla="*/ 7829 w 433911"/>
                  <a:gd name="connsiteY88" fmla="*/ 355044 h 782155"/>
                  <a:gd name="connsiteX89" fmla="*/ 7048 w 433911"/>
                  <a:gd name="connsiteY89" fmla="*/ 352616 h 782155"/>
                  <a:gd name="connsiteX90" fmla="*/ 0 w 433911"/>
                  <a:gd name="connsiteY90" fmla="*/ 318602 h 782155"/>
                  <a:gd name="connsiteX91" fmla="*/ 92478 w 433911"/>
                  <a:gd name="connsiteY91" fmla="*/ 0 h 782155"/>
                  <a:gd name="connsiteX92" fmla="*/ 104232 w 433911"/>
                  <a:gd name="connsiteY92" fmla="*/ 4058 h 782155"/>
                  <a:gd name="connsiteX93" fmla="*/ 123825 w 433911"/>
                  <a:gd name="connsiteY93" fmla="*/ 6487 h 782155"/>
                  <a:gd name="connsiteX94" fmla="*/ 130883 w 433911"/>
                  <a:gd name="connsiteY94" fmla="*/ 18631 h 782155"/>
                  <a:gd name="connsiteX95" fmla="*/ 132445 w 433911"/>
                  <a:gd name="connsiteY95" fmla="*/ 19441 h 782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433911" h="782155">
                    <a:moveTo>
                      <a:pt x="132445" y="19441"/>
                    </a:moveTo>
                    <a:lnTo>
                      <a:pt x="152038" y="24298"/>
                    </a:lnTo>
                    <a:lnTo>
                      <a:pt x="155962" y="18631"/>
                    </a:lnTo>
                    <a:lnTo>
                      <a:pt x="165363" y="18631"/>
                    </a:lnTo>
                    <a:lnTo>
                      <a:pt x="182603" y="10535"/>
                    </a:lnTo>
                    <a:lnTo>
                      <a:pt x="188090" y="2439"/>
                    </a:lnTo>
                    <a:lnTo>
                      <a:pt x="202987" y="10"/>
                    </a:lnTo>
                    <a:lnTo>
                      <a:pt x="206902" y="8106"/>
                    </a:lnTo>
                    <a:lnTo>
                      <a:pt x="217094" y="32395"/>
                    </a:lnTo>
                    <a:lnTo>
                      <a:pt x="242954" y="42110"/>
                    </a:lnTo>
                    <a:lnTo>
                      <a:pt x="281359" y="51826"/>
                    </a:lnTo>
                    <a:lnTo>
                      <a:pt x="293112" y="62351"/>
                    </a:lnTo>
                    <a:lnTo>
                      <a:pt x="386658" y="142437"/>
                    </a:lnTo>
                    <a:lnTo>
                      <a:pt x="311925" y="181375"/>
                    </a:lnTo>
                    <a:lnTo>
                      <a:pt x="338575" y="191900"/>
                    </a:lnTo>
                    <a:lnTo>
                      <a:pt x="357378" y="187043"/>
                    </a:lnTo>
                    <a:lnTo>
                      <a:pt x="368351" y="191900"/>
                    </a:lnTo>
                    <a:lnTo>
                      <a:pt x="369132" y="191900"/>
                    </a:lnTo>
                    <a:lnTo>
                      <a:pt x="373056" y="195139"/>
                    </a:lnTo>
                    <a:lnTo>
                      <a:pt x="399697" y="191091"/>
                    </a:lnTo>
                    <a:lnTo>
                      <a:pt x="407536" y="196758"/>
                    </a:lnTo>
                    <a:lnTo>
                      <a:pt x="410670" y="208093"/>
                    </a:lnTo>
                    <a:lnTo>
                      <a:pt x="416947" y="212951"/>
                    </a:lnTo>
                    <a:lnTo>
                      <a:pt x="418509" y="225095"/>
                    </a:lnTo>
                    <a:lnTo>
                      <a:pt x="418233" y="285283"/>
                    </a:lnTo>
                    <a:lnTo>
                      <a:pt x="418233" y="284474"/>
                    </a:lnTo>
                    <a:lnTo>
                      <a:pt x="432339" y="422119"/>
                    </a:lnTo>
                    <a:lnTo>
                      <a:pt x="432339" y="423739"/>
                    </a:lnTo>
                    <a:lnTo>
                      <a:pt x="433911" y="426168"/>
                    </a:lnTo>
                    <a:lnTo>
                      <a:pt x="416661" y="570290"/>
                    </a:lnTo>
                    <a:lnTo>
                      <a:pt x="412242" y="676904"/>
                    </a:lnTo>
                    <a:lnTo>
                      <a:pt x="410670" y="679333"/>
                    </a:lnTo>
                    <a:lnTo>
                      <a:pt x="393430" y="693906"/>
                    </a:lnTo>
                    <a:lnTo>
                      <a:pt x="368351" y="701193"/>
                    </a:lnTo>
                    <a:lnTo>
                      <a:pt x="365217" y="707669"/>
                    </a:lnTo>
                    <a:lnTo>
                      <a:pt x="340137" y="713337"/>
                    </a:lnTo>
                    <a:lnTo>
                      <a:pt x="332298" y="723052"/>
                    </a:lnTo>
                    <a:lnTo>
                      <a:pt x="332298" y="731149"/>
                    </a:lnTo>
                    <a:lnTo>
                      <a:pt x="317411" y="732768"/>
                    </a:lnTo>
                    <a:lnTo>
                      <a:pt x="309572" y="744103"/>
                    </a:lnTo>
                    <a:lnTo>
                      <a:pt x="302514" y="744912"/>
                    </a:lnTo>
                    <a:lnTo>
                      <a:pt x="285273" y="772439"/>
                    </a:lnTo>
                    <a:lnTo>
                      <a:pt x="269595" y="782155"/>
                    </a:lnTo>
                    <a:lnTo>
                      <a:pt x="266462" y="767582"/>
                    </a:lnTo>
                    <a:lnTo>
                      <a:pt x="277434" y="759486"/>
                    </a:lnTo>
                    <a:lnTo>
                      <a:pt x="287626" y="738435"/>
                    </a:lnTo>
                    <a:lnTo>
                      <a:pt x="285273" y="724672"/>
                    </a:lnTo>
                    <a:lnTo>
                      <a:pt x="293112" y="710098"/>
                    </a:lnTo>
                    <a:lnTo>
                      <a:pt x="290760" y="685810"/>
                    </a:lnTo>
                    <a:lnTo>
                      <a:pt x="283711" y="678523"/>
                    </a:lnTo>
                    <a:lnTo>
                      <a:pt x="290760" y="655844"/>
                    </a:lnTo>
                    <a:lnTo>
                      <a:pt x="287626" y="647748"/>
                    </a:lnTo>
                    <a:lnTo>
                      <a:pt x="296246" y="641271"/>
                    </a:lnTo>
                    <a:lnTo>
                      <a:pt x="293112" y="632365"/>
                    </a:lnTo>
                    <a:lnTo>
                      <a:pt x="271948" y="599170"/>
                    </a:lnTo>
                    <a:lnTo>
                      <a:pt x="271948" y="592693"/>
                    </a:lnTo>
                    <a:lnTo>
                      <a:pt x="253136" y="583787"/>
                    </a:lnTo>
                    <a:lnTo>
                      <a:pt x="247659" y="575691"/>
                    </a:lnTo>
                    <a:lnTo>
                      <a:pt x="247659" y="561928"/>
                    </a:lnTo>
                    <a:lnTo>
                      <a:pt x="241382" y="561928"/>
                    </a:lnTo>
                    <a:lnTo>
                      <a:pt x="225714" y="557070"/>
                    </a:lnTo>
                    <a:lnTo>
                      <a:pt x="224142" y="542077"/>
                    </a:lnTo>
                    <a:lnTo>
                      <a:pt x="213170" y="538839"/>
                    </a:lnTo>
                    <a:lnTo>
                      <a:pt x="199844" y="523456"/>
                    </a:lnTo>
                    <a:lnTo>
                      <a:pt x="197491" y="514550"/>
                    </a:lnTo>
                    <a:lnTo>
                      <a:pt x="197491" y="513740"/>
                    </a:lnTo>
                    <a:lnTo>
                      <a:pt x="192005" y="508883"/>
                    </a:lnTo>
                    <a:lnTo>
                      <a:pt x="197491" y="494310"/>
                    </a:lnTo>
                    <a:lnTo>
                      <a:pt x="176336" y="488642"/>
                    </a:lnTo>
                    <a:lnTo>
                      <a:pt x="169278" y="490261"/>
                    </a:lnTo>
                    <a:lnTo>
                      <a:pt x="163792" y="474869"/>
                    </a:lnTo>
                    <a:lnTo>
                      <a:pt x="150466" y="473250"/>
                    </a:lnTo>
                    <a:lnTo>
                      <a:pt x="136360" y="465963"/>
                    </a:lnTo>
                    <a:lnTo>
                      <a:pt x="134798" y="463534"/>
                    </a:lnTo>
                    <a:lnTo>
                      <a:pt x="119119" y="460296"/>
                    </a:lnTo>
                    <a:lnTo>
                      <a:pt x="106585" y="465153"/>
                    </a:lnTo>
                    <a:lnTo>
                      <a:pt x="97174" y="459486"/>
                    </a:lnTo>
                    <a:lnTo>
                      <a:pt x="81505" y="472440"/>
                    </a:lnTo>
                    <a:lnTo>
                      <a:pt x="66608" y="469202"/>
                    </a:lnTo>
                    <a:lnTo>
                      <a:pt x="62693" y="478917"/>
                    </a:lnTo>
                    <a:lnTo>
                      <a:pt x="36043" y="477298"/>
                    </a:lnTo>
                    <a:lnTo>
                      <a:pt x="30556" y="456248"/>
                    </a:lnTo>
                    <a:lnTo>
                      <a:pt x="20374" y="444913"/>
                    </a:lnTo>
                    <a:lnTo>
                      <a:pt x="7829" y="423053"/>
                    </a:lnTo>
                    <a:lnTo>
                      <a:pt x="7829" y="411718"/>
                    </a:lnTo>
                    <a:lnTo>
                      <a:pt x="7829" y="410909"/>
                    </a:lnTo>
                    <a:lnTo>
                      <a:pt x="3914" y="389049"/>
                    </a:lnTo>
                    <a:lnTo>
                      <a:pt x="13315" y="380952"/>
                    </a:lnTo>
                    <a:lnTo>
                      <a:pt x="7829" y="355044"/>
                    </a:lnTo>
                    <a:lnTo>
                      <a:pt x="7048" y="352616"/>
                    </a:lnTo>
                    <a:lnTo>
                      <a:pt x="0" y="318602"/>
                    </a:lnTo>
                    <a:lnTo>
                      <a:pt x="92478" y="0"/>
                    </a:lnTo>
                    <a:lnTo>
                      <a:pt x="104232" y="4058"/>
                    </a:lnTo>
                    <a:lnTo>
                      <a:pt x="123825" y="6487"/>
                    </a:lnTo>
                    <a:lnTo>
                      <a:pt x="130883" y="18631"/>
                    </a:lnTo>
                    <a:lnTo>
                      <a:pt x="132445" y="19441"/>
                    </a:lnTo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1" name="Forma Livre: Forma 280">
                <a:extLst>
                  <a:ext uri="{FF2B5EF4-FFF2-40B4-BE49-F238E27FC236}">
                    <a16:creationId xmlns:a16="http://schemas.microsoft.com/office/drawing/2014/main" id="{F653D4E8-46B4-5C8B-4367-A59355757588}"/>
                  </a:ext>
                </a:extLst>
              </p:cNvPr>
              <p:cNvSpPr/>
              <p:nvPr/>
            </p:nvSpPr>
            <p:spPr>
              <a:xfrm>
                <a:off x="6236151" y="2744497"/>
                <a:ext cx="510216" cy="731958"/>
              </a:xfrm>
              <a:custGeom>
                <a:avLst/>
                <a:gdLst>
                  <a:gd name="connsiteX0" fmla="*/ 456133 w 510216"/>
                  <a:gd name="connsiteY0" fmla="*/ 64779 h 731958"/>
                  <a:gd name="connsiteX1" fmla="*/ 441246 w 510216"/>
                  <a:gd name="connsiteY1" fmla="*/ 89068 h 731958"/>
                  <a:gd name="connsiteX2" fmla="*/ 453000 w 510216"/>
                  <a:gd name="connsiteY2" fmla="*/ 95545 h 731958"/>
                  <a:gd name="connsiteX3" fmla="*/ 422434 w 510216"/>
                  <a:gd name="connsiteY3" fmla="*/ 118215 h 731958"/>
                  <a:gd name="connsiteX4" fmla="*/ 410680 w 510216"/>
                  <a:gd name="connsiteY4" fmla="*/ 133598 h 731958"/>
                  <a:gd name="connsiteX5" fmla="*/ 413033 w 510216"/>
                  <a:gd name="connsiteY5" fmla="*/ 138455 h 731958"/>
                  <a:gd name="connsiteX6" fmla="*/ 407547 w 510216"/>
                  <a:gd name="connsiteY6" fmla="*/ 146552 h 731958"/>
                  <a:gd name="connsiteX7" fmla="*/ 426349 w 510216"/>
                  <a:gd name="connsiteY7" fmla="*/ 145742 h 731958"/>
                  <a:gd name="connsiteX8" fmla="*/ 443599 w 510216"/>
                  <a:gd name="connsiteY8" fmla="*/ 160315 h 731958"/>
                  <a:gd name="connsiteX9" fmla="*/ 460057 w 510216"/>
                  <a:gd name="connsiteY9" fmla="*/ 157886 h 731958"/>
                  <a:gd name="connsiteX10" fmla="*/ 470240 w 510216"/>
                  <a:gd name="connsiteY10" fmla="*/ 143313 h 731958"/>
                  <a:gd name="connsiteX11" fmla="*/ 481213 w 510216"/>
                  <a:gd name="connsiteY11" fmla="*/ 171660 h 731958"/>
                  <a:gd name="connsiteX12" fmla="*/ 494538 w 510216"/>
                  <a:gd name="connsiteY12" fmla="*/ 207283 h 731958"/>
                  <a:gd name="connsiteX13" fmla="*/ 510217 w 510216"/>
                  <a:gd name="connsiteY13" fmla="*/ 251812 h 731958"/>
                  <a:gd name="connsiteX14" fmla="*/ 494538 w 510216"/>
                  <a:gd name="connsiteY14" fmla="*/ 284197 h 731958"/>
                  <a:gd name="connsiteX15" fmla="*/ 485137 w 510216"/>
                  <a:gd name="connsiteY15" fmla="*/ 296342 h 731958"/>
                  <a:gd name="connsiteX16" fmla="*/ 482785 w 510216"/>
                  <a:gd name="connsiteY16" fmla="*/ 340881 h 731958"/>
                  <a:gd name="connsiteX17" fmla="*/ 482785 w 510216"/>
                  <a:gd name="connsiteY17" fmla="*/ 344119 h 731958"/>
                  <a:gd name="connsiteX18" fmla="*/ 482785 w 510216"/>
                  <a:gd name="connsiteY18" fmla="*/ 361931 h 731958"/>
                  <a:gd name="connsiteX19" fmla="*/ 492186 w 510216"/>
                  <a:gd name="connsiteY19" fmla="*/ 369218 h 731958"/>
                  <a:gd name="connsiteX20" fmla="*/ 502377 w 510216"/>
                  <a:gd name="connsiteY20" fmla="*/ 397554 h 731958"/>
                  <a:gd name="connsiteX21" fmla="*/ 502377 w 510216"/>
                  <a:gd name="connsiteY21" fmla="*/ 428320 h 731958"/>
                  <a:gd name="connsiteX22" fmla="*/ 489052 w 510216"/>
                  <a:gd name="connsiteY22" fmla="*/ 447761 h 731958"/>
                  <a:gd name="connsiteX23" fmla="*/ 475726 w 510216"/>
                  <a:gd name="connsiteY23" fmla="*/ 447761 h 731958"/>
                  <a:gd name="connsiteX24" fmla="*/ 479650 w 510216"/>
                  <a:gd name="connsiteY24" fmla="*/ 455857 h 731958"/>
                  <a:gd name="connsiteX25" fmla="*/ 473373 w 510216"/>
                  <a:gd name="connsiteY25" fmla="*/ 464763 h 731958"/>
                  <a:gd name="connsiteX26" fmla="*/ 473373 w 510216"/>
                  <a:gd name="connsiteY26" fmla="*/ 480146 h 731958"/>
                  <a:gd name="connsiteX27" fmla="*/ 481213 w 510216"/>
                  <a:gd name="connsiteY27" fmla="*/ 485003 h 731958"/>
                  <a:gd name="connsiteX28" fmla="*/ 443599 w 510216"/>
                  <a:gd name="connsiteY28" fmla="*/ 539248 h 731958"/>
                  <a:gd name="connsiteX29" fmla="*/ 433407 w 510216"/>
                  <a:gd name="connsiteY29" fmla="*/ 537629 h 731958"/>
                  <a:gd name="connsiteX30" fmla="*/ 430273 w 510216"/>
                  <a:gd name="connsiteY30" fmla="*/ 536010 h 731958"/>
                  <a:gd name="connsiteX31" fmla="*/ 427920 w 510216"/>
                  <a:gd name="connsiteY31" fmla="*/ 544106 h 731958"/>
                  <a:gd name="connsiteX32" fmla="*/ 435759 w 510216"/>
                  <a:gd name="connsiteY32" fmla="*/ 553822 h 731958"/>
                  <a:gd name="connsiteX33" fmla="*/ 424006 w 510216"/>
                  <a:gd name="connsiteY33" fmla="*/ 563537 h 731958"/>
                  <a:gd name="connsiteX34" fmla="*/ 414595 w 510216"/>
                  <a:gd name="connsiteY34" fmla="*/ 587026 h 731958"/>
                  <a:gd name="connsiteX35" fmla="*/ 393440 w 510216"/>
                  <a:gd name="connsiteY35" fmla="*/ 611314 h 731958"/>
                  <a:gd name="connsiteX36" fmla="*/ 263452 w 510216"/>
                  <a:gd name="connsiteY36" fmla="*/ 705202 h 731958"/>
                  <a:gd name="connsiteX37" fmla="*/ 136370 w 510216"/>
                  <a:gd name="connsiteY37" fmla="*/ 719004 h 731958"/>
                  <a:gd name="connsiteX38" fmla="*/ 145771 w 510216"/>
                  <a:gd name="connsiteY38" fmla="*/ 700373 h 731958"/>
                  <a:gd name="connsiteX39" fmla="*/ 123825 w 510216"/>
                  <a:gd name="connsiteY39" fmla="*/ 684990 h 731958"/>
                  <a:gd name="connsiteX40" fmla="*/ 109719 w 510216"/>
                  <a:gd name="connsiteY40" fmla="*/ 699564 h 731958"/>
                  <a:gd name="connsiteX41" fmla="*/ 79943 w 510216"/>
                  <a:gd name="connsiteY41" fmla="*/ 707669 h 731958"/>
                  <a:gd name="connsiteX42" fmla="*/ 68180 w 510216"/>
                  <a:gd name="connsiteY42" fmla="*/ 720623 h 731958"/>
                  <a:gd name="connsiteX43" fmla="*/ 41539 w 510216"/>
                  <a:gd name="connsiteY43" fmla="*/ 731958 h 731958"/>
                  <a:gd name="connsiteX44" fmla="*/ 20374 w 510216"/>
                  <a:gd name="connsiteY44" fmla="*/ 729529 h 731958"/>
                  <a:gd name="connsiteX45" fmla="*/ 0 w 510216"/>
                  <a:gd name="connsiteY45" fmla="*/ 713337 h 731958"/>
                  <a:gd name="connsiteX46" fmla="*/ 34480 w 510216"/>
                  <a:gd name="connsiteY46" fmla="*/ 665559 h 731958"/>
                  <a:gd name="connsiteX47" fmla="*/ 47806 w 510216"/>
                  <a:gd name="connsiteY47" fmla="*/ 647748 h 731958"/>
                  <a:gd name="connsiteX48" fmla="*/ 47025 w 510216"/>
                  <a:gd name="connsiteY48" fmla="*/ 625078 h 731958"/>
                  <a:gd name="connsiteX49" fmla="*/ 56426 w 510216"/>
                  <a:gd name="connsiteY49" fmla="*/ 618601 h 731958"/>
                  <a:gd name="connsiteX50" fmla="*/ 57208 w 510216"/>
                  <a:gd name="connsiteY50" fmla="*/ 609695 h 731958"/>
                  <a:gd name="connsiteX51" fmla="*/ 51721 w 510216"/>
                  <a:gd name="connsiteY51" fmla="*/ 605647 h 731958"/>
                  <a:gd name="connsiteX52" fmla="*/ 54864 w 510216"/>
                  <a:gd name="connsiteY52" fmla="*/ 598360 h 731958"/>
                  <a:gd name="connsiteX53" fmla="*/ 47025 w 510216"/>
                  <a:gd name="connsiteY53" fmla="*/ 580549 h 731958"/>
                  <a:gd name="connsiteX54" fmla="*/ 62694 w 510216"/>
                  <a:gd name="connsiteY54" fmla="*/ 554631 h 731958"/>
                  <a:gd name="connsiteX55" fmla="*/ 56426 w 510216"/>
                  <a:gd name="connsiteY55" fmla="*/ 538439 h 731958"/>
                  <a:gd name="connsiteX56" fmla="*/ 68180 w 510216"/>
                  <a:gd name="connsiteY56" fmla="*/ 519817 h 731958"/>
                  <a:gd name="connsiteX57" fmla="*/ 68180 w 510216"/>
                  <a:gd name="connsiteY57" fmla="*/ 510102 h 731958"/>
                  <a:gd name="connsiteX58" fmla="*/ 109719 w 510216"/>
                  <a:gd name="connsiteY58" fmla="*/ 480955 h 731958"/>
                  <a:gd name="connsiteX59" fmla="*/ 109719 w 510216"/>
                  <a:gd name="connsiteY59" fmla="*/ 476098 h 731958"/>
                  <a:gd name="connsiteX60" fmla="*/ 123825 w 510216"/>
                  <a:gd name="connsiteY60" fmla="*/ 462334 h 731958"/>
                  <a:gd name="connsiteX61" fmla="*/ 126959 w 510216"/>
                  <a:gd name="connsiteY61" fmla="*/ 442903 h 731958"/>
                  <a:gd name="connsiteX62" fmla="*/ 123044 w 510216"/>
                  <a:gd name="connsiteY62" fmla="*/ 404031 h 731958"/>
                  <a:gd name="connsiteX63" fmla="*/ 123044 w 510216"/>
                  <a:gd name="connsiteY63" fmla="*/ 403222 h 731958"/>
                  <a:gd name="connsiteX64" fmla="*/ 110509 w 510216"/>
                  <a:gd name="connsiteY64" fmla="*/ 284197 h 731958"/>
                  <a:gd name="connsiteX65" fmla="*/ 121482 w 510216"/>
                  <a:gd name="connsiteY65" fmla="*/ 285817 h 731958"/>
                  <a:gd name="connsiteX66" fmla="*/ 127750 w 510216"/>
                  <a:gd name="connsiteY66" fmla="*/ 271243 h 731958"/>
                  <a:gd name="connsiteX67" fmla="*/ 130883 w 510216"/>
                  <a:gd name="connsiteY67" fmla="*/ 267195 h 731958"/>
                  <a:gd name="connsiteX68" fmla="*/ 130883 w 510216"/>
                  <a:gd name="connsiteY68" fmla="*/ 257480 h 731958"/>
                  <a:gd name="connsiteX69" fmla="*/ 137151 w 510216"/>
                  <a:gd name="connsiteY69" fmla="*/ 250193 h 731958"/>
                  <a:gd name="connsiteX70" fmla="*/ 133236 w 510216"/>
                  <a:gd name="connsiteY70" fmla="*/ 238049 h 731958"/>
                  <a:gd name="connsiteX71" fmla="*/ 138722 w 510216"/>
                  <a:gd name="connsiteY71" fmla="*/ 229953 h 731958"/>
                  <a:gd name="connsiteX72" fmla="*/ 148124 w 510216"/>
                  <a:gd name="connsiteY72" fmla="*/ 228333 h 731958"/>
                  <a:gd name="connsiteX73" fmla="*/ 146561 w 510216"/>
                  <a:gd name="connsiteY73" fmla="*/ 216189 h 731958"/>
                  <a:gd name="connsiteX74" fmla="*/ 169288 w 510216"/>
                  <a:gd name="connsiteY74" fmla="*/ 196758 h 731958"/>
                  <a:gd name="connsiteX75" fmla="*/ 193586 w 510216"/>
                  <a:gd name="connsiteY75" fmla="*/ 203235 h 731958"/>
                  <a:gd name="connsiteX76" fmla="*/ 224933 w 510216"/>
                  <a:gd name="connsiteY76" fmla="*/ 193519 h 731958"/>
                  <a:gd name="connsiteX77" fmla="*/ 249231 w 510216"/>
                  <a:gd name="connsiteY77" fmla="*/ 179756 h 731958"/>
                  <a:gd name="connsiteX78" fmla="*/ 256280 w 510216"/>
                  <a:gd name="connsiteY78" fmla="*/ 168421 h 731958"/>
                  <a:gd name="connsiteX79" fmla="*/ 260985 w 510216"/>
                  <a:gd name="connsiteY79" fmla="*/ 155458 h 731958"/>
                  <a:gd name="connsiteX80" fmla="*/ 270386 w 510216"/>
                  <a:gd name="connsiteY80" fmla="*/ 150600 h 731958"/>
                  <a:gd name="connsiteX81" fmla="*/ 283712 w 510216"/>
                  <a:gd name="connsiteY81" fmla="*/ 144932 h 731958"/>
                  <a:gd name="connsiteX82" fmla="*/ 282931 w 510216"/>
                  <a:gd name="connsiteY82" fmla="*/ 132788 h 731958"/>
                  <a:gd name="connsiteX83" fmla="*/ 298609 w 510216"/>
                  <a:gd name="connsiteY83" fmla="*/ 129550 h 731958"/>
                  <a:gd name="connsiteX84" fmla="*/ 294684 w 510216"/>
                  <a:gd name="connsiteY84" fmla="*/ 110928 h 731958"/>
                  <a:gd name="connsiteX85" fmla="*/ 308010 w 510216"/>
                  <a:gd name="connsiteY85" fmla="*/ 108499 h 731958"/>
                  <a:gd name="connsiteX86" fmla="*/ 313497 w 510216"/>
                  <a:gd name="connsiteY86" fmla="*/ 90687 h 731958"/>
                  <a:gd name="connsiteX87" fmla="*/ 322898 w 510216"/>
                  <a:gd name="connsiteY87" fmla="*/ 92307 h 731958"/>
                  <a:gd name="connsiteX88" fmla="*/ 323679 w 510216"/>
                  <a:gd name="connsiteY88" fmla="*/ 84211 h 731958"/>
                  <a:gd name="connsiteX89" fmla="*/ 322898 w 510216"/>
                  <a:gd name="connsiteY89" fmla="*/ 76924 h 731958"/>
                  <a:gd name="connsiteX90" fmla="*/ 337014 w 510216"/>
                  <a:gd name="connsiteY90" fmla="*/ 68828 h 731958"/>
                  <a:gd name="connsiteX91" fmla="*/ 351901 w 510216"/>
                  <a:gd name="connsiteY91" fmla="*/ 35633 h 731958"/>
                  <a:gd name="connsiteX92" fmla="*/ 370713 w 510216"/>
                  <a:gd name="connsiteY92" fmla="*/ 29146 h 731958"/>
                  <a:gd name="connsiteX93" fmla="*/ 376200 w 510216"/>
                  <a:gd name="connsiteY93" fmla="*/ 26718 h 731958"/>
                  <a:gd name="connsiteX94" fmla="*/ 385601 w 510216"/>
                  <a:gd name="connsiteY94" fmla="*/ 13764 h 731958"/>
                  <a:gd name="connsiteX95" fmla="*/ 407547 w 510216"/>
                  <a:gd name="connsiteY95" fmla="*/ 0 h 731958"/>
                  <a:gd name="connsiteX96" fmla="*/ 414595 w 510216"/>
                  <a:gd name="connsiteY96" fmla="*/ 1619 h 731958"/>
                  <a:gd name="connsiteX97" fmla="*/ 411461 w 510216"/>
                  <a:gd name="connsiteY97" fmla="*/ 21860 h 731958"/>
                  <a:gd name="connsiteX98" fmla="*/ 420081 w 510216"/>
                  <a:gd name="connsiteY98" fmla="*/ 21050 h 731958"/>
                  <a:gd name="connsiteX99" fmla="*/ 424006 w 510216"/>
                  <a:gd name="connsiteY99" fmla="*/ 29966 h 731958"/>
                  <a:gd name="connsiteX100" fmla="*/ 434197 w 510216"/>
                  <a:gd name="connsiteY100" fmla="*/ 37252 h 731958"/>
                  <a:gd name="connsiteX101" fmla="*/ 435759 w 510216"/>
                  <a:gd name="connsiteY101" fmla="*/ 53445 h 731958"/>
                  <a:gd name="connsiteX102" fmla="*/ 435759 w 510216"/>
                  <a:gd name="connsiteY102" fmla="*/ 57493 h 731958"/>
                  <a:gd name="connsiteX103" fmla="*/ 456133 w 510216"/>
                  <a:gd name="connsiteY103" fmla="*/ 64779 h 731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510216" h="731958">
                    <a:moveTo>
                      <a:pt x="456133" y="64779"/>
                    </a:moveTo>
                    <a:lnTo>
                      <a:pt x="441246" y="89068"/>
                    </a:lnTo>
                    <a:lnTo>
                      <a:pt x="453000" y="95545"/>
                    </a:lnTo>
                    <a:lnTo>
                      <a:pt x="422434" y="118215"/>
                    </a:lnTo>
                    <a:lnTo>
                      <a:pt x="410680" y="133598"/>
                    </a:lnTo>
                    <a:lnTo>
                      <a:pt x="413033" y="138455"/>
                    </a:lnTo>
                    <a:lnTo>
                      <a:pt x="407547" y="146552"/>
                    </a:lnTo>
                    <a:lnTo>
                      <a:pt x="426349" y="145742"/>
                    </a:lnTo>
                    <a:lnTo>
                      <a:pt x="443599" y="160315"/>
                    </a:lnTo>
                    <a:lnTo>
                      <a:pt x="460057" y="157886"/>
                    </a:lnTo>
                    <a:lnTo>
                      <a:pt x="470240" y="143313"/>
                    </a:lnTo>
                    <a:lnTo>
                      <a:pt x="481213" y="171660"/>
                    </a:lnTo>
                    <a:lnTo>
                      <a:pt x="494538" y="207283"/>
                    </a:lnTo>
                    <a:lnTo>
                      <a:pt x="510217" y="251812"/>
                    </a:lnTo>
                    <a:lnTo>
                      <a:pt x="494538" y="284197"/>
                    </a:lnTo>
                    <a:lnTo>
                      <a:pt x="485137" y="296342"/>
                    </a:lnTo>
                    <a:lnTo>
                      <a:pt x="482785" y="340881"/>
                    </a:lnTo>
                    <a:lnTo>
                      <a:pt x="482785" y="344119"/>
                    </a:lnTo>
                    <a:lnTo>
                      <a:pt x="482785" y="361931"/>
                    </a:lnTo>
                    <a:lnTo>
                      <a:pt x="492186" y="369218"/>
                    </a:lnTo>
                    <a:lnTo>
                      <a:pt x="502377" y="397554"/>
                    </a:lnTo>
                    <a:lnTo>
                      <a:pt x="502377" y="428320"/>
                    </a:lnTo>
                    <a:lnTo>
                      <a:pt x="489052" y="447761"/>
                    </a:lnTo>
                    <a:lnTo>
                      <a:pt x="475726" y="447761"/>
                    </a:lnTo>
                    <a:lnTo>
                      <a:pt x="479650" y="455857"/>
                    </a:lnTo>
                    <a:lnTo>
                      <a:pt x="473373" y="464763"/>
                    </a:lnTo>
                    <a:lnTo>
                      <a:pt x="473373" y="480146"/>
                    </a:lnTo>
                    <a:lnTo>
                      <a:pt x="481213" y="485003"/>
                    </a:lnTo>
                    <a:lnTo>
                      <a:pt x="443599" y="539248"/>
                    </a:lnTo>
                    <a:lnTo>
                      <a:pt x="433407" y="537629"/>
                    </a:lnTo>
                    <a:lnTo>
                      <a:pt x="430273" y="536010"/>
                    </a:lnTo>
                    <a:lnTo>
                      <a:pt x="427920" y="544106"/>
                    </a:lnTo>
                    <a:lnTo>
                      <a:pt x="435759" y="553822"/>
                    </a:lnTo>
                    <a:lnTo>
                      <a:pt x="424006" y="563537"/>
                    </a:lnTo>
                    <a:lnTo>
                      <a:pt x="414595" y="587026"/>
                    </a:lnTo>
                    <a:lnTo>
                      <a:pt x="393440" y="611314"/>
                    </a:lnTo>
                    <a:lnTo>
                      <a:pt x="263452" y="705202"/>
                    </a:lnTo>
                    <a:lnTo>
                      <a:pt x="136370" y="719004"/>
                    </a:lnTo>
                    <a:lnTo>
                      <a:pt x="145771" y="700373"/>
                    </a:lnTo>
                    <a:lnTo>
                      <a:pt x="123825" y="684990"/>
                    </a:lnTo>
                    <a:lnTo>
                      <a:pt x="109719" y="699564"/>
                    </a:lnTo>
                    <a:lnTo>
                      <a:pt x="79943" y="707669"/>
                    </a:lnTo>
                    <a:lnTo>
                      <a:pt x="68180" y="720623"/>
                    </a:lnTo>
                    <a:lnTo>
                      <a:pt x="41539" y="731958"/>
                    </a:lnTo>
                    <a:lnTo>
                      <a:pt x="20374" y="729529"/>
                    </a:lnTo>
                    <a:lnTo>
                      <a:pt x="0" y="713337"/>
                    </a:lnTo>
                    <a:lnTo>
                      <a:pt x="34480" y="665559"/>
                    </a:lnTo>
                    <a:lnTo>
                      <a:pt x="47806" y="647748"/>
                    </a:lnTo>
                    <a:lnTo>
                      <a:pt x="47025" y="625078"/>
                    </a:lnTo>
                    <a:lnTo>
                      <a:pt x="56426" y="618601"/>
                    </a:lnTo>
                    <a:lnTo>
                      <a:pt x="57208" y="609695"/>
                    </a:lnTo>
                    <a:lnTo>
                      <a:pt x="51721" y="605647"/>
                    </a:lnTo>
                    <a:lnTo>
                      <a:pt x="54864" y="598360"/>
                    </a:lnTo>
                    <a:lnTo>
                      <a:pt x="47025" y="580549"/>
                    </a:lnTo>
                    <a:lnTo>
                      <a:pt x="62694" y="554631"/>
                    </a:lnTo>
                    <a:lnTo>
                      <a:pt x="56426" y="538439"/>
                    </a:lnTo>
                    <a:lnTo>
                      <a:pt x="68180" y="519817"/>
                    </a:lnTo>
                    <a:lnTo>
                      <a:pt x="68180" y="510102"/>
                    </a:lnTo>
                    <a:lnTo>
                      <a:pt x="109719" y="480955"/>
                    </a:lnTo>
                    <a:lnTo>
                      <a:pt x="109719" y="476098"/>
                    </a:lnTo>
                    <a:lnTo>
                      <a:pt x="123825" y="462334"/>
                    </a:lnTo>
                    <a:lnTo>
                      <a:pt x="126959" y="442903"/>
                    </a:lnTo>
                    <a:lnTo>
                      <a:pt x="123044" y="404031"/>
                    </a:lnTo>
                    <a:lnTo>
                      <a:pt x="123044" y="403222"/>
                    </a:lnTo>
                    <a:lnTo>
                      <a:pt x="110509" y="284197"/>
                    </a:lnTo>
                    <a:lnTo>
                      <a:pt x="121482" y="285817"/>
                    </a:lnTo>
                    <a:lnTo>
                      <a:pt x="127750" y="271243"/>
                    </a:lnTo>
                    <a:lnTo>
                      <a:pt x="130883" y="267195"/>
                    </a:lnTo>
                    <a:lnTo>
                      <a:pt x="130883" y="257480"/>
                    </a:lnTo>
                    <a:lnTo>
                      <a:pt x="137151" y="250193"/>
                    </a:lnTo>
                    <a:lnTo>
                      <a:pt x="133236" y="238049"/>
                    </a:lnTo>
                    <a:lnTo>
                      <a:pt x="138722" y="229953"/>
                    </a:lnTo>
                    <a:lnTo>
                      <a:pt x="148124" y="228333"/>
                    </a:lnTo>
                    <a:lnTo>
                      <a:pt x="146561" y="216189"/>
                    </a:lnTo>
                    <a:lnTo>
                      <a:pt x="169288" y="196758"/>
                    </a:lnTo>
                    <a:lnTo>
                      <a:pt x="193586" y="203235"/>
                    </a:lnTo>
                    <a:lnTo>
                      <a:pt x="224933" y="193519"/>
                    </a:lnTo>
                    <a:lnTo>
                      <a:pt x="249231" y="179756"/>
                    </a:lnTo>
                    <a:lnTo>
                      <a:pt x="256280" y="168421"/>
                    </a:lnTo>
                    <a:lnTo>
                      <a:pt x="260985" y="155458"/>
                    </a:lnTo>
                    <a:lnTo>
                      <a:pt x="270386" y="150600"/>
                    </a:lnTo>
                    <a:lnTo>
                      <a:pt x="283712" y="144932"/>
                    </a:lnTo>
                    <a:lnTo>
                      <a:pt x="282931" y="132788"/>
                    </a:lnTo>
                    <a:lnTo>
                      <a:pt x="298609" y="129550"/>
                    </a:lnTo>
                    <a:lnTo>
                      <a:pt x="294684" y="110928"/>
                    </a:lnTo>
                    <a:lnTo>
                      <a:pt x="308010" y="108499"/>
                    </a:lnTo>
                    <a:lnTo>
                      <a:pt x="313497" y="90687"/>
                    </a:lnTo>
                    <a:lnTo>
                      <a:pt x="322898" y="92307"/>
                    </a:lnTo>
                    <a:lnTo>
                      <a:pt x="323679" y="84211"/>
                    </a:lnTo>
                    <a:lnTo>
                      <a:pt x="322898" y="76924"/>
                    </a:lnTo>
                    <a:lnTo>
                      <a:pt x="337014" y="68828"/>
                    </a:lnTo>
                    <a:lnTo>
                      <a:pt x="351901" y="35633"/>
                    </a:lnTo>
                    <a:lnTo>
                      <a:pt x="370713" y="29146"/>
                    </a:lnTo>
                    <a:lnTo>
                      <a:pt x="376200" y="26718"/>
                    </a:lnTo>
                    <a:lnTo>
                      <a:pt x="385601" y="13764"/>
                    </a:lnTo>
                    <a:lnTo>
                      <a:pt x="407547" y="0"/>
                    </a:lnTo>
                    <a:lnTo>
                      <a:pt x="414595" y="1619"/>
                    </a:lnTo>
                    <a:lnTo>
                      <a:pt x="411461" y="21860"/>
                    </a:lnTo>
                    <a:lnTo>
                      <a:pt x="420081" y="21050"/>
                    </a:lnTo>
                    <a:lnTo>
                      <a:pt x="424006" y="29966"/>
                    </a:lnTo>
                    <a:lnTo>
                      <a:pt x="434197" y="37252"/>
                    </a:lnTo>
                    <a:lnTo>
                      <a:pt x="435759" y="53445"/>
                    </a:lnTo>
                    <a:lnTo>
                      <a:pt x="435759" y="57493"/>
                    </a:lnTo>
                    <a:lnTo>
                      <a:pt x="456133" y="64779"/>
                    </a:lnTo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2" name="Forma Livre: Forma 281">
                <a:extLst>
                  <a:ext uri="{FF2B5EF4-FFF2-40B4-BE49-F238E27FC236}">
                    <a16:creationId xmlns:a16="http://schemas.microsoft.com/office/drawing/2014/main" id="{99BC3A14-716B-00C9-D5D4-7564F7A1F9A2}"/>
                  </a:ext>
                </a:extLst>
              </p:cNvPr>
              <p:cNvSpPr/>
              <p:nvPr/>
            </p:nvSpPr>
            <p:spPr>
              <a:xfrm>
                <a:off x="6252610" y="3355792"/>
                <a:ext cx="664606" cy="706869"/>
              </a:xfrm>
              <a:custGeom>
                <a:avLst/>
                <a:gdLst>
                  <a:gd name="connsiteX0" fmla="*/ 664607 w 664606"/>
                  <a:gd name="connsiteY0" fmla="*/ 134426 h 706869"/>
                  <a:gd name="connsiteX1" fmla="*/ 648148 w 664606"/>
                  <a:gd name="connsiteY1" fmla="*/ 142523 h 706869"/>
                  <a:gd name="connsiteX2" fmla="*/ 647366 w 664606"/>
                  <a:gd name="connsiteY2" fmla="*/ 153857 h 706869"/>
                  <a:gd name="connsiteX3" fmla="*/ 639527 w 664606"/>
                  <a:gd name="connsiteY3" fmla="*/ 149809 h 706869"/>
                  <a:gd name="connsiteX4" fmla="*/ 635613 w 664606"/>
                  <a:gd name="connsiteY4" fmla="*/ 158715 h 706869"/>
                  <a:gd name="connsiteX5" fmla="*/ 617582 w 664606"/>
                  <a:gd name="connsiteY5" fmla="*/ 163573 h 706869"/>
                  <a:gd name="connsiteX6" fmla="*/ 613667 w 664606"/>
                  <a:gd name="connsiteY6" fmla="*/ 183813 h 706869"/>
                  <a:gd name="connsiteX7" fmla="*/ 601913 w 664606"/>
                  <a:gd name="connsiteY7" fmla="*/ 171669 h 706869"/>
                  <a:gd name="connsiteX8" fmla="*/ 597989 w 664606"/>
                  <a:gd name="connsiteY8" fmla="*/ 174908 h 706869"/>
                  <a:gd name="connsiteX9" fmla="*/ 594855 w 664606"/>
                  <a:gd name="connsiteY9" fmla="*/ 189481 h 706869"/>
                  <a:gd name="connsiteX10" fmla="*/ 586235 w 664606"/>
                  <a:gd name="connsiteY10" fmla="*/ 187052 h 706869"/>
                  <a:gd name="connsiteX11" fmla="*/ 563509 w 664606"/>
                  <a:gd name="connsiteY11" fmla="*/ 193529 h 706869"/>
                  <a:gd name="connsiteX12" fmla="*/ 550964 w 664606"/>
                  <a:gd name="connsiteY12" fmla="*/ 180575 h 706869"/>
                  <a:gd name="connsiteX13" fmla="*/ 535295 w 664606"/>
                  <a:gd name="connsiteY13" fmla="*/ 167621 h 706869"/>
                  <a:gd name="connsiteX14" fmla="*/ 523541 w 664606"/>
                  <a:gd name="connsiteY14" fmla="*/ 168431 h 706869"/>
                  <a:gd name="connsiteX15" fmla="*/ 516484 w 664606"/>
                  <a:gd name="connsiteY15" fmla="*/ 162763 h 706869"/>
                  <a:gd name="connsiteX16" fmla="*/ 508645 w 664606"/>
                  <a:gd name="connsiteY16" fmla="*/ 168431 h 706869"/>
                  <a:gd name="connsiteX17" fmla="*/ 499243 w 664606"/>
                  <a:gd name="connsiteY17" fmla="*/ 162763 h 706869"/>
                  <a:gd name="connsiteX18" fmla="*/ 495319 w 664606"/>
                  <a:gd name="connsiteY18" fmla="*/ 168431 h 706869"/>
                  <a:gd name="connsiteX19" fmla="*/ 483565 w 664606"/>
                  <a:gd name="connsiteY19" fmla="*/ 164383 h 706869"/>
                  <a:gd name="connsiteX20" fmla="*/ 474164 w 664606"/>
                  <a:gd name="connsiteY20" fmla="*/ 167621 h 706869"/>
                  <a:gd name="connsiteX21" fmla="*/ 471030 w 664606"/>
                  <a:gd name="connsiteY21" fmla="*/ 157905 h 706869"/>
                  <a:gd name="connsiteX22" fmla="*/ 456924 w 664606"/>
                  <a:gd name="connsiteY22" fmla="*/ 155477 h 706869"/>
                  <a:gd name="connsiteX23" fmla="*/ 436540 w 664606"/>
                  <a:gd name="connsiteY23" fmla="*/ 137665 h 706869"/>
                  <a:gd name="connsiteX24" fmla="*/ 434187 w 664606"/>
                  <a:gd name="connsiteY24" fmla="*/ 128759 h 706869"/>
                  <a:gd name="connsiteX25" fmla="*/ 413032 w 664606"/>
                  <a:gd name="connsiteY25" fmla="*/ 127140 h 706869"/>
                  <a:gd name="connsiteX26" fmla="*/ 404413 w 664606"/>
                  <a:gd name="connsiteY26" fmla="*/ 118234 h 706869"/>
                  <a:gd name="connsiteX27" fmla="*/ 375408 w 664606"/>
                  <a:gd name="connsiteY27" fmla="*/ 122282 h 706869"/>
                  <a:gd name="connsiteX28" fmla="*/ 359740 w 664606"/>
                  <a:gd name="connsiteY28" fmla="*/ 131997 h 706869"/>
                  <a:gd name="connsiteX29" fmla="*/ 350329 w 664606"/>
                  <a:gd name="connsiteY29" fmla="*/ 129559 h 706869"/>
                  <a:gd name="connsiteX30" fmla="*/ 351111 w 664606"/>
                  <a:gd name="connsiteY30" fmla="*/ 80972 h 706869"/>
                  <a:gd name="connsiteX31" fmla="*/ 354244 w 664606"/>
                  <a:gd name="connsiteY31" fmla="*/ 76924 h 706869"/>
                  <a:gd name="connsiteX32" fmla="*/ 351111 w 664606"/>
                  <a:gd name="connsiteY32" fmla="*/ 68018 h 706869"/>
                  <a:gd name="connsiteX33" fmla="*/ 369141 w 664606"/>
                  <a:gd name="connsiteY33" fmla="*/ 57493 h 706869"/>
                  <a:gd name="connsiteX34" fmla="*/ 373837 w 664606"/>
                  <a:gd name="connsiteY34" fmla="*/ 21060 h 706869"/>
                  <a:gd name="connsiteX35" fmla="*/ 371484 w 664606"/>
                  <a:gd name="connsiteY35" fmla="*/ 10525 h 706869"/>
                  <a:gd name="connsiteX36" fmla="*/ 376971 w 664606"/>
                  <a:gd name="connsiteY36" fmla="*/ 0 h 706869"/>
                  <a:gd name="connsiteX37" fmla="*/ 246992 w 664606"/>
                  <a:gd name="connsiteY37" fmla="*/ 93907 h 706869"/>
                  <a:gd name="connsiteX38" fmla="*/ 119910 w 664606"/>
                  <a:gd name="connsiteY38" fmla="*/ 107709 h 706869"/>
                  <a:gd name="connsiteX39" fmla="*/ 129311 w 664606"/>
                  <a:gd name="connsiteY39" fmla="*/ 89068 h 706869"/>
                  <a:gd name="connsiteX40" fmla="*/ 107366 w 664606"/>
                  <a:gd name="connsiteY40" fmla="*/ 73685 h 706869"/>
                  <a:gd name="connsiteX41" fmla="*/ 39967 w 664606"/>
                  <a:gd name="connsiteY41" fmla="*/ 381372 h 706869"/>
                  <a:gd name="connsiteX42" fmla="*/ 0 w 664606"/>
                  <a:gd name="connsiteY42" fmla="*/ 482584 h 706869"/>
                  <a:gd name="connsiteX43" fmla="*/ 6268 w 664606"/>
                  <a:gd name="connsiteY43" fmla="*/ 491490 h 706869"/>
                  <a:gd name="connsiteX44" fmla="*/ 27432 w 664606"/>
                  <a:gd name="connsiteY44" fmla="*/ 497157 h 706869"/>
                  <a:gd name="connsiteX45" fmla="*/ 38405 w 664606"/>
                  <a:gd name="connsiteY45" fmla="*/ 518208 h 706869"/>
                  <a:gd name="connsiteX46" fmla="*/ 53292 w 664606"/>
                  <a:gd name="connsiteY46" fmla="*/ 527114 h 706869"/>
                  <a:gd name="connsiteX47" fmla="*/ 79943 w 664606"/>
                  <a:gd name="connsiteY47" fmla="*/ 528733 h 706869"/>
                  <a:gd name="connsiteX48" fmla="*/ 103451 w 664606"/>
                  <a:gd name="connsiteY48" fmla="*/ 515779 h 706869"/>
                  <a:gd name="connsiteX49" fmla="*/ 115205 w 664606"/>
                  <a:gd name="connsiteY49" fmla="*/ 515779 h 706869"/>
                  <a:gd name="connsiteX50" fmla="*/ 162230 w 664606"/>
                  <a:gd name="connsiteY50" fmla="*/ 534400 h 706869"/>
                  <a:gd name="connsiteX51" fmla="*/ 200634 w 664606"/>
                  <a:gd name="connsiteY51" fmla="*/ 537639 h 706869"/>
                  <a:gd name="connsiteX52" fmla="*/ 207693 w 664606"/>
                  <a:gd name="connsiteY52" fmla="*/ 541696 h 706869"/>
                  <a:gd name="connsiteX53" fmla="*/ 264900 w 664606"/>
                  <a:gd name="connsiteY53" fmla="*/ 538448 h 706869"/>
                  <a:gd name="connsiteX54" fmla="*/ 272739 w 664606"/>
                  <a:gd name="connsiteY54" fmla="*/ 544125 h 706869"/>
                  <a:gd name="connsiteX55" fmla="*/ 280578 w 664606"/>
                  <a:gd name="connsiteY55" fmla="*/ 544125 h 706869"/>
                  <a:gd name="connsiteX56" fmla="*/ 286065 w 664606"/>
                  <a:gd name="connsiteY56" fmla="*/ 553031 h 706869"/>
                  <a:gd name="connsiteX57" fmla="*/ 289198 w 664606"/>
                  <a:gd name="connsiteY57" fmla="*/ 557079 h 706869"/>
                  <a:gd name="connsiteX58" fmla="*/ 297818 w 664606"/>
                  <a:gd name="connsiteY58" fmla="*/ 566795 h 706869"/>
                  <a:gd name="connsiteX59" fmla="*/ 295466 w 664606"/>
                  <a:gd name="connsiteY59" fmla="*/ 575701 h 706869"/>
                  <a:gd name="connsiteX60" fmla="*/ 297818 w 664606"/>
                  <a:gd name="connsiteY60" fmla="*/ 608086 h 706869"/>
                  <a:gd name="connsiteX61" fmla="*/ 270386 w 664606"/>
                  <a:gd name="connsiteY61" fmla="*/ 623469 h 706869"/>
                  <a:gd name="connsiteX62" fmla="*/ 268824 w 664606"/>
                  <a:gd name="connsiteY62" fmla="*/ 650996 h 706869"/>
                  <a:gd name="connsiteX63" fmla="*/ 274311 w 664606"/>
                  <a:gd name="connsiteY63" fmla="*/ 639661 h 706869"/>
                  <a:gd name="connsiteX64" fmla="*/ 289198 w 664606"/>
                  <a:gd name="connsiteY64" fmla="*/ 638851 h 706869"/>
                  <a:gd name="connsiteX65" fmla="*/ 306438 w 664606"/>
                  <a:gd name="connsiteY65" fmla="*/ 646138 h 706869"/>
                  <a:gd name="connsiteX66" fmla="*/ 386382 w 664606"/>
                  <a:gd name="connsiteY66" fmla="*/ 706869 h 706869"/>
                  <a:gd name="connsiteX67" fmla="*/ 400488 w 664606"/>
                  <a:gd name="connsiteY67" fmla="*/ 691487 h 706869"/>
                  <a:gd name="connsiteX68" fmla="*/ 415376 w 664606"/>
                  <a:gd name="connsiteY68" fmla="*/ 697964 h 706869"/>
                  <a:gd name="connsiteX69" fmla="*/ 434187 w 664606"/>
                  <a:gd name="connsiteY69" fmla="*/ 688248 h 706869"/>
                  <a:gd name="connsiteX70" fmla="*/ 453780 w 664606"/>
                  <a:gd name="connsiteY70" fmla="*/ 678532 h 706869"/>
                  <a:gd name="connsiteX71" fmla="*/ 460839 w 664606"/>
                  <a:gd name="connsiteY71" fmla="*/ 682581 h 706869"/>
                  <a:gd name="connsiteX72" fmla="*/ 484346 w 664606"/>
                  <a:gd name="connsiteY72" fmla="*/ 665569 h 706869"/>
                  <a:gd name="connsiteX73" fmla="*/ 497671 w 664606"/>
                  <a:gd name="connsiteY73" fmla="*/ 667188 h 706869"/>
                  <a:gd name="connsiteX74" fmla="*/ 525066 w 664606"/>
                  <a:gd name="connsiteY74" fmla="*/ 628622 h 706869"/>
                  <a:gd name="connsiteX75" fmla="*/ 583711 w 664606"/>
                  <a:gd name="connsiteY75" fmla="*/ 658892 h 706869"/>
                  <a:gd name="connsiteX76" fmla="*/ 620363 w 664606"/>
                  <a:gd name="connsiteY76" fmla="*/ 666464 h 706869"/>
                  <a:gd name="connsiteX77" fmla="*/ 664607 w 664606"/>
                  <a:gd name="connsiteY77" fmla="*/ 130369 h 7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664606" h="706869">
                    <a:moveTo>
                      <a:pt x="664607" y="134426"/>
                    </a:moveTo>
                    <a:lnTo>
                      <a:pt x="648148" y="142523"/>
                    </a:lnTo>
                    <a:lnTo>
                      <a:pt x="647366" y="153857"/>
                    </a:lnTo>
                    <a:lnTo>
                      <a:pt x="639527" y="149809"/>
                    </a:lnTo>
                    <a:lnTo>
                      <a:pt x="635613" y="158715"/>
                    </a:lnTo>
                    <a:lnTo>
                      <a:pt x="617582" y="163573"/>
                    </a:lnTo>
                    <a:lnTo>
                      <a:pt x="613667" y="183813"/>
                    </a:lnTo>
                    <a:lnTo>
                      <a:pt x="601913" y="171669"/>
                    </a:lnTo>
                    <a:lnTo>
                      <a:pt x="597989" y="174908"/>
                    </a:lnTo>
                    <a:lnTo>
                      <a:pt x="594855" y="189481"/>
                    </a:lnTo>
                    <a:lnTo>
                      <a:pt x="586235" y="187052"/>
                    </a:lnTo>
                    <a:lnTo>
                      <a:pt x="563509" y="193529"/>
                    </a:lnTo>
                    <a:lnTo>
                      <a:pt x="550964" y="180575"/>
                    </a:lnTo>
                    <a:lnTo>
                      <a:pt x="535295" y="167621"/>
                    </a:lnTo>
                    <a:lnTo>
                      <a:pt x="523541" y="168431"/>
                    </a:lnTo>
                    <a:lnTo>
                      <a:pt x="516484" y="162763"/>
                    </a:lnTo>
                    <a:lnTo>
                      <a:pt x="508645" y="168431"/>
                    </a:lnTo>
                    <a:lnTo>
                      <a:pt x="499243" y="162763"/>
                    </a:lnTo>
                    <a:lnTo>
                      <a:pt x="495319" y="168431"/>
                    </a:lnTo>
                    <a:lnTo>
                      <a:pt x="483565" y="164383"/>
                    </a:lnTo>
                    <a:lnTo>
                      <a:pt x="474164" y="167621"/>
                    </a:lnTo>
                    <a:lnTo>
                      <a:pt x="471030" y="157905"/>
                    </a:lnTo>
                    <a:lnTo>
                      <a:pt x="456924" y="155477"/>
                    </a:lnTo>
                    <a:lnTo>
                      <a:pt x="436540" y="137665"/>
                    </a:lnTo>
                    <a:lnTo>
                      <a:pt x="434187" y="128759"/>
                    </a:lnTo>
                    <a:lnTo>
                      <a:pt x="413032" y="127140"/>
                    </a:lnTo>
                    <a:lnTo>
                      <a:pt x="404413" y="118234"/>
                    </a:lnTo>
                    <a:lnTo>
                      <a:pt x="375408" y="122282"/>
                    </a:lnTo>
                    <a:lnTo>
                      <a:pt x="359740" y="131997"/>
                    </a:lnTo>
                    <a:lnTo>
                      <a:pt x="350329" y="129559"/>
                    </a:lnTo>
                    <a:lnTo>
                      <a:pt x="351111" y="80972"/>
                    </a:lnTo>
                    <a:lnTo>
                      <a:pt x="354244" y="76924"/>
                    </a:lnTo>
                    <a:lnTo>
                      <a:pt x="351111" y="68018"/>
                    </a:lnTo>
                    <a:lnTo>
                      <a:pt x="369141" y="57493"/>
                    </a:lnTo>
                    <a:lnTo>
                      <a:pt x="373837" y="21060"/>
                    </a:lnTo>
                    <a:lnTo>
                      <a:pt x="371484" y="10525"/>
                    </a:lnTo>
                    <a:lnTo>
                      <a:pt x="376971" y="0"/>
                    </a:lnTo>
                    <a:lnTo>
                      <a:pt x="246992" y="93907"/>
                    </a:lnTo>
                    <a:lnTo>
                      <a:pt x="119910" y="107709"/>
                    </a:lnTo>
                    <a:lnTo>
                      <a:pt x="129311" y="89068"/>
                    </a:lnTo>
                    <a:lnTo>
                      <a:pt x="107366" y="73685"/>
                    </a:lnTo>
                    <a:lnTo>
                      <a:pt x="39967" y="381372"/>
                    </a:lnTo>
                    <a:lnTo>
                      <a:pt x="0" y="482584"/>
                    </a:lnTo>
                    <a:lnTo>
                      <a:pt x="6268" y="491490"/>
                    </a:lnTo>
                    <a:lnTo>
                      <a:pt x="27432" y="497157"/>
                    </a:lnTo>
                    <a:lnTo>
                      <a:pt x="38405" y="518208"/>
                    </a:lnTo>
                    <a:lnTo>
                      <a:pt x="53292" y="527114"/>
                    </a:lnTo>
                    <a:lnTo>
                      <a:pt x="79943" y="528733"/>
                    </a:lnTo>
                    <a:lnTo>
                      <a:pt x="103451" y="515779"/>
                    </a:lnTo>
                    <a:lnTo>
                      <a:pt x="115205" y="515779"/>
                    </a:lnTo>
                    <a:lnTo>
                      <a:pt x="162230" y="534400"/>
                    </a:lnTo>
                    <a:lnTo>
                      <a:pt x="200634" y="537639"/>
                    </a:lnTo>
                    <a:lnTo>
                      <a:pt x="207693" y="541696"/>
                    </a:lnTo>
                    <a:lnTo>
                      <a:pt x="264900" y="538448"/>
                    </a:lnTo>
                    <a:lnTo>
                      <a:pt x="272739" y="544125"/>
                    </a:lnTo>
                    <a:lnTo>
                      <a:pt x="280578" y="544125"/>
                    </a:lnTo>
                    <a:lnTo>
                      <a:pt x="286065" y="553031"/>
                    </a:lnTo>
                    <a:lnTo>
                      <a:pt x="289198" y="557079"/>
                    </a:lnTo>
                    <a:lnTo>
                      <a:pt x="297818" y="566795"/>
                    </a:lnTo>
                    <a:lnTo>
                      <a:pt x="295466" y="575701"/>
                    </a:lnTo>
                    <a:lnTo>
                      <a:pt x="297818" y="608086"/>
                    </a:lnTo>
                    <a:lnTo>
                      <a:pt x="270386" y="623469"/>
                    </a:lnTo>
                    <a:lnTo>
                      <a:pt x="268824" y="650996"/>
                    </a:lnTo>
                    <a:lnTo>
                      <a:pt x="274311" y="639661"/>
                    </a:lnTo>
                    <a:lnTo>
                      <a:pt x="289198" y="638851"/>
                    </a:lnTo>
                    <a:lnTo>
                      <a:pt x="306438" y="646138"/>
                    </a:lnTo>
                    <a:lnTo>
                      <a:pt x="386382" y="706869"/>
                    </a:lnTo>
                    <a:lnTo>
                      <a:pt x="400488" y="691487"/>
                    </a:lnTo>
                    <a:lnTo>
                      <a:pt x="415376" y="697964"/>
                    </a:lnTo>
                    <a:lnTo>
                      <a:pt x="434187" y="688248"/>
                    </a:lnTo>
                    <a:lnTo>
                      <a:pt x="453780" y="678532"/>
                    </a:lnTo>
                    <a:lnTo>
                      <a:pt x="460839" y="682581"/>
                    </a:lnTo>
                    <a:lnTo>
                      <a:pt x="484346" y="665569"/>
                    </a:lnTo>
                    <a:lnTo>
                      <a:pt x="497671" y="667188"/>
                    </a:lnTo>
                    <a:lnTo>
                      <a:pt x="525066" y="628622"/>
                    </a:lnTo>
                    <a:lnTo>
                      <a:pt x="583711" y="658892"/>
                    </a:lnTo>
                    <a:lnTo>
                      <a:pt x="620363" y="666464"/>
                    </a:lnTo>
                    <a:lnTo>
                      <a:pt x="664607" y="130369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3" name="Forma Livre: Forma 282">
                <a:extLst>
                  <a:ext uri="{FF2B5EF4-FFF2-40B4-BE49-F238E27FC236}">
                    <a16:creationId xmlns:a16="http://schemas.microsoft.com/office/drawing/2014/main" id="{69D9C644-48B3-3DC9-9A92-DD8C9B4EFA73}"/>
                  </a:ext>
                </a:extLst>
              </p:cNvPr>
              <p:cNvSpPr/>
              <p:nvPr/>
            </p:nvSpPr>
            <p:spPr>
              <a:xfrm>
                <a:off x="6490868" y="3984414"/>
                <a:ext cx="382105" cy="334108"/>
              </a:xfrm>
              <a:custGeom>
                <a:avLst/>
                <a:gdLst>
                  <a:gd name="connsiteX0" fmla="*/ 346415 w 382105"/>
                  <a:gd name="connsiteY0" fmla="*/ 111442 h 334108"/>
                  <a:gd name="connsiteX1" fmla="*/ 342491 w 382105"/>
                  <a:gd name="connsiteY1" fmla="*/ 103346 h 334108"/>
                  <a:gd name="connsiteX2" fmla="*/ 335442 w 382105"/>
                  <a:gd name="connsiteY2" fmla="*/ 101727 h 334108"/>
                  <a:gd name="connsiteX3" fmla="*/ 331518 w 382105"/>
                  <a:gd name="connsiteY3" fmla="*/ 108204 h 334108"/>
                  <a:gd name="connsiteX4" fmla="*/ 329955 w 382105"/>
                  <a:gd name="connsiteY4" fmla="*/ 122777 h 334108"/>
                  <a:gd name="connsiteX5" fmla="*/ 335442 w 382105"/>
                  <a:gd name="connsiteY5" fmla="*/ 124396 h 334108"/>
                  <a:gd name="connsiteX6" fmla="*/ 337004 w 382105"/>
                  <a:gd name="connsiteY6" fmla="*/ 132493 h 334108"/>
                  <a:gd name="connsiteX7" fmla="*/ 329165 w 382105"/>
                  <a:gd name="connsiteY7" fmla="*/ 140598 h 334108"/>
                  <a:gd name="connsiteX8" fmla="*/ 326031 w 382105"/>
                  <a:gd name="connsiteY8" fmla="*/ 148695 h 334108"/>
                  <a:gd name="connsiteX9" fmla="*/ 326031 w 382105"/>
                  <a:gd name="connsiteY9" fmla="*/ 148695 h 334108"/>
                  <a:gd name="connsiteX10" fmla="*/ 321326 w 382105"/>
                  <a:gd name="connsiteY10" fmla="*/ 160839 h 334108"/>
                  <a:gd name="connsiteX11" fmla="*/ 329165 w 382105"/>
                  <a:gd name="connsiteY11" fmla="*/ 168126 h 334108"/>
                  <a:gd name="connsiteX12" fmla="*/ 326031 w 382105"/>
                  <a:gd name="connsiteY12" fmla="*/ 174603 h 334108"/>
                  <a:gd name="connsiteX13" fmla="*/ 326031 w 382105"/>
                  <a:gd name="connsiteY13" fmla="*/ 181080 h 334108"/>
                  <a:gd name="connsiteX14" fmla="*/ 335442 w 382105"/>
                  <a:gd name="connsiteY14" fmla="*/ 190795 h 334108"/>
                  <a:gd name="connsiteX15" fmla="*/ 334661 w 382105"/>
                  <a:gd name="connsiteY15" fmla="*/ 204559 h 334108"/>
                  <a:gd name="connsiteX16" fmla="*/ 326031 w 382105"/>
                  <a:gd name="connsiteY16" fmla="*/ 218322 h 334108"/>
                  <a:gd name="connsiteX17" fmla="*/ 323688 w 382105"/>
                  <a:gd name="connsiteY17" fmla="*/ 222371 h 334108"/>
                  <a:gd name="connsiteX18" fmla="*/ 310362 w 382105"/>
                  <a:gd name="connsiteY18" fmla="*/ 211846 h 334108"/>
                  <a:gd name="connsiteX19" fmla="*/ 293122 w 382105"/>
                  <a:gd name="connsiteY19" fmla="*/ 204559 h 334108"/>
                  <a:gd name="connsiteX20" fmla="*/ 283712 w 382105"/>
                  <a:gd name="connsiteY20" fmla="*/ 212655 h 334108"/>
                  <a:gd name="connsiteX21" fmla="*/ 268824 w 382105"/>
                  <a:gd name="connsiteY21" fmla="*/ 211846 h 334108"/>
                  <a:gd name="connsiteX22" fmla="*/ 260985 w 382105"/>
                  <a:gd name="connsiteY22" fmla="*/ 221561 h 334108"/>
                  <a:gd name="connsiteX23" fmla="*/ 246098 w 382105"/>
                  <a:gd name="connsiteY23" fmla="*/ 224799 h 334108"/>
                  <a:gd name="connsiteX24" fmla="*/ 237477 w 382105"/>
                  <a:gd name="connsiteY24" fmla="*/ 245850 h 334108"/>
                  <a:gd name="connsiteX25" fmla="*/ 238259 w 382105"/>
                  <a:gd name="connsiteY25" fmla="*/ 259613 h 334108"/>
                  <a:gd name="connsiteX26" fmla="*/ 230420 w 382105"/>
                  <a:gd name="connsiteY26" fmla="*/ 257994 h 334108"/>
                  <a:gd name="connsiteX27" fmla="*/ 228067 w 382105"/>
                  <a:gd name="connsiteY27" fmla="*/ 256375 h 334108"/>
                  <a:gd name="connsiteX28" fmla="*/ 215522 w 382105"/>
                  <a:gd name="connsiteY28" fmla="*/ 251517 h 334108"/>
                  <a:gd name="connsiteX29" fmla="*/ 209255 w 382105"/>
                  <a:gd name="connsiteY29" fmla="*/ 255565 h 334108"/>
                  <a:gd name="connsiteX30" fmla="*/ 188090 w 382105"/>
                  <a:gd name="connsiteY30" fmla="*/ 272567 h 334108"/>
                  <a:gd name="connsiteX31" fmla="*/ 159877 w 382105"/>
                  <a:gd name="connsiteY31" fmla="*/ 268519 h 334108"/>
                  <a:gd name="connsiteX32" fmla="*/ 137150 w 382105"/>
                  <a:gd name="connsiteY32" fmla="*/ 277435 h 334108"/>
                  <a:gd name="connsiteX33" fmla="*/ 118339 w 382105"/>
                  <a:gd name="connsiteY33" fmla="*/ 294437 h 334108"/>
                  <a:gd name="connsiteX34" fmla="*/ 115986 w 382105"/>
                  <a:gd name="connsiteY34" fmla="*/ 309820 h 334108"/>
                  <a:gd name="connsiteX35" fmla="*/ 122263 w 382105"/>
                  <a:gd name="connsiteY35" fmla="*/ 317106 h 334108"/>
                  <a:gd name="connsiteX36" fmla="*/ 102670 w 382105"/>
                  <a:gd name="connsiteY36" fmla="*/ 328441 h 334108"/>
                  <a:gd name="connsiteX37" fmla="*/ 79934 w 382105"/>
                  <a:gd name="connsiteY37" fmla="*/ 334108 h 334108"/>
                  <a:gd name="connsiteX38" fmla="*/ 58779 w 382105"/>
                  <a:gd name="connsiteY38" fmla="*/ 317916 h 334108"/>
                  <a:gd name="connsiteX39" fmla="*/ 51721 w 382105"/>
                  <a:gd name="connsiteY39" fmla="*/ 307391 h 334108"/>
                  <a:gd name="connsiteX40" fmla="*/ 55645 w 382105"/>
                  <a:gd name="connsiteY40" fmla="*/ 291198 h 334108"/>
                  <a:gd name="connsiteX41" fmla="*/ 22727 w 382105"/>
                  <a:gd name="connsiteY41" fmla="*/ 306581 h 334108"/>
                  <a:gd name="connsiteX42" fmla="*/ 18802 w 382105"/>
                  <a:gd name="connsiteY42" fmla="*/ 296056 h 334108"/>
                  <a:gd name="connsiteX43" fmla="*/ 6268 w 382105"/>
                  <a:gd name="connsiteY43" fmla="*/ 298485 h 334108"/>
                  <a:gd name="connsiteX44" fmla="*/ 1562 w 382105"/>
                  <a:gd name="connsiteY44" fmla="*/ 294437 h 334108"/>
                  <a:gd name="connsiteX45" fmla="*/ 0 w 382105"/>
                  <a:gd name="connsiteY45" fmla="*/ 290389 h 334108"/>
                  <a:gd name="connsiteX46" fmla="*/ 19593 w 382105"/>
                  <a:gd name="connsiteY46" fmla="*/ 279054 h 334108"/>
                  <a:gd name="connsiteX47" fmla="*/ 25079 w 382105"/>
                  <a:gd name="connsiteY47" fmla="*/ 266090 h 334108"/>
                  <a:gd name="connsiteX48" fmla="*/ 17240 w 382105"/>
                  <a:gd name="connsiteY48" fmla="*/ 248279 h 334108"/>
                  <a:gd name="connsiteX49" fmla="*/ 1562 w 382105"/>
                  <a:gd name="connsiteY49" fmla="*/ 238563 h 334108"/>
                  <a:gd name="connsiteX50" fmla="*/ 0 w 382105"/>
                  <a:gd name="connsiteY50" fmla="*/ 223990 h 334108"/>
                  <a:gd name="connsiteX51" fmla="*/ 34480 w 382105"/>
                  <a:gd name="connsiteY51" fmla="*/ 205369 h 334108"/>
                  <a:gd name="connsiteX52" fmla="*/ 68180 w 382105"/>
                  <a:gd name="connsiteY52" fmla="*/ 187557 h 334108"/>
                  <a:gd name="connsiteX53" fmla="*/ 90907 w 382105"/>
                  <a:gd name="connsiteY53" fmla="*/ 174603 h 334108"/>
                  <a:gd name="connsiteX54" fmla="*/ 142637 w 382105"/>
                  <a:gd name="connsiteY54" fmla="*/ 117110 h 334108"/>
                  <a:gd name="connsiteX55" fmla="*/ 171641 w 382105"/>
                  <a:gd name="connsiteY55" fmla="*/ 86344 h 334108"/>
                  <a:gd name="connsiteX56" fmla="*/ 195929 w 382105"/>
                  <a:gd name="connsiteY56" fmla="*/ 59627 h 334108"/>
                  <a:gd name="connsiteX57" fmla="*/ 215522 w 382105"/>
                  <a:gd name="connsiteY57" fmla="*/ 49911 h 334108"/>
                  <a:gd name="connsiteX58" fmla="*/ 222581 w 382105"/>
                  <a:gd name="connsiteY58" fmla="*/ 53959 h 334108"/>
                  <a:gd name="connsiteX59" fmla="*/ 246088 w 382105"/>
                  <a:gd name="connsiteY59" fmla="*/ 36957 h 334108"/>
                  <a:gd name="connsiteX60" fmla="*/ 259413 w 382105"/>
                  <a:gd name="connsiteY60" fmla="*/ 38576 h 334108"/>
                  <a:gd name="connsiteX61" fmla="*/ 286808 w 382105"/>
                  <a:gd name="connsiteY61" fmla="*/ 0 h 334108"/>
                  <a:gd name="connsiteX62" fmla="*/ 345453 w 382105"/>
                  <a:gd name="connsiteY62" fmla="*/ 30270 h 334108"/>
                  <a:gd name="connsiteX63" fmla="*/ 382105 w 382105"/>
                  <a:gd name="connsiteY63" fmla="*/ 37843 h 334108"/>
                  <a:gd name="connsiteX64" fmla="*/ 367446 w 382105"/>
                  <a:gd name="connsiteY64" fmla="*/ 113519 h 33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382105" h="334108">
                    <a:moveTo>
                      <a:pt x="346415" y="111442"/>
                    </a:moveTo>
                    <a:lnTo>
                      <a:pt x="342491" y="103346"/>
                    </a:lnTo>
                    <a:lnTo>
                      <a:pt x="335442" y="101727"/>
                    </a:lnTo>
                    <a:lnTo>
                      <a:pt x="331518" y="108204"/>
                    </a:lnTo>
                    <a:lnTo>
                      <a:pt x="329955" y="122777"/>
                    </a:lnTo>
                    <a:lnTo>
                      <a:pt x="335442" y="124396"/>
                    </a:lnTo>
                    <a:lnTo>
                      <a:pt x="337004" y="132493"/>
                    </a:lnTo>
                    <a:lnTo>
                      <a:pt x="329165" y="140598"/>
                    </a:lnTo>
                    <a:lnTo>
                      <a:pt x="326031" y="148695"/>
                    </a:lnTo>
                    <a:lnTo>
                      <a:pt x="326031" y="148695"/>
                    </a:lnTo>
                    <a:lnTo>
                      <a:pt x="321326" y="160839"/>
                    </a:lnTo>
                    <a:lnTo>
                      <a:pt x="329165" y="168126"/>
                    </a:lnTo>
                    <a:lnTo>
                      <a:pt x="326031" y="174603"/>
                    </a:lnTo>
                    <a:lnTo>
                      <a:pt x="326031" y="181080"/>
                    </a:lnTo>
                    <a:lnTo>
                      <a:pt x="335442" y="190795"/>
                    </a:lnTo>
                    <a:lnTo>
                      <a:pt x="334661" y="204559"/>
                    </a:lnTo>
                    <a:lnTo>
                      <a:pt x="326031" y="218322"/>
                    </a:lnTo>
                    <a:lnTo>
                      <a:pt x="323688" y="222371"/>
                    </a:lnTo>
                    <a:lnTo>
                      <a:pt x="310362" y="211846"/>
                    </a:lnTo>
                    <a:lnTo>
                      <a:pt x="293122" y="204559"/>
                    </a:lnTo>
                    <a:lnTo>
                      <a:pt x="283712" y="212655"/>
                    </a:lnTo>
                    <a:lnTo>
                      <a:pt x="268824" y="211846"/>
                    </a:lnTo>
                    <a:lnTo>
                      <a:pt x="260985" y="221561"/>
                    </a:lnTo>
                    <a:lnTo>
                      <a:pt x="246098" y="224799"/>
                    </a:lnTo>
                    <a:lnTo>
                      <a:pt x="237477" y="245850"/>
                    </a:lnTo>
                    <a:lnTo>
                      <a:pt x="238259" y="259613"/>
                    </a:lnTo>
                    <a:lnTo>
                      <a:pt x="230420" y="257994"/>
                    </a:lnTo>
                    <a:lnTo>
                      <a:pt x="228067" y="256375"/>
                    </a:lnTo>
                    <a:lnTo>
                      <a:pt x="215522" y="251517"/>
                    </a:lnTo>
                    <a:lnTo>
                      <a:pt x="209255" y="255565"/>
                    </a:lnTo>
                    <a:lnTo>
                      <a:pt x="188090" y="272567"/>
                    </a:lnTo>
                    <a:lnTo>
                      <a:pt x="159877" y="268519"/>
                    </a:lnTo>
                    <a:lnTo>
                      <a:pt x="137150" y="277435"/>
                    </a:lnTo>
                    <a:lnTo>
                      <a:pt x="118339" y="294437"/>
                    </a:lnTo>
                    <a:lnTo>
                      <a:pt x="115986" y="309820"/>
                    </a:lnTo>
                    <a:lnTo>
                      <a:pt x="122263" y="317106"/>
                    </a:lnTo>
                    <a:lnTo>
                      <a:pt x="102670" y="328441"/>
                    </a:lnTo>
                    <a:lnTo>
                      <a:pt x="79934" y="334108"/>
                    </a:lnTo>
                    <a:lnTo>
                      <a:pt x="58779" y="317916"/>
                    </a:lnTo>
                    <a:lnTo>
                      <a:pt x="51721" y="307391"/>
                    </a:lnTo>
                    <a:lnTo>
                      <a:pt x="55645" y="291198"/>
                    </a:lnTo>
                    <a:lnTo>
                      <a:pt x="22727" y="306581"/>
                    </a:lnTo>
                    <a:lnTo>
                      <a:pt x="18802" y="296056"/>
                    </a:lnTo>
                    <a:lnTo>
                      <a:pt x="6268" y="298485"/>
                    </a:lnTo>
                    <a:lnTo>
                      <a:pt x="1562" y="294437"/>
                    </a:lnTo>
                    <a:lnTo>
                      <a:pt x="0" y="290389"/>
                    </a:lnTo>
                    <a:lnTo>
                      <a:pt x="19593" y="279054"/>
                    </a:lnTo>
                    <a:lnTo>
                      <a:pt x="25079" y="266090"/>
                    </a:lnTo>
                    <a:lnTo>
                      <a:pt x="17240" y="248279"/>
                    </a:lnTo>
                    <a:lnTo>
                      <a:pt x="1562" y="238563"/>
                    </a:lnTo>
                    <a:lnTo>
                      <a:pt x="0" y="223990"/>
                    </a:lnTo>
                    <a:lnTo>
                      <a:pt x="34480" y="205369"/>
                    </a:lnTo>
                    <a:lnTo>
                      <a:pt x="68180" y="187557"/>
                    </a:lnTo>
                    <a:lnTo>
                      <a:pt x="90907" y="174603"/>
                    </a:lnTo>
                    <a:lnTo>
                      <a:pt x="142637" y="117110"/>
                    </a:lnTo>
                    <a:lnTo>
                      <a:pt x="171641" y="86344"/>
                    </a:lnTo>
                    <a:lnTo>
                      <a:pt x="195929" y="59627"/>
                    </a:lnTo>
                    <a:lnTo>
                      <a:pt x="215522" y="49911"/>
                    </a:lnTo>
                    <a:lnTo>
                      <a:pt x="222581" y="53959"/>
                    </a:lnTo>
                    <a:lnTo>
                      <a:pt x="246088" y="36957"/>
                    </a:lnTo>
                    <a:lnTo>
                      <a:pt x="259413" y="38576"/>
                    </a:lnTo>
                    <a:lnTo>
                      <a:pt x="286808" y="0"/>
                    </a:lnTo>
                    <a:lnTo>
                      <a:pt x="345453" y="30270"/>
                    </a:lnTo>
                    <a:lnTo>
                      <a:pt x="382105" y="37843"/>
                    </a:lnTo>
                    <a:lnTo>
                      <a:pt x="367446" y="113519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4" name="Forma Livre: Forma 283">
                <a:extLst>
                  <a:ext uri="{FF2B5EF4-FFF2-40B4-BE49-F238E27FC236}">
                    <a16:creationId xmlns:a16="http://schemas.microsoft.com/office/drawing/2014/main" id="{AFCCC967-4FDE-9282-9D6F-756611223810}"/>
                  </a:ext>
                </a:extLst>
              </p:cNvPr>
              <p:cNvSpPr/>
              <p:nvPr/>
            </p:nvSpPr>
            <p:spPr>
              <a:xfrm>
                <a:off x="7338089" y="3491028"/>
                <a:ext cx="401278" cy="678513"/>
              </a:xfrm>
              <a:custGeom>
                <a:avLst/>
                <a:gdLst>
                  <a:gd name="connsiteX0" fmla="*/ 137150 w 401278"/>
                  <a:gd name="connsiteY0" fmla="*/ 41291 h 678513"/>
                  <a:gd name="connsiteX1" fmla="*/ 144989 w 401278"/>
                  <a:gd name="connsiteY1" fmla="*/ 40481 h 678513"/>
                  <a:gd name="connsiteX2" fmla="*/ 157534 w 401278"/>
                  <a:gd name="connsiteY2" fmla="*/ 42101 h 678513"/>
                  <a:gd name="connsiteX3" fmla="*/ 163802 w 401278"/>
                  <a:gd name="connsiteY3" fmla="*/ 38862 h 678513"/>
                  <a:gd name="connsiteX4" fmla="*/ 177127 w 401278"/>
                  <a:gd name="connsiteY4" fmla="*/ 44529 h 678513"/>
                  <a:gd name="connsiteX5" fmla="*/ 181042 w 401278"/>
                  <a:gd name="connsiteY5" fmla="*/ 58293 h 678513"/>
                  <a:gd name="connsiteX6" fmla="*/ 192014 w 401278"/>
                  <a:gd name="connsiteY6" fmla="*/ 65580 h 678513"/>
                  <a:gd name="connsiteX7" fmla="*/ 199854 w 401278"/>
                  <a:gd name="connsiteY7" fmla="*/ 59912 h 678513"/>
                  <a:gd name="connsiteX8" fmla="*/ 201425 w 401278"/>
                  <a:gd name="connsiteY8" fmla="*/ 46958 h 678513"/>
                  <a:gd name="connsiteX9" fmla="*/ 216313 w 401278"/>
                  <a:gd name="connsiteY9" fmla="*/ 39672 h 678513"/>
                  <a:gd name="connsiteX10" fmla="*/ 222580 w 401278"/>
                  <a:gd name="connsiteY10" fmla="*/ 29956 h 678513"/>
                  <a:gd name="connsiteX11" fmla="*/ 246879 w 401278"/>
                  <a:gd name="connsiteY11" fmla="*/ 27527 h 678513"/>
                  <a:gd name="connsiteX12" fmla="*/ 249231 w 401278"/>
                  <a:gd name="connsiteY12" fmla="*/ 48578 h 678513"/>
                  <a:gd name="connsiteX13" fmla="*/ 250793 w 401278"/>
                  <a:gd name="connsiteY13" fmla="*/ 52626 h 678513"/>
                  <a:gd name="connsiteX14" fmla="*/ 260204 w 401278"/>
                  <a:gd name="connsiteY14" fmla="*/ 55864 h 678513"/>
                  <a:gd name="connsiteX15" fmla="*/ 277444 w 401278"/>
                  <a:gd name="connsiteY15" fmla="*/ 48578 h 678513"/>
                  <a:gd name="connsiteX16" fmla="*/ 289198 w 401278"/>
                  <a:gd name="connsiteY16" fmla="*/ 30766 h 678513"/>
                  <a:gd name="connsiteX17" fmla="*/ 327603 w 401278"/>
                  <a:gd name="connsiteY17" fmla="*/ 0 h 678513"/>
                  <a:gd name="connsiteX18" fmla="*/ 327603 w 401278"/>
                  <a:gd name="connsiteY18" fmla="*/ 0 h 678513"/>
                  <a:gd name="connsiteX19" fmla="*/ 326822 w 401278"/>
                  <a:gd name="connsiteY19" fmla="*/ 7287 h 678513"/>
                  <a:gd name="connsiteX20" fmla="*/ 313496 w 401278"/>
                  <a:gd name="connsiteY20" fmla="*/ 36433 h 678513"/>
                  <a:gd name="connsiteX21" fmla="*/ 304876 w 401278"/>
                  <a:gd name="connsiteY21" fmla="*/ 41291 h 678513"/>
                  <a:gd name="connsiteX22" fmla="*/ 300961 w 401278"/>
                  <a:gd name="connsiteY22" fmla="*/ 59912 h 678513"/>
                  <a:gd name="connsiteX23" fmla="*/ 293122 w 401278"/>
                  <a:gd name="connsiteY23" fmla="*/ 66389 h 678513"/>
                  <a:gd name="connsiteX24" fmla="*/ 291551 w 401278"/>
                  <a:gd name="connsiteY24" fmla="*/ 72866 h 678513"/>
                  <a:gd name="connsiteX25" fmla="*/ 290769 w 401278"/>
                  <a:gd name="connsiteY25" fmla="*/ 89059 h 678513"/>
                  <a:gd name="connsiteX26" fmla="*/ 282150 w 401278"/>
                  <a:gd name="connsiteY26" fmla="*/ 104451 h 678513"/>
                  <a:gd name="connsiteX27" fmla="*/ 277453 w 401278"/>
                  <a:gd name="connsiteY27" fmla="*/ 114167 h 678513"/>
                  <a:gd name="connsiteX28" fmla="*/ 279797 w 401278"/>
                  <a:gd name="connsiteY28" fmla="*/ 128740 h 678513"/>
                  <a:gd name="connsiteX29" fmla="*/ 273529 w 401278"/>
                  <a:gd name="connsiteY29" fmla="*/ 131978 h 678513"/>
                  <a:gd name="connsiteX30" fmla="*/ 255508 w 401278"/>
                  <a:gd name="connsiteY30" fmla="*/ 170840 h 678513"/>
                  <a:gd name="connsiteX31" fmla="*/ 247669 w 401278"/>
                  <a:gd name="connsiteY31" fmla="*/ 173269 h 678513"/>
                  <a:gd name="connsiteX32" fmla="*/ 238258 w 401278"/>
                  <a:gd name="connsiteY32" fmla="*/ 191081 h 678513"/>
                  <a:gd name="connsiteX33" fmla="*/ 228076 w 401278"/>
                  <a:gd name="connsiteY33" fmla="*/ 191891 h 678513"/>
                  <a:gd name="connsiteX34" fmla="*/ 228076 w 401278"/>
                  <a:gd name="connsiteY34" fmla="*/ 191891 h 678513"/>
                  <a:gd name="connsiteX35" fmla="*/ 216313 w 401278"/>
                  <a:gd name="connsiteY35" fmla="*/ 210512 h 678513"/>
                  <a:gd name="connsiteX36" fmla="*/ 224152 w 401278"/>
                  <a:gd name="connsiteY36" fmla="*/ 218608 h 678513"/>
                  <a:gd name="connsiteX37" fmla="*/ 218665 w 401278"/>
                  <a:gd name="connsiteY37" fmla="*/ 238049 h 678513"/>
                  <a:gd name="connsiteX38" fmla="*/ 207693 w 401278"/>
                  <a:gd name="connsiteY38" fmla="*/ 251813 h 678513"/>
                  <a:gd name="connsiteX39" fmla="*/ 206912 w 401278"/>
                  <a:gd name="connsiteY39" fmla="*/ 268815 h 678513"/>
                  <a:gd name="connsiteX40" fmla="*/ 262557 w 401278"/>
                  <a:gd name="connsiteY40" fmla="*/ 310106 h 678513"/>
                  <a:gd name="connsiteX41" fmla="*/ 300961 w 401278"/>
                  <a:gd name="connsiteY41" fmla="*/ 340062 h 678513"/>
                  <a:gd name="connsiteX42" fmla="*/ 327613 w 401278"/>
                  <a:gd name="connsiteY42" fmla="*/ 369218 h 678513"/>
                  <a:gd name="connsiteX43" fmla="*/ 334661 w 401278"/>
                  <a:gd name="connsiteY43" fmla="*/ 374885 h 678513"/>
                  <a:gd name="connsiteX44" fmla="*/ 374637 w 401278"/>
                  <a:gd name="connsiteY44" fmla="*/ 398364 h 678513"/>
                  <a:gd name="connsiteX45" fmla="*/ 380124 w 401278"/>
                  <a:gd name="connsiteY45" fmla="*/ 433988 h 678513"/>
                  <a:gd name="connsiteX46" fmla="*/ 395792 w 401278"/>
                  <a:gd name="connsiteY46" fmla="*/ 445322 h 678513"/>
                  <a:gd name="connsiteX47" fmla="*/ 397364 w 401278"/>
                  <a:gd name="connsiteY47" fmla="*/ 450990 h 678513"/>
                  <a:gd name="connsiteX48" fmla="*/ 401278 w 401278"/>
                  <a:gd name="connsiteY48" fmla="*/ 457467 h 678513"/>
                  <a:gd name="connsiteX49" fmla="*/ 398145 w 401278"/>
                  <a:gd name="connsiteY49" fmla="*/ 466373 h 678513"/>
                  <a:gd name="connsiteX50" fmla="*/ 387963 w 401278"/>
                  <a:gd name="connsiteY50" fmla="*/ 472040 h 678513"/>
                  <a:gd name="connsiteX51" fmla="*/ 384038 w 401278"/>
                  <a:gd name="connsiteY51" fmla="*/ 481755 h 678513"/>
                  <a:gd name="connsiteX52" fmla="*/ 365227 w 401278"/>
                  <a:gd name="connsiteY52" fmla="*/ 482565 h 678513"/>
                  <a:gd name="connsiteX53" fmla="*/ 358178 w 401278"/>
                  <a:gd name="connsiteY53" fmla="*/ 513340 h 678513"/>
                  <a:gd name="connsiteX54" fmla="*/ 340147 w 401278"/>
                  <a:gd name="connsiteY54" fmla="*/ 527914 h 678513"/>
                  <a:gd name="connsiteX55" fmla="*/ 329175 w 401278"/>
                  <a:gd name="connsiteY55" fmla="*/ 530343 h 678513"/>
                  <a:gd name="connsiteX56" fmla="*/ 330746 w 401278"/>
                  <a:gd name="connsiteY56" fmla="*/ 540868 h 678513"/>
                  <a:gd name="connsiteX57" fmla="*/ 330746 w 401278"/>
                  <a:gd name="connsiteY57" fmla="*/ 547345 h 678513"/>
                  <a:gd name="connsiteX58" fmla="*/ 331527 w 401278"/>
                  <a:gd name="connsiteY58" fmla="*/ 578110 h 678513"/>
                  <a:gd name="connsiteX59" fmla="*/ 344071 w 401278"/>
                  <a:gd name="connsiteY59" fmla="*/ 583778 h 678513"/>
                  <a:gd name="connsiteX60" fmla="*/ 344853 w 401278"/>
                  <a:gd name="connsiteY60" fmla="*/ 594303 h 678513"/>
                  <a:gd name="connsiteX61" fmla="*/ 359740 w 401278"/>
                  <a:gd name="connsiteY61" fmla="*/ 594303 h 678513"/>
                  <a:gd name="connsiteX62" fmla="*/ 371494 w 401278"/>
                  <a:gd name="connsiteY62" fmla="*/ 599970 h 678513"/>
                  <a:gd name="connsiteX63" fmla="*/ 373066 w 401278"/>
                  <a:gd name="connsiteY63" fmla="*/ 607257 h 678513"/>
                  <a:gd name="connsiteX64" fmla="*/ 362093 w 401278"/>
                  <a:gd name="connsiteY64" fmla="*/ 621021 h 678513"/>
                  <a:gd name="connsiteX65" fmla="*/ 306448 w 401278"/>
                  <a:gd name="connsiteY65" fmla="*/ 638842 h 678513"/>
                  <a:gd name="connsiteX66" fmla="*/ 271958 w 401278"/>
                  <a:gd name="connsiteY66" fmla="*/ 639651 h 678513"/>
                  <a:gd name="connsiteX67" fmla="*/ 270396 w 401278"/>
                  <a:gd name="connsiteY67" fmla="*/ 649367 h 678513"/>
                  <a:gd name="connsiteX68" fmla="*/ 268824 w 401278"/>
                  <a:gd name="connsiteY68" fmla="*/ 648557 h 678513"/>
                  <a:gd name="connsiteX69" fmla="*/ 258632 w 401278"/>
                  <a:gd name="connsiteY69" fmla="*/ 645319 h 678513"/>
                  <a:gd name="connsiteX70" fmla="*/ 254718 w 401278"/>
                  <a:gd name="connsiteY70" fmla="*/ 654225 h 678513"/>
                  <a:gd name="connsiteX71" fmla="*/ 243744 w 401278"/>
                  <a:gd name="connsiteY71" fmla="*/ 658273 h 678513"/>
                  <a:gd name="connsiteX72" fmla="*/ 228066 w 401278"/>
                  <a:gd name="connsiteY72" fmla="*/ 660702 h 678513"/>
                  <a:gd name="connsiteX73" fmla="*/ 221018 w 401278"/>
                  <a:gd name="connsiteY73" fmla="*/ 678514 h 678513"/>
                  <a:gd name="connsiteX74" fmla="*/ 195939 w 401278"/>
                  <a:gd name="connsiteY74" fmla="*/ 667179 h 678513"/>
                  <a:gd name="connsiteX75" fmla="*/ 167726 w 401278"/>
                  <a:gd name="connsiteY75" fmla="*/ 660702 h 678513"/>
                  <a:gd name="connsiteX76" fmla="*/ 155962 w 401278"/>
                  <a:gd name="connsiteY76" fmla="*/ 662321 h 678513"/>
                  <a:gd name="connsiteX77" fmla="*/ 150476 w 401278"/>
                  <a:gd name="connsiteY77" fmla="*/ 667179 h 678513"/>
                  <a:gd name="connsiteX78" fmla="*/ 123834 w 401278"/>
                  <a:gd name="connsiteY78" fmla="*/ 658273 h 678513"/>
                  <a:gd name="connsiteX79" fmla="*/ 105023 w 401278"/>
                  <a:gd name="connsiteY79" fmla="*/ 661511 h 678513"/>
                  <a:gd name="connsiteX80" fmla="*/ 98755 w 401278"/>
                  <a:gd name="connsiteY80" fmla="*/ 659892 h 678513"/>
                  <a:gd name="connsiteX81" fmla="*/ 100317 w 401278"/>
                  <a:gd name="connsiteY81" fmla="*/ 657463 h 678513"/>
                  <a:gd name="connsiteX82" fmla="*/ 104747 w 401278"/>
                  <a:gd name="connsiteY82" fmla="*/ 550850 h 678513"/>
                  <a:gd name="connsiteX83" fmla="*/ 121987 w 401278"/>
                  <a:gd name="connsiteY83" fmla="*/ 406727 h 678513"/>
                  <a:gd name="connsiteX84" fmla="*/ 120425 w 401278"/>
                  <a:gd name="connsiteY84" fmla="*/ 404298 h 678513"/>
                  <a:gd name="connsiteX85" fmla="*/ 120425 w 401278"/>
                  <a:gd name="connsiteY85" fmla="*/ 402679 h 678513"/>
                  <a:gd name="connsiteX86" fmla="*/ 106318 w 401278"/>
                  <a:gd name="connsiteY86" fmla="*/ 265033 h 678513"/>
                  <a:gd name="connsiteX87" fmla="*/ 106318 w 401278"/>
                  <a:gd name="connsiteY87" fmla="*/ 265843 h 678513"/>
                  <a:gd name="connsiteX88" fmla="*/ 106594 w 401278"/>
                  <a:gd name="connsiteY88" fmla="*/ 205654 h 678513"/>
                  <a:gd name="connsiteX89" fmla="*/ 105023 w 401278"/>
                  <a:gd name="connsiteY89" fmla="*/ 193510 h 678513"/>
                  <a:gd name="connsiteX90" fmla="*/ 98755 w 401278"/>
                  <a:gd name="connsiteY90" fmla="*/ 188652 h 678513"/>
                  <a:gd name="connsiteX91" fmla="*/ 95621 w 401278"/>
                  <a:gd name="connsiteY91" fmla="*/ 177318 h 678513"/>
                  <a:gd name="connsiteX92" fmla="*/ 87782 w 401278"/>
                  <a:gd name="connsiteY92" fmla="*/ 171650 h 678513"/>
                  <a:gd name="connsiteX93" fmla="*/ 61131 w 401278"/>
                  <a:gd name="connsiteY93" fmla="*/ 175698 h 678513"/>
                  <a:gd name="connsiteX94" fmla="*/ 57217 w 401278"/>
                  <a:gd name="connsiteY94" fmla="*/ 172460 h 678513"/>
                  <a:gd name="connsiteX95" fmla="*/ 56436 w 401278"/>
                  <a:gd name="connsiteY95" fmla="*/ 172460 h 678513"/>
                  <a:gd name="connsiteX96" fmla="*/ 45463 w 401278"/>
                  <a:gd name="connsiteY96" fmla="*/ 167602 h 678513"/>
                  <a:gd name="connsiteX97" fmla="*/ 26651 w 401278"/>
                  <a:gd name="connsiteY97" fmla="*/ 172460 h 678513"/>
                  <a:gd name="connsiteX98" fmla="*/ 0 w 401278"/>
                  <a:gd name="connsiteY98" fmla="*/ 161935 h 678513"/>
                  <a:gd name="connsiteX99" fmla="*/ 74743 w 401278"/>
                  <a:gd name="connsiteY99" fmla="*/ 122996 h 67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401278" h="678513">
                    <a:moveTo>
                      <a:pt x="137150" y="41291"/>
                    </a:moveTo>
                    <a:lnTo>
                      <a:pt x="144989" y="40481"/>
                    </a:lnTo>
                    <a:lnTo>
                      <a:pt x="157534" y="42101"/>
                    </a:lnTo>
                    <a:lnTo>
                      <a:pt x="163802" y="38862"/>
                    </a:lnTo>
                    <a:lnTo>
                      <a:pt x="177127" y="44529"/>
                    </a:lnTo>
                    <a:lnTo>
                      <a:pt x="181042" y="58293"/>
                    </a:lnTo>
                    <a:lnTo>
                      <a:pt x="192014" y="65580"/>
                    </a:lnTo>
                    <a:lnTo>
                      <a:pt x="199854" y="59912"/>
                    </a:lnTo>
                    <a:lnTo>
                      <a:pt x="201425" y="46958"/>
                    </a:lnTo>
                    <a:lnTo>
                      <a:pt x="216313" y="39672"/>
                    </a:lnTo>
                    <a:lnTo>
                      <a:pt x="222580" y="29956"/>
                    </a:lnTo>
                    <a:lnTo>
                      <a:pt x="246879" y="27527"/>
                    </a:lnTo>
                    <a:lnTo>
                      <a:pt x="249231" y="48578"/>
                    </a:lnTo>
                    <a:lnTo>
                      <a:pt x="250793" y="52626"/>
                    </a:lnTo>
                    <a:lnTo>
                      <a:pt x="260204" y="55864"/>
                    </a:lnTo>
                    <a:lnTo>
                      <a:pt x="277444" y="48578"/>
                    </a:lnTo>
                    <a:lnTo>
                      <a:pt x="289198" y="30766"/>
                    </a:lnTo>
                    <a:lnTo>
                      <a:pt x="327603" y="0"/>
                    </a:lnTo>
                    <a:lnTo>
                      <a:pt x="327603" y="0"/>
                    </a:lnTo>
                    <a:lnTo>
                      <a:pt x="326822" y="7287"/>
                    </a:lnTo>
                    <a:lnTo>
                      <a:pt x="313496" y="36433"/>
                    </a:lnTo>
                    <a:lnTo>
                      <a:pt x="304876" y="41291"/>
                    </a:lnTo>
                    <a:lnTo>
                      <a:pt x="300961" y="59912"/>
                    </a:lnTo>
                    <a:lnTo>
                      <a:pt x="293122" y="66389"/>
                    </a:lnTo>
                    <a:lnTo>
                      <a:pt x="291551" y="72866"/>
                    </a:lnTo>
                    <a:lnTo>
                      <a:pt x="290769" y="89059"/>
                    </a:lnTo>
                    <a:lnTo>
                      <a:pt x="282150" y="104451"/>
                    </a:lnTo>
                    <a:lnTo>
                      <a:pt x="277453" y="114167"/>
                    </a:lnTo>
                    <a:lnTo>
                      <a:pt x="279797" y="128740"/>
                    </a:lnTo>
                    <a:lnTo>
                      <a:pt x="273529" y="131978"/>
                    </a:lnTo>
                    <a:lnTo>
                      <a:pt x="255508" y="170840"/>
                    </a:lnTo>
                    <a:lnTo>
                      <a:pt x="247669" y="173269"/>
                    </a:lnTo>
                    <a:lnTo>
                      <a:pt x="238258" y="191081"/>
                    </a:lnTo>
                    <a:lnTo>
                      <a:pt x="228076" y="191891"/>
                    </a:lnTo>
                    <a:lnTo>
                      <a:pt x="228076" y="191891"/>
                    </a:lnTo>
                    <a:lnTo>
                      <a:pt x="216313" y="210512"/>
                    </a:lnTo>
                    <a:lnTo>
                      <a:pt x="224152" y="218608"/>
                    </a:lnTo>
                    <a:lnTo>
                      <a:pt x="218665" y="238049"/>
                    </a:lnTo>
                    <a:lnTo>
                      <a:pt x="207693" y="251813"/>
                    </a:lnTo>
                    <a:lnTo>
                      <a:pt x="206912" y="268815"/>
                    </a:lnTo>
                    <a:lnTo>
                      <a:pt x="262557" y="310106"/>
                    </a:lnTo>
                    <a:lnTo>
                      <a:pt x="300961" y="340062"/>
                    </a:lnTo>
                    <a:lnTo>
                      <a:pt x="327613" y="369218"/>
                    </a:lnTo>
                    <a:lnTo>
                      <a:pt x="334661" y="374885"/>
                    </a:lnTo>
                    <a:lnTo>
                      <a:pt x="374637" y="398364"/>
                    </a:lnTo>
                    <a:lnTo>
                      <a:pt x="380124" y="433988"/>
                    </a:lnTo>
                    <a:lnTo>
                      <a:pt x="395792" y="445322"/>
                    </a:lnTo>
                    <a:lnTo>
                      <a:pt x="397364" y="450990"/>
                    </a:lnTo>
                    <a:lnTo>
                      <a:pt x="401278" y="457467"/>
                    </a:lnTo>
                    <a:lnTo>
                      <a:pt x="398145" y="466373"/>
                    </a:lnTo>
                    <a:lnTo>
                      <a:pt x="387963" y="472040"/>
                    </a:lnTo>
                    <a:lnTo>
                      <a:pt x="384038" y="481755"/>
                    </a:lnTo>
                    <a:lnTo>
                      <a:pt x="365227" y="482565"/>
                    </a:lnTo>
                    <a:lnTo>
                      <a:pt x="358178" y="513340"/>
                    </a:lnTo>
                    <a:lnTo>
                      <a:pt x="340147" y="527914"/>
                    </a:lnTo>
                    <a:lnTo>
                      <a:pt x="329175" y="530343"/>
                    </a:lnTo>
                    <a:lnTo>
                      <a:pt x="330746" y="540868"/>
                    </a:lnTo>
                    <a:lnTo>
                      <a:pt x="330746" y="547345"/>
                    </a:lnTo>
                    <a:lnTo>
                      <a:pt x="331527" y="578110"/>
                    </a:lnTo>
                    <a:lnTo>
                      <a:pt x="344071" y="583778"/>
                    </a:lnTo>
                    <a:lnTo>
                      <a:pt x="344853" y="594303"/>
                    </a:lnTo>
                    <a:lnTo>
                      <a:pt x="359740" y="594303"/>
                    </a:lnTo>
                    <a:lnTo>
                      <a:pt x="371494" y="599970"/>
                    </a:lnTo>
                    <a:lnTo>
                      <a:pt x="373066" y="607257"/>
                    </a:lnTo>
                    <a:lnTo>
                      <a:pt x="362093" y="621021"/>
                    </a:lnTo>
                    <a:lnTo>
                      <a:pt x="306448" y="638842"/>
                    </a:lnTo>
                    <a:lnTo>
                      <a:pt x="271958" y="639651"/>
                    </a:lnTo>
                    <a:lnTo>
                      <a:pt x="270396" y="649367"/>
                    </a:lnTo>
                    <a:lnTo>
                      <a:pt x="268824" y="648557"/>
                    </a:lnTo>
                    <a:lnTo>
                      <a:pt x="258632" y="645319"/>
                    </a:lnTo>
                    <a:lnTo>
                      <a:pt x="254718" y="654225"/>
                    </a:lnTo>
                    <a:lnTo>
                      <a:pt x="243744" y="658273"/>
                    </a:lnTo>
                    <a:lnTo>
                      <a:pt x="228066" y="660702"/>
                    </a:lnTo>
                    <a:lnTo>
                      <a:pt x="221018" y="678514"/>
                    </a:lnTo>
                    <a:lnTo>
                      <a:pt x="195939" y="667179"/>
                    </a:lnTo>
                    <a:lnTo>
                      <a:pt x="167726" y="660702"/>
                    </a:lnTo>
                    <a:lnTo>
                      <a:pt x="155962" y="662321"/>
                    </a:lnTo>
                    <a:lnTo>
                      <a:pt x="150476" y="667179"/>
                    </a:lnTo>
                    <a:lnTo>
                      <a:pt x="123834" y="658273"/>
                    </a:lnTo>
                    <a:lnTo>
                      <a:pt x="105023" y="661511"/>
                    </a:lnTo>
                    <a:lnTo>
                      <a:pt x="98755" y="659892"/>
                    </a:lnTo>
                    <a:lnTo>
                      <a:pt x="100317" y="657463"/>
                    </a:lnTo>
                    <a:lnTo>
                      <a:pt x="104747" y="550850"/>
                    </a:lnTo>
                    <a:lnTo>
                      <a:pt x="121987" y="406727"/>
                    </a:lnTo>
                    <a:lnTo>
                      <a:pt x="120425" y="404298"/>
                    </a:lnTo>
                    <a:lnTo>
                      <a:pt x="120425" y="402679"/>
                    </a:lnTo>
                    <a:lnTo>
                      <a:pt x="106318" y="265033"/>
                    </a:lnTo>
                    <a:lnTo>
                      <a:pt x="106318" y="265843"/>
                    </a:lnTo>
                    <a:lnTo>
                      <a:pt x="106594" y="205654"/>
                    </a:lnTo>
                    <a:lnTo>
                      <a:pt x="105023" y="193510"/>
                    </a:lnTo>
                    <a:lnTo>
                      <a:pt x="98755" y="188652"/>
                    </a:lnTo>
                    <a:lnTo>
                      <a:pt x="95621" y="177318"/>
                    </a:lnTo>
                    <a:lnTo>
                      <a:pt x="87782" y="171650"/>
                    </a:lnTo>
                    <a:lnTo>
                      <a:pt x="61131" y="175698"/>
                    </a:lnTo>
                    <a:lnTo>
                      <a:pt x="57217" y="172460"/>
                    </a:lnTo>
                    <a:lnTo>
                      <a:pt x="56436" y="172460"/>
                    </a:lnTo>
                    <a:lnTo>
                      <a:pt x="45463" y="167602"/>
                    </a:lnTo>
                    <a:lnTo>
                      <a:pt x="26651" y="172460"/>
                    </a:lnTo>
                    <a:lnTo>
                      <a:pt x="0" y="161935"/>
                    </a:lnTo>
                    <a:lnTo>
                      <a:pt x="74743" y="122996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5" name="Forma Livre: Forma 284">
                <a:extLst>
                  <a:ext uri="{FF2B5EF4-FFF2-40B4-BE49-F238E27FC236}">
                    <a16:creationId xmlns:a16="http://schemas.microsoft.com/office/drawing/2014/main" id="{9736FAA9-E148-9901-6808-B56E1DD91154}"/>
                  </a:ext>
                </a:extLst>
              </p:cNvPr>
              <p:cNvSpPr/>
              <p:nvPr/>
            </p:nvSpPr>
            <p:spPr>
              <a:xfrm>
                <a:off x="6602939" y="2835184"/>
                <a:ext cx="797842" cy="714136"/>
              </a:xfrm>
              <a:custGeom>
                <a:avLst/>
                <a:gdLst>
                  <a:gd name="connsiteX0" fmla="*/ 268824 w 797842"/>
                  <a:gd name="connsiteY0" fmla="*/ 8096 h 714136"/>
                  <a:gd name="connsiteX1" fmla="*/ 287636 w 797842"/>
                  <a:gd name="connsiteY1" fmla="*/ 22670 h 714136"/>
                  <a:gd name="connsiteX2" fmla="*/ 318202 w 797842"/>
                  <a:gd name="connsiteY2" fmla="*/ 24289 h 714136"/>
                  <a:gd name="connsiteX3" fmla="*/ 352683 w 797842"/>
                  <a:gd name="connsiteY3" fmla="*/ 18621 h 714136"/>
                  <a:gd name="connsiteX4" fmla="*/ 358169 w 797842"/>
                  <a:gd name="connsiteY4" fmla="*/ 11335 h 714136"/>
                  <a:gd name="connsiteX5" fmla="*/ 362084 w 797842"/>
                  <a:gd name="connsiteY5" fmla="*/ 21050 h 714136"/>
                  <a:gd name="connsiteX6" fmla="*/ 350330 w 797842"/>
                  <a:gd name="connsiteY6" fmla="*/ 44529 h 714136"/>
                  <a:gd name="connsiteX7" fmla="*/ 351111 w 797842"/>
                  <a:gd name="connsiteY7" fmla="*/ 47768 h 714136"/>
                  <a:gd name="connsiteX8" fmla="*/ 369923 w 797842"/>
                  <a:gd name="connsiteY8" fmla="*/ 46149 h 714136"/>
                  <a:gd name="connsiteX9" fmla="*/ 373056 w 797842"/>
                  <a:gd name="connsiteY9" fmla="*/ 54245 h 714136"/>
                  <a:gd name="connsiteX10" fmla="*/ 402060 w 797842"/>
                  <a:gd name="connsiteY10" fmla="*/ 38862 h 714136"/>
                  <a:gd name="connsiteX11" fmla="*/ 420862 w 797842"/>
                  <a:gd name="connsiteY11" fmla="*/ 41291 h 714136"/>
                  <a:gd name="connsiteX12" fmla="*/ 431054 w 797842"/>
                  <a:gd name="connsiteY12" fmla="*/ 33195 h 714136"/>
                  <a:gd name="connsiteX13" fmla="*/ 455352 w 797842"/>
                  <a:gd name="connsiteY13" fmla="*/ 43720 h 714136"/>
                  <a:gd name="connsiteX14" fmla="*/ 474164 w 797842"/>
                  <a:gd name="connsiteY14" fmla="*/ 38052 h 714136"/>
                  <a:gd name="connsiteX15" fmla="*/ 495319 w 797842"/>
                  <a:gd name="connsiteY15" fmla="*/ 40481 h 714136"/>
                  <a:gd name="connsiteX16" fmla="*/ 508645 w 797842"/>
                  <a:gd name="connsiteY16" fmla="*/ 46149 h 714136"/>
                  <a:gd name="connsiteX17" fmla="*/ 518046 w 797842"/>
                  <a:gd name="connsiteY17" fmla="*/ 39672 h 714136"/>
                  <a:gd name="connsiteX18" fmla="*/ 520398 w 797842"/>
                  <a:gd name="connsiteY18" fmla="*/ 44529 h 714136"/>
                  <a:gd name="connsiteX19" fmla="*/ 532943 w 797842"/>
                  <a:gd name="connsiteY19" fmla="*/ 43720 h 714136"/>
                  <a:gd name="connsiteX20" fmla="*/ 529810 w 797842"/>
                  <a:gd name="connsiteY20" fmla="*/ 29956 h 714136"/>
                  <a:gd name="connsiteX21" fmla="*/ 535296 w 797842"/>
                  <a:gd name="connsiteY21" fmla="*/ 21860 h 714136"/>
                  <a:gd name="connsiteX22" fmla="*/ 542344 w 797842"/>
                  <a:gd name="connsiteY22" fmla="*/ 18621 h 714136"/>
                  <a:gd name="connsiteX23" fmla="*/ 548612 w 797842"/>
                  <a:gd name="connsiteY23" fmla="*/ 17002 h 714136"/>
                  <a:gd name="connsiteX24" fmla="*/ 568995 w 797842"/>
                  <a:gd name="connsiteY24" fmla="*/ 27527 h 714136"/>
                  <a:gd name="connsiteX25" fmla="*/ 567424 w 797842"/>
                  <a:gd name="connsiteY25" fmla="*/ 57483 h 714136"/>
                  <a:gd name="connsiteX26" fmla="*/ 573691 w 797842"/>
                  <a:gd name="connsiteY26" fmla="*/ 57483 h 714136"/>
                  <a:gd name="connsiteX27" fmla="*/ 578396 w 797842"/>
                  <a:gd name="connsiteY27" fmla="*/ 68818 h 714136"/>
                  <a:gd name="connsiteX28" fmla="*/ 587017 w 797842"/>
                  <a:gd name="connsiteY28" fmla="*/ 68008 h 714136"/>
                  <a:gd name="connsiteX29" fmla="*/ 591722 w 797842"/>
                  <a:gd name="connsiteY29" fmla="*/ 76924 h 714136"/>
                  <a:gd name="connsiteX30" fmla="*/ 611314 w 797842"/>
                  <a:gd name="connsiteY30" fmla="*/ 77733 h 714136"/>
                  <a:gd name="connsiteX31" fmla="*/ 623068 w 797842"/>
                  <a:gd name="connsiteY31" fmla="*/ 95545 h 714136"/>
                  <a:gd name="connsiteX32" fmla="*/ 626203 w 797842"/>
                  <a:gd name="connsiteY32" fmla="*/ 113357 h 714136"/>
                  <a:gd name="connsiteX33" fmla="*/ 626203 w 797842"/>
                  <a:gd name="connsiteY33" fmla="*/ 114167 h 714136"/>
                  <a:gd name="connsiteX34" fmla="*/ 626983 w 797842"/>
                  <a:gd name="connsiteY34" fmla="*/ 131169 h 714136"/>
                  <a:gd name="connsiteX35" fmla="*/ 613667 w 797842"/>
                  <a:gd name="connsiteY35" fmla="*/ 153029 h 714136"/>
                  <a:gd name="connsiteX36" fmla="*/ 616801 w 797842"/>
                  <a:gd name="connsiteY36" fmla="*/ 170031 h 714136"/>
                  <a:gd name="connsiteX37" fmla="*/ 631689 w 797842"/>
                  <a:gd name="connsiteY37" fmla="*/ 195129 h 714136"/>
                  <a:gd name="connsiteX38" fmla="*/ 634042 w 797842"/>
                  <a:gd name="connsiteY38" fmla="*/ 204035 h 714136"/>
                  <a:gd name="connsiteX39" fmla="*/ 628555 w 797842"/>
                  <a:gd name="connsiteY39" fmla="*/ 219427 h 714136"/>
                  <a:gd name="connsiteX40" fmla="*/ 635613 w 797842"/>
                  <a:gd name="connsiteY40" fmla="*/ 243716 h 714136"/>
                  <a:gd name="connsiteX41" fmla="*/ 632470 w 797842"/>
                  <a:gd name="connsiteY41" fmla="*/ 253432 h 714136"/>
                  <a:gd name="connsiteX42" fmla="*/ 620716 w 797842"/>
                  <a:gd name="connsiteY42" fmla="*/ 256670 h 714136"/>
                  <a:gd name="connsiteX43" fmla="*/ 613667 w 797842"/>
                  <a:gd name="connsiteY43" fmla="*/ 272863 h 714136"/>
                  <a:gd name="connsiteX44" fmla="*/ 623068 w 797842"/>
                  <a:gd name="connsiteY44" fmla="*/ 289055 h 714136"/>
                  <a:gd name="connsiteX45" fmla="*/ 607390 w 797842"/>
                  <a:gd name="connsiteY45" fmla="*/ 300390 h 714136"/>
                  <a:gd name="connsiteX46" fmla="*/ 611314 w 797842"/>
                  <a:gd name="connsiteY46" fmla="*/ 316582 h 714136"/>
                  <a:gd name="connsiteX47" fmla="*/ 636394 w 797842"/>
                  <a:gd name="connsiteY47" fmla="*/ 325488 h 714136"/>
                  <a:gd name="connsiteX48" fmla="*/ 656768 w 797842"/>
                  <a:gd name="connsiteY48" fmla="*/ 319821 h 714136"/>
                  <a:gd name="connsiteX49" fmla="*/ 666960 w 797842"/>
                  <a:gd name="connsiteY49" fmla="*/ 323060 h 714136"/>
                  <a:gd name="connsiteX50" fmla="*/ 666960 w 797842"/>
                  <a:gd name="connsiteY50" fmla="*/ 330346 h 714136"/>
                  <a:gd name="connsiteX51" fmla="*/ 656768 w 797842"/>
                  <a:gd name="connsiteY51" fmla="*/ 344919 h 714136"/>
                  <a:gd name="connsiteX52" fmla="*/ 662254 w 797842"/>
                  <a:gd name="connsiteY52" fmla="*/ 370837 h 714136"/>
                  <a:gd name="connsiteX53" fmla="*/ 690468 w 797842"/>
                  <a:gd name="connsiteY53" fmla="*/ 403222 h 714136"/>
                  <a:gd name="connsiteX54" fmla="*/ 706146 w 797842"/>
                  <a:gd name="connsiteY54" fmla="*/ 400793 h 714136"/>
                  <a:gd name="connsiteX55" fmla="*/ 717899 w 797842"/>
                  <a:gd name="connsiteY55" fmla="*/ 387029 h 714136"/>
                  <a:gd name="connsiteX56" fmla="*/ 735139 w 797842"/>
                  <a:gd name="connsiteY56" fmla="*/ 399174 h 714136"/>
                  <a:gd name="connsiteX57" fmla="*/ 736711 w 797842"/>
                  <a:gd name="connsiteY57" fmla="*/ 403222 h 714136"/>
                  <a:gd name="connsiteX58" fmla="*/ 717899 w 797842"/>
                  <a:gd name="connsiteY58" fmla="*/ 414557 h 714136"/>
                  <a:gd name="connsiteX59" fmla="*/ 716337 w 797842"/>
                  <a:gd name="connsiteY59" fmla="*/ 448561 h 714136"/>
                  <a:gd name="connsiteX60" fmla="*/ 771192 w 797842"/>
                  <a:gd name="connsiteY60" fmla="*/ 448561 h 714136"/>
                  <a:gd name="connsiteX61" fmla="*/ 797843 w 797842"/>
                  <a:gd name="connsiteY61" fmla="*/ 480946 h 714136"/>
                  <a:gd name="connsiteX62" fmla="*/ 782955 w 797842"/>
                  <a:gd name="connsiteY62" fmla="*/ 493909 h 714136"/>
                  <a:gd name="connsiteX63" fmla="*/ 786870 w 797842"/>
                  <a:gd name="connsiteY63" fmla="*/ 500386 h 714136"/>
                  <a:gd name="connsiteX64" fmla="*/ 778250 w 797842"/>
                  <a:gd name="connsiteY64" fmla="*/ 514150 h 714136"/>
                  <a:gd name="connsiteX65" fmla="*/ 776678 w 797842"/>
                  <a:gd name="connsiteY65" fmla="*/ 526294 h 714136"/>
                  <a:gd name="connsiteX66" fmla="*/ 760219 w 797842"/>
                  <a:gd name="connsiteY66" fmla="*/ 561918 h 714136"/>
                  <a:gd name="connsiteX67" fmla="*/ 729653 w 797842"/>
                  <a:gd name="connsiteY67" fmla="*/ 567585 h 714136"/>
                  <a:gd name="connsiteX68" fmla="*/ 716337 w 797842"/>
                  <a:gd name="connsiteY68" fmla="*/ 586207 h 714136"/>
                  <a:gd name="connsiteX69" fmla="*/ 700659 w 797842"/>
                  <a:gd name="connsiteY69" fmla="*/ 589445 h 714136"/>
                  <a:gd name="connsiteX70" fmla="*/ 692820 w 797842"/>
                  <a:gd name="connsiteY70" fmla="*/ 599161 h 714136"/>
                  <a:gd name="connsiteX71" fmla="*/ 688906 w 797842"/>
                  <a:gd name="connsiteY71" fmla="*/ 610495 h 714136"/>
                  <a:gd name="connsiteX72" fmla="*/ 677932 w 797842"/>
                  <a:gd name="connsiteY72" fmla="*/ 612924 h 714136"/>
                  <a:gd name="connsiteX73" fmla="*/ 664607 w 797842"/>
                  <a:gd name="connsiteY73" fmla="*/ 625888 h 714136"/>
                  <a:gd name="connsiteX74" fmla="*/ 626203 w 797842"/>
                  <a:gd name="connsiteY74" fmla="*/ 636413 h 714136"/>
                  <a:gd name="connsiteX75" fmla="*/ 611314 w 797842"/>
                  <a:gd name="connsiteY75" fmla="*/ 638842 h 714136"/>
                  <a:gd name="connsiteX76" fmla="*/ 605828 w 797842"/>
                  <a:gd name="connsiteY76" fmla="*/ 646938 h 714136"/>
                  <a:gd name="connsiteX77" fmla="*/ 588588 w 797842"/>
                  <a:gd name="connsiteY77" fmla="*/ 655034 h 714136"/>
                  <a:gd name="connsiteX78" fmla="*/ 579177 w 797842"/>
                  <a:gd name="connsiteY78" fmla="*/ 655034 h 714136"/>
                  <a:gd name="connsiteX79" fmla="*/ 575263 w 797842"/>
                  <a:gd name="connsiteY79" fmla="*/ 660702 h 714136"/>
                  <a:gd name="connsiteX80" fmla="*/ 555670 w 797842"/>
                  <a:gd name="connsiteY80" fmla="*/ 655844 h 714136"/>
                  <a:gd name="connsiteX81" fmla="*/ 554098 w 797842"/>
                  <a:gd name="connsiteY81" fmla="*/ 655034 h 714136"/>
                  <a:gd name="connsiteX82" fmla="*/ 547050 w 797842"/>
                  <a:gd name="connsiteY82" fmla="*/ 642890 h 714136"/>
                  <a:gd name="connsiteX83" fmla="*/ 527457 w 797842"/>
                  <a:gd name="connsiteY83" fmla="*/ 640461 h 714136"/>
                  <a:gd name="connsiteX84" fmla="*/ 515694 w 797842"/>
                  <a:gd name="connsiteY84" fmla="*/ 636413 h 714136"/>
                  <a:gd name="connsiteX85" fmla="*/ 510997 w 797842"/>
                  <a:gd name="connsiteY85" fmla="*/ 629936 h 714136"/>
                  <a:gd name="connsiteX86" fmla="*/ 504720 w 797842"/>
                  <a:gd name="connsiteY86" fmla="*/ 629126 h 714136"/>
                  <a:gd name="connsiteX87" fmla="*/ 492966 w 797842"/>
                  <a:gd name="connsiteY87" fmla="*/ 618601 h 714136"/>
                  <a:gd name="connsiteX88" fmla="*/ 484347 w 797842"/>
                  <a:gd name="connsiteY88" fmla="*/ 619411 h 714136"/>
                  <a:gd name="connsiteX89" fmla="*/ 476508 w 797842"/>
                  <a:gd name="connsiteY89" fmla="*/ 632365 h 714136"/>
                  <a:gd name="connsiteX90" fmla="*/ 449076 w 797842"/>
                  <a:gd name="connsiteY90" fmla="*/ 616163 h 714136"/>
                  <a:gd name="connsiteX91" fmla="*/ 418510 w 797842"/>
                  <a:gd name="connsiteY91" fmla="*/ 628317 h 714136"/>
                  <a:gd name="connsiteX92" fmla="*/ 413023 w 797842"/>
                  <a:gd name="connsiteY92" fmla="*/ 633984 h 714136"/>
                  <a:gd name="connsiteX93" fmla="*/ 371485 w 797842"/>
                  <a:gd name="connsiteY93" fmla="*/ 638842 h 714136"/>
                  <a:gd name="connsiteX94" fmla="*/ 360512 w 797842"/>
                  <a:gd name="connsiteY94" fmla="*/ 635603 h 714136"/>
                  <a:gd name="connsiteX95" fmla="*/ 340919 w 797842"/>
                  <a:gd name="connsiteY95" fmla="*/ 640461 h 714136"/>
                  <a:gd name="connsiteX96" fmla="*/ 333870 w 797842"/>
                  <a:gd name="connsiteY96" fmla="*/ 658273 h 714136"/>
                  <a:gd name="connsiteX97" fmla="*/ 314277 w 797842"/>
                  <a:gd name="connsiteY97" fmla="*/ 650986 h 714136"/>
                  <a:gd name="connsiteX98" fmla="*/ 314277 w 797842"/>
                  <a:gd name="connsiteY98" fmla="*/ 655034 h 714136"/>
                  <a:gd name="connsiteX99" fmla="*/ 297818 w 797842"/>
                  <a:gd name="connsiteY99" fmla="*/ 663130 h 714136"/>
                  <a:gd name="connsiteX100" fmla="*/ 297037 w 797842"/>
                  <a:gd name="connsiteY100" fmla="*/ 674465 h 714136"/>
                  <a:gd name="connsiteX101" fmla="*/ 289198 w 797842"/>
                  <a:gd name="connsiteY101" fmla="*/ 670417 h 714136"/>
                  <a:gd name="connsiteX102" fmla="*/ 285284 w 797842"/>
                  <a:gd name="connsiteY102" fmla="*/ 679323 h 714136"/>
                  <a:gd name="connsiteX103" fmla="*/ 267253 w 797842"/>
                  <a:gd name="connsiteY103" fmla="*/ 684181 h 714136"/>
                  <a:gd name="connsiteX104" fmla="*/ 263338 w 797842"/>
                  <a:gd name="connsiteY104" fmla="*/ 704421 h 714136"/>
                  <a:gd name="connsiteX105" fmla="*/ 251575 w 797842"/>
                  <a:gd name="connsiteY105" fmla="*/ 692277 h 714136"/>
                  <a:gd name="connsiteX106" fmla="*/ 247660 w 797842"/>
                  <a:gd name="connsiteY106" fmla="*/ 695516 h 714136"/>
                  <a:gd name="connsiteX107" fmla="*/ 244526 w 797842"/>
                  <a:gd name="connsiteY107" fmla="*/ 710089 h 714136"/>
                  <a:gd name="connsiteX108" fmla="*/ 235906 w 797842"/>
                  <a:gd name="connsiteY108" fmla="*/ 707660 h 714136"/>
                  <a:gd name="connsiteX109" fmla="*/ 213179 w 797842"/>
                  <a:gd name="connsiteY109" fmla="*/ 714137 h 714136"/>
                  <a:gd name="connsiteX110" fmla="*/ 200635 w 797842"/>
                  <a:gd name="connsiteY110" fmla="*/ 701183 h 714136"/>
                  <a:gd name="connsiteX111" fmla="*/ 184957 w 797842"/>
                  <a:gd name="connsiteY111" fmla="*/ 688229 h 714136"/>
                  <a:gd name="connsiteX112" fmla="*/ 173203 w 797842"/>
                  <a:gd name="connsiteY112" fmla="*/ 689038 h 714136"/>
                  <a:gd name="connsiteX113" fmla="*/ 166154 w 797842"/>
                  <a:gd name="connsiteY113" fmla="*/ 683371 h 714136"/>
                  <a:gd name="connsiteX114" fmla="*/ 158315 w 797842"/>
                  <a:gd name="connsiteY114" fmla="*/ 689038 h 714136"/>
                  <a:gd name="connsiteX115" fmla="*/ 148904 w 797842"/>
                  <a:gd name="connsiteY115" fmla="*/ 683371 h 714136"/>
                  <a:gd name="connsiteX116" fmla="*/ 144990 w 797842"/>
                  <a:gd name="connsiteY116" fmla="*/ 689038 h 714136"/>
                  <a:gd name="connsiteX117" fmla="*/ 133236 w 797842"/>
                  <a:gd name="connsiteY117" fmla="*/ 684990 h 714136"/>
                  <a:gd name="connsiteX118" fmla="*/ 123825 w 797842"/>
                  <a:gd name="connsiteY118" fmla="*/ 688229 h 714136"/>
                  <a:gd name="connsiteX119" fmla="*/ 120691 w 797842"/>
                  <a:gd name="connsiteY119" fmla="*/ 678513 h 714136"/>
                  <a:gd name="connsiteX120" fmla="*/ 106585 w 797842"/>
                  <a:gd name="connsiteY120" fmla="*/ 676084 h 714136"/>
                  <a:gd name="connsiteX121" fmla="*/ 86211 w 797842"/>
                  <a:gd name="connsiteY121" fmla="*/ 658273 h 714136"/>
                  <a:gd name="connsiteX122" fmla="*/ 83858 w 797842"/>
                  <a:gd name="connsiteY122" fmla="*/ 649367 h 714136"/>
                  <a:gd name="connsiteX123" fmla="*/ 62694 w 797842"/>
                  <a:gd name="connsiteY123" fmla="*/ 647748 h 714136"/>
                  <a:gd name="connsiteX124" fmla="*/ 54073 w 797842"/>
                  <a:gd name="connsiteY124" fmla="*/ 638842 h 714136"/>
                  <a:gd name="connsiteX125" fmla="*/ 25079 w 797842"/>
                  <a:gd name="connsiteY125" fmla="*/ 642890 h 714136"/>
                  <a:gd name="connsiteX126" fmla="*/ 9401 w 797842"/>
                  <a:gd name="connsiteY126" fmla="*/ 652605 h 714136"/>
                  <a:gd name="connsiteX127" fmla="*/ 0 w 797842"/>
                  <a:gd name="connsiteY127" fmla="*/ 650177 h 714136"/>
                  <a:gd name="connsiteX128" fmla="*/ 781 w 797842"/>
                  <a:gd name="connsiteY128" fmla="*/ 601589 h 714136"/>
                  <a:gd name="connsiteX129" fmla="*/ 3915 w 797842"/>
                  <a:gd name="connsiteY129" fmla="*/ 597541 h 714136"/>
                  <a:gd name="connsiteX130" fmla="*/ 781 w 797842"/>
                  <a:gd name="connsiteY130" fmla="*/ 588635 h 714136"/>
                  <a:gd name="connsiteX131" fmla="*/ 18802 w 797842"/>
                  <a:gd name="connsiteY131" fmla="*/ 578110 h 714136"/>
                  <a:gd name="connsiteX132" fmla="*/ 23508 w 797842"/>
                  <a:gd name="connsiteY132" fmla="*/ 541677 h 714136"/>
                  <a:gd name="connsiteX133" fmla="*/ 21155 w 797842"/>
                  <a:gd name="connsiteY133" fmla="*/ 531152 h 714136"/>
                  <a:gd name="connsiteX134" fmla="*/ 26641 w 797842"/>
                  <a:gd name="connsiteY134" fmla="*/ 520627 h 714136"/>
                  <a:gd name="connsiteX135" fmla="*/ 47806 w 797842"/>
                  <a:gd name="connsiteY135" fmla="*/ 496338 h 714136"/>
                  <a:gd name="connsiteX136" fmla="*/ 57208 w 797842"/>
                  <a:gd name="connsiteY136" fmla="*/ 472850 h 714136"/>
                  <a:gd name="connsiteX137" fmla="*/ 68961 w 797842"/>
                  <a:gd name="connsiteY137" fmla="*/ 463134 h 714136"/>
                  <a:gd name="connsiteX138" fmla="*/ 61122 w 797842"/>
                  <a:gd name="connsiteY138" fmla="*/ 453419 h 714136"/>
                  <a:gd name="connsiteX139" fmla="*/ 63475 w 797842"/>
                  <a:gd name="connsiteY139" fmla="*/ 445322 h 714136"/>
                  <a:gd name="connsiteX140" fmla="*/ 66609 w 797842"/>
                  <a:gd name="connsiteY140" fmla="*/ 446942 h 714136"/>
                  <a:gd name="connsiteX141" fmla="*/ 76801 w 797842"/>
                  <a:gd name="connsiteY141" fmla="*/ 448561 h 714136"/>
                  <a:gd name="connsiteX142" fmla="*/ 114424 w 797842"/>
                  <a:gd name="connsiteY142" fmla="*/ 394316 h 714136"/>
                  <a:gd name="connsiteX143" fmla="*/ 106585 w 797842"/>
                  <a:gd name="connsiteY143" fmla="*/ 389458 h 714136"/>
                  <a:gd name="connsiteX144" fmla="*/ 106585 w 797842"/>
                  <a:gd name="connsiteY144" fmla="*/ 374075 h 714136"/>
                  <a:gd name="connsiteX145" fmla="*/ 112852 w 797842"/>
                  <a:gd name="connsiteY145" fmla="*/ 365169 h 714136"/>
                  <a:gd name="connsiteX146" fmla="*/ 108938 w 797842"/>
                  <a:gd name="connsiteY146" fmla="*/ 357073 h 714136"/>
                  <a:gd name="connsiteX147" fmla="*/ 122263 w 797842"/>
                  <a:gd name="connsiteY147" fmla="*/ 357073 h 714136"/>
                  <a:gd name="connsiteX148" fmla="*/ 135579 w 797842"/>
                  <a:gd name="connsiteY148" fmla="*/ 337633 h 714136"/>
                  <a:gd name="connsiteX149" fmla="*/ 135579 w 797842"/>
                  <a:gd name="connsiteY149" fmla="*/ 306867 h 714136"/>
                  <a:gd name="connsiteX150" fmla="*/ 125397 w 797842"/>
                  <a:gd name="connsiteY150" fmla="*/ 278530 h 714136"/>
                  <a:gd name="connsiteX151" fmla="*/ 115986 w 797842"/>
                  <a:gd name="connsiteY151" fmla="*/ 271243 h 714136"/>
                  <a:gd name="connsiteX152" fmla="*/ 115986 w 797842"/>
                  <a:gd name="connsiteY152" fmla="*/ 253432 h 714136"/>
                  <a:gd name="connsiteX153" fmla="*/ 115986 w 797842"/>
                  <a:gd name="connsiteY153" fmla="*/ 250193 h 714136"/>
                  <a:gd name="connsiteX154" fmla="*/ 118339 w 797842"/>
                  <a:gd name="connsiteY154" fmla="*/ 205654 h 714136"/>
                  <a:gd name="connsiteX155" fmla="*/ 127740 w 797842"/>
                  <a:gd name="connsiteY155" fmla="*/ 193510 h 714136"/>
                  <a:gd name="connsiteX156" fmla="*/ 143418 w 797842"/>
                  <a:gd name="connsiteY156" fmla="*/ 161125 h 714136"/>
                  <a:gd name="connsiteX157" fmla="*/ 127740 w 797842"/>
                  <a:gd name="connsiteY157" fmla="*/ 116596 h 714136"/>
                  <a:gd name="connsiteX158" fmla="*/ 114424 w 797842"/>
                  <a:gd name="connsiteY158" fmla="*/ 80972 h 714136"/>
                  <a:gd name="connsiteX159" fmla="*/ 103451 w 797842"/>
                  <a:gd name="connsiteY159" fmla="*/ 52626 h 714136"/>
                  <a:gd name="connsiteX160" fmla="*/ 116777 w 797842"/>
                  <a:gd name="connsiteY160" fmla="*/ 42100 h 714136"/>
                  <a:gd name="connsiteX161" fmla="*/ 148904 w 797842"/>
                  <a:gd name="connsiteY161" fmla="*/ 36433 h 714136"/>
                  <a:gd name="connsiteX162" fmla="*/ 166145 w 797842"/>
                  <a:gd name="connsiteY162" fmla="*/ 36433 h 714136"/>
                  <a:gd name="connsiteX163" fmla="*/ 177118 w 797842"/>
                  <a:gd name="connsiteY163" fmla="*/ 44529 h 714136"/>
                  <a:gd name="connsiteX164" fmla="*/ 183395 w 797842"/>
                  <a:gd name="connsiteY164" fmla="*/ 42910 h 714136"/>
                  <a:gd name="connsiteX165" fmla="*/ 194358 w 797842"/>
                  <a:gd name="connsiteY165" fmla="*/ 34814 h 714136"/>
                  <a:gd name="connsiteX166" fmla="*/ 196711 w 797842"/>
                  <a:gd name="connsiteY166" fmla="*/ 20241 h 714136"/>
                  <a:gd name="connsiteX167" fmla="*/ 200635 w 797842"/>
                  <a:gd name="connsiteY167" fmla="*/ 3238 h 714136"/>
                  <a:gd name="connsiteX168" fmla="*/ 217875 w 797842"/>
                  <a:gd name="connsiteY168" fmla="*/ 14573 h 714136"/>
                  <a:gd name="connsiteX169" fmla="*/ 239821 w 797842"/>
                  <a:gd name="connsiteY169" fmla="*/ 10525 h 714136"/>
                  <a:gd name="connsiteX170" fmla="*/ 244526 w 797842"/>
                  <a:gd name="connsiteY170" fmla="*/ 2429 h 714136"/>
                  <a:gd name="connsiteX171" fmla="*/ 251575 w 797842"/>
                  <a:gd name="connsiteY171" fmla="*/ 0 h 714136"/>
                  <a:gd name="connsiteX172" fmla="*/ 258632 w 797842"/>
                  <a:gd name="connsiteY172" fmla="*/ 810 h 714136"/>
                  <a:gd name="connsiteX173" fmla="*/ 268815 w 797842"/>
                  <a:gd name="connsiteY173" fmla="*/ 8096 h 71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</a:cxnLst>
                <a:rect l="l" t="t" r="r" b="b"/>
                <a:pathLst>
                  <a:path w="797842" h="714136">
                    <a:moveTo>
                      <a:pt x="268824" y="8096"/>
                    </a:moveTo>
                    <a:lnTo>
                      <a:pt x="287636" y="22670"/>
                    </a:lnTo>
                    <a:lnTo>
                      <a:pt x="318202" y="24289"/>
                    </a:lnTo>
                    <a:lnTo>
                      <a:pt x="352683" y="18621"/>
                    </a:lnTo>
                    <a:lnTo>
                      <a:pt x="358169" y="11335"/>
                    </a:lnTo>
                    <a:lnTo>
                      <a:pt x="362084" y="21050"/>
                    </a:lnTo>
                    <a:lnTo>
                      <a:pt x="350330" y="44529"/>
                    </a:lnTo>
                    <a:lnTo>
                      <a:pt x="351111" y="47768"/>
                    </a:lnTo>
                    <a:lnTo>
                      <a:pt x="369923" y="46149"/>
                    </a:lnTo>
                    <a:lnTo>
                      <a:pt x="373056" y="54245"/>
                    </a:lnTo>
                    <a:lnTo>
                      <a:pt x="402060" y="38862"/>
                    </a:lnTo>
                    <a:lnTo>
                      <a:pt x="420862" y="41291"/>
                    </a:lnTo>
                    <a:lnTo>
                      <a:pt x="431054" y="33195"/>
                    </a:lnTo>
                    <a:lnTo>
                      <a:pt x="455352" y="43720"/>
                    </a:lnTo>
                    <a:lnTo>
                      <a:pt x="474164" y="38052"/>
                    </a:lnTo>
                    <a:lnTo>
                      <a:pt x="495319" y="40481"/>
                    </a:lnTo>
                    <a:lnTo>
                      <a:pt x="508645" y="46149"/>
                    </a:lnTo>
                    <a:lnTo>
                      <a:pt x="518046" y="39672"/>
                    </a:lnTo>
                    <a:lnTo>
                      <a:pt x="520398" y="44529"/>
                    </a:lnTo>
                    <a:lnTo>
                      <a:pt x="532943" y="43720"/>
                    </a:lnTo>
                    <a:lnTo>
                      <a:pt x="529810" y="29956"/>
                    </a:lnTo>
                    <a:lnTo>
                      <a:pt x="535296" y="21860"/>
                    </a:lnTo>
                    <a:lnTo>
                      <a:pt x="542344" y="18621"/>
                    </a:lnTo>
                    <a:lnTo>
                      <a:pt x="548612" y="17002"/>
                    </a:lnTo>
                    <a:lnTo>
                      <a:pt x="568995" y="27527"/>
                    </a:lnTo>
                    <a:lnTo>
                      <a:pt x="567424" y="57483"/>
                    </a:lnTo>
                    <a:lnTo>
                      <a:pt x="573691" y="57483"/>
                    </a:lnTo>
                    <a:lnTo>
                      <a:pt x="578396" y="68818"/>
                    </a:lnTo>
                    <a:lnTo>
                      <a:pt x="587017" y="68008"/>
                    </a:lnTo>
                    <a:lnTo>
                      <a:pt x="591722" y="76924"/>
                    </a:lnTo>
                    <a:lnTo>
                      <a:pt x="611314" y="77733"/>
                    </a:lnTo>
                    <a:lnTo>
                      <a:pt x="623068" y="95545"/>
                    </a:lnTo>
                    <a:lnTo>
                      <a:pt x="626203" y="113357"/>
                    </a:lnTo>
                    <a:lnTo>
                      <a:pt x="626203" y="114167"/>
                    </a:lnTo>
                    <a:lnTo>
                      <a:pt x="626983" y="131169"/>
                    </a:lnTo>
                    <a:lnTo>
                      <a:pt x="613667" y="153029"/>
                    </a:lnTo>
                    <a:lnTo>
                      <a:pt x="616801" y="170031"/>
                    </a:lnTo>
                    <a:lnTo>
                      <a:pt x="631689" y="195129"/>
                    </a:lnTo>
                    <a:lnTo>
                      <a:pt x="634042" y="204035"/>
                    </a:lnTo>
                    <a:lnTo>
                      <a:pt x="628555" y="219427"/>
                    </a:lnTo>
                    <a:lnTo>
                      <a:pt x="635613" y="243716"/>
                    </a:lnTo>
                    <a:lnTo>
                      <a:pt x="632470" y="253432"/>
                    </a:lnTo>
                    <a:lnTo>
                      <a:pt x="620716" y="256670"/>
                    </a:lnTo>
                    <a:lnTo>
                      <a:pt x="613667" y="272863"/>
                    </a:lnTo>
                    <a:lnTo>
                      <a:pt x="623068" y="289055"/>
                    </a:lnTo>
                    <a:lnTo>
                      <a:pt x="607390" y="300390"/>
                    </a:lnTo>
                    <a:lnTo>
                      <a:pt x="611314" y="316582"/>
                    </a:lnTo>
                    <a:lnTo>
                      <a:pt x="636394" y="325488"/>
                    </a:lnTo>
                    <a:lnTo>
                      <a:pt x="656768" y="319821"/>
                    </a:lnTo>
                    <a:lnTo>
                      <a:pt x="666960" y="323060"/>
                    </a:lnTo>
                    <a:lnTo>
                      <a:pt x="666960" y="330346"/>
                    </a:lnTo>
                    <a:lnTo>
                      <a:pt x="656768" y="344919"/>
                    </a:lnTo>
                    <a:lnTo>
                      <a:pt x="662254" y="370837"/>
                    </a:lnTo>
                    <a:lnTo>
                      <a:pt x="690468" y="403222"/>
                    </a:lnTo>
                    <a:lnTo>
                      <a:pt x="706146" y="400793"/>
                    </a:lnTo>
                    <a:lnTo>
                      <a:pt x="717899" y="387029"/>
                    </a:lnTo>
                    <a:lnTo>
                      <a:pt x="735139" y="399174"/>
                    </a:lnTo>
                    <a:lnTo>
                      <a:pt x="736711" y="403222"/>
                    </a:lnTo>
                    <a:lnTo>
                      <a:pt x="717899" y="414557"/>
                    </a:lnTo>
                    <a:lnTo>
                      <a:pt x="716337" y="448561"/>
                    </a:lnTo>
                    <a:lnTo>
                      <a:pt x="771192" y="448561"/>
                    </a:lnTo>
                    <a:lnTo>
                      <a:pt x="797843" y="480946"/>
                    </a:lnTo>
                    <a:lnTo>
                      <a:pt x="782955" y="493909"/>
                    </a:lnTo>
                    <a:lnTo>
                      <a:pt x="786870" y="500386"/>
                    </a:lnTo>
                    <a:lnTo>
                      <a:pt x="778250" y="514150"/>
                    </a:lnTo>
                    <a:lnTo>
                      <a:pt x="776678" y="526294"/>
                    </a:lnTo>
                    <a:lnTo>
                      <a:pt x="760219" y="561918"/>
                    </a:lnTo>
                    <a:lnTo>
                      <a:pt x="729653" y="567585"/>
                    </a:lnTo>
                    <a:lnTo>
                      <a:pt x="716337" y="586207"/>
                    </a:lnTo>
                    <a:lnTo>
                      <a:pt x="700659" y="589445"/>
                    </a:lnTo>
                    <a:lnTo>
                      <a:pt x="692820" y="599161"/>
                    </a:lnTo>
                    <a:lnTo>
                      <a:pt x="688906" y="610495"/>
                    </a:lnTo>
                    <a:lnTo>
                      <a:pt x="677932" y="612924"/>
                    </a:lnTo>
                    <a:lnTo>
                      <a:pt x="664607" y="625888"/>
                    </a:lnTo>
                    <a:lnTo>
                      <a:pt x="626203" y="636413"/>
                    </a:lnTo>
                    <a:lnTo>
                      <a:pt x="611314" y="638842"/>
                    </a:lnTo>
                    <a:lnTo>
                      <a:pt x="605828" y="646938"/>
                    </a:lnTo>
                    <a:lnTo>
                      <a:pt x="588588" y="655034"/>
                    </a:lnTo>
                    <a:lnTo>
                      <a:pt x="579177" y="655034"/>
                    </a:lnTo>
                    <a:lnTo>
                      <a:pt x="575263" y="660702"/>
                    </a:lnTo>
                    <a:lnTo>
                      <a:pt x="555670" y="655844"/>
                    </a:lnTo>
                    <a:lnTo>
                      <a:pt x="554098" y="655034"/>
                    </a:lnTo>
                    <a:lnTo>
                      <a:pt x="547050" y="642890"/>
                    </a:lnTo>
                    <a:lnTo>
                      <a:pt x="527457" y="640461"/>
                    </a:lnTo>
                    <a:lnTo>
                      <a:pt x="515694" y="636413"/>
                    </a:lnTo>
                    <a:lnTo>
                      <a:pt x="510997" y="629936"/>
                    </a:lnTo>
                    <a:lnTo>
                      <a:pt x="504720" y="629126"/>
                    </a:lnTo>
                    <a:lnTo>
                      <a:pt x="492966" y="618601"/>
                    </a:lnTo>
                    <a:lnTo>
                      <a:pt x="484347" y="619411"/>
                    </a:lnTo>
                    <a:lnTo>
                      <a:pt x="476508" y="632365"/>
                    </a:lnTo>
                    <a:lnTo>
                      <a:pt x="449076" y="616163"/>
                    </a:lnTo>
                    <a:lnTo>
                      <a:pt x="418510" y="628317"/>
                    </a:lnTo>
                    <a:lnTo>
                      <a:pt x="413023" y="633984"/>
                    </a:lnTo>
                    <a:lnTo>
                      <a:pt x="371485" y="638842"/>
                    </a:lnTo>
                    <a:lnTo>
                      <a:pt x="360512" y="635603"/>
                    </a:lnTo>
                    <a:lnTo>
                      <a:pt x="340919" y="640461"/>
                    </a:lnTo>
                    <a:lnTo>
                      <a:pt x="333870" y="658273"/>
                    </a:lnTo>
                    <a:lnTo>
                      <a:pt x="314277" y="650986"/>
                    </a:lnTo>
                    <a:lnTo>
                      <a:pt x="314277" y="655034"/>
                    </a:lnTo>
                    <a:lnTo>
                      <a:pt x="297818" y="663130"/>
                    </a:lnTo>
                    <a:lnTo>
                      <a:pt x="297037" y="674465"/>
                    </a:lnTo>
                    <a:lnTo>
                      <a:pt x="289198" y="670417"/>
                    </a:lnTo>
                    <a:lnTo>
                      <a:pt x="285284" y="679323"/>
                    </a:lnTo>
                    <a:lnTo>
                      <a:pt x="267253" y="684181"/>
                    </a:lnTo>
                    <a:lnTo>
                      <a:pt x="263338" y="704421"/>
                    </a:lnTo>
                    <a:lnTo>
                      <a:pt x="251575" y="692277"/>
                    </a:lnTo>
                    <a:lnTo>
                      <a:pt x="247660" y="695516"/>
                    </a:lnTo>
                    <a:lnTo>
                      <a:pt x="244526" y="710089"/>
                    </a:lnTo>
                    <a:lnTo>
                      <a:pt x="235906" y="707660"/>
                    </a:lnTo>
                    <a:lnTo>
                      <a:pt x="213179" y="714137"/>
                    </a:lnTo>
                    <a:lnTo>
                      <a:pt x="200635" y="701183"/>
                    </a:lnTo>
                    <a:lnTo>
                      <a:pt x="184957" y="688229"/>
                    </a:lnTo>
                    <a:lnTo>
                      <a:pt x="173203" y="689038"/>
                    </a:lnTo>
                    <a:lnTo>
                      <a:pt x="166154" y="683371"/>
                    </a:lnTo>
                    <a:lnTo>
                      <a:pt x="158315" y="689038"/>
                    </a:lnTo>
                    <a:lnTo>
                      <a:pt x="148904" y="683371"/>
                    </a:lnTo>
                    <a:lnTo>
                      <a:pt x="144990" y="689038"/>
                    </a:lnTo>
                    <a:lnTo>
                      <a:pt x="133236" y="684990"/>
                    </a:lnTo>
                    <a:lnTo>
                      <a:pt x="123825" y="688229"/>
                    </a:lnTo>
                    <a:lnTo>
                      <a:pt x="120691" y="678513"/>
                    </a:lnTo>
                    <a:lnTo>
                      <a:pt x="106585" y="676084"/>
                    </a:lnTo>
                    <a:lnTo>
                      <a:pt x="86211" y="658273"/>
                    </a:lnTo>
                    <a:lnTo>
                      <a:pt x="83858" y="649367"/>
                    </a:lnTo>
                    <a:lnTo>
                      <a:pt x="62694" y="647748"/>
                    </a:lnTo>
                    <a:lnTo>
                      <a:pt x="54073" y="638842"/>
                    </a:lnTo>
                    <a:lnTo>
                      <a:pt x="25079" y="642890"/>
                    </a:lnTo>
                    <a:lnTo>
                      <a:pt x="9401" y="652605"/>
                    </a:lnTo>
                    <a:lnTo>
                      <a:pt x="0" y="650177"/>
                    </a:lnTo>
                    <a:lnTo>
                      <a:pt x="781" y="601589"/>
                    </a:lnTo>
                    <a:lnTo>
                      <a:pt x="3915" y="597541"/>
                    </a:lnTo>
                    <a:lnTo>
                      <a:pt x="781" y="588635"/>
                    </a:lnTo>
                    <a:lnTo>
                      <a:pt x="18802" y="578110"/>
                    </a:lnTo>
                    <a:lnTo>
                      <a:pt x="23508" y="541677"/>
                    </a:lnTo>
                    <a:lnTo>
                      <a:pt x="21155" y="531152"/>
                    </a:lnTo>
                    <a:lnTo>
                      <a:pt x="26641" y="520627"/>
                    </a:lnTo>
                    <a:lnTo>
                      <a:pt x="47806" y="496338"/>
                    </a:lnTo>
                    <a:lnTo>
                      <a:pt x="57208" y="472850"/>
                    </a:lnTo>
                    <a:lnTo>
                      <a:pt x="68961" y="463134"/>
                    </a:lnTo>
                    <a:lnTo>
                      <a:pt x="61122" y="453419"/>
                    </a:lnTo>
                    <a:lnTo>
                      <a:pt x="63475" y="445322"/>
                    </a:lnTo>
                    <a:lnTo>
                      <a:pt x="66609" y="446942"/>
                    </a:lnTo>
                    <a:lnTo>
                      <a:pt x="76801" y="448561"/>
                    </a:lnTo>
                    <a:lnTo>
                      <a:pt x="114424" y="394316"/>
                    </a:lnTo>
                    <a:lnTo>
                      <a:pt x="106585" y="389458"/>
                    </a:lnTo>
                    <a:lnTo>
                      <a:pt x="106585" y="374075"/>
                    </a:lnTo>
                    <a:lnTo>
                      <a:pt x="112852" y="365169"/>
                    </a:lnTo>
                    <a:lnTo>
                      <a:pt x="108938" y="357073"/>
                    </a:lnTo>
                    <a:lnTo>
                      <a:pt x="122263" y="357073"/>
                    </a:lnTo>
                    <a:lnTo>
                      <a:pt x="135579" y="337633"/>
                    </a:lnTo>
                    <a:lnTo>
                      <a:pt x="135579" y="306867"/>
                    </a:lnTo>
                    <a:lnTo>
                      <a:pt x="125397" y="278530"/>
                    </a:lnTo>
                    <a:lnTo>
                      <a:pt x="115986" y="271243"/>
                    </a:lnTo>
                    <a:lnTo>
                      <a:pt x="115986" y="253432"/>
                    </a:lnTo>
                    <a:lnTo>
                      <a:pt x="115986" y="250193"/>
                    </a:lnTo>
                    <a:lnTo>
                      <a:pt x="118339" y="205654"/>
                    </a:lnTo>
                    <a:lnTo>
                      <a:pt x="127740" y="193510"/>
                    </a:lnTo>
                    <a:lnTo>
                      <a:pt x="143418" y="161125"/>
                    </a:lnTo>
                    <a:lnTo>
                      <a:pt x="127740" y="116596"/>
                    </a:lnTo>
                    <a:lnTo>
                      <a:pt x="114424" y="80972"/>
                    </a:lnTo>
                    <a:lnTo>
                      <a:pt x="103451" y="52626"/>
                    </a:lnTo>
                    <a:lnTo>
                      <a:pt x="116777" y="42100"/>
                    </a:lnTo>
                    <a:lnTo>
                      <a:pt x="148904" y="36433"/>
                    </a:lnTo>
                    <a:lnTo>
                      <a:pt x="166145" y="36433"/>
                    </a:lnTo>
                    <a:lnTo>
                      <a:pt x="177118" y="44529"/>
                    </a:lnTo>
                    <a:lnTo>
                      <a:pt x="183395" y="42910"/>
                    </a:lnTo>
                    <a:lnTo>
                      <a:pt x="194358" y="34814"/>
                    </a:lnTo>
                    <a:lnTo>
                      <a:pt x="196711" y="20241"/>
                    </a:lnTo>
                    <a:lnTo>
                      <a:pt x="200635" y="3238"/>
                    </a:lnTo>
                    <a:lnTo>
                      <a:pt x="217875" y="14573"/>
                    </a:lnTo>
                    <a:lnTo>
                      <a:pt x="239821" y="10525"/>
                    </a:lnTo>
                    <a:lnTo>
                      <a:pt x="244526" y="2429"/>
                    </a:lnTo>
                    <a:lnTo>
                      <a:pt x="251575" y="0"/>
                    </a:lnTo>
                    <a:lnTo>
                      <a:pt x="258632" y="810"/>
                    </a:lnTo>
                    <a:lnTo>
                      <a:pt x="268815" y="8096"/>
                    </a:lnTo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286" name="Agrupar 285">
                <a:extLst>
                  <a:ext uri="{FF2B5EF4-FFF2-40B4-BE49-F238E27FC236}">
                    <a16:creationId xmlns:a16="http://schemas.microsoft.com/office/drawing/2014/main" id="{D3D59EAA-163C-6685-846A-62DC9C464A26}"/>
                  </a:ext>
                </a:extLst>
              </p:cNvPr>
              <p:cNvGrpSpPr/>
              <p:nvPr/>
            </p:nvGrpSpPr>
            <p:grpSpPr>
              <a:xfrm>
                <a:off x="5403809" y="3737125"/>
                <a:ext cx="1282988" cy="1009717"/>
                <a:chOff x="5403809" y="3737125"/>
                <a:chExt cx="1282988" cy="1009717"/>
              </a:xfrm>
              <a:grpFill/>
            </p:grpSpPr>
            <p:sp>
              <p:nvSpPr>
                <p:cNvPr id="289" name="Forma Livre: Forma 288">
                  <a:extLst>
                    <a:ext uri="{FF2B5EF4-FFF2-40B4-BE49-F238E27FC236}">
                      <a16:creationId xmlns:a16="http://schemas.microsoft.com/office/drawing/2014/main" id="{DF026164-3906-4B3F-A5B1-36C43EAE417E}"/>
                    </a:ext>
                  </a:extLst>
                </p:cNvPr>
                <p:cNvSpPr/>
                <p:nvPr/>
              </p:nvSpPr>
              <p:spPr>
                <a:xfrm>
                  <a:off x="6062939" y="3737125"/>
                  <a:ext cx="623858" cy="583015"/>
                </a:xfrm>
                <a:custGeom>
                  <a:avLst/>
                  <a:gdLst>
                    <a:gd name="connsiteX0" fmla="*/ 229638 w 623858"/>
                    <a:gd name="connsiteY0" fmla="*/ 48 h 583015"/>
                    <a:gd name="connsiteX1" fmla="*/ 189671 w 623858"/>
                    <a:gd name="connsiteY1" fmla="*/ 101251 h 583015"/>
                    <a:gd name="connsiteX2" fmla="*/ 195939 w 623858"/>
                    <a:gd name="connsiteY2" fmla="*/ 110157 h 583015"/>
                    <a:gd name="connsiteX3" fmla="*/ 217103 w 623858"/>
                    <a:gd name="connsiteY3" fmla="*/ 115824 h 583015"/>
                    <a:gd name="connsiteX4" fmla="*/ 228076 w 623858"/>
                    <a:gd name="connsiteY4" fmla="*/ 136884 h 583015"/>
                    <a:gd name="connsiteX5" fmla="*/ 242963 w 623858"/>
                    <a:gd name="connsiteY5" fmla="*/ 145790 h 583015"/>
                    <a:gd name="connsiteX6" fmla="*/ 269615 w 623858"/>
                    <a:gd name="connsiteY6" fmla="*/ 147409 h 583015"/>
                    <a:gd name="connsiteX7" fmla="*/ 293122 w 623858"/>
                    <a:gd name="connsiteY7" fmla="*/ 134455 h 583015"/>
                    <a:gd name="connsiteX8" fmla="*/ 304876 w 623858"/>
                    <a:gd name="connsiteY8" fmla="*/ 134455 h 583015"/>
                    <a:gd name="connsiteX9" fmla="*/ 351901 w 623858"/>
                    <a:gd name="connsiteY9" fmla="*/ 153076 h 583015"/>
                    <a:gd name="connsiteX10" fmla="*/ 390306 w 623858"/>
                    <a:gd name="connsiteY10" fmla="*/ 156315 h 583015"/>
                    <a:gd name="connsiteX11" fmla="*/ 397364 w 623858"/>
                    <a:gd name="connsiteY11" fmla="*/ 160363 h 583015"/>
                    <a:gd name="connsiteX12" fmla="*/ 454571 w 623858"/>
                    <a:gd name="connsiteY12" fmla="*/ 157124 h 583015"/>
                    <a:gd name="connsiteX13" fmla="*/ 462410 w 623858"/>
                    <a:gd name="connsiteY13" fmla="*/ 162792 h 583015"/>
                    <a:gd name="connsiteX14" fmla="*/ 470249 w 623858"/>
                    <a:gd name="connsiteY14" fmla="*/ 162792 h 583015"/>
                    <a:gd name="connsiteX15" fmla="*/ 475736 w 623858"/>
                    <a:gd name="connsiteY15" fmla="*/ 171698 h 583015"/>
                    <a:gd name="connsiteX16" fmla="*/ 478869 w 623858"/>
                    <a:gd name="connsiteY16" fmla="*/ 175746 h 583015"/>
                    <a:gd name="connsiteX17" fmla="*/ 487489 w 623858"/>
                    <a:gd name="connsiteY17" fmla="*/ 185461 h 583015"/>
                    <a:gd name="connsiteX18" fmla="*/ 485137 w 623858"/>
                    <a:gd name="connsiteY18" fmla="*/ 194367 h 583015"/>
                    <a:gd name="connsiteX19" fmla="*/ 487489 w 623858"/>
                    <a:gd name="connsiteY19" fmla="*/ 226752 h 583015"/>
                    <a:gd name="connsiteX20" fmla="*/ 460057 w 623858"/>
                    <a:gd name="connsiteY20" fmla="*/ 242135 h 583015"/>
                    <a:gd name="connsiteX21" fmla="*/ 458495 w 623858"/>
                    <a:gd name="connsiteY21" fmla="*/ 269672 h 583015"/>
                    <a:gd name="connsiteX22" fmla="*/ 463982 w 623858"/>
                    <a:gd name="connsiteY22" fmla="*/ 258337 h 583015"/>
                    <a:gd name="connsiteX23" fmla="*/ 478869 w 623858"/>
                    <a:gd name="connsiteY23" fmla="*/ 257527 h 583015"/>
                    <a:gd name="connsiteX24" fmla="*/ 496110 w 623858"/>
                    <a:gd name="connsiteY24" fmla="*/ 264814 h 583015"/>
                    <a:gd name="connsiteX25" fmla="*/ 576053 w 623858"/>
                    <a:gd name="connsiteY25" fmla="*/ 325536 h 583015"/>
                    <a:gd name="connsiteX26" fmla="*/ 590160 w 623858"/>
                    <a:gd name="connsiteY26" fmla="*/ 310153 h 583015"/>
                    <a:gd name="connsiteX27" fmla="*/ 605047 w 623858"/>
                    <a:gd name="connsiteY27" fmla="*/ 316630 h 583015"/>
                    <a:gd name="connsiteX28" fmla="*/ 623859 w 623858"/>
                    <a:gd name="connsiteY28" fmla="*/ 306915 h 583015"/>
                    <a:gd name="connsiteX29" fmla="*/ 599561 w 623858"/>
                    <a:gd name="connsiteY29" fmla="*/ 333632 h 583015"/>
                    <a:gd name="connsiteX30" fmla="*/ 570567 w 623858"/>
                    <a:gd name="connsiteY30" fmla="*/ 364398 h 583015"/>
                    <a:gd name="connsiteX31" fmla="*/ 518836 w 623858"/>
                    <a:gd name="connsiteY31" fmla="*/ 421891 h 583015"/>
                    <a:gd name="connsiteX32" fmla="*/ 496110 w 623858"/>
                    <a:gd name="connsiteY32" fmla="*/ 434845 h 583015"/>
                    <a:gd name="connsiteX33" fmla="*/ 462410 w 623858"/>
                    <a:gd name="connsiteY33" fmla="*/ 452657 h 583015"/>
                    <a:gd name="connsiteX34" fmla="*/ 427929 w 623858"/>
                    <a:gd name="connsiteY34" fmla="*/ 471278 h 583015"/>
                    <a:gd name="connsiteX35" fmla="*/ 422443 w 623858"/>
                    <a:gd name="connsiteY35" fmla="*/ 456705 h 583015"/>
                    <a:gd name="connsiteX36" fmla="*/ 403631 w 623858"/>
                    <a:gd name="connsiteY36" fmla="*/ 439703 h 583015"/>
                    <a:gd name="connsiteX37" fmla="*/ 397364 w 623858"/>
                    <a:gd name="connsiteY37" fmla="*/ 427558 h 583015"/>
                    <a:gd name="connsiteX38" fmla="*/ 399707 w 623858"/>
                    <a:gd name="connsiteY38" fmla="*/ 424320 h 583015"/>
                    <a:gd name="connsiteX39" fmla="*/ 386391 w 623858"/>
                    <a:gd name="connsiteY39" fmla="*/ 415414 h 583015"/>
                    <a:gd name="connsiteX40" fmla="*/ 384819 w 623858"/>
                    <a:gd name="connsiteY40" fmla="*/ 401650 h 583015"/>
                    <a:gd name="connsiteX41" fmla="*/ 376980 w 623858"/>
                    <a:gd name="connsiteY41" fmla="*/ 401650 h 583015"/>
                    <a:gd name="connsiteX42" fmla="*/ 370713 w 623858"/>
                    <a:gd name="connsiteY42" fmla="*/ 395173 h 583015"/>
                    <a:gd name="connsiteX43" fmla="*/ 367579 w 623858"/>
                    <a:gd name="connsiteY43" fmla="*/ 378971 h 583015"/>
                    <a:gd name="connsiteX44" fmla="*/ 354254 w 623858"/>
                    <a:gd name="connsiteY44" fmla="*/ 358730 h 583015"/>
                    <a:gd name="connsiteX45" fmla="*/ 340147 w 623858"/>
                    <a:gd name="connsiteY45" fmla="*/ 369256 h 583015"/>
                    <a:gd name="connsiteX46" fmla="*/ 330746 w 623858"/>
                    <a:gd name="connsiteY46" fmla="*/ 367637 h 583015"/>
                    <a:gd name="connsiteX47" fmla="*/ 322907 w 623858"/>
                    <a:gd name="connsiteY47" fmla="*/ 371685 h 583015"/>
                    <a:gd name="connsiteX48" fmla="*/ 315849 w 623858"/>
                    <a:gd name="connsiteY48" fmla="*/ 381400 h 583015"/>
                    <a:gd name="connsiteX49" fmla="*/ 308010 w 623858"/>
                    <a:gd name="connsiteY49" fmla="*/ 384638 h 583015"/>
                    <a:gd name="connsiteX50" fmla="*/ 297037 w 623858"/>
                    <a:gd name="connsiteY50" fmla="*/ 397602 h 583015"/>
                    <a:gd name="connsiteX51" fmla="*/ 283721 w 623858"/>
                    <a:gd name="connsiteY51" fmla="*/ 397602 h 583015"/>
                    <a:gd name="connsiteX52" fmla="*/ 260204 w 623858"/>
                    <a:gd name="connsiteY52" fmla="*/ 409747 h 583015"/>
                    <a:gd name="connsiteX53" fmla="*/ 260204 w 623858"/>
                    <a:gd name="connsiteY53" fmla="*/ 415414 h 583015"/>
                    <a:gd name="connsiteX54" fmla="*/ 269615 w 623858"/>
                    <a:gd name="connsiteY54" fmla="*/ 419462 h 583015"/>
                    <a:gd name="connsiteX55" fmla="*/ 270395 w 623858"/>
                    <a:gd name="connsiteY55" fmla="*/ 440512 h 583015"/>
                    <a:gd name="connsiteX56" fmla="*/ 260985 w 623858"/>
                    <a:gd name="connsiteY56" fmla="*/ 448608 h 583015"/>
                    <a:gd name="connsiteX57" fmla="*/ 254717 w 623858"/>
                    <a:gd name="connsiteY57" fmla="*/ 454276 h 583015"/>
                    <a:gd name="connsiteX58" fmla="*/ 264118 w 623858"/>
                    <a:gd name="connsiteY58" fmla="*/ 463182 h 583015"/>
                    <a:gd name="connsiteX59" fmla="*/ 234344 w 623858"/>
                    <a:gd name="connsiteY59" fmla="*/ 475326 h 583015"/>
                    <a:gd name="connsiteX60" fmla="*/ 213179 w 623858"/>
                    <a:gd name="connsiteY60" fmla="*/ 499615 h 583015"/>
                    <a:gd name="connsiteX61" fmla="*/ 189661 w 623858"/>
                    <a:gd name="connsiteY61" fmla="*/ 487471 h 583015"/>
                    <a:gd name="connsiteX62" fmla="*/ 177127 w 623858"/>
                    <a:gd name="connsiteY62" fmla="*/ 505282 h 583015"/>
                    <a:gd name="connsiteX63" fmla="*/ 121482 w 623858"/>
                    <a:gd name="connsiteY63" fmla="*/ 554679 h 583015"/>
                    <a:gd name="connsiteX64" fmla="*/ 101098 w 623858"/>
                    <a:gd name="connsiteY64" fmla="*/ 553869 h 583015"/>
                    <a:gd name="connsiteX65" fmla="*/ 83858 w 623858"/>
                    <a:gd name="connsiteY65" fmla="*/ 555489 h 583015"/>
                    <a:gd name="connsiteX66" fmla="*/ 61131 w 623858"/>
                    <a:gd name="connsiteY66" fmla="*/ 583016 h 583015"/>
                    <a:gd name="connsiteX67" fmla="*/ 47806 w 623858"/>
                    <a:gd name="connsiteY67" fmla="*/ 557108 h 583015"/>
                    <a:gd name="connsiteX68" fmla="*/ 41538 w 623858"/>
                    <a:gd name="connsiteY68" fmla="*/ 550631 h 583015"/>
                    <a:gd name="connsiteX69" fmla="*/ 25860 w 623858"/>
                    <a:gd name="connsiteY69" fmla="*/ 504473 h 583015"/>
                    <a:gd name="connsiteX70" fmla="*/ 24298 w 623858"/>
                    <a:gd name="connsiteY70" fmla="*/ 301247 h 583015"/>
                    <a:gd name="connsiteX71" fmla="*/ 24298 w 623858"/>
                    <a:gd name="connsiteY71" fmla="*/ 298818 h 583015"/>
                    <a:gd name="connsiteX72" fmla="*/ 24298 w 623858"/>
                    <a:gd name="connsiteY72" fmla="*/ 116634 h 583015"/>
                    <a:gd name="connsiteX73" fmla="*/ 20374 w 623858"/>
                    <a:gd name="connsiteY73" fmla="*/ 98012 h 583015"/>
                    <a:gd name="connsiteX74" fmla="*/ 7839 w 623858"/>
                    <a:gd name="connsiteY74" fmla="*/ 86678 h 583015"/>
                    <a:gd name="connsiteX75" fmla="*/ 3915 w 623858"/>
                    <a:gd name="connsiteY75" fmla="*/ 83439 h 583015"/>
                    <a:gd name="connsiteX76" fmla="*/ 0 w 623858"/>
                    <a:gd name="connsiteY76" fmla="*/ 77772 h 583015"/>
                    <a:gd name="connsiteX77" fmla="*/ 14887 w 623858"/>
                    <a:gd name="connsiteY77" fmla="*/ 70485 h 583015"/>
                    <a:gd name="connsiteX78" fmla="*/ 28213 w 623858"/>
                    <a:gd name="connsiteY78" fmla="*/ 70485 h 583015"/>
                    <a:gd name="connsiteX79" fmla="*/ 28994 w 623858"/>
                    <a:gd name="connsiteY79" fmla="*/ 69675 h 583015"/>
                    <a:gd name="connsiteX80" fmla="*/ 41538 w 623858"/>
                    <a:gd name="connsiteY80" fmla="*/ 71295 h 583015"/>
                    <a:gd name="connsiteX81" fmla="*/ 65046 w 623858"/>
                    <a:gd name="connsiteY81" fmla="*/ 85058 h 583015"/>
                    <a:gd name="connsiteX82" fmla="*/ 93259 w 623858"/>
                    <a:gd name="connsiteY82" fmla="*/ 77772 h 583015"/>
                    <a:gd name="connsiteX83" fmla="*/ 94831 w 623858"/>
                    <a:gd name="connsiteY83" fmla="*/ 77772 h 583015"/>
                    <a:gd name="connsiteX84" fmla="*/ 101098 w 623858"/>
                    <a:gd name="connsiteY84" fmla="*/ 69675 h 583015"/>
                    <a:gd name="connsiteX85" fmla="*/ 97183 w 623858"/>
                    <a:gd name="connsiteY85" fmla="*/ 52673 h 583015"/>
                    <a:gd name="connsiteX86" fmla="*/ 123044 w 623858"/>
                    <a:gd name="connsiteY86" fmla="*/ 29194 h 583015"/>
                    <a:gd name="connsiteX87" fmla="*/ 154391 w 623858"/>
                    <a:gd name="connsiteY87" fmla="*/ 21098 h 583015"/>
                    <a:gd name="connsiteX88" fmla="*/ 166935 w 623858"/>
                    <a:gd name="connsiteY88" fmla="*/ 11382 h 583015"/>
                    <a:gd name="connsiteX89" fmla="*/ 178689 w 623858"/>
                    <a:gd name="connsiteY89" fmla="*/ 13725 h 583015"/>
                    <a:gd name="connsiteX90" fmla="*/ 229638 w 623858"/>
                    <a:gd name="connsiteY90" fmla="*/ 0 h 583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23858" h="583015">
                      <a:moveTo>
                        <a:pt x="229638" y="48"/>
                      </a:moveTo>
                      <a:lnTo>
                        <a:pt x="189671" y="101251"/>
                      </a:lnTo>
                      <a:lnTo>
                        <a:pt x="195939" y="110157"/>
                      </a:lnTo>
                      <a:lnTo>
                        <a:pt x="217103" y="115824"/>
                      </a:lnTo>
                      <a:lnTo>
                        <a:pt x="228076" y="136884"/>
                      </a:lnTo>
                      <a:lnTo>
                        <a:pt x="242963" y="145790"/>
                      </a:lnTo>
                      <a:lnTo>
                        <a:pt x="269615" y="147409"/>
                      </a:lnTo>
                      <a:lnTo>
                        <a:pt x="293122" y="134455"/>
                      </a:lnTo>
                      <a:lnTo>
                        <a:pt x="304876" y="134455"/>
                      </a:lnTo>
                      <a:lnTo>
                        <a:pt x="351901" y="153076"/>
                      </a:lnTo>
                      <a:lnTo>
                        <a:pt x="390306" y="156315"/>
                      </a:lnTo>
                      <a:lnTo>
                        <a:pt x="397364" y="160363"/>
                      </a:lnTo>
                      <a:lnTo>
                        <a:pt x="454571" y="157124"/>
                      </a:lnTo>
                      <a:lnTo>
                        <a:pt x="462410" y="162792"/>
                      </a:lnTo>
                      <a:lnTo>
                        <a:pt x="470249" y="162792"/>
                      </a:lnTo>
                      <a:lnTo>
                        <a:pt x="475736" y="171698"/>
                      </a:lnTo>
                      <a:lnTo>
                        <a:pt x="478869" y="175746"/>
                      </a:lnTo>
                      <a:lnTo>
                        <a:pt x="487489" y="185461"/>
                      </a:lnTo>
                      <a:lnTo>
                        <a:pt x="485137" y="194367"/>
                      </a:lnTo>
                      <a:lnTo>
                        <a:pt x="487489" y="226752"/>
                      </a:lnTo>
                      <a:lnTo>
                        <a:pt x="460057" y="242135"/>
                      </a:lnTo>
                      <a:lnTo>
                        <a:pt x="458495" y="269672"/>
                      </a:lnTo>
                      <a:lnTo>
                        <a:pt x="463982" y="258337"/>
                      </a:lnTo>
                      <a:lnTo>
                        <a:pt x="478869" y="257527"/>
                      </a:lnTo>
                      <a:lnTo>
                        <a:pt x="496110" y="264814"/>
                      </a:lnTo>
                      <a:lnTo>
                        <a:pt x="576053" y="325536"/>
                      </a:lnTo>
                      <a:lnTo>
                        <a:pt x="590160" y="310153"/>
                      </a:lnTo>
                      <a:lnTo>
                        <a:pt x="605047" y="316630"/>
                      </a:lnTo>
                      <a:lnTo>
                        <a:pt x="623859" y="306915"/>
                      </a:lnTo>
                      <a:lnTo>
                        <a:pt x="599561" y="333632"/>
                      </a:lnTo>
                      <a:lnTo>
                        <a:pt x="570567" y="364398"/>
                      </a:lnTo>
                      <a:lnTo>
                        <a:pt x="518836" y="421891"/>
                      </a:lnTo>
                      <a:lnTo>
                        <a:pt x="496110" y="434845"/>
                      </a:lnTo>
                      <a:lnTo>
                        <a:pt x="462410" y="452657"/>
                      </a:lnTo>
                      <a:lnTo>
                        <a:pt x="427929" y="471278"/>
                      </a:lnTo>
                      <a:lnTo>
                        <a:pt x="422443" y="456705"/>
                      </a:lnTo>
                      <a:lnTo>
                        <a:pt x="403631" y="439703"/>
                      </a:lnTo>
                      <a:lnTo>
                        <a:pt x="397364" y="427558"/>
                      </a:lnTo>
                      <a:lnTo>
                        <a:pt x="399707" y="424320"/>
                      </a:lnTo>
                      <a:lnTo>
                        <a:pt x="386391" y="415414"/>
                      </a:lnTo>
                      <a:lnTo>
                        <a:pt x="384819" y="401650"/>
                      </a:lnTo>
                      <a:lnTo>
                        <a:pt x="376980" y="401650"/>
                      </a:lnTo>
                      <a:lnTo>
                        <a:pt x="370713" y="395173"/>
                      </a:lnTo>
                      <a:lnTo>
                        <a:pt x="367579" y="378971"/>
                      </a:lnTo>
                      <a:lnTo>
                        <a:pt x="354254" y="358730"/>
                      </a:lnTo>
                      <a:lnTo>
                        <a:pt x="340147" y="369256"/>
                      </a:lnTo>
                      <a:lnTo>
                        <a:pt x="330746" y="367637"/>
                      </a:lnTo>
                      <a:lnTo>
                        <a:pt x="322907" y="371685"/>
                      </a:lnTo>
                      <a:lnTo>
                        <a:pt x="315849" y="381400"/>
                      </a:lnTo>
                      <a:lnTo>
                        <a:pt x="308010" y="384638"/>
                      </a:lnTo>
                      <a:lnTo>
                        <a:pt x="297037" y="397602"/>
                      </a:lnTo>
                      <a:lnTo>
                        <a:pt x="283721" y="397602"/>
                      </a:lnTo>
                      <a:lnTo>
                        <a:pt x="260204" y="409747"/>
                      </a:lnTo>
                      <a:lnTo>
                        <a:pt x="260204" y="415414"/>
                      </a:lnTo>
                      <a:lnTo>
                        <a:pt x="269615" y="419462"/>
                      </a:lnTo>
                      <a:lnTo>
                        <a:pt x="270395" y="440512"/>
                      </a:lnTo>
                      <a:lnTo>
                        <a:pt x="260985" y="448608"/>
                      </a:lnTo>
                      <a:lnTo>
                        <a:pt x="254717" y="454276"/>
                      </a:lnTo>
                      <a:lnTo>
                        <a:pt x="264118" y="463182"/>
                      </a:lnTo>
                      <a:lnTo>
                        <a:pt x="234344" y="475326"/>
                      </a:lnTo>
                      <a:lnTo>
                        <a:pt x="213179" y="499615"/>
                      </a:lnTo>
                      <a:lnTo>
                        <a:pt x="189661" y="487471"/>
                      </a:lnTo>
                      <a:lnTo>
                        <a:pt x="177127" y="505282"/>
                      </a:lnTo>
                      <a:lnTo>
                        <a:pt x="121482" y="554679"/>
                      </a:lnTo>
                      <a:lnTo>
                        <a:pt x="101098" y="553869"/>
                      </a:lnTo>
                      <a:lnTo>
                        <a:pt x="83858" y="555489"/>
                      </a:lnTo>
                      <a:lnTo>
                        <a:pt x="61131" y="583016"/>
                      </a:lnTo>
                      <a:lnTo>
                        <a:pt x="47806" y="557108"/>
                      </a:lnTo>
                      <a:lnTo>
                        <a:pt x="41538" y="550631"/>
                      </a:lnTo>
                      <a:lnTo>
                        <a:pt x="25860" y="504473"/>
                      </a:lnTo>
                      <a:lnTo>
                        <a:pt x="24298" y="301247"/>
                      </a:lnTo>
                      <a:lnTo>
                        <a:pt x="24298" y="298818"/>
                      </a:lnTo>
                      <a:lnTo>
                        <a:pt x="24298" y="116634"/>
                      </a:lnTo>
                      <a:lnTo>
                        <a:pt x="20374" y="98012"/>
                      </a:lnTo>
                      <a:lnTo>
                        <a:pt x="7839" y="86678"/>
                      </a:lnTo>
                      <a:lnTo>
                        <a:pt x="3915" y="83439"/>
                      </a:lnTo>
                      <a:lnTo>
                        <a:pt x="0" y="77772"/>
                      </a:lnTo>
                      <a:lnTo>
                        <a:pt x="14887" y="70485"/>
                      </a:lnTo>
                      <a:lnTo>
                        <a:pt x="28213" y="70485"/>
                      </a:lnTo>
                      <a:lnTo>
                        <a:pt x="28994" y="69675"/>
                      </a:lnTo>
                      <a:lnTo>
                        <a:pt x="41538" y="71295"/>
                      </a:lnTo>
                      <a:lnTo>
                        <a:pt x="65046" y="85058"/>
                      </a:lnTo>
                      <a:lnTo>
                        <a:pt x="93259" y="77772"/>
                      </a:lnTo>
                      <a:lnTo>
                        <a:pt x="94831" y="77772"/>
                      </a:lnTo>
                      <a:lnTo>
                        <a:pt x="101098" y="69675"/>
                      </a:lnTo>
                      <a:lnTo>
                        <a:pt x="97183" y="52673"/>
                      </a:lnTo>
                      <a:lnTo>
                        <a:pt x="123044" y="29194"/>
                      </a:lnTo>
                      <a:lnTo>
                        <a:pt x="154391" y="21098"/>
                      </a:lnTo>
                      <a:lnTo>
                        <a:pt x="166935" y="11382"/>
                      </a:lnTo>
                      <a:lnTo>
                        <a:pt x="178689" y="13725"/>
                      </a:lnTo>
                      <a:lnTo>
                        <a:pt x="229638" y="0"/>
                      </a:lnTo>
                    </a:path>
                  </a:pathLst>
                </a:custGeom>
                <a:grpFill/>
                <a:ln w="4763" cap="flat">
                  <a:solidFill>
                    <a:srgbClr val="FFFFFF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90" name="Forma Livre: Forma 289">
                  <a:extLst>
                    <a:ext uri="{FF2B5EF4-FFF2-40B4-BE49-F238E27FC236}">
                      <a16:creationId xmlns:a16="http://schemas.microsoft.com/office/drawing/2014/main" id="{11B9244A-207C-ED78-744A-62862C3D1C0E}"/>
                    </a:ext>
                  </a:extLst>
                </p:cNvPr>
                <p:cNvSpPr/>
                <p:nvPr/>
              </p:nvSpPr>
              <p:spPr>
                <a:xfrm>
                  <a:off x="5679691" y="4436737"/>
                  <a:ext cx="293112" cy="310105"/>
                </a:xfrm>
                <a:custGeom>
                  <a:avLst/>
                  <a:gdLst>
                    <a:gd name="connsiteX0" fmla="*/ 146561 w 293112"/>
                    <a:gd name="connsiteY0" fmla="*/ 263957 h 310105"/>
                    <a:gd name="connsiteX1" fmla="*/ 99536 w 293112"/>
                    <a:gd name="connsiteY1" fmla="*/ 310105 h 310105"/>
                    <a:gd name="connsiteX2" fmla="*/ 82296 w 293112"/>
                    <a:gd name="connsiteY2" fmla="*/ 256670 h 310105"/>
                    <a:gd name="connsiteX3" fmla="*/ 66618 w 293112"/>
                    <a:gd name="connsiteY3" fmla="*/ 222656 h 310105"/>
                    <a:gd name="connsiteX4" fmla="*/ 32918 w 293112"/>
                    <a:gd name="connsiteY4" fmla="*/ 156267 h 310105"/>
                    <a:gd name="connsiteX5" fmla="*/ 42329 w 293112"/>
                    <a:gd name="connsiteY5" fmla="*/ 141694 h 310105"/>
                    <a:gd name="connsiteX6" fmla="*/ 32918 w 293112"/>
                    <a:gd name="connsiteY6" fmla="*/ 95536 h 310105"/>
                    <a:gd name="connsiteX7" fmla="*/ 9411 w 293112"/>
                    <a:gd name="connsiteY7" fmla="*/ 68008 h 310105"/>
                    <a:gd name="connsiteX8" fmla="*/ 0 w 293112"/>
                    <a:gd name="connsiteY8" fmla="*/ 61531 h 310105"/>
                    <a:gd name="connsiteX9" fmla="*/ 74457 w 293112"/>
                    <a:gd name="connsiteY9" fmla="*/ 29956 h 310105"/>
                    <a:gd name="connsiteX10" fmla="*/ 124616 w 293112"/>
                    <a:gd name="connsiteY10" fmla="*/ 7286 h 310105"/>
                    <a:gd name="connsiteX11" fmla="*/ 126187 w 293112"/>
                    <a:gd name="connsiteY11" fmla="*/ 7286 h 310105"/>
                    <a:gd name="connsiteX12" fmla="*/ 142647 w 293112"/>
                    <a:gd name="connsiteY12" fmla="*/ 0 h 310105"/>
                    <a:gd name="connsiteX13" fmla="*/ 143428 w 293112"/>
                    <a:gd name="connsiteY13" fmla="*/ 1619 h 310105"/>
                    <a:gd name="connsiteX14" fmla="*/ 151257 w 293112"/>
                    <a:gd name="connsiteY14" fmla="*/ 67199 h 310105"/>
                    <a:gd name="connsiteX15" fmla="*/ 203768 w 293112"/>
                    <a:gd name="connsiteY15" fmla="*/ 76914 h 310105"/>
                    <a:gd name="connsiteX16" fmla="*/ 204549 w 293112"/>
                    <a:gd name="connsiteY16" fmla="*/ 77724 h 310105"/>
                    <a:gd name="connsiteX17" fmla="*/ 207683 w 293112"/>
                    <a:gd name="connsiteY17" fmla="*/ 77724 h 310105"/>
                    <a:gd name="connsiteX18" fmla="*/ 247660 w 293112"/>
                    <a:gd name="connsiteY18" fmla="*/ 85011 h 310105"/>
                    <a:gd name="connsiteX19" fmla="*/ 249222 w 293112"/>
                    <a:gd name="connsiteY19" fmla="*/ 85820 h 310105"/>
                    <a:gd name="connsiteX20" fmla="*/ 275873 w 293112"/>
                    <a:gd name="connsiteY20" fmla="*/ 91487 h 310105"/>
                    <a:gd name="connsiteX21" fmla="*/ 293113 w 293112"/>
                    <a:gd name="connsiteY21" fmla="*/ 93916 h 310105"/>
                    <a:gd name="connsiteX22" fmla="*/ 279787 w 293112"/>
                    <a:gd name="connsiteY22" fmla="*/ 105261 h 310105"/>
                    <a:gd name="connsiteX23" fmla="*/ 257061 w 293112"/>
                    <a:gd name="connsiteY23" fmla="*/ 133598 h 310105"/>
                    <a:gd name="connsiteX24" fmla="*/ 224933 w 293112"/>
                    <a:gd name="connsiteY24" fmla="*/ 157886 h 310105"/>
                    <a:gd name="connsiteX25" fmla="*/ 207683 w 293112"/>
                    <a:gd name="connsiteY25" fmla="*/ 191081 h 310105"/>
                    <a:gd name="connsiteX26" fmla="*/ 207683 w 293112"/>
                    <a:gd name="connsiteY26" fmla="*/ 199987 h 310105"/>
                    <a:gd name="connsiteX27" fmla="*/ 207683 w 293112"/>
                    <a:gd name="connsiteY27" fmla="*/ 199987 h 310105"/>
                    <a:gd name="connsiteX28" fmla="*/ 204549 w 293112"/>
                    <a:gd name="connsiteY28" fmla="*/ 218608 h 310105"/>
                    <a:gd name="connsiteX29" fmla="*/ 179470 w 293112"/>
                    <a:gd name="connsiteY29" fmla="*/ 253432 h 310105"/>
                    <a:gd name="connsiteX30" fmla="*/ 175555 w 293112"/>
                    <a:gd name="connsiteY30" fmla="*/ 257480 h 310105"/>
                    <a:gd name="connsiteX31" fmla="*/ 146552 w 293112"/>
                    <a:gd name="connsiteY31" fmla="*/ 263957 h 310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93112" h="310105">
                      <a:moveTo>
                        <a:pt x="146561" y="263957"/>
                      </a:moveTo>
                      <a:lnTo>
                        <a:pt x="99536" y="310105"/>
                      </a:lnTo>
                      <a:lnTo>
                        <a:pt x="82296" y="256670"/>
                      </a:lnTo>
                      <a:lnTo>
                        <a:pt x="66618" y="222656"/>
                      </a:lnTo>
                      <a:lnTo>
                        <a:pt x="32918" y="156267"/>
                      </a:lnTo>
                      <a:lnTo>
                        <a:pt x="42329" y="141694"/>
                      </a:lnTo>
                      <a:lnTo>
                        <a:pt x="32918" y="95536"/>
                      </a:lnTo>
                      <a:lnTo>
                        <a:pt x="9411" y="68008"/>
                      </a:lnTo>
                      <a:lnTo>
                        <a:pt x="0" y="61531"/>
                      </a:lnTo>
                      <a:lnTo>
                        <a:pt x="74457" y="29956"/>
                      </a:lnTo>
                      <a:lnTo>
                        <a:pt x="124616" y="7286"/>
                      </a:lnTo>
                      <a:lnTo>
                        <a:pt x="126187" y="7286"/>
                      </a:lnTo>
                      <a:lnTo>
                        <a:pt x="142647" y="0"/>
                      </a:lnTo>
                      <a:lnTo>
                        <a:pt x="143428" y="1619"/>
                      </a:lnTo>
                      <a:lnTo>
                        <a:pt x="151257" y="67199"/>
                      </a:lnTo>
                      <a:lnTo>
                        <a:pt x="203768" y="76914"/>
                      </a:lnTo>
                      <a:lnTo>
                        <a:pt x="204549" y="77724"/>
                      </a:lnTo>
                      <a:lnTo>
                        <a:pt x="207683" y="77724"/>
                      </a:lnTo>
                      <a:lnTo>
                        <a:pt x="247660" y="85011"/>
                      </a:lnTo>
                      <a:lnTo>
                        <a:pt x="249222" y="85820"/>
                      </a:lnTo>
                      <a:lnTo>
                        <a:pt x="275873" y="91487"/>
                      </a:lnTo>
                      <a:lnTo>
                        <a:pt x="293113" y="93916"/>
                      </a:lnTo>
                      <a:lnTo>
                        <a:pt x="279787" y="105261"/>
                      </a:lnTo>
                      <a:lnTo>
                        <a:pt x="257061" y="133598"/>
                      </a:lnTo>
                      <a:lnTo>
                        <a:pt x="224933" y="157886"/>
                      </a:lnTo>
                      <a:lnTo>
                        <a:pt x="207683" y="191081"/>
                      </a:lnTo>
                      <a:lnTo>
                        <a:pt x="207683" y="199987"/>
                      </a:lnTo>
                      <a:lnTo>
                        <a:pt x="207683" y="199987"/>
                      </a:lnTo>
                      <a:lnTo>
                        <a:pt x="204549" y="218608"/>
                      </a:lnTo>
                      <a:lnTo>
                        <a:pt x="179470" y="253432"/>
                      </a:lnTo>
                      <a:lnTo>
                        <a:pt x="175555" y="257480"/>
                      </a:lnTo>
                      <a:lnTo>
                        <a:pt x="146552" y="263957"/>
                      </a:lnTo>
                    </a:path>
                  </a:pathLst>
                </a:custGeom>
                <a:grpFill/>
                <a:ln w="4763" cap="flat">
                  <a:solidFill>
                    <a:srgbClr val="FFFFFF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91" name="Forma Livre: Forma 290">
                  <a:extLst>
                    <a:ext uri="{FF2B5EF4-FFF2-40B4-BE49-F238E27FC236}">
                      <a16:creationId xmlns:a16="http://schemas.microsoft.com/office/drawing/2014/main" id="{D0A32462-86F6-0248-1E6C-98895B8931E1}"/>
                    </a:ext>
                  </a:extLst>
                </p:cNvPr>
                <p:cNvSpPr/>
                <p:nvPr/>
              </p:nvSpPr>
              <p:spPr>
                <a:xfrm>
                  <a:off x="5403809" y="3848092"/>
                  <a:ext cx="605056" cy="650176"/>
                </a:xfrm>
                <a:custGeom>
                  <a:avLst/>
                  <a:gdLst>
                    <a:gd name="connsiteX0" fmla="*/ 213970 w 605056"/>
                    <a:gd name="connsiteY0" fmla="*/ 141694 h 650176"/>
                    <a:gd name="connsiteX1" fmla="*/ 227295 w 605056"/>
                    <a:gd name="connsiteY1" fmla="*/ 148990 h 650176"/>
                    <a:gd name="connsiteX2" fmla="*/ 239830 w 605056"/>
                    <a:gd name="connsiteY2" fmla="*/ 138456 h 650176"/>
                    <a:gd name="connsiteX3" fmla="*/ 253937 w 605056"/>
                    <a:gd name="connsiteY3" fmla="*/ 144942 h 650176"/>
                    <a:gd name="connsiteX4" fmla="*/ 259423 w 605056"/>
                    <a:gd name="connsiteY4" fmla="*/ 140075 h 650176"/>
                    <a:gd name="connsiteX5" fmla="*/ 257861 w 605056"/>
                    <a:gd name="connsiteY5" fmla="*/ 131978 h 650176"/>
                    <a:gd name="connsiteX6" fmla="*/ 282159 w 605056"/>
                    <a:gd name="connsiteY6" fmla="*/ 116596 h 650176"/>
                    <a:gd name="connsiteX7" fmla="*/ 285293 w 605056"/>
                    <a:gd name="connsiteY7" fmla="*/ 107690 h 650176"/>
                    <a:gd name="connsiteX8" fmla="*/ 297828 w 605056"/>
                    <a:gd name="connsiteY8" fmla="*/ 116596 h 650176"/>
                    <a:gd name="connsiteX9" fmla="*/ 307229 w 605056"/>
                    <a:gd name="connsiteY9" fmla="*/ 116596 h 650176"/>
                    <a:gd name="connsiteX10" fmla="*/ 314287 w 605056"/>
                    <a:gd name="connsiteY10" fmla="*/ 104451 h 650176"/>
                    <a:gd name="connsiteX11" fmla="*/ 326041 w 605056"/>
                    <a:gd name="connsiteY11" fmla="*/ 108499 h 650176"/>
                    <a:gd name="connsiteX12" fmla="*/ 338585 w 605056"/>
                    <a:gd name="connsiteY12" fmla="*/ 105261 h 650176"/>
                    <a:gd name="connsiteX13" fmla="*/ 337013 w 605056"/>
                    <a:gd name="connsiteY13" fmla="*/ 81782 h 650176"/>
                    <a:gd name="connsiteX14" fmla="*/ 343281 w 605056"/>
                    <a:gd name="connsiteY14" fmla="*/ 76924 h 650176"/>
                    <a:gd name="connsiteX15" fmla="*/ 338585 w 605056"/>
                    <a:gd name="connsiteY15" fmla="*/ 63160 h 650176"/>
                    <a:gd name="connsiteX16" fmla="*/ 342500 w 605056"/>
                    <a:gd name="connsiteY16" fmla="*/ 60731 h 650176"/>
                    <a:gd name="connsiteX17" fmla="*/ 346424 w 605056"/>
                    <a:gd name="connsiteY17" fmla="*/ 42110 h 650176"/>
                    <a:gd name="connsiteX18" fmla="*/ 354254 w 605056"/>
                    <a:gd name="connsiteY18" fmla="*/ 39681 h 650176"/>
                    <a:gd name="connsiteX19" fmla="*/ 360531 w 605056"/>
                    <a:gd name="connsiteY19" fmla="*/ 28347 h 650176"/>
                    <a:gd name="connsiteX20" fmla="*/ 382476 w 605056"/>
                    <a:gd name="connsiteY20" fmla="*/ 17012 h 650176"/>
                    <a:gd name="connsiteX21" fmla="*/ 413042 w 605056"/>
                    <a:gd name="connsiteY21" fmla="*/ 14583 h 650176"/>
                    <a:gd name="connsiteX22" fmla="*/ 438122 w 605056"/>
                    <a:gd name="connsiteY22" fmla="*/ 0 h 650176"/>
                    <a:gd name="connsiteX23" fmla="*/ 460848 w 605056"/>
                    <a:gd name="connsiteY23" fmla="*/ 13773 h 650176"/>
                    <a:gd name="connsiteX24" fmla="*/ 480441 w 605056"/>
                    <a:gd name="connsiteY24" fmla="*/ 19441 h 650176"/>
                    <a:gd name="connsiteX25" fmla="*/ 484356 w 605056"/>
                    <a:gd name="connsiteY25" fmla="*/ 25918 h 650176"/>
                    <a:gd name="connsiteX26" fmla="*/ 503168 w 605056"/>
                    <a:gd name="connsiteY26" fmla="*/ 29156 h 650176"/>
                    <a:gd name="connsiteX27" fmla="*/ 508654 w 605056"/>
                    <a:gd name="connsiteY27" fmla="*/ 22679 h 650176"/>
                    <a:gd name="connsiteX28" fmla="*/ 516493 w 605056"/>
                    <a:gd name="connsiteY28" fmla="*/ 20250 h 650176"/>
                    <a:gd name="connsiteX29" fmla="*/ 558032 w 605056"/>
                    <a:gd name="connsiteY29" fmla="*/ 28347 h 650176"/>
                    <a:gd name="connsiteX30" fmla="*/ 565871 w 605056"/>
                    <a:gd name="connsiteY30" fmla="*/ 17821 h 650176"/>
                    <a:gd name="connsiteX31" fmla="*/ 579187 w 605056"/>
                    <a:gd name="connsiteY31" fmla="*/ 13773 h 650176"/>
                    <a:gd name="connsiteX32" fmla="*/ 583111 w 605056"/>
                    <a:gd name="connsiteY32" fmla="*/ 7287 h 650176"/>
                    <a:gd name="connsiteX33" fmla="*/ 594084 w 605056"/>
                    <a:gd name="connsiteY33" fmla="*/ 3239 h 650176"/>
                    <a:gd name="connsiteX34" fmla="*/ 605057 w 605056"/>
                    <a:gd name="connsiteY34" fmla="*/ 11344 h 650176"/>
                    <a:gd name="connsiteX35" fmla="*/ 519627 w 605056"/>
                    <a:gd name="connsiteY35" fmla="*/ 98784 h 650176"/>
                    <a:gd name="connsiteX36" fmla="*/ 376990 w 605056"/>
                    <a:gd name="connsiteY36" fmla="*/ 246145 h 650176"/>
                    <a:gd name="connsiteX37" fmla="*/ 392659 w 605056"/>
                    <a:gd name="connsiteY37" fmla="*/ 259909 h 650176"/>
                    <a:gd name="connsiteX38" fmla="*/ 405984 w 605056"/>
                    <a:gd name="connsiteY38" fmla="*/ 290684 h 650176"/>
                    <a:gd name="connsiteX39" fmla="*/ 404413 w 605056"/>
                    <a:gd name="connsiteY39" fmla="*/ 314163 h 650176"/>
                    <a:gd name="connsiteX40" fmla="*/ 411471 w 605056"/>
                    <a:gd name="connsiteY40" fmla="*/ 334404 h 650176"/>
                    <a:gd name="connsiteX41" fmla="*/ 409899 w 605056"/>
                    <a:gd name="connsiteY41" fmla="*/ 350596 h 650176"/>
                    <a:gd name="connsiteX42" fmla="*/ 418529 w 605056"/>
                    <a:gd name="connsiteY42" fmla="*/ 376504 h 650176"/>
                    <a:gd name="connsiteX43" fmla="*/ 409118 w 605056"/>
                    <a:gd name="connsiteY43" fmla="*/ 416995 h 650176"/>
                    <a:gd name="connsiteX44" fmla="*/ 409899 w 605056"/>
                    <a:gd name="connsiteY44" fmla="*/ 442093 h 650176"/>
                    <a:gd name="connsiteX45" fmla="*/ 409899 w 605056"/>
                    <a:gd name="connsiteY45" fmla="*/ 441284 h 650176"/>
                    <a:gd name="connsiteX46" fmla="*/ 415385 w 605056"/>
                    <a:gd name="connsiteY46" fmla="*/ 539249 h 650176"/>
                    <a:gd name="connsiteX47" fmla="*/ 418519 w 605056"/>
                    <a:gd name="connsiteY47" fmla="*/ 588645 h 650176"/>
                    <a:gd name="connsiteX48" fmla="*/ 402060 w 605056"/>
                    <a:gd name="connsiteY48" fmla="*/ 595932 h 650176"/>
                    <a:gd name="connsiteX49" fmla="*/ 400498 w 605056"/>
                    <a:gd name="connsiteY49" fmla="*/ 595932 h 650176"/>
                    <a:gd name="connsiteX50" fmla="*/ 350339 w 605056"/>
                    <a:gd name="connsiteY50" fmla="*/ 618601 h 650176"/>
                    <a:gd name="connsiteX51" fmla="*/ 275882 w 605056"/>
                    <a:gd name="connsiteY51" fmla="*/ 650177 h 650176"/>
                    <a:gd name="connsiteX52" fmla="*/ 266481 w 605056"/>
                    <a:gd name="connsiteY52" fmla="*/ 636413 h 650176"/>
                    <a:gd name="connsiteX53" fmla="*/ 263338 w 605056"/>
                    <a:gd name="connsiteY53" fmla="*/ 605647 h 650176"/>
                    <a:gd name="connsiteX54" fmla="*/ 286074 w 605056"/>
                    <a:gd name="connsiteY54" fmla="*/ 578120 h 650176"/>
                    <a:gd name="connsiteX55" fmla="*/ 264909 w 605056"/>
                    <a:gd name="connsiteY55" fmla="*/ 571643 h 650176"/>
                    <a:gd name="connsiteX56" fmla="*/ 257851 w 605056"/>
                    <a:gd name="connsiteY56" fmla="*/ 553831 h 650176"/>
                    <a:gd name="connsiteX57" fmla="*/ 263338 w 605056"/>
                    <a:gd name="connsiteY57" fmla="*/ 541677 h 650176"/>
                    <a:gd name="connsiteX58" fmla="*/ 295475 w 605056"/>
                    <a:gd name="connsiteY58" fmla="*/ 521437 h 650176"/>
                    <a:gd name="connsiteX59" fmla="*/ 306448 w 605056"/>
                    <a:gd name="connsiteY59" fmla="*/ 510102 h 650176"/>
                    <a:gd name="connsiteX60" fmla="*/ 307229 w 605056"/>
                    <a:gd name="connsiteY60" fmla="*/ 501196 h 650176"/>
                    <a:gd name="connsiteX61" fmla="*/ 297037 w 605056"/>
                    <a:gd name="connsiteY61" fmla="*/ 476907 h 650176"/>
                    <a:gd name="connsiteX62" fmla="*/ 270396 w 605056"/>
                    <a:gd name="connsiteY62" fmla="*/ 446951 h 650176"/>
                    <a:gd name="connsiteX63" fmla="*/ 264909 w 605056"/>
                    <a:gd name="connsiteY63" fmla="*/ 432378 h 650176"/>
                    <a:gd name="connsiteX64" fmla="*/ 238258 w 605056"/>
                    <a:gd name="connsiteY64" fmla="*/ 431568 h 650176"/>
                    <a:gd name="connsiteX65" fmla="*/ 217094 w 605056"/>
                    <a:gd name="connsiteY65" fmla="*/ 442093 h 650176"/>
                    <a:gd name="connsiteX66" fmla="*/ 178698 w 605056"/>
                    <a:gd name="connsiteY66" fmla="*/ 478527 h 650176"/>
                    <a:gd name="connsiteX67" fmla="*/ 154400 w 605056"/>
                    <a:gd name="connsiteY67" fmla="*/ 497148 h 650176"/>
                    <a:gd name="connsiteX68" fmla="*/ 138722 w 605056"/>
                    <a:gd name="connsiteY68" fmla="*/ 497958 h 650176"/>
                    <a:gd name="connsiteX69" fmla="*/ 93269 w 605056"/>
                    <a:gd name="connsiteY69" fmla="*/ 481765 h 650176"/>
                    <a:gd name="connsiteX70" fmla="*/ 76029 w 605056"/>
                    <a:gd name="connsiteY70" fmla="*/ 469621 h 650176"/>
                    <a:gd name="connsiteX71" fmla="*/ 21164 w 605056"/>
                    <a:gd name="connsiteY71" fmla="*/ 419424 h 650176"/>
                    <a:gd name="connsiteX72" fmla="*/ 6267 w 605056"/>
                    <a:gd name="connsiteY72" fmla="*/ 391078 h 650176"/>
                    <a:gd name="connsiteX73" fmla="*/ 0 w 605056"/>
                    <a:gd name="connsiteY73" fmla="*/ 373266 h 650176"/>
                    <a:gd name="connsiteX74" fmla="*/ 3924 w 605056"/>
                    <a:gd name="connsiteY74" fmla="*/ 353835 h 650176"/>
                    <a:gd name="connsiteX75" fmla="*/ 22727 w 605056"/>
                    <a:gd name="connsiteY75" fmla="*/ 329546 h 650176"/>
                    <a:gd name="connsiteX76" fmla="*/ 39976 w 605056"/>
                    <a:gd name="connsiteY76" fmla="*/ 323879 h 650176"/>
                    <a:gd name="connsiteX77" fmla="*/ 53292 w 605056"/>
                    <a:gd name="connsiteY77" fmla="*/ 310115 h 650176"/>
                    <a:gd name="connsiteX78" fmla="*/ 61131 w 605056"/>
                    <a:gd name="connsiteY78" fmla="*/ 293922 h 650176"/>
                    <a:gd name="connsiteX79" fmla="*/ 66618 w 605056"/>
                    <a:gd name="connsiteY79" fmla="*/ 260718 h 650176"/>
                    <a:gd name="connsiteX80" fmla="*/ 53302 w 605056"/>
                    <a:gd name="connsiteY80" fmla="*/ 239668 h 650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605056" h="650176">
                      <a:moveTo>
                        <a:pt x="213970" y="141694"/>
                      </a:moveTo>
                      <a:lnTo>
                        <a:pt x="227295" y="148990"/>
                      </a:lnTo>
                      <a:lnTo>
                        <a:pt x="239830" y="138456"/>
                      </a:lnTo>
                      <a:lnTo>
                        <a:pt x="253937" y="144942"/>
                      </a:lnTo>
                      <a:lnTo>
                        <a:pt x="259423" y="140075"/>
                      </a:lnTo>
                      <a:lnTo>
                        <a:pt x="257861" y="131978"/>
                      </a:lnTo>
                      <a:lnTo>
                        <a:pt x="282159" y="116596"/>
                      </a:lnTo>
                      <a:lnTo>
                        <a:pt x="285293" y="107690"/>
                      </a:lnTo>
                      <a:lnTo>
                        <a:pt x="297828" y="116596"/>
                      </a:lnTo>
                      <a:lnTo>
                        <a:pt x="307229" y="116596"/>
                      </a:lnTo>
                      <a:lnTo>
                        <a:pt x="314287" y="104451"/>
                      </a:lnTo>
                      <a:lnTo>
                        <a:pt x="326041" y="108499"/>
                      </a:lnTo>
                      <a:lnTo>
                        <a:pt x="338585" y="105261"/>
                      </a:lnTo>
                      <a:lnTo>
                        <a:pt x="337013" y="81782"/>
                      </a:lnTo>
                      <a:lnTo>
                        <a:pt x="343281" y="76924"/>
                      </a:lnTo>
                      <a:lnTo>
                        <a:pt x="338585" y="63160"/>
                      </a:lnTo>
                      <a:lnTo>
                        <a:pt x="342500" y="60731"/>
                      </a:lnTo>
                      <a:lnTo>
                        <a:pt x="346424" y="42110"/>
                      </a:lnTo>
                      <a:lnTo>
                        <a:pt x="354254" y="39681"/>
                      </a:lnTo>
                      <a:lnTo>
                        <a:pt x="360531" y="28347"/>
                      </a:lnTo>
                      <a:lnTo>
                        <a:pt x="382476" y="17012"/>
                      </a:lnTo>
                      <a:lnTo>
                        <a:pt x="413042" y="14583"/>
                      </a:lnTo>
                      <a:lnTo>
                        <a:pt x="438122" y="0"/>
                      </a:lnTo>
                      <a:lnTo>
                        <a:pt x="460848" y="13773"/>
                      </a:lnTo>
                      <a:lnTo>
                        <a:pt x="480441" y="19441"/>
                      </a:lnTo>
                      <a:lnTo>
                        <a:pt x="484356" y="25918"/>
                      </a:lnTo>
                      <a:lnTo>
                        <a:pt x="503168" y="29156"/>
                      </a:lnTo>
                      <a:lnTo>
                        <a:pt x="508654" y="22679"/>
                      </a:lnTo>
                      <a:lnTo>
                        <a:pt x="516493" y="20250"/>
                      </a:lnTo>
                      <a:lnTo>
                        <a:pt x="558032" y="28347"/>
                      </a:lnTo>
                      <a:lnTo>
                        <a:pt x="565871" y="17821"/>
                      </a:lnTo>
                      <a:lnTo>
                        <a:pt x="579187" y="13773"/>
                      </a:lnTo>
                      <a:lnTo>
                        <a:pt x="583111" y="7287"/>
                      </a:lnTo>
                      <a:lnTo>
                        <a:pt x="594084" y="3239"/>
                      </a:lnTo>
                      <a:lnTo>
                        <a:pt x="605057" y="11344"/>
                      </a:lnTo>
                      <a:lnTo>
                        <a:pt x="519627" y="98784"/>
                      </a:lnTo>
                      <a:lnTo>
                        <a:pt x="376990" y="246145"/>
                      </a:lnTo>
                      <a:lnTo>
                        <a:pt x="392659" y="259909"/>
                      </a:lnTo>
                      <a:lnTo>
                        <a:pt x="405984" y="290684"/>
                      </a:lnTo>
                      <a:lnTo>
                        <a:pt x="404413" y="314163"/>
                      </a:lnTo>
                      <a:lnTo>
                        <a:pt x="411471" y="334404"/>
                      </a:lnTo>
                      <a:lnTo>
                        <a:pt x="409899" y="350596"/>
                      </a:lnTo>
                      <a:lnTo>
                        <a:pt x="418529" y="376504"/>
                      </a:lnTo>
                      <a:lnTo>
                        <a:pt x="409118" y="416995"/>
                      </a:lnTo>
                      <a:lnTo>
                        <a:pt x="409899" y="442093"/>
                      </a:lnTo>
                      <a:lnTo>
                        <a:pt x="409899" y="441284"/>
                      </a:lnTo>
                      <a:lnTo>
                        <a:pt x="415385" y="539249"/>
                      </a:lnTo>
                      <a:lnTo>
                        <a:pt x="418519" y="588645"/>
                      </a:lnTo>
                      <a:lnTo>
                        <a:pt x="402060" y="595932"/>
                      </a:lnTo>
                      <a:lnTo>
                        <a:pt x="400498" y="595932"/>
                      </a:lnTo>
                      <a:lnTo>
                        <a:pt x="350339" y="618601"/>
                      </a:lnTo>
                      <a:lnTo>
                        <a:pt x="275882" y="650177"/>
                      </a:lnTo>
                      <a:lnTo>
                        <a:pt x="266481" y="636413"/>
                      </a:lnTo>
                      <a:lnTo>
                        <a:pt x="263338" y="605647"/>
                      </a:lnTo>
                      <a:lnTo>
                        <a:pt x="286074" y="578120"/>
                      </a:lnTo>
                      <a:lnTo>
                        <a:pt x="264909" y="571643"/>
                      </a:lnTo>
                      <a:lnTo>
                        <a:pt x="257851" y="553831"/>
                      </a:lnTo>
                      <a:lnTo>
                        <a:pt x="263338" y="541677"/>
                      </a:lnTo>
                      <a:lnTo>
                        <a:pt x="295475" y="521437"/>
                      </a:lnTo>
                      <a:lnTo>
                        <a:pt x="306448" y="510102"/>
                      </a:lnTo>
                      <a:lnTo>
                        <a:pt x="307229" y="501196"/>
                      </a:lnTo>
                      <a:lnTo>
                        <a:pt x="297037" y="476907"/>
                      </a:lnTo>
                      <a:lnTo>
                        <a:pt x="270396" y="446951"/>
                      </a:lnTo>
                      <a:lnTo>
                        <a:pt x="264909" y="432378"/>
                      </a:lnTo>
                      <a:lnTo>
                        <a:pt x="238258" y="431568"/>
                      </a:lnTo>
                      <a:lnTo>
                        <a:pt x="217094" y="442093"/>
                      </a:lnTo>
                      <a:lnTo>
                        <a:pt x="178698" y="478527"/>
                      </a:lnTo>
                      <a:lnTo>
                        <a:pt x="154400" y="497148"/>
                      </a:lnTo>
                      <a:lnTo>
                        <a:pt x="138722" y="497958"/>
                      </a:lnTo>
                      <a:lnTo>
                        <a:pt x="93269" y="481765"/>
                      </a:lnTo>
                      <a:lnTo>
                        <a:pt x="76029" y="469621"/>
                      </a:lnTo>
                      <a:lnTo>
                        <a:pt x="21164" y="419424"/>
                      </a:lnTo>
                      <a:lnTo>
                        <a:pt x="6267" y="391078"/>
                      </a:lnTo>
                      <a:lnTo>
                        <a:pt x="0" y="373266"/>
                      </a:lnTo>
                      <a:lnTo>
                        <a:pt x="3924" y="353835"/>
                      </a:lnTo>
                      <a:lnTo>
                        <a:pt x="22727" y="329546"/>
                      </a:lnTo>
                      <a:lnTo>
                        <a:pt x="39976" y="323879"/>
                      </a:lnTo>
                      <a:lnTo>
                        <a:pt x="53292" y="310115"/>
                      </a:lnTo>
                      <a:lnTo>
                        <a:pt x="61131" y="293922"/>
                      </a:lnTo>
                      <a:lnTo>
                        <a:pt x="66618" y="260718"/>
                      </a:lnTo>
                      <a:lnTo>
                        <a:pt x="53302" y="239668"/>
                      </a:lnTo>
                      <a:close/>
                    </a:path>
                  </a:pathLst>
                </a:custGeom>
                <a:grpFill/>
                <a:ln w="4763" cap="flat">
                  <a:solidFill>
                    <a:srgbClr val="FFFFFF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92" name="Forma Livre: Forma 291">
                  <a:extLst>
                    <a:ext uri="{FF2B5EF4-FFF2-40B4-BE49-F238E27FC236}">
                      <a16:creationId xmlns:a16="http://schemas.microsoft.com/office/drawing/2014/main" id="{11A6BCC2-817E-1583-D44F-B6473EE94791}"/>
                    </a:ext>
                  </a:extLst>
                </p:cNvPr>
                <p:cNvSpPr/>
                <p:nvPr/>
              </p:nvSpPr>
              <p:spPr>
                <a:xfrm>
                  <a:off x="5780808" y="3814897"/>
                  <a:ext cx="546259" cy="719004"/>
                </a:xfrm>
                <a:custGeom>
                  <a:avLst/>
                  <a:gdLst>
                    <a:gd name="connsiteX0" fmla="*/ 306429 w 546259"/>
                    <a:gd name="connsiteY0" fmla="*/ 38862 h 719004"/>
                    <a:gd name="connsiteX1" fmla="*/ 306429 w 546259"/>
                    <a:gd name="connsiteY1" fmla="*/ 221047 h 719004"/>
                    <a:gd name="connsiteX2" fmla="*/ 306429 w 546259"/>
                    <a:gd name="connsiteY2" fmla="*/ 223476 h 719004"/>
                    <a:gd name="connsiteX3" fmla="*/ 308000 w 546259"/>
                    <a:gd name="connsiteY3" fmla="*/ 426701 h 719004"/>
                    <a:gd name="connsiteX4" fmla="*/ 323669 w 546259"/>
                    <a:gd name="connsiteY4" fmla="*/ 472859 h 719004"/>
                    <a:gd name="connsiteX5" fmla="*/ 329946 w 546259"/>
                    <a:gd name="connsiteY5" fmla="*/ 479336 h 719004"/>
                    <a:gd name="connsiteX6" fmla="*/ 343262 w 546259"/>
                    <a:gd name="connsiteY6" fmla="*/ 505244 h 719004"/>
                    <a:gd name="connsiteX7" fmla="*/ 365998 w 546259"/>
                    <a:gd name="connsiteY7" fmla="*/ 477717 h 719004"/>
                    <a:gd name="connsiteX8" fmla="*/ 383239 w 546259"/>
                    <a:gd name="connsiteY8" fmla="*/ 476097 h 719004"/>
                    <a:gd name="connsiteX9" fmla="*/ 403613 w 546259"/>
                    <a:gd name="connsiteY9" fmla="*/ 476907 h 719004"/>
                    <a:gd name="connsiteX10" fmla="*/ 459257 w 546259"/>
                    <a:gd name="connsiteY10" fmla="*/ 427511 h 719004"/>
                    <a:gd name="connsiteX11" fmla="*/ 471802 w 546259"/>
                    <a:gd name="connsiteY11" fmla="*/ 409699 h 719004"/>
                    <a:gd name="connsiteX12" fmla="*/ 495310 w 546259"/>
                    <a:gd name="connsiteY12" fmla="*/ 421843 h 719004"/>
                    <a:gd name="connsiteX13" fmla="*/ 516474 w 546259"/>
                    <a:gd name="connsiteY13" fmla="*/ 397555 h 719004"/>
                    <a:gd name="connsiteX14" fmla="*/ 546259 w 546259"/>
                    <a:gd name="connsiteY14" fmla="*/ 385410 h 719004"/>
                    <a:gd name="connsiteX15" fmla="*/ 546259 w 546259"/>
                    <a:gd name="connsiteY15" fmla="*/ 388648 h 719004"/>
                    <a:gd name="connsiteX16" fmla="*/ 529009 w 546259"/>
                    <a:gd name="connsiteY16" fmla="*/ 448570 h 719004"/>
                    <a:gd name="connsiteX17" fmla="*/ 519608 w 546259"/>
                    <a:gd name="connsiteY17" fmla="*/ 457476 h 719004"/>
                    <a:gd name="connsiteX18" fmla="*/ 511769 w 546259"/>
                    <a:gd name="connsiteY18" fmla="*/ 475288 h 719004"/>
                    <a:gd name="connsiteX19" fmla="*/ 510207 w 546259"/>
                    <a:gd name="connsiteY19" fmla="*/ 479336 h 719004"/>
                    <a:gd name="connsiteX20" fmla="*/ 491395 w 546259"/>
                    <a:gd name="connsiteY20" fmla="*/ 493909 h 719004"/>
                    <a:gd name="connsiteX21" fmla="*/ 481984 w 546259"/>
                    <a:gd name="connsiteY21" fmla="*/ 493909 h 719004"/>
                    <a:gd name="connsiteX22" fmla="*/ 475717 w 546259"/>
                    <a:gd name="connsiteY22" fmla="*/ 500386 h 719004"/>
                    <a:gd name="connsiteX23" fmla="*/ 480422 w 546259"/>
                    <a:gd name="connsiteY23" fmla="*/ 511721 h 719004"/>
                    <a:gd name="connsiteX24" fmla="*/ 476498 w 546259"/>
                    <a:gd name="connsiteY24" fmla="*/ 528723 h 719004"/>
                    <a:gd name="connsiteX25" fmla="*/ 471802 w 546259"/>
                    <a:gd name="connsiteY25" fmla="*/ 533581 h 719004"/>
                    <a:gd name="connsiteX26" fmla="*/ 462391 w 546259"/>
                    <a:gd name="connsiteY26" fmla="*/ 525485 h 719004"/>
                    <a:gd name="connsiteX27" fmla="*/ 442017 w 546259"/>
                    <a:gd name="connsiteY27" fmla="*/ 534391 h 719004"/>
                    <a:gd name="connsiteX28" fmla="*/ 438103 w 546259"/>
                    <a:gd name="connsiteY28" fmla="*/ 549773 h 719004"/>
                    <a:gd name="connsiteX29" fmla="*/ 395774 w 546259"/>
                    <a:gd name="connsiteY29" fmla="*/ 593503 h 719004"/>
                    <a:gd name="connsiteX30" fmla="*/ 391859 w 546259"/>
                    <a:gd name="connsiteY30" fmla="*/ 606457 h 719004"/>
                    <a:gd name="connsiteX31" fmla="*/ 379314 w 546259"/>
                    <a:gd name="connsiteY31" fmla="*/ 612124 h 719004"/>
                    <a:gd name="connsiteX32" fmla="*/ 375399 w 546259"/>
                    <a:gd name="connsiteY32" fmla="*/ 629126 h 719004"/>
                    <a:gd name="connsiteX33" fmla="*/ 371485 w 546259"/>
                    <a:gd name="connsiteY33" fmla="*/ 638032 h 719004"/>
                    <a:gd name="connsiteX34" fmla="*/ 352673 w 546259"/>
                    <a:gd name="connsiteY34" fmla="*/ 651796 h 719004"/>
                    <a:gd name="connsiteX35" fmla="*/ 342481 w 546259"/>
                    <a:gd name="connsiteY35" fmla="*/ 683371 h 719004"/>
                    <a:gd name="connsiteX36" fmla="*/ 326022 w 546259"/>
                    <a:gd name="connsiteY36" fmla="*/ 693087 h 719004"/>
                    <a:gd name="connsiteX37" fmla="*/ 315830 w 546259"/>
                    <a:gd name="connsiteY37" fmla="*/ 688229 h 719004"/>
                    <a:gd name="connsiteX38" fmla="*/ 299380 w 546259"/>
                    <a:gd name="connsiteY38" fmla="*/ 694706 h 719004"/>
                    <a:gd name="connsiteX39" fmla="*/ 281350 w 546259"/>
                    <a:gd name="connsiteY39" fmla="*/ 692277 h 719004"/>
                    <a:gd name="connsiteX40" fmla="*/ 274291 w 546259"/>
                    <a:gd name="connsiteY40" fmla="*/ 704421 h 719004"/>
                    <a:gd name="connsiteX41" fmla="*/ 255489 w 546259"/>
                    <a:gd name="connsiteY41" fmla="*/ 710898 h 719004"/>
                    <a:gd name="connsiteX42" fmla="*/ 245298 w 546259"/>
                    <a:gd name="connsiteY42" fmla="*/ 709279 h 719004"/>
                    <a:gd name="connsiteX43" fmla="*/ 226486 w 546259"/>
                    <a:gd name="connsiteY43" fmla="*/ 719004 h 719004"/>
                    <a:gd name="connsiteX44" fmla="*/ 209245 w 546259"/>
                    <a:gd name="connsiteY44" fmla="*/ 712518 h 719004"/>
                    <a:gd name="connsiteX45" fmla="*/ 192005 w 546259"/>
                    <a:gd name="connsiteY45" fmla="*/ 715766 h 719004"/>
                    <a:gd name="connsiteX46" fmla="*/ 174765 w 546259"/>
                    <a:gd name="connsiteY46" fmla="*/ 713327 h 719004"/>
                    <a:gd name="connsiteX47" fmla="*/ 148114 w 546259"/>
                    <a:gd name="connsiteY47" fmla="*/ 707660 h 719004"/>
                    <a:gd name="connsiteX48" fmla="*/ 146542 w 546259"/>
                    <a:gd name="connsiteY48" fmla="*/ 706850 h 719004"/>
                    <a:gd name="connsiteX49" fmla="*/ 106575 w 546259"/>
                    <a:gd name="connsiteY49" fmla="*/ 699564 h 719004"/>
                    <a:gd name="connsiteX50" fmla="*/ 103442 w 546259"/>
                    <a:gd name="connsiteY50" fmla="*/ 699564 h 719004"/>
                    <a:gd name="connsiteX51" fmla="*/ 102661 w 546259"/>
                    <a:gd name="connsiteY51" fmla="*/ 698754 h 719004"/>
                    <a:gd name="connsiteX52" fmla="*/ 50149 w 546259"/>
                    <a:gd name="connsiteY52" fmla="*/ 689038 h 719004"/>
                    <a:gd name="connsiteX53" fmla="*/ 42310 w 546259"/>
                    <a:gd name="connsiteY53" fmla="*/ 623459 h 719004"/>
                    <a:gd name="connsiteX54" fmla="*/ 41529 w 546259"/>
                    <a:gd name="connsiteY54" fmla="*/ 621840 h 719004"/>
                    <a:gd name="connsiteX55" fmla="*/ 38395 w 546259"/>
                    <a:gd name="connsiteY55" fmla="*/ 572443 h 719004"/>
                    <a:gd name="connsiteX56" fmla="*/ 32909 w 546259"/>
                    <a:gd name="connsiteY56" fmla="*/ 474478 h 719004"/>
                    <a:gd name="connsiteX57" fmla="*/ 32909 w 546259"/>
                    <a:gd name="connsiteY57" fmla="*/ 475288 h 719004"/>
                    <a:gd name="connsiteX58" fmla="*/ 32128 w 546259"/>
                    <a:gd name="connsiteY58" fmla="*/ 450190 h 719004"/>
                    <a:gd name="connsiteX59" fmla="*/ 41529 w 546259"/>
                    <a:gd name="connsiteY59" fmla="*/ 409699 h 719004"/>
                    <a:gd name="connsiteX60" fmla="*/ 32909 w 546259"/>
                    <a:gd name="connsiteY60" fmla="*/ 383791 h 719004"/>
                    <a:gd name="connsiteX61" fmla="*/ 34481 w 546259"/>
                    <a:gd name="connsiteY61" fmla="*/ 367598 h 719004"/>
                    <a:gd name="connsiteX62" fmla="*/ 27422 w 546259"/>
                    <a:gd name="connsiteY62" fmla="*/ 347358 h 719004"/>
                    <a:gd name="connsiteX63" fmla="*/ 28994 w 546259"/>
                    <a:gd name="connsiteY63" fmla="*/ 323879 h 719004"/>
                    <a:gd name="connsiteX64" fmla="*/ 15669 w 546259"/>
                    <a:gd name="connsiteY64" fmla="*/ 293103 h 719004"/>
                    <a:gd name="connsiteX65" fmla="*/ 0 w 546259"/>
                    <a:gd name="connsiteY65" fmla="*/ 279340 h 719004"/>
                    <a:gd name="connsiteX66" fmla="*/ 142637 w 546259"/>
                    <a:gd name="connsiteY66" fmla="*/ 131978 h 719004"/>
                    <a:gd name="connsiteX67" fmla="*/ 228067 w 546259"/>
                    <a:gd name="connsiteY67" fmla="*/ 44539 h 719004"/>
                    <a:gd name="connsiteX68" fmla="*/ 231981 w 546259"/>
                    <a:gd name="connsiteY68" fmla="*/ 53445 h 719004"/>
                    <a:gd name="connsiteX69" fmla="*/ 249222 w 546259"/>
                    <a:gd name="connsiteY69" fmla="*/ 46968 h 719004"/>
                    <a:gd name="connsiteX70" fmla="*/ 260985 w 546259"/>
                    <a:gd name="connsiteY70" fmla="*/ 29956 h 719004"/>
                    <a:gd name="connsiteX71" fmla="*/ 260985 w 546259"/>
                    <a:gd name="connsiteY71" fmla="*/ 15383 h 719004"/>
                    <a:gd name="connsiteX72" fmla="*/ 262547 w 546259"/>
                    <a:gd name="connsiteY72" fmla="*/ 8506 h 719004"/>
                    <a:gd name="connsiteX73" fmla="*/ 282140 w 546259"/>
                    <a:gd name="connsiteY73" fmla="*/ 0 h 719004"/>
                    <a:gd name="connsiteX74" fmla="*/ 286065 w 546259"/>
                    <a:gd name="connsiteY74" fmla="*/ 5667 h 719004"/>
                    <a:gd name="connsiteX75" fmla="*/ 289979 w 546259"/>
                    <a:gd name="connsiteY75" fmla="*/ 8906 h 719004"/>
                    <a:gd name="connsiteX76" fmla="*/ 302514 w 546259"/>
                    <a:gd name="connsiteY76" fmla="*/ 20241 h 719004"/>
                    <a:gd name="connsiteX77" fmla="*/ 306438 w 546259"/>
                    <a:gd name="connsiteY77" fmla="*/ 38862 h 719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546259" h="719004">
                      <a:moveTo>
                        <a:pt x="306429" y="38862"/>
                      </a:moveTo>
                      <a:lnTo>
                        <a:pt x="306429" y="221047"/>
                      </a:lnTo>
                      <a:lnTo>
                        <a:pt x="306429" y="223476"/>
                      </a:lnTo>
                      <a:lnTo>
                        <a:pt x="308000" y="426701"/>
                      </a:lnTo>
                      <a:lnTo>
                        <a:pt x="323669" y="472859"/>
                      </a:lnTo>
                      <a:lnTo>
                        <a:pt x="329946" y="479336"/>
                      </a:lnTo>
                      <a:lnTo>
                        <a:pt x="343262" y="505244"/>
                      </a:lnTo>
                      <a:lnTo>
                        <a:pt x="365998" y="477717"/>
                      </a:lnTo>
                      <a:lnTo>
                        <a:pt x="383239" y="476097"/>
                      </a:lnTo>
                      <a:lnTo>
                        <a:pt x="403613" y="476907"/>
                      </a:lnTo>
                      <a:lnTo>
                        <a:pt x="459257" y="427511"/>
                      </a:lnTo>
                      <a:lnTo>
                        <a:pt x="471802" y="409699"/>
                      </a:lnTo>
                      <a:lnTo>
                        <a:pt x="495310" y="421843"/>
                      </a:lnTo>
                      <a:lnTo>
                        <a:pt x="516474" y="397555"/>
                      </a:lnTo>
                      <a:lnTo>
                        <a:pt x="546259" y="385410"/>
                      </a:lnTo>
                      <a:lnTo>
                        <a:pt x="546259" y="388648"/>
                      </a:lnTo>
                      <a:lnTo>
                        <a:pt x="529009" y="448570"/>
                      </a:lnTo>
                      <a:lnTo>
                        <a:pt x="519608" y="457476"/>
                      </a:lnTo>
                      <a:lnTo>
                        <a:pt x="511769" y="475288"/>
                      </a:lnTo>
                      <a:lnTo>
                        <a:pt x="510207" y="479336"/>
                      </a:lnTo>
                      <a:lnTo>
                        <a:pt x="491395" y="493909"/>
                      </a:lnTo>
                      <a:lnTo>
                        <a:pt x="481984" y="493909"/>
                      </a:lnTo>
                      <a:lnTo>
                        <a:pt x="475717" y="500386"/>
                      </a:lnTo>
                      <a:lnTo>
                        <a:pt x="480422" y="511721"/>
                      </a:lnTo>
                      <a:lnTo>
                        <a:pt x="476498" y="528723"/>
                      </a:lnTo>
                      <a:lnTo>
                        <a:pt x="471802" y="533581"/>
                      </a:lnTo>
                      <a:lnTo>
                        <a:pt x="462391" y="525485"/>
                      </a:lnTo>
                      <a:lnTo>
                        <a:pt x="442017" y="534391"/>
                      </a:lnTo>
                      <a:lnTo>
                        <a:pt x="438103" y="549773"/>
                      </a:lnTo>
                      <a:lnTo>
                        <a:pt x="395774" y="593503"/>
                      </a:lnTo>
                      <a:lnTo>
                        <a:pt x="391859" y="606457"/>
                      </a:lnTo>
                      <a:lnTo>
                        <a:pt x="379314" y="612124"/>
                      </a:lnTo>
                      <a:lnTo>
                        <a:pt x="375399" y="629126"/>
                      </a:lnTo>
                      <a:lnTo>
                        <a:pt x="371485" y="638032"/>
                      </a:lnTo>
                      <a:lnTo>
                        <a:pt x="352673" y="651796"/>
                      </a:lnTo>
                      <a:lnTo>
                        <a:pt x="342481" y="683371"/>
                      </a:lnTo>
                      <a:lnTo>
                        <a:pt x="326022" y="693087"/>
                      </a:lnTo>
                      <a:lnTo>
                        <a:pt x="315830" y="688229"/>
                      </a:lnTo>
                      <a:lnTo>
                        <a:pt x="299380" y="694706"/>
                      </a:lnTo>
                      <a:lnTo>
                        <a:pt x="281350" y="692277"/>
                      </a:lnTo>
                      <a:lnTo>
                        <a:pt x="274291" y="704421"/>
                      </a:lnTo>
                      <a:lnTo>
                        <a:pt x="255489" y="710898"/>
                      </a:lnTo>
                      <a:lnTo>
                        <a:pt x="245298" y="709279"/>
                      </a:lnTo>
                      <a:lnTo>
                        <a:pt x="226486" y="719004"/>
                      </a:lnTo>
                      <a:lnTo>
                        <a:pt x="209245" y="712518"/>
                      </a:lnTo>
                      <a:lnTo>
                        <a:pt x="192005" y="715766"/>
                      </a:lnTo>
                      <a:lnTo>
                        <a:pt x="174765" y="713327"/>
                      </a:lnTo>
                      <a:lnTo>
                        <a:pt x="148114" y="707660"/>
                      </a:lnTo>
                      <a:lnTo>
                        <a:pt x="146542" y="706850"/>
                      </a:lnTo>
                      <a:lnTo>
                        <a:pt x="106575" y="699564"/>
                      </a:lnTo>
                      <a:lnTo>
                        <a:pt x="103442" y="699564"/>
                      </a:lnTo>
                      <a:lnTo>
                        <a:pt x="102661" y="698754"/>
                      </a:lnTo>
                      <a:lnTo>
                        <a:pt x="50149" y="689038"/>
                      </a:lnTo>
                      <a:lnTo>
                        <a:pt x="42310" y="623459"/>
                      </a:lnTo>
                      <a:lnTo>
                        <a:pt x="41529" y="621840"/>
                      </a:lnTo>
                      <a:lnTo>
                        <a:pt x="38395" y="572443"/>
                      </a:lnTo>
                      <a:lnTo>
                        <a:pt x="32909" y="474478"/>
                      </a:lnTo>
                      <a:lnTo>
                        <a:pt x="32909" y="475288"/>
                      </a:lnTo>
                      <a:lnTo>
                        <a:pt x="32128" y="450190"/>
                      </a:lnTo>
                      <a:lnTo>
                        <a:pt x="41529" y="409699"/>
                      </a:lnTo>
                      <a:lnTo>
                        <a:pt x="32909" y="383791"/>
                      </a:lnTo>
                      <a:lnTo>
                        <a:pt x="34481" y="367598"/>
                      </a:lnTo>
                      <a:lnTo>
                        <a:pt x="27422" y="347358"/>
                      </a:lnTo>
                      <a:lnTo>
                        <a:pt x="28994" y="323879"/>
                      </a:lnTo>
                      <a:lnTo>
                        <a:pt x="15669" y="293103"/>
                      </a:lnTo>
                      <a:lnTo>
                        <a:pt x="0" y="279340"/>
                      </a:lnTo>
                      <a:lnTo>
                        <a:pt x="142637" y="131978"/>
                      </a:lnTo>
                      <a:lnTo>
                        <a:pt x="228067" y="44539"/>
                      </a:lnTo>
                      <a:lnTo>
                        <a:pt x="231981" y="53445"/>
                      </a:lnTo>
                      <a:lnTo>
                        <a:pt x="249222" y="46968"/>
                      </a:lnTo>
                      <a:lnTo>
                        <a:pt x="260985" y="29956"/>
                      </a:lnTo>
                      <a:lnTo>
                        <a:pt x="260985" y="15383"/>
                      </a:lnTo>
                      <a:lnTo>
                        <a:pt x="262547" y="8506"/>
                      </a:lnTo>
                      <a:lnTo>
                        <a:pt x="282140" y="0"/>
                      </a:lnTo>
                      <a:lnTo>
                        <a:pt x="286065" y="5667"/>
                      </a:lnTo>
                      <a:lnTo>
                        <a:pt x="289979" y="8906"/>
                      </a:lnTo>
                      <a:lnTo>
                        <a:pt x="302514" y="20241"/>
                      </a:lnTo>
                      <a:lnTo>
                        <a:pt x="306438" y="38862"/>
                      </a:lnTo>
                    </a:path>
                  </a:pathLst>
                </a:custGeom>
                <a:grpFill/>
                <a:ln w="4763" cap="flat">
                  <a:solidFill>
                    <a:srgbClr val="FFFFFF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87" name="Forma Livre: Forma 286">
                <a:extLst>
                  <a:ext uri="{FF2B5EF4-FFF2-40B4-BE49-F238E27FC236}">
                    <a16:creationId xmlns:a16="http://schemas.microsoft.com/office/drawing/2014/main" id="{09980180-C27B-6461-5946-F783DC272BAC}"/>
                  </a:ext>
                </a:extLst>
              </p:cNvPr>
              <p:cNvSpPr/>
              <p:nvPr/>
            </p:nvSpPr>
            <p:spPr>
              <a:xfrm>
                <a:off x="6872973" y="3451356"/>
                <a:ext cx="449437" cy="787812"/>
              </a:xfrm>
              <a:custGeom>
                <a:avLst/>
                <a:gdLst>
                  <a:gd name="connsiteX0" fmla="*/ 179051 w 449437"/>
                  <a:gd name="connsiteY0" fmla="*/ 0 h 787812"/>
                  <a:gd name="connsiteX1" fmla="*/ 206483 w 449437"/>
                  <a:gd name="connsiteY1" fmla="*/ 16192 h 787812"/>
                  <a:gd name="connsiteX2" fmla="*/ 214322 w 449437"/>
                  <a:gd name="connsiteY2" fmla="*/ 3238 h 787812"/>
                  <a:gd name="connsiteX3" fmla="*/ 222942 w 449437"/>
                  <a:gd name="connsiteY3" fmla="*/ 2429 h 787812"/>
                  <a:gd name="connsiteX4" fmla="*/ 234696 w 449437"/>
                  <a:gd name="connsiteY4" fmla="*/ 12954 h 787812"/>
                  <a:gd name="connsiteX5" fmla="*/ 240963 w 449437"/>
                  <a:gd name="connsiteY5" fmla="*/ 13764 h 787812"/>
                  <a:gd name="connsiteX6" fmla="*/ 245659 w 449437"/>
                  <a:gd name="connsiteY6" fmla="*/ 20241 h 787812"/>
                  <a:gd name="connsiteX7" fmla="*/ 153191 w 449437"/>
                  <a:gd name="connsiteY7" fmla="*/ 338833 h 787812"/>
                  <a:gd name="connsiteX8" fmla="*/ 160239 w 449437"/>
                  <a:gd name="connsiteY8" fmla="*/ 372847 h 787812"/>
                  <a:gd name="connsiteX9" fmla="*/ 161020 w 449437"/>
                  <a:gd name="connsiteY9" fmla="*/ 375276 h 787812"/>
                  <a:gd name="connsiteX10" fmla="*/ 166506 w 449437"/>
                  <a:gd name="connsiteY10" fmla="*/ 401184 h 787812"/>
                  <a:gd name="connsiteX11" fmla="*/ 157105 w 449437"/>
                  <a:gd name="connsiteY11" fmla="*/ 409280 h 787812"/>
                  <a:gd name="connsiteX12" fmla="*/ 161020 w 449437"/>
                  <a:gd name="connsiteY12" fmla="*/ 431140 h 787812"/>
                  <a:gd name="connsiteX13" fmla="*/ 161020 w 449437"/>
                  <a:gd name="connsiteY13" fmla="*/ 431949 h 787812"/>
                  <a:gd name="connsiteX14" fmla="*/ 161020 w 449437"/>
                  <a:gd name="connsiteY14" fmla="*/ 443284 h 787812"/>
                  <a:gd name="connsiteX15" fmla="*/ 173564 w 449437"/>
                  <a:gd name="connsiteY15" fmla="*/ 465144 h 787812"/>
                  <a:gd name="connsiteX16" fmla="*/ 183747 w 449437"/>
                  <a:gd name="connsiteY16" fmla="*/ 476479 h 787812"/>
                  <a:gd name="connsiteX17" fmla="*/ 189233 w 449437"/>
                  <a:gd name="connsiteY17" fmla="*/ 497529 h 787812"/>
                  <a:gd name="connsiteX18" fmla="*/ 215884 w 449437"/>
                  <a:gd name="connsiteY18" fmla="*/ 499148 h 787812"/>
                  <a:gd name="connsiteX19" fmla="*/ 219799 w 449437"/>
                  <a:gd name="connsiteY19" fmla="*/ 489433 h 787812"/>
                  <a:gd name="connsiteX20" fmla="*/ 234696 w 449437"/>
                  <a:gd name="connsiteY20" fmla="*/ 492671 h 787812"/>
                  <a:gd name="connsiteX21" fmla="*/ 250364 w 449437"/>
                  <a:gd name="connsiteY21" fmla="*/ 479717 h 787812"/>
                  <a:gd name="connsiteX22" fmla="*/ 259775 w 449437"/>
                  <a:gd name="connsiteY22" fmla="*/ 485384 h 787812"/>
                  <a:gd name="connsiteX23" fmla="*/ 272310 w 449437"/>
                  <a:gd name="connsiteY23" fmla="*/ 480527 h 787812"/>
                  <a:gd name="connsiteX24" fmla="*/ 287988 w 449437"/>
                  <a:gd name="connsiteY24" fmla="*/ 483765 h 787812"/>
                  <a:gd name="connsiteX25" fmla="*/ 289550 w 449437"/>
                  <a:gd name="connsiteY25" fmla="*/ 486194 h 787812"/>
                  <a:gd name="connsiteX26" fmla="*/ 303657 w 449437"/>
                  <a:gd name="connsiteY26" fmla="*/ 493481 h 787812"/>
                  <a:gd name="connsiteX27" fmla="*/ 316982 w 449437"/>
                  <a:gd name="connsiteY27" fmla="*/ 495100 h 787812"/>
                  <a:gd name="connsiteX28" fmla="*/ 322469 w 449437"/>
                  <a:gd name="connsiteY28" fmla="*/ 510492 h 787812"/>
                  <a:gd name="connsiteX29" fmla="*/ 329527 w 449437"/>
                  <a:gd name="connsiteY29" fmla="*/ 508873 h 787812"/>
                  <a:gd name="connsiteX30" fmla="*/ 350682 w 449437"/>
                  <a:gd name="connsiteY30" fmla="*/ 514541 h 787812"/>
                  <a:gd name="connsiteX31" fmla="*/ 345195 w 449437"/>
                  <a:gd name="connsiteY31" fmla="*/ 529114 h 787812"/>
                  <a:gd name="connsiteX32" fmla="*/ 350682 w 449437"/>
                  <a:gd name="connsiteY32" fmla="*/ 533972 h 787812"/>
                  <a:gd name="connsiteX33" fmla="*/ 350682 w 449437"/>
                  <a:gd name="connsiteY33" fmla="*/ 534781 h 787812"/>
                  <a:gd name="connsiteX34" fmla="*/ 353034 w 449437"/>
                  <a:gd name="connsiteY34" fmla="*/ 543687 h 787812"/>
                  <a:gd name="connsiteX35" fmla="*/ 366360 w 449437"/>
                  <a:gd name="connsiteY35" fmla="*/ 559070 h 787812"/>
                  <a:gd name="connsiteX36" fmla="*/ 377333 w 449437"/>
                  <a:gd name="connsiteY36" fmla="*/ 562308 h 787812"/>
                  <a:gd name="connsiteX37" fmla="*/ 378904 w 449437"/>
                  <a:gd name="connsiteY37" fmla="*/ 577301 h 787812"/>
                  <a:gd name="connsiteX38" fmla="*/ 394573 w 449437"/>
                  <a:gd name="connsiteY38" fmla="*/ 582159 h 787812"/>
                  <a:gd name="connsiteX39" fmla="*/ 400841 w 449437"/>
                  <a:gd name="connsiteY39" fmla="*/ 582159 h 787812"/>
                  <a:gd name="connsiteX40" fmla="*/ 400841 w 449437"/>
                  <a:gd name="connsiteY40" fmla="*/ 595922 h 787812"/>
                  <a:gd name="connsiteX41" fmla="*/ 406327 w 449437"/>
                  <a:gd name="connsiteY41" fmla="*/ 604018 h 787812"/>
                  <a:gd name="connsiteX42" fmla="*/ 425139 w 449437"/>
                  <a:gd name="connsiteY42" fmla="*/ 612924 h 787812"/>
                  <a:gd name="connsiteX43" fmla="*/ 425139 w 449437"/>
                  <a:gd name="connsiteY43" fmla="*/ 619401 h 787812"/>
                  <a:gd name="connsiteX44" fmla="*/ 446303 w 449437"/>
                  <a:gd name="connsiteY44" fmla="*/ 652596 h 787812"/>
                  <a:gd name="connsiteX45" fmla="*/ 449437 w 449437"/>
                  <a:gd name="connsiteY45" fmla="*/ 661502 h 787812"/>
                  <a:gd name="connsiteX46" fmla="*/ 440817 w 449437"/>
                  <a:gd name="connsiteY46" fmla="*/ 667979 h 787812"/>
                  <a:gd name="connsiteX47" fmla="*/ 443951 w 449437"/>
                  <a:gd name="connsiteY47" fmla="*/ 676075 h 787812"/>
                  <a:gd name="connsiteX48" fmla="*/ 436893 w 449437"/>
                  <a:gd name="connsiteY48" fmla="*/ 698754 h 787812"/>
                  <a:gd name="connsiteX49" fmla="*/ 443951 w 449437"/>
                  <a:gd name="connsiteY49" fmla="*/ 706041 h 787812"/>
                  <a:gd name="connsiteX50" fmla="*/ 446303 w 449437"/>
                  <a:gd name="connsiteY50" fmla="*/ 730329 h 787812"/>
                  <a:gd name="connsiteX51" fmla="*/ 438464 w 449437"/>
                  <a:gd name="connsiteY51" fmla="*/ 744903 h 787812"/>
                  <a:gd name="connsiteX52" fmla="*/ 440817 w 449437"/>
                  <a:gd name="connsiteY52" fmla="*/ 758666 h 787812"/>
                  <a:gd name="connsiteX53" fmla="*/ 430625 w 449437"/>
                  <a:gd name="connsiteY53" fmla="*/ 779717 h 787812"/>
                  <a:gd name="connsiteX54" fmla="*/ 419652 w 449437"/>
                  <a:gd name="connsiteY54" fmla="*/ 787813 h 787812"/>
                  <a:gd name="connsiteX55" fmla="*/ 402412 w 449437"/>
                  <a:gd name="connsiteY55" fmla="*/ 787003 h 787812"/>
                  <a:gd name="connsiteX56" fmla="*/ 369494 w 449437"/>
                  <a:gd name="connsiteY56" fmla="*/ 766763 h 787812"/>
                  <a:gd name="connsiteX57" fmla="*/ 361655 w 449437"/>
                  <a:gd name="connsiteY57" fmla="*/ 767572 h 787812"/>
                  <a:gd name="connsiteX58" fmla="*/ 347548 w 449437"/>
                  <a:gd name="connsiteY58" fmla="*/ 765953 h 787812"/>
                  <a:gd name="connsiteX59" fmla="*/ 343633 w 449437"/>
                  <a:gd name="connsiteY59" fmla="*/ 758666 h 787812"/>
                  <a:gd name="connsiteX60" fmla="*/ 335794 w 449437"/>
                  <a:gd name="connsiteY60" fmla="*/ 758666 h 787812"/>
                  <a:gd name="connsiteX61" fmla="*/ 329527 w 449437"/>
                  <a:gd name="connsiteY61" fmla="*/ 761905 h 787812"/>
                  <a:gd name="connsiteX62" fmla="*/ 305228 w 449437"/>
                  <a:gd name="connsiteY62" fmla="*/ 731139 h 787812"/>
                  <a:gd name="connsiteX63" fmla="*/ 291903 w 449437"/>
                  <a:gd name="connsiteY63" fmla="*/ 717375 h 787812"/>
                  <a:gd name="connsiteX64" fmla="*/ 290341 w 449437"/>
                  <a:gd name="connsiteY64" fmla="*/ 705231 h 787812"/>
                  <a:gd name="connsiteX65" fmla="*/ 281721 w 449437"/>
                  <a:gd name="connsiteY65" fmla="*/ 701183 h 787812"/>
                  <a:gd name="connsiteX66" fmla="*/ 272310 w 449437"/>
                  <a:gd name="connsiteY66" fmla="*/ 687419 h 787812"/>
                  <a:gd name="connsiteX67" fmla="*/ 261338 w 449437"/>
                  <a:gd name="connsiteY67" fmla="*/ 684990 h 787812"/>
                  <a:gd name="connsiteX68" fmla="*/ 255851 w 449437"/>
                  <a:gd name="connsiteY68" fmla="*/ 664740 h 787812"/>
                  <a:gd name="connsiteX69" fmla="*/ 258985 w 449437"/>
                  <a:gd name="connsiteY69" fmla="*/ 658263 h 787812"/>
                  <a:gd name="connsiteX70" fmla="*/ 251936 w 449437"/>
                  <a:gd name="connsiteY70" fmla="*/ 657454 h 787812"/>
                  <a:gd name="connsiteX71" fmla="*/ 255851 w 449437"/>
                  <a:gd name="connsiteY71" fmla="*/ 642071 h 787812"/>
                  <a:gd name="connsiteX72" fmla="*/ 240963 w 449437"/>
                  <a:gd name="connsiteY72" fmla="*/ 623449 h 787812"/>
                  <a:gd name="connsiteX73" fmla="*/ 245669 w 449437"/>
                  <a:gd name="connsiteY73" fmla="*/ 617782 h 787812"/>
                  <a:gd name="connsiteX74" fmla="*/ 238610 w 449437"/>
                  <a:gd name="connsiteY74" fmla="*/ 603209 h 787812"/>
                  <a:gd name="connsiteX75" fmla="*/ 222932 w 449437"/>
                  <a:gd name="connsiteY75" fmla="*/ 594303 h 787812"/>
                  <a:gd name="connsiteX76" fmla="*/ 225285 w 449437"/>
                  <a:gd name="connsiteY76" fmla="*/ 586207 h 787812"/>
                  <a:gd name="connsiteX77" fmla="*/ 209616 w 449437"/>
                  <a:gd name="connsiteY77" fmla="*/ 587016 h 787812"/>
                  <a:gd name="connsiteX78" fmla="*/ 204130 w 449437"/>
                  <a:gd name="connsiteY78" fmla="*/ 591064 h 787812"/>
                  <a:gd name="connsiteX79" fmla="*/ 198644 w 449437"/>
                  <a:gd name="connsiteY79" fmla="*/ 588635 h 787812"/>
                  <a:gd name="connsiteX80" fmla="*/ 192367 w 449437"/>
                  <a:gd name="connsiteY80" fmla="*/ 596732 h 787812"/>
                  <a:gd name="connsiteX81" fmla="*/ 185318 w 449437"/>
                  <a:gd name="connsiteY81" fmla="*/ 589445 h 787812"/>
                  <a:gd name="connsiteX82" fmla="*/ 179051 w 449437"/>
                  <a:gd name="connsiteY82" fmla="*/ 592684 h 787812"/>
                  <a:gd name="connsiteX83" fmla="*/ 169640 w 449437"/>
                  <a:gd name="connsiteY83" fmla="*/ 601590 h 787812"/>
                  <a:gd name="connsiteX84" fmla="*/ 158667 w 449437"/>
                  <a:gd name="connsiteY84" fmla="*/ 598351 h 787812"/>
                  <a:gd name="connsiteX85" fmla="*/ 143780 w 449437"/>
                  <a:gd name="connsiteY85" fmla="*/ 602399 h 787812"/>
                  <a:gd name="connsiteX86" fmla="*/ 130454 w 449437"/>
                  <a:gd name="connsiteY86" fmla="*/ 604828 h 787812"/>
                  <a:gd name="connsiteX87" fmla="*/ 122615 w 449437"/>
                  <a:gd name="connsiteY87" fmla="*/ 620211 h 787812"/>
                  <a:gd name="connsiteX88" fmla="*/ 107728 w 449437"/>
                  <a:gd name="connsiteY88" fmla="*/ 614543 h 787812"/>
                  <a:gd name="connsiteX89" fmla="*/ 106946 w 449437"/>
                  <a:gd name="connsiteY89" fmla="*/ 617782 h 787812"/>
                  <a:gd name="connsiteX90" fmla="*/ 101460 w 449437"/>
                  <a:gd name="connsiteY90" fmla="*/ 618591 h 787812"/>
                  <a:gd name="connsiteX91" fmla="*/ 92050 w 449437"/>
                  <a:gd name="connsiteY91" fmla="*/ 610495 h 787812"/>
                  <a:gd name="connsiteX92" fmla="*/ 89706 w 449437"/>
                  <a:gd name="connsiteY92" fmla="*/ 603209 h 787812"/>
                  <a:gd name="connsiteX93" fmla="*/ 70895 w 449437"/>
                  <a:gd name="connsiteY93" fmla="*/ 593493 h 787812"/>
                  <a:gd name="connsiteX94" fmla="*/ 0 w 449437"/>
                  <a:gd name="connsiteY94" fmla="*/ 570900 h 787812"/>
                  <a:gd name="connsiteX95" fmla="*/ 44243 w 449437"/>
                  <a:gd name="connsiteY95" fmla="*/ 38862 h 787812"/>
                  <a:gd name="connsiteX96" fmla="*/ 44243 w 449437"/>
                  <a:gd name="connsiteY96" fmla="*/ 34814 h 787812"/>
                  <a:gd name="connsiteX97" fmla="*/ 63836 w 449437"/>
                  <a:gd name="connsiteY97" fmla="*/ 42100 h 787812"/>
                  <a:gd name="connsiteX98" fmla="*/ 70895 w 449437"/>
                  <a:gd name="connsiteY98" fmla="*/ 24289 h 787812"/>
                  <a:gd name="connsiteX99" fmla="*/ 90488 w 449437"/>
                  <a:gd name="connsiteY99" fmla="*/ 19431 h 787812"/>
                  <a:gd name="connsiteX100" fmla="*/ 101460 w 449437"/>
                  <a:gd name="connsiteY100" fmla="*/ 22670 h 787812"/>
                  <a:gd name="connsiteX101" fmla="*/ 142999 w 449437"/>
                  <a:gd name="connsiteY101" fmla="*/ 17812 h 787812"/>
                  <a:gd name="connsiteX102" fmla="*/ 148485 w 449437"/>
                  <a:gd name="connsiteY102" fmla="*/ 12144 h 787812"/>
                  <a:gd name="connsiteX103" fmla="*/ 179051 w 449437"/>
                  <a:gd name="connsiteY103" fmla="*/ 0 h 78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449437" h="787812">
                    <a:moveTo>
                      <a:pt x="179051" y="0"/>
                    </a:moveTo>
                    <a:lnTo>
                      <a:pt x="206483" y="16192"/>
                    </a:lnTo>
                    <a:lnTo>
                      <a:pt x="214322" y="3238"/>
                    </a:lnTo>
                    <a:lnTo>
                      <a:pt x="222942" y="2429"/>
                    </a:lnTo>
                    <a:lnTo>
                      <a:pt x="234696" y="12954"/>
                    </a:lnTo>
                    <a:lnTo>
                      <a:pt x="240963" y="13764"/>
                    </a:lnTo>
                    <a:lnTo>
                      <a:pt x="245659" y="20241"/>
                    </a:lnTo>
                    <a:lnTo>
                      <a:pt x="153191" y="338833"/>
                    </a:lnTo>
                    <a:lnTo>
                      <a:pt x="160239" y="372847"/>
                    </a:lnTo>
                    <a:lnTo>
                      <a:pt x="161020" y="375276"/>
                    </a:lnTo>
                    <a:lnTo>
                      <a:pt x="166506" y="401184"/>
                    </a:lnTo>
                    <a:lnTo>
                      <a:pt x="157105" y="409280"/>
                    </a:lnTo>
                    <a:lnTo>
                      <a:pt x="161020" y="431140"/>
                    </a:lnTo>
                    <a:lnTo>
                      <a:pt x="161020" y="431949"/>
                    </a:lnTo>
                    <a:lnTo>
                      <a:pt x="161020" y="443284"/>
                    </a:lnTo>
                    <a:lnTo>
                      <a:pt x="173564" y="465144"/>
                    </a:lnTo>
                    <a:lnTo>
                      <a:pt x="183747" y="476479"/>
                    </a:lnTo>
                    <a:lnTo>
                      <a:pt x="189233" y="497529"/>
                    </a:lnTo>
                    <a:lnTo>
                      <a:pt x="215884" y="499148"/>
                    </a:lnTo>
                    <a:lnTo>
                      <a:pt x="219799" y="489433"/>
                    </a:lnTo>
                    <a:lnTo>
                      <a:pt x="234696" y="492671"/>
                    </a:lnTo>
                    <a:lnTo>
                      <a:pt x="250364" y="479717"/>
                    </a:lnTo>
                    <a:lnTo>
                      <a:pt x="259775" y="485384"/>
                    </a:lnTo>
                    <a:lnTo>
                      <a:pt x="272310" y="480527"/>
                    </a:lnTo>
                    <a:lnTo>
                      <a:pt x="287988" y="483765"/>
                    </a:lnTo>
                    <a:lnTo>
                      <a:pt x="289550" y="486194"/>
                    </a:lnTo>
                    <a:lnTo>
                      <a:pt x="303657" y="493481"/>
                    </a:lnTo>
                    <a:lnTo>
                      <a:pt x="316982" y="495100"/>
                    </a:lnTo>
                    <a:lnTo>
                      <a:pt x="322469" y="510492"/>
                    </a:lnTo>
                    <a:lnTo>
                      <a:pt x="329527" y="508873"/>
                    </a:lnTo>
                    <a:lnTo>
                      <a:pt x="350682" y="514541"/>
                    </a:lnTo>
                    <a:lnTo>
                      <a:pt x="345195" y="529114"/>
                    </a:lnTo>
                    <a:lnTo>
                      <a:pt x="350682" y="533972"/>
                    </a:lnTo>
                    <a:lnTo>
                      <a:pt x="350682" y="534781"/>
                    </a:lnTo>
                    <a:lnTo>
                      <a:pt x="353034" y="543687"/>
                    </a:lnTo>
                    <a:lnTo>
                      <a:pt x="366360" y="559070"/>
                    </a:lnTo>
                    <a:lnTo>
                      <a:pt x="377333" y="562308"/>
                    </a:lnTo>
                    <a:lnTo>
                      <a:pt x="378904" y="577301"/>
                    </a:lnTo>
                    <a:lnTo>
                      <a:pt x="394573" y="582159"/>
                    </a:lnTo>
                    <a:lnTo>
                      <a:pt x="400841" y="582159"/>
                    </a:lnTo>
                    <a:lnTo>
                      <a:pt x="400841" y="595922"/>
                    </a:lnTo>
                    <a:lnTo>
                      <a:pt x="406327" y="604018"/>
                    </a:lnTo>
                    <a:lnTo>
                      <a:pt x="425139" y="612924"/>
                    </a:lnTo>
                    <a:lnTo>
                      <a:pt x="425139" y="619401"/>
                    </a:lnTo>
                    <a:lnTo>
                      <a:pt x="446303" y="652596"/>
                    </a:lnTo>
                    <a:lnTo>
                      <a:pt x="449437" y="661502"/>
                    </a:lnTo>
                    <a:lnTo>
                      <a:pt x="440817" y="667979"/>
                    </a:lnTo>
                    <a:lnTo>
                      <a:pt x="443951" y="676075"/>
                    </a:lnTo>
                    <a:lnTo>
                      <a:pt x="436893" y="698754"/>
                    </a:lnTo>
                    <a:lnTo>
                      <a:pt x="443951" y="706041"/>
                    </a:lnTo>
                    <a:lnTo>
                      <a:pt x="446303" y="730329"/>
                    </a:lnTo>
                    <a:lnTo>
                      <a:pt x="438464" y="744903"/>
                    </a:lnTo>
                    <a:lnTo>
                      <a:pt x="440817" y="758666"/>
                    </a:lnTo>
                    <a:lnTo>
                      <a:pt x="430625" y="779717"/>
                    </a:lnTo>
                    <a:lnTo>
                      <a:pt x="419652" y="787813"/>
                    </a:lnTo>
                    <a:lnTo>
                      <a:pt x="402412" y="787003"/>
                    </a:lnTo>
                    <a:lnTo>
                      <a:pt x="369494" y="766763"/>
                    </a:lnTo>
                    <a:lnTo>
                      <a:pt x="361655" y="767572"/>
                    </a:lnTo>
                    <a:lnTo>
                      <a:pt x="347548" y="765953"/>
                    </a:lnTo>
                    <a:lnTo>
                      <a:pt x="343633" y="758666"/>
                    </a:lnTo>
                    <a:lnTo>
                      <a:pt x="335794" y="758666"/>
                    </a:lnTo>
                    <a:lnTo>
                      <a:pt x="329527" y="761905"/>
                    </a:lnTo>
                    <a:lnTo>
                      <a:pt x="305228" y="731139"/>
                    </a:lnTo>
                    <a:lnTo>
                      <a:pt x="291903" y="717375"/>
                    </a:lnTo>
                    <a:lnTo>
                      <a:pt x="290341" y="705231"/>
                    </a:lnTo>
                    <a:lnTo>
                      <a:pt x="281721" y="701183"/>
                    </a:lnTo>
                    <a:lnTo>
                      <a:pt x="272310" y="687419"/>
                    </a:lnTo>
                    <a:lnTo>
                      <a:pt x="261338" y="684990"/>
                    </a:lnTo>
                    <a:lnTo>
                      <a:pt x="255851" y="664740"/>
                    </a:lnTo>
                    <a:lnTo>
                      <a:pt x="258985" y="658263"/>
                    </a:lnTo>
                    <a:lnTo>
                      <a:pt x="251936" y="657454"/>
                    </a:lnTo>
                    <a:lnTo>
                      <a:pt x="255851" y="642071"/>
                    </a:lnTo>
                    <a:lnTo>
                      <a:pt x="240963" y="623449"/>
                    </a:lnTo>
                    <a:lnTo>
                      <a:pt x="245669" y="617782"/>
                    </a:lnTo>
                    <a:lnTo>
                      <a:pt x="238610" y="603209"/>
                    </a:lnTo>
                    <a:lnTo>
                      <a:pt x="222932" y="594303"/>
                    </a:lnTo>
                    <a:lnTo>
                      <a:pt x="225285" y="586207"/>
                    </a:lnTo>
                    <a:lnTo>
                      <a:pt x="209616" y="587016"/>
                    </a:lnTo>
                    <a:lnTo>
                      <a:pt x="204130" y="591064"/>
                    </a:lnTo>
                    <a:lnTo>
                      <a:pt x="198644" y="588635"/>
                    </a:lnTo>
                    <a:lnTo>
                      <a:pt x="192367" y="596732"/>
                    </a:lnTo>
                    <a:lnTo>
                      <a:pt x="185318" y="589445"/>
                    </a:lnTo>
                    <a:lnTo>
                      <a:pt x="179051" y="592684"/>
                    </a:lnTo>
                    <a:lnTo>
                      <a:pt x="169640" y="601590"/>
                    </a:lnTo>
                    <a:lnTo>
                      <a:pt x="158667" y="598351"/>
                    </a:lnTo>
                    <a:lnTo>
                      <a:pt x="143780" y="602399"/>
                    </a:lnTo>
                    <a:lnTo>
                      <a:pt x="130454" y="604828"/>
                    </a:lnTo>
                    <a:lnTo>
                      <a:pt x="122615" y="620211"/>
                    </a:lnTo>
                    <a:lnTo>
                      <a:pt x="107728" y="614543"/>
                    </a:lnTo>
                    <a:lnTo>
                      <a:pt x="106946" y="617782"/>
                    </a:lnTo>
                    <a:lnTo>
                      <a:pt x="101460" y="618591"/>
                    </a:lnTo>
                    <a:lnTo>
                      <a:pt x="92050" y="610495"/>
                    </a:lnTo>
                    <a:lnTo>
                      <a:pt x="89706" y="603209"/>
                    </a:lnTo>
                    <a:lnTo>
                      <a:pt x="70895" y="593493"/>
                    </a:lnTo>
                    <a:lnTo>
                      <a:pt x="0" y="570900"/>
                    </a:lnTo>
                    <a:lnTo>
                      <a:pt x="44243" y="38862"/>
                    </a:lnTo>
                    <a:lnTo>
                      <a:pt x="44243" y="34814"/>
                    </a:lnTo>
                    <a:lnTo>
                      <a:pt x="63836" y="42100"/>
                    </a:lnTo>
                    <a:lnTo>
                      <a:pt x="70895" y="24289"/>
                    </a:lnTo>
                    <a:lnTo>
                      <a:pt x="90488" y="19431"/>
                    </a:lnTo>
                    <a:lnTo>
                      <a:pt x="101460" y="22670"/>
                    </a:lnTo>
                    <a:lnTo>
                      <a:pt x="142999" y="17812"/>
                    </a:lnTo>
                    <a:lnTo>
                      <a:pt x="148485" y="12144"/>
                    </a:lnTo>
                    <a:lnTo>
                      <a:pt x="179051" y="0"/>
                    </a:lnTo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8" name="Forma Livre: Forma 287">
                <a:extLst>
                  <a:ext uri="{FF2B5EF4-FFF2-40B4-BE49-F238E27FC236}">
                    <a16:creationId xmlns:a16="http://schemas.microsoft.com/office/drawing/2014/main" id="{D7AA406A-8C11-E457-0430-D514DE94817E}"/>
                  </a:ext>
                </a:extLst>
              </p:cNvPr>
              <p:cNvSpPr/>
              <p:nvPr/>
            </p:nvSpPr>
            <p:spPr>
              <a:xfrm>
                <a:off x="7545000" y="3498315"/>
                <a:ext cx="295465" cy="426700"/>
              </a:xfrm>
              <a:custGeom>
                <a:avLst/>
                <a:gdLst>
                  <a:gd name="connsiteX0" fmla="*/ 175555 w 295465"/>
                  <a:gd name="connsiteY0" fmla="*/ 229953 h 426700"/>
                  <a:gd name="connsiteX1" fmla="*/ 177908 w 295465"/>
                  <a:gd name="connsiteY1" fmla="*/ 250193 h 426700"/>
                  <a:gd name="connsiteX2" fmla="*/ 181041 w 295465"/>
                  <a:gd name="connsiteY2" fmla="*/ 249384 h 426700"/>
                  <a:gd name="connsiteX3" fmla="*/ 196710 w 295465"/>
                  <a:gd name="connsiteY3" fmla="*/ 245335 h 426700"/>
                  <a:gd name="connsiteX4" fmla="*/ 208473 w 295465"/>
                  <a:gd name="connsiteY4" fmla="*/ 246145 h 426700"/>
                  <a:gd name="connsiteX5" fmla="*/ 242173 w 295465"/>
                  <a:gd name="connsiteY5" fmla="*/ 252622 h 426700"/>
                  <a:gd name="connsiteX6" fmla="*/ 246088 w 295465"/>
                  <a:gd name="connsiteY6" fmla="*/ 272863 h 426700"/>
                  <a:gd name="connsiteX7" fmla="*/ 240601 w 295465"/>
                  <a:gd name="connsiteY7" fmla="*/ 279340 h 426700"/>
                  <a:gd name="connsiteX8" fmla="*/ 242173 w 295465"/>
                  <a:gd name="connsiteY8" fmla="*/ 285007 h 426700"/>
                  <a:gd name="connsiteX9" fmla="*/ 250012 w 295465"/>
                  <a:gd name="connsiteY9" fmla="*/ 288246 h 426700"/>
                  <a:gd name="connsiteX10" fmla="*/ 253146 w 295465"/>
                  <a:gd name="connsiteY10" fmla="*/ 297961 h 426700"/>
                  <a:gd name="connsiteX11" fmla="*/ 250012 w 295465"/>
                  <a:gd name="connsiteY11" fmla="*/ 311725 h 426700"/>
                  <a:gd name="connsiteX12" fmla="*/ 295465 w 295465"/>
                  <a:gd name="connsiteY12" fmla="*/ 341681 h 426700"/>
                  <a:gd name="connsiteX13" fmla="*/ 279787 w 295465"/>
                  <a:gd name="connsiteY13" fmla="*/ 414557 h 426700"/>
                  <a:gd name="connsiteX14" fmla="*/ 211607 w 295465"/>
                  <a:gd name="connsiteY14" fmla="*/ 422653 h 426700"/>
                  <a:gd name="connsiteX15" fmla="*/ 188880 w 295465"/>
                  <a:gd name="connsiteY15" fmla="*/ 425082 h 426700"/>
                  <a:gd name="connsiteX16" fmla="*/ 173202 w 295465"/>
                  <a:gd name="connsiteY16" fmla="*/ 426701 h 426700"/>
                  <a:gd name="connsiteX17" fmla="*/ 167716 w 295465"/>
                  <a:gd name="connsiteY17" fmla="*/ 391078 h 426700"/>
                  <a:gd name="connsiteX18" fmla="*/ 127749 w 295465"/>
                  <a:gd name="connsiteY18" fmla="*/ 367598 h 426700"/>
                  <a:gd name="connsiteX19" fmla="*/ 120691 w 295465"/>
                  <a:gd name="connsiteY19" fmla="*/ 361931 h 426700"/>
                  <a:gd name="connsiteX20" fmla="*/ 94040 w 295465"/>
                  <a:gd name="connsiteY20" fmla="*/ 332775 h 426700"/>
                  <a:gd name="connsiteX21" fmla="*/ 55645 w 295465"/>
                  <a:gd name="connsiteY21" fmla="*/ 302819 h 426700"/>
                  <a:gd name="connsiteX22" fmla="*/ 0 w 295465"/>
                  <a:gd name="connsiteY22" fmla="*/ 261528 h 426700"/>
                  <a:gd name="connsiteX23" fmla="*/ 781 w 295465"/>
                  <a:gd name="connsiteY23" fmla="*/ 244526 h 426700"/>
                  <a:gd name="connsiteX24" fmla="*/ 11744 w 295465"/>
                  <a:gd name="connsiteY24" fmla="*/ 230762 h 426700"/>
                  <a:gd name="connsiteX25" fmla="*/ 17230 w 295465"/>
                  <a:gd name="connsiteY25" fmla="*/ 211322 h 426700"/>
                  <a:gd name="connsiteX26" fmla="*/ 9401 w 295465"/>
                  <a:gd name="connsiteY26" fmla="*/ 203226 h 426700"/>
                  <a:gd name="connsiteX27" fmla="*/ 21155 w 295465"/>
                  <a:gd name="connsiteY27" fmla="*/ 184604 h 426700"/>
                  <a:gd name="connsiteX28" fmla="*/ 21155 w 295465"/>
                  <a:gd name="connsiteY28" fmla="*/ 184604 h 426700"/>
                  <a:gd name="connsiteX29" fmla="*/ 31346 w 295465"/>
                  <a:gd name="connsiteY29" fmla="*/ 183794 h 426700"/>
                  <a:gd name="connsiteX30" fmla="*/ 40748 w 295465"/>
                  <a:gd name="connsiteY30" fmla="*/ 165983 h 426700"/>
                  <a:gd name="connsiteX31" fmla="*/ 48587 w 295465"/>
                  <a:gd name="connsiteY31" fmla="*/ 163554 h 426700"/>
                  <a:gd name="connsiteX32" fmla="*/ 66608 w 295465"/>
                  <a:gd name="connsiteY32" fmla="*/ 124692 h 426700"/>
                  <a:gd name="connsiteX33" fmla="*/ 72885 w 295465"/>
                  <a:gd name="connsiteY33" fmla="*/ 121453 h 426700"/>
                  <a:gd name="connsiteX34" fmla="*/ 70532 w 295465"/>
                  <a:gd name="connsiteY34" fmla="*/ 106880 h 426700"/>
                  <a:gd name="connsiteX35" fmla="*/ 75228 w 295465"/>
                  <a:gd name="connsiteY35" fmla="*/ 97165 h 426700"/>
                  <a:gd name="connsiteX36" fmla="*/ 83848 w 295465"/>
                  <a:gd name="connsiteY36" fmla="*/ 81772 h 426700"/>
                  <a:gd name="connsiteX37" fmla="*/ 84629 w 295465"/>
                  <a:gd name="connsiteY37" fmla="*/ 65580 h 426700"/>
                  <a:gd name="connsiteX38" fmla="*/ 86201 w 295465"/>
                  <a:gd name="connsiteY38" fmla="*/ 59103 h 426700"/>
                  <a:gd name="connsiteX39" fmla="*/ 94040 w 295465"/>
                  <a:gd name="connsiteY39" fmla="*/ 52626 h 426700"/>
                  <a:gd name="connsiteX40" fmla="*/ 97955 w 295465"/>
                  <a:gd name="connsiteY40" fmla="*/ 34004 h 426700"/>
                  <a:gd name="connsiteX41" fmla="*/ 106575 w 295465"/>
                  <a:gd name="connsiteY41" fmla="*/ 29147 h 426700"/>
                  <a:gd name="connsiteX42" fmla="*/ 119900 w 295465"/>
                  <a:gd name="connsiteY42" fmla="*/ 0 h 426700"/>
                  <a:gd name="connsiteX43" fmla="*/ 108928 w 295465"/>
                  <a:gd name="connsiteY43" fmla="*/ 60722 h 426700"/>
                  <a:gd name="connsiteX44" fmla="*/ 101879 w 295465"/>
                  <a:gd name="connsiteY44" fmla="*/ 96355 h 426700"/>
                  <a:gd name="connsiteX45" fmla="*/ 95602 w 295465"/>
                  <a:gd name="connsiteY45" fmla="*/ 136836 h 426700"/>
                  <a:gd name="connsiteX46" fmla="*/ 120682 w 295465"/>
                  <a:gd name="connsiteY46" fmla="*/ 148171 h 426700"/>
                  <a:gd name="connsiteX47" fmla="*/ 137140 w 295465"/>
                  <a:gd name="connsiteY47" fmla="*/ 158696 h 426700"/>
                  <a:gd name="connsiteX48" fmla="*/ 164573 w 295465"/>
                  <a:gd name="connsiteY48" fmla="*/ 174889 h 426700"/>
                  <a:gd name="connsiteX49" fmla="*/ 177898 w 295465"/>
                  <a:gd name="connsiteY49" fmla="*/ 192700 h 426700"/>
                  <a:gd name="connsiteX50" fmla="*/ 170059 w 295465"/>
                  <a:gd name="connsiteY50" fmla="*/ 219418 h 426700"/>
                  <a:gd name="connsiteX51" fmla="*/ 171631 w 295465"/>
                  <a:gd name="connsiteY51" fmla="*/ 229143 h 426700"/>
                  <a:gd name="connsiteX52" fmla="*/ 175546 w 295465"/>
                  <a:gd name="connsiteY52" fmla="*/ 229953 h 42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95465" h="426700">
                    <a:moveTo>
                      <a:pt x="175555" y="229953"/>
                    </a:moveTo>
                    <a:lnTo>
                      <a:pt x="177908" y="250193"/>
                    </a:lnTo>
                    <a:lnTo>
                      <a:pt x="181041" y="249384"/>
                    </a:lnTo>
                    <a:lnTo>
                      <a:pt x="196710" y="245335"/>
                    </a:lnTo>
                    <a:lnTo>
                      <a:pt x="208473" y="246145"/>
                    </a:lnTo>
                    <a:lnTo>
                      <a:pt x="242173" y="252622"/>
                    </a:lnTo>
                    <a:lnTo>
                      <a:pt x="246088" y="272863"/>
                    </a:lnTo>
                    <a:lnTo>
                      <a:pt x="240601" y="279340"/>
                    </a:lnTo>
                    <a:lnTo>
                      <a:pt x="242173" y="285007"/>
                    </a:lnTo>
                    <a:lnTo>
                      <a:pt x="250012" y="288246"/>
                    </a:lnTo>
                    <a:lnTo>
                      <a:pt x="253146" y="297961"/>
                    </a:lnTo>
                    <a:lnTo>
                      <a:pt x="250012" y="311725"/>
                    </a:lnTo>
                    <a:lnTo>
                      <a:pt x="295465" y="341681"/>
                    </a:lnTo>
                    <a:lnTo>
                      <a:pt x="279787" y="414557"/>
                    </a:lnTo>
                    <a:lnTo>
                      <a:pt x="211607" y="422653"/>
                    </a:lnTo>
                    <a:lnTo>
                      <a:pt x="188880" y="425082"/>
                    </a:lnTo>
                    <a:lnTo>
                      <a:pt x="173202" y="426701"/>
                    </a:lnTo>
                    <a:lnTo>
                      <a:pt x="167716" y="391078"/>
                    </a:lnTo>
                    <a:lnTo>
                      <a:pt x="127749" y="367598"/>
                    </a:lnTo>
                    <a:lnTo>
                      <a:pt x="120691" y="361931"/>
                    </a:lnTo>
                    <a:lnTo>
                      <a:pt x="94040" y="332775"/>
                    </a:lnTo>
                    <a:lnTo>
                      <a:pt x="55645" y="302819"/>
                    </a:lnTo>
                    <a:lnTo>
                      <a:pt x="0" y="261528"/>
                    </a:lnTo>
                    <a:lnTo>
                      <a:pt x="781" y="244526"/>
                    </a:lnTo>
                    <a:lnTo>
                      <a:pt x="11744" y="230762"/>
                    </a:lnTo>
                    <a:lnTo>
                      <a:pt x="17230" y="211322"/>
                    </a:lnTo>
                    <a:lnTo>
                      <a:pt x="9401" y="203226"/>
                    </a:lnTo>
                    <a:lnTo>
                      <a:pt x="21155" y="184604"/>
                    </a:lnTo>
                    <a:lnTo>
                      <a:pt x="21155" y="184604"/>
                    </a:lnTo>
                    <a:lnTo>
                      <a:pt x="31346" y="183794"/>
                    </a:lnTo>
                    <a:lnTo>
                      <a:pt x="40748" y="165983"/>
                    </a:lnTo>
                    <a:lnTo>
                      <a:pt x="48587" y="163554"/>
                    </a:lnTo>
                    <a:lnTo>
                      <a:pt x="66608" y="124692"/>
                    </a:lnTo>
                    <a:lnTo>
                      <a:pt x="72885" y="121453"/>
                    </a:lnTo>
                    <a:lnTo>
                      <a:pt x="70532" y="106880"/>
                    </a:lnTo>
                    <a:lnTo>
                      <a:pt x="75228" y="97165"/>
                    </a:lnTo>
                    <a:lnTo>
                      <a:pt x="83848" y="81772"/>
                    </a:lnTo>
                    <a:lnTo>
                      <a:pt x="84629" y="65580"/>
                    </a:lnTo>
                    <a:lnTo>
                      <a:pt x="86201" y="59103"/>
                    </a:lnTo>
                    <a:lnTo>
                      <a:pt x="94040" y="52626"/>
                    </a:lnTo>
                    <a:lnTo>
                      <a:pt x="97955" y="34004"/>
                    </a:lnTo>
                    <a:lnTo>
                      <a:pt x="106575" y="29147"/>
                    </a:lnTo>
                    <a:lnTo>
                      <a:pt x="119900" y="0"/>
                    </a:lnTo>
                    <a:lnTo>
                      <a:pt x="108928" y="60722"/>
                    </a:lnTo>
                    <a:lnTo>
                      <a:pt x="101879" y="96355"/>
                    </a:lnTo>
                    <a:lnTo>
                      <a:pt x="95602" y="136836"/>
                    </a:lnTo>
                    <a:lnTo>
                      <a:pt x="120682" y="148171"/>
                    </a:lnTo>
                    <a:lnTo>
                      <a:pt x="137140" y="158696"/>
                    </a:lnTo>
                    <a:lnTo>
                      <a:pt x="164573" y="174889"/>
                    </a:lnTo>
                    <a:lnTo>
                      <a:pt x="177898" y="192700"/>
                    </a:lnTo>
                    <a:lnTo>
                      <a:pt x="170059" y="219418"/>
                    </a:lnTo>
                    <a:lnTo>
                      <a:pt x="171631" y="229143"/>
                    </a:lnTo>
                    <a:lnTo>
                      <a:pt x="175546" y="229953"/>
                    </a:lnTo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67" name="Agrupar 266">
              <a:extLst>
                <a:ext uri="{FF2B5EF4-FFF2-40B4-BE49-F238E27FC236}">
                  <a16:creationId xmlns:a16="http://schemas.microsoft.com/office/drawing/2014/main" id="{978B6E2E-3519-6663-870C-2BDBCE064B2B}"/>
                </a:ext>
              </a:extLst>
            </p:cNvPr>
            <p:cNvGrpSpPr/>
            <p:nvPr/>
          </p:nvGrpSpPr>
          <p:grpSpPr>
            <a:xfrm>
              <a:off x="3169285" y="1836387"/>
              <a:ext cx="1593118" cy="1969236"/>
              <a:chOff x="4799230" y="2397442"/>
              <a:chExt cx="1696011" cy="1894063"/>
            </a:xfrm>
            <a:solidFill>
              <a:srgbClr val="009DE0"/>
            </a:solidFill>
          </p:grpSpPr>
          <p:sp>
            <p:nvSpPr>
              <p:cNvPr id="268" name="Forma Livre: Forma 267">
                <a:extLst>
                  <a:ext uri="{FF2B5EF4-FFF2-40B4-BE49-F238E27FC236}">
                    <a16:creationId xmlns:a16="http://schemas.microsoft.com/office/drawing/2014/main" id="{E6159BD0-FC80-69F4-0CD5-E1E10D06DD8B}"/>
                  </a:ext>
                </a:extLst>
              </p:cNvPr>
              <p:cNvSpPr/>
              <p:nvPr/>
            </p:nvSpPr>
            <p:spPr>
              <a:xfrm>
                <a:off x="4953162" y="3771987"/>
                <a:ext cx="311934" cy="408879"/>
              </a:xfrm>
              <a:custGeom>
                <a:avLst/>
                <a:gdLst>
                  <a:gd name="connsiteX0" fmla="*/ 245316 w 311934"/>
                  <a:gd name="connsiteY0" fmla="*/ 398364 h 408879"/>
                  <a:gd name="connsiteX1" fmla="*/ 218675 w 311934"/>
                  <a:gd name="connsiteY1" fmla="*/ 408880 h 408879"/>
                  <a:gd name="connsiteX2" fmla="*/ 214751 w 311934"/>
                  <a:gd name="connsiteY2" fmla="*/ 371647 h 408879"/>
                  <a:gd name="connsiteX3" fmla="*/ 201425 w 311934"/>
                  <a:gd name="connsiteY3" fmla="*/ 331965 h 408879"/>
                  <a:gd name="connsiteX4" fmla="*/ 194367 w 311934"/>
                  <a:gd name="connsiteY4" fmla="*/ 327108 h 408879"/>
                  <a:gd name="connsiteX5" fmla="*/ 186538 w 311934"/>
                  <a:gd name="connsiteY5" fmla="*/ 319821 h 408879"/>
                  <a:gd name="connsiteX6" fmla="*/ 157534 w 311934"/>
                  <a:gd name="connsiteY6" fmla="*/ 306867 h 408879"/>
                  <a:gd name="connsiteX7" fmla="*/ 134807 w 311934"/>
                  <a:gd name="connsiteY7" fmla="*/ 289865 h 408879"/>
                  <a:gd name="connsiteX8" fmla="*/ 91697 w 311934"/>
                  <a:gd name="connsiteY8" fmla="*/ 246145 h 408879"/>
                  <a:gd name="connsiteX9" fmla="*/ 70542 w 311934"/>
                  <a:gd name="connsiteY9" fmla="*/ 231572 h 408879"/>
                  <a:gd name="connsiteX10" fmla="*/ 3924 w 311934"/>
                  <a:gd name="connsiteY10" fmla="*/ 225095 h 408879"/>
                  <a:gd name="connsiteX11" fmla="*/ 0 w 311934"/>
                  <a:gd name="connsiteY11" fmla="*/ 212941 h 408879"/>
                  <a:gd name="connsiteX12" fmla="*/ 11764 w 311934"/>
                  <a:gd name="connsiteY12" fmla="*/ 200796 h 408879"/>
                  <a:gd name="connsiteX13" fmla="*/ 7058 w 311934"/>
                  <a:gd name="connsiteY13" fmla="*/ 194320 h 408879"/>
                  <a:gd name="connsiteX14" fmla="*/ 9411 w 311934"/>
                  <a:gd name="connsiteY14" fmla="*/ 164363 h 408879"/>
                  <a:gd name="connsiteX15" fmla="*/ 3924 w 311934"/>
                  <a:gd name="connsiteY15" fmla="*/ 149790 h 408879"/>
                  <a:gd name="connsiteX16" fmla="*/ 16459 w 311934"/>
                  <a:gd name="connsiteY16" fmla="*/ 129550 h 408879"/>
                  <a:gd name="connsiteX17" fmla="*/ 18812 w 311934"/>
                  <a:gd name="connsiteY17" fmla="*/ 102022 h 408879"/>
                  <a:gd name="connsiteX18" fmla="*/ 150486 w 311934"/>
                  <a:gd name="connsiteY18" fmla="*/ 55864 h 408879"/>
                  <a:gd name="connsiteX19" fmla="*/ 304095 w 311934"/>
                  <a:gd name="connsiteY19" fmla="*/ 0 h 408879"/>
                  <a:gd name="connsiteX20" fmla="*/ 304095 w 311934"/>
                  <a:gd name="connsiteY20" fmla="*/ 0 h 408879"/>
                  <a:gd name="connsiteX21" fmla="*/ 304095 w 311934"/>
                  <a:gd name="connsiteY21" fmla="*/ 0 h 408879"/>
                  <a:gd name="connsiteX22" fmla="*/ 300962 w 311934"/>
                  <a:gd name="connsiteY22" fmla="*/ 11335 h 408879"/>
                  <a:gd name="connsiteX23" fmla="*/ 290770 w 311934"/>
                  <a:gd name="connsiteY23" fmla="*/ 13764 h 408879"/>
                  <a:gd name="connsiteX24" fmla="*/ 302524 w 311934"/>
                  <a:gd name="connsiteY24" fmla="*/ 21860 h 408879"/>
                  <a:gd name="connsiteX25" fmla="*/ 308010 w 311934"/>
                  <a:gd name="connsiteY25" fmla="*/ 45339 h 408879"/>
                  <a:gd name="connsiteX26" fmla="*/ 304876 w 311934"/>
                  <a:gd name="connsiteY26" fmla="*/ 53435 h 408879"/>
                  <a:gd name="connsiteX27" fmla="*/ 311934 w 311934"/>
                  <a:gd name="connsiteY27" fmla="*/ 63960 h 408879"/>
                  <a:gd name="connsiteX28" fmla="*/ 304876 w 311934"/>
                  <a:gd name="connsiteY28" fmla="*/ 84211 h 408879"/>
                  <a:gd name="connsiteX29" fmla="*/ 287636 w 311934"/>
                  <a:gd name="connsiteY29" fmla="*/ 102022 h 408879"/>
                  <a:gd name="connsiteX30" fmla="*/ 282931 w 311934"/>
                  <a:gd name="connsiteY30" fmla="*/ 129550 h 408879"/>
                  <a:gd name="connsiteX31" fmla="*/ 273530 w 311934"/>
                  <a:gd name="connsiteY31" fmla="*/ 147361 h 408879"/>
                  <a:gd name="connsiteX32" fmla="*/ 264909 w 311934"/>
                  <a:gd name="connsiteY32" fmla="*/ 188652 h 408879"/>
                  <a:gd name="connsiteX33" fmla="*/ 260985 w 311934"/>
                  <a:gd name="connsiteY33" fmla="*/ 223475 h 408879"/>
                  <a:gd name="connsiteX34" fmla="*/ 264128 w 311934"/>
                  <a:gd name="connsiteY34" fmla="*/ 239668 h 408879"/>
                  <a:gd name="connsiteX35" fmla="*/ 258642 w 311934"/>
                  <a:gd name="connsiteY35" fmla="*/ 255051 h 408879"/>
                  <a:gd name="connsiteX36" fmla="*/ 266472 w 311934"/>
                  <a:gd name="connsiteY36" fmla="*/ 285817 h 408879"/>
                  <a:gd name="connsiteX37" fmla="*/ 264128 w 311934"/>
                  <a:gd name="connsiteY37" fmla="*/ 374075 h 408879"/>
                  <a:gd name="connsiteX38" fmla="*/ 245316 w 311934"/>
                  <a:gd name="connsiteY38" fmla="*/ 398364 h 40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311934" h="408879">
                    <a:moveTo>
                      <a:pt x="245316" y="398364"/>
                    </a:moveTo>
                    <a:lnTo>
                      <a:pt x="218675" y="408880"/>
                    </a:lnTo>
                    <a:lnTo>
                      <a:pt x="214751" y="371647"/>
                    </a:lnTo>
                    <a:lnTo>
                      <a:pt x="201425" y="331965"/>
                    </a:lnTo>
                    <a:lnTo>
                      <a:pt x="194367" y="327108"/>
                    </a:lnTo>
                    <a:lnTo>
                      <a:pt x="186538" y="319821"/>
                    </a:lnTo>
                    <a:lnTo>
                      <a:pt x="157534" y="306867"/>
                    </a:lnTo>
                    <a:lnTo>
                      <a:pt x="134807" y="289865"/>
                    </a:lnTo>
                    <a:lnTo>
                      <a:pt x="91697" y="246145"/>
                    </a:lnTo>
                    <a:lnTo>
                      <a:pt x="70542" y="231572"/>
                    </a:lnTo>
                    <a:lnTo>
                      <a:pt x="3924" y="225095"/>
                    </a:lnTo>
                    <a:lnTo>
                      <a:pt x="0" y="212941"/>
                    </a:lnTo>
                    <a:lnTo>
                      <a:pt x="11764" y="200796"/>
                    </a:lnTo>
                    <a:lnTo>
                      <a:pt x="7058" y="194320"/>
                    </a:lnTo>
                    <a:lnTo>
                      <a:pt x="9411" y="164363"/>
                    </a:lnTo>
                    <a:lnTo>
                      <a:pt x="3924" y="149790"/>
                    </a:lnTo>
                    <a:lnTo>
                      <a:pt x="16459" y="129550"/>
                    </a:lnTo>
                    <a:lnTo>
                      <a:pt x="18812" y="102022"/>
                    </a:lnTo>
                    <a:lnTo>
                      <a:pt x="150486" y="55864"/>
                    </a:lnTo>
                    <a:lnTo>
                      <a:pt x="304095" y="0"/>
                    </a:lnTo>
                    <a:lnTo>
                      <a:pt x="304095" y="0"/>
                    </a:lnTo>
                    <a:lnTo>
                      <a:pt x="304095" y="0"/>
                    </a:lnTo>
                    <a:lnTo>
                      <a:pt x="300962" y="11335"/>
                    </a:lnTo>
                    <a:lnTo>
                      <a:pt x="290770" y="13764"/>
                    </a:lnTo>
                    <a:lnTo>
                      <a:pt x="302524" y="21860"/>
                    </a:lnTo>
                    <a:lnTo>
                      <a:pt x="308010" y="45339"/>
                    </a:lnTo>
                    <a:lnTo>
                      <a:pt x="304876" y="53435"/>
                    </a:lnTo>
                    <a:lnTo>
                      <a:pt x="311934" y="63960"/>
                    </a:lnTo>
                    <a:lnTo>
                      <a:pt x="304876" y="84211"/>
                    </a:lnTo>
                    <a:lnTo>
                      <a:pt x="287636" y="102022"/>
                    </a:lnTo>
                    <a:lnTo>
                      <a:pt x="282931" y="129550"/>
                    </a:lnTo>
                    <a:lnTo>
                      <a:pt x="273530" y="147361"/>
                    </a:lnTo>
                    <a:lnTo>
                      <a:pt x="264909" y="188652"/>
                    </a:lnTo>
                    <a:lnTo>
                      <a:pt x="260985" y="223475"/>
                    </a:lnTo>
                    <a:lnTo>
                      <a:pt x="264128" y="239668"/>
                    </a:lnTo>
                    <a:lnTo>
                      <a:pt x="258642" y="255051"/>
                    </a:lnTo>
                    <a:lnTo>
                      <a:pt x="266472" y="285817"/>
                    </a:lnTo>
                    <a:lnTo>
                      <a:pt x="264128" y="374075"/>
                    </a:lnTo>
                    <a:lnTo>
                      <a:pt x="245316" y="398364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269" name="Agrupar 268">
                <a:extLst>
                  <a:ext uri="{FF2B5EF4-FFF2-40B4-BE49-F238E27FC236}">
                    <a16:creationId xmlns:a16="http://schemas.microsoft.com/office/drawing/2014/main" id="{88A369D8-81F6-87E3-E4D3-274223ED638B}"/>
                  </a:ext>
                </a:extLst>
              </p:cNvPr>
              <p:cNvGrpSpPr/>
              <p:nvPr/>
            </p:nvGrpSpPr>
            <p:grpSpPr>
              <a:xfrm>
                <a:off x="4799230" y="2397442"/>
                <a:ext cx="1696011" cy="1894063"/>
                <a:chOff x="4828466" y="2389644"/>
                <a:chExt cx="1696011" cy="1894063"/>
              </a:xfrm>
              <a:grpFill/>
            </p:grpSpPr>
            <p:sp>
              <p:nvSpPr>
                <p:cNvPr id="270" name="Forma Livre: Forma 269">
                  <a:extLst>
                    <a:ext uri="{FF2B5EF4-FFF2-40B4-BE49-F238E27FC236}">
                      <a16:creationId xmlns:a16="http://schemas.microsoft.com/office/drawing/2014/main" id="{B7E02275-4022-8A5C-650C-091096011951}"/>
                    </a:ext>
                  </a:extLst>
                </p:cNvPr>
                <p:cNvSpPr/>
                <p:nvPr/>
              </p:nvSpPr>
              <p:spPr>
                <a:xfrm>
                  <a:off x="5854385" y="2998523"/>
                  <a:ext cx="526666" cy="544106"/>
                </a:xfrm>
                <a:custGeom>
                  <a:avLst/>
                  <a:gdLst>
                    <a:gd name="connsiteX0" fmla="*/ 344062 w 526666"/>
                    <a:gd name="connsiteY0" fmla="*/ 0 h 544106"/>
                    <a:gd name="connsiteX1" fmla="*/ 365217 w 526666"/>
                    <a:gd name="connsiteY1" fmla="*/ 15383 h 544106"/>
                    <a:gd name="connsiteX2" fmla="*/ 378543 w 526666"/>
                    <a:gd name="connsiteY2" fmla="*/ 14573 h 544106"/>
                    <a:gd name="connsiteX3" fmla="*/ 389515 w 526666"/>
                    <a:gd name="connsiteY3" fmla="*/ 14573 h 544106"/>
                    <a:gd name="connsiteX4" fmla="*/ 401269 w 526666"/>
                    <a:gd name="connsiteY4" fmla="*/ 23479 h 544106"/>
                    <a:gd name="connsiteX5" fmla="*/ 416947 w 526666"/>
                    <a:gd name="connsiteY5" fmla="*/ 13764 h 544106"/>
                    <a:gd name="connsiteX6" fmla="*/ 430273 w 526666"/>
                    <a:gd name="connsiteY6" fmla="*/ 17812 h 544106"/>
                    <a:gd name="connsiteX7" fmla="*/ 460048 w 526666"/>
                    <a:gd name="connsiteY7" fmla="*/ 27527 h 544106"/>
                    <a:gd name="connsiteX8" fmla="*/ 479650 w 526666"/>
                    <a:gd name="connsiteY8" fmla="*/ 20241 h 544106"/>
                    <a:gd name="connsiteX9" fmla="*/ 483565 w 526666"/>
                    <a:gd name="connsiteY9" fmla="*/ 15383 h 544106"/>
                    <a:gd name="connsiteX10" fmla="*/ 510216 w 526666"/>
                    <a:gd name="connsiteY10" fmla="*/ 23479 h 544106"/>
                    <a:gd name="connsiteX11" fmla="*/ 522751 w 526666"/>
                    <a:gd name="connsiteY11" fmla="*/ 142504 h 544106"/>
                    <a:gd name="connsiteX12" fmla="*/ 522751 w 526666"/>
                    <a:gd name="connsiteY12" fmla="*/ 143313 h 544106"/>
                    <a:gd name="connsiteX13" fmla="*/ 526666 w 526666"/>
                    <a:gd name="connsiteY13" fmla="*/ 182185 h 544106"/>
                    <a:gd name="connsiteX14" fmla="*/ 523532 w 526666"/>
                    <a:gd name="connsiteY14" fmla="*/ 201616 h 544106"/>
                    <a:gd name="connsiteX15" fmla="*/ 509426 w 526666"/>
                    <a:gd name="connsiteY15" fmla="*/ 215379 h 544106"/>
                    <a:gd name="connsiteX16" fmla="*/ 509426 w 526666"/>
                    <a:gd name="connsiteY16" fmla="*/ 220237 h 544106"/>
                    <a:gd name="connsiteX17" fmla="*/ 467887 w 526666"/>
                    <a:gd name="connsiteY17" fmla="*/ 249384 h 544106"/>
                    <a:gd name="connsiteX18" fmla="*/ 467887 w 526666"/>
                    <a:gd name="connsiteY18" fmla="*/ 259099 h 544106"/>
                    <a:gd name="connsiteX19" fmla="*/ 456133 w 526666"/>
                    <a:gd name="connsiteY19" fmla="*/ 277720 h 544106"/>
                    <a:gd name="connsiteX20" fmla="*/ 462401 w 526666"/>
                    <a:gd name="connsiteY20" fmla="*/ 293913 h 544106"/>
                    <a:gd name="connsiteX21" fmla="*/ 446732 w 526666"/>
                    <a:gd name="connsiteY21" fmla="*/ 319830 h 544106"/>
                    <a:gd name="connsiteX22" fmla="*/ 454571 w 526666"/>
                    <a:gd name="connsiteY22" fmla="*/ 337642 h 544106"/>
                    <a:gd name="connsiteX23" fmla="*/ 451428 w 526666"/>
                    <a:gd name="connsiteY23" fmla="*/ 344929 h 544106"/>
                    <a:gd name="connsiteX24" fmla="*/ 456915 w 526666"/>
                    <a:gd name="connsiteY24" fmla="*/ 348977 h 544106"/>
                    <a:gd name="connsiteX25" fmla="*/ 456133 w 526666"/>
                    <a:gd name="connsiteY25" fmla="*/ 357883 h 544106"/>
                    <a:gd name="connsiteX26" fmla="*/ 446732 w 526666"/>
                    <a:gd name="connsiteY26" fmla="*/ 364360 h 544106"/>
                    <a:gd name="connsiteX27" fmla="*/ 447513 w 526666"/>
                    <a:gd name="connsiteY27" fmla="*/ 387029 h 544106"/>
                    <a:gd name="connsiteX28" fmla="*/ 434187 w 526666"/>
                    <a:gd name="connsiteY28" fmla="*/ 404841 h 544106"/>
                    <a:gd name="connsiteX29" fmla="*/ 399707 w 526666"/>
                    <a:gd name="connsiteY29" fmla="*/ 452618 h 544106"/>
                    <a:gd name="connsiteX30" fmla="*/ 380114 w 526666"/>
                    <a:gd name="connsiteY30" fmla="*/ 467192 h 544106"/>
                    <a:gd name="connsiteX31" fmla="*/ 351901 w 526666"/>
                    <a:gd name="connsiteY31" fmla="*/ 502815 h 544106"/>
                    <a:gd name="connsiteX32" fmla="*/ 351901 w 526666"/>
                    <a:gd name="connsiteY32" fmla="*/ 515769 h 544106"/>
                    <a:gd name="connsiteX33" fmla="*/ 319764 w 526666"/>
                    <a:gd name="connsiteY33" fmla="*/ 535200 h 544106"/>
                    <a:gd name="connsiteX34" fmla="*/ 311925 w 526666"/>
                    <a:gd name="connsiteY34" fmla="*/ 534391 h 544106"/>
                    <a:gd name="connsiteX35" fmla="*/ 304086 w 526666"/>
                    <a:gd name="connsiteY35" fmla="*/ 542487 h 544106"/>
                    <a:gd name="connsiteX36" fmla="*/ 260985 w 526666"/>
                    <a:gd name="connsiteY36" fmla="*/ 540058 h 544106"/>
                    <a:gd name="connsiteX37" fmla="*/ 257061 w 526666"/>
                    <a:gd name="connsiteY37" fmla="*/ 535200 h 544106"/>
                    <a:gd name="connsiteX38" fmla="*/ 249222 w 526666"/>
                    <a:gd name="connsiteY38" fmla="*/ 541677 h 544106"/>
                    <a:gd name="connsiteX39" fmla="*/ 229629 w 526666"/>
                    <a:gd name="connsiteY39" fmla="*/ 531152 h 544106"/>
                    <a:gd name="connsiteX40" fmla="*/ 222580 w 526666"/>
                    <a:gd name="connsiteY40" fmla="*/ 544106 h 544106"/>
                    <a:gd name="connsiteX41" fmla="*/ 210826 w 526666"/>
                    <a:gd name="connsiteY41" fmla="*/ 543297 h 544106"/>
                    <a:gd name="connsiteX42" fmla="*/ 197501 w 526666"/>
                    <a:gd name="connsiteY42" fmla="*/ 540058 h 544106"/>
                    <a:gd name="connsiteX43" fmla="*/ 193577 w 526666"/>
                    <a:gd name="connsiteY43" fmla="*/ 531962 h 544106"/>
                    <a:gd name="connsiteX44" fmla="*/ 176336 w 526666"/>
                    <a:gd name="connsiteY44" fmla="*/ 529533 h 544106"/>
                    <a:gd name="connsiteX45" fmla="*/ 173203 w 526666"/>
                    <a:gd name="connsiteY45" fmla="*/ 523056 h 544106"/>
                    <a:gd name="connsiteX46" fmla="*/ 163011 w 526666"/>
                    <a:gd name="connsiteY46" fmla="*/ 525485 h 544106"/>
                    <a:gd name="connsiteX47" fmla="*/ 166935 w 526666"/>
                    <a:gd name="connsiteY47" fmla="*/ 516579 h 544106"/>
                    <a:gd name="connsiteX48" fmla="*/ 153610 w 526666"/>
                    <a:gd name="connsiteY48" fmla="*/ 507673 h 544106"/>
                    <a:gd name="connsiteX49" fmla="*/ 152038 w 526666"/>
                    <a:gd name="connsiteY49" fmla="*/ 493909 h 544106"/>
                    <a:gd name="connsiteX50" fmla="*/ 144209 w 526666"/>
                    <a:gd name="connsiteY50" fmla="*/ 489861 h 544106"/>
                    <a:gd name="connsiteX51" fmla="*/ 142637 w 526666"/>
                    <a:gd name="connsiteY51" fmla="*/ 485004 h 544106"/>
                    <a:gd name="connsiteX52" fmla="*/ 138722 w 526666"/>
                    <a:gd name="connsiteY52" fmla="*/ 482575 h 544106"/>
                    <a:gd name="connsiteX53" fmla="*/ 96393 w 526666"/>
                    <a:gd name="connsiteY53" fmla="*/ 471240 h 544106"/>
                    <a:gd name="connsiteX54" fmla="*/ 74457 w 526666"/>
                    <a:gd name="connsiteY54" fmla="*/ 473669 h 544106"/>
                    <a:gd name="connsiteX55" fmla="*/ 56426 w 526666"/>
                    <a:gd name="connsiteY55" fmla="*/ 468811 h 544106"/>
                    <a:gd name="connsiteX56" fmla="*/ 34480 w 526666"/>
                    <a:gd name="connsiteY56" fmla="*/ 457476 h 544106"/>
                    <a:gd name="connsiteX57" fmla="*/ 37614 w 526666"/>
                    <a:gd name="connsiteY57" fmla="*/ 444522 h 544106"/>
                    <a:gd name="connsiteX58" fmla="*/ 33699 w 526666"/>
                    <a:gd name="connsiteY58" fmla="*/ 427511 h 544106"/>
                    <a:gd name="connsiteX59" fmla="*/ 24289 w 526666"/>
                    <a:gd name="connsiteY59" fmla="*/ 406460 h 544106"/>
                    <a:gd name="connsiteX60" fmla="*/ 16459 w 526666"/>
                    <a:gd name="connsiteY60" fmla="*/ 401603 h 544106"/>
                    <a:gd name="connsiteX61" fmla="*/ 16459 w 526666"/>
                    <a:gd name="connsiteY61" fmla="*/ 395935 h 544106"/>
                    <a:gd name="connsiteX62" fmla="*/ 12535 w 526666"/>
                    <a:gd name="connsiteY62" fmla="*/ 390268 h 544106"/>
                    <a:gd name="connsiteX63" fmla="*/ 0 w 526666"/>
                    <a:gd name="connsiteY63" fmla="*/ 350596 h 544106"/>
                    <a:gd name="connsiteX64" fmla="*/ 1562 w 526666"/>
                    <a:gd name="connsiteY64" fmla="*/ 332784 h 544106"/>
                    <a:gd name="connsiteX65" fmla="*/ 5487 w 526666"/>
                    <a:gd name="connsiteY65" fmla="*/ 325498 h 544106"/>
                    <a:gd name="connsiteX66" fmla="*/ 3134 w 526666"/>
                    <a:gd name="connsiteY66" fmla="*/ 310925 h 544106"/>
                    <a:gd name="connsiteX67" fmla="*/ 16459 w 526666"/>
                    <a:gd name="connsiteY67" fmla="*/ 297151 h 544106"/>
                    <a:gd name="connsiteX68" fmla="*/ 22727 w 526666"/>
                    <a:gd name="connsiteY68" fmla="*/ 296342 h 544106"/>
                    <a:gd name="connsiteX69" fmla="*/ 21155 w 526666"/>
                    <a:gd name="connsiteY69" fmla="*/ 293103 h 544106"/>
                    <a:gd name="connsiteX70" fmla="*/ 22727 w 526666"/>
                    <a:gd name="connsiteY70" fmla="*/ 280959 h 544106"/>
                    <a:gd name="connsiteX71" fmla="*/ 37614 w 526666"/>
                    <a:gd name="connsiteY71" fmla="*/ 279340 h 544106"/>
                    <a:gd name="connsiteX72" fmla="*/ 36052 w 526666"/>
                    <a:gd name="connsiteY72" fmla="*/ 264766 h 544106"/>
                    <a:gd name="connsiteX73" fmla="*/ 26641 w 526666"/>
                    <a:gd name="connsiteY73" fmla="*/ 252622 h 544106"/>
                    <a:gd name="connsiteX74" fmla="*/ 41538 w 526666"/>
                    <a:gd name="connsiteY74" fmla="*/ 236430 h 544106"/>
                    <a:gd name="connsiteX75" fmla="*/ 56426 w 526666"/>
                    <a:gd name="connsiteY75" fmla="*/ 219427 h 544106"/>
                    <a:gd name="connsiteX76" fmla="*/ 70533 w 526666"/>
                    <a:gd name="connsiteY76" fmla="*/ 216189 h 544106"/>
                    <a:gd name="connsiteX77" fmla="*/ 83077 w 526666"/>
                    <a:gd name="connsiteY77" fmla="*/ 208093 h 544106"/>
                    <a:gd name="connsiteX78" fmla="*/ 101098 w 526666"/>
                    <a:gd name="connsiteY78" fmla="*/ 215379 h 544106"/>
                    <a:gd name="connsiteX79" fmla="*/ 108156 w 526666"/>
                    <a:gd name="connsiteY79" fmla="*/ 207283 h 544106"/>
                    <a:gd name="connsiteX80" fmla="*/ 108156 w 526666"/>
                    <a:gd name="connsiteY80" fmla="*/ 190281 h 544106"/>
                    <a:gd name="connsiteX81" fmla="*/ 117558 w 526666"/>
                    <a:gd name="connsiteY81" fmla="*/ 167602 h 544106"/>
                    <a:gd name="connsiteX82" fmla="*/ 131664 w 526666"/>
                    <a:gd name="connsiteY82" fmla="*/ 158696 h 544106"/>
                    <a:gd name="connsiteX83" fmla="*/ 131664 w 526666"/>
                    <a:gd name="connsiteY83" fmla="*/ 159506 h 544106"/>
                    <a:gd name="connsiteX84" fmla="*/ 144990 w 526666"/>
                    <a:gd name="connsiteY84" fmla="*/ 138456 h 544106"/>
                    <a:gd name="connsiteX85" fmla="*/ 176336 w 526666"/>
                    <a:gd name="connsiteY85" fmla="*/ 116596 h 544106"/>
                    <a:gd name="connsiteX86" fmla="*/ 194367 w 526666"/>
                    <a:gd name="connsiteY86" fmla="*/ 119834 h 544106"/>
                    <a:gd name="connsiteX87" fmla="*/ 222580 w 526666"/>
                    <a:gd name="connsiteY87" fmla="*/ 102832 h 544106"/>
                    <a:gd name="connsiteX88" fmla="*/ 221009 w 526666"/>
                    <a:gd name="connsiteY88" fmla="*/ 95545 h 544106"/>
                    <a:gd name="connsiteX89" fmla="*/ 226495 w 526666"/>
                    <a:gd name="connsiteY89" fmla="*/ 78543 h 544106"/>
                    <a:gd name="connsiteX90" fmla="*/ 243745 w 526666"/>
                    <a:gd name="connsiteY90" fmla="*/ 70447 h 544106"/>
                    <a:gd name="connsiteX91" fmla="*/ 279006 w 526666"/>
                    <a:gd name="connsiteY91" fmla="*/ 31575 h 544106"/>
                    <a:gd name="connsiteX92" fmla="*/ 294685 w 526666"/>
                    <a:gd name="connsiteY92" fmla="*/ 21860 h 544106"/>
                    <a:gd name="connsiteX93" fmla="*/ 314277 w 526666"/>
                    <a:gd name="connsiteY93" fmla="*/ 22670 h 544106"/>
                    <a:gd name="connsiteX94" fmla="*/ 337004 w 526666"/>
                    <a:gd name="connsiteY94" fmla="*/ 17812 h 544106"/>
                    <a:gd name="connsiteX95" fmla="*/ 340138 w 526666"/>
                    <a:gd name="connsiteY95" fmla="*/ 6477 h 544106"/>
                    <a:gd name="connsiteX96" fmla="*/ 344062 w 526666"/>
                    <a:gd name="connsiteY96" fmla="*/ 0 h 544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</a:cxnLst>
                  <a:rect l="l" t="t" r="r" b="b"/>
                  <a:pathLst>
                    <a:path w="526666" h="544106">
                      <a:moveTo>
                        <a:pt x="344062" y="0"/>
                      </a:moveTo>
                      <a:lnTo>
                        <a:pt x="365217" y="15383"/>
                      </a:lnTo>
                      <a:lnTo>
                        <a:pt x="378543" y="14573"/>
                      </a:lnTo>
                      <a:lnTo>
                        <a:pt x="389515" y="14573"/>
                      </a:lnTo>
                      <a:lnTo>
                        <a:pt x="401269" y="23479"/>
                      </a:lnTo>
                      <a:lnTo>
                        <a:pt x="416947" y="13764"/>
                      </a:lnTo>
                      <a:lnTo>
                        <a:pt x="430273" y="17812"/>
                      </a:lnTo>
                      <a:lnTo>
                        <a:pt x="460048" y="27527"/>
                      </a:lnTo>
                      <a:lnTo>
                        <a:pt x="479650" y="20241"/>
                      </a:lnTo>
                      <a:lnTo>
                        <a:pt x="483565" y="15383"/>
                      </a:lnTo>
                      <a:lnTo>
                        <a:pt x="510216" y="23479"/>
                      </a:lnTo>
                      <a:lnTo>
                        <a:pt x="522751" y="142504"/>
                      </a:lnTo>
                      <a:lnTo>
                        <a:pt x="522751" y="143313"/>
                      </a:lnTo>
                      <a:lnTo>
                        <a:pt x="526666" y="182185"/>
                      </a:lnTo>
                      <a:lnTo>
                        <a:pt x="523532" y="201616"/>
                      </a:lnTo>
                      <a:lnTo>
                        <a:pt x="509426" y="215379"/>
                      </a:lnTo>
                      <a:lnTo>
                        <a:pt x="509426" y="220237"/>
                      </a:lnTo>
                      <a:lnTo>
                        <a:pt x="467887" y="249384"/>
                      </a:lnTo>
                      <a:lnTo>
                        <a:pt x="467887" y="259099"/>
                      </a:lnTo>
                      <a:lnTo>
                        <a:pt x="456133" y="277720"/>
                      </a:lnTo>
                      <a:lnTo>
                        <a:pt x="462401" y="293913"/>
                      </a:lnTo>
                      <a:lnTo>
                        <a:pt x="446732" y="319830"/>
                      </a:lnTo>
                      <a:lnTo>
                        <a:pt x="454571" y="337642"/>
                      </a:lnTo>
                      <a:lnTo>
                        <a:pt x="451428" y="344929"/>
                      </a:lnTo>
                      <a:lnTo>
                        <a:pt x="456915" y="348977"/>
                      </a:lnTo>
                      <a:lnTo>
                        <a:pt x="456133" y="357883"/>
                      </a:lnTo>
                      <a:lnTo>
                        <a:pt x="446732" y="364360"/>
                      </a:lnTo>
                      <a:lnTo>
                        <a:pt x="447513" y="387029"/>
                      </a:lnTo>
                      <a:lnTo>
                        <a:pt x="434187" y="404841"/>
                      </a:lnTo>
                      <a:lnTo>
                        <a:pt x="399707" y="452618"/>
                      </a:lnTo>
                      <a:lnTo>
                        <a:pt x="380114" y="467192"/>
                      </a:lnTo>
                      <a:lnTo>
                        <a:pt x="351901" y="502815"/>
                      </a:lnTo>
                      <a:lnTo>
                        <a:pt x="351901" y="515769"/>
                      </a:lnTo>
                      <a:lnTo>
                        <a:pt x="319764" y="535200"/>
                      </a:lnTo>
                      <a:lnTo>
                        <a:pt x="311925" y="534391"/>
                      </a:lnTo>
                      <a:lnTo>
                        <a:pt x="304086" y="542487"/>
                      </a:lnTo>
                      <a:lnTo>
                        <a:pt x="260985" y="540058"/>
                      </a:lnTo>
                      <a:lnTo>
                        <a:pt x="257061" y="535200"/>
                      </a:lnTo>
                      <a:lnTo>
                        <a:pt x="249222" y="541677"/>
                      </a:lnTo>
                      <a:lnTo>
                        <a:pt x="229629" y="531152"/>
                      </a:lnTo>
                      <a:lnTo>
                        <a:pt x="222580" y="544106"/>
                      </a:lnTo>
                      <a:lnTo>
                        <a:pt x="210826" y="543297"/>
                      </a:lnTo>
                      <a:lnTo>
                        <a:pt x="197501" y="540058"/>
                      </a:lnTo>
                      <a:lnTo>
                        <a:pt x="193577" y="531962"/>
                      </a:lnTo>
                      <a:lnTo>
                        <a:pt x="176336" y="529533"/>
                      </a:lnTo>
                      <a:lnTo>
                        <a:pt x="173203" y="523056"/>
                      </a:lnTo>
                      <a:lnTo>
                        <a:pt x="163011" y="525485"/>
                      </a:lnTo>
                      <a:lnTo>
                        <a:pt x="166935" y="516579"/>
                      </a:lnTo>
                      <a:lnTo>
                        <a:pt x="153610" y="507673"/>
                      </a:lnTo>
                      <a:lnTo>
                        <a:pt x="152038" y="493909"/>
                      </a:lnTo>
                      <a:lnTo>
                        <a:pt x="144209" y="489861"/>
                      </a:lnTo>
                      <a:lnTo>
                        <a:pt x="142637" y="485004"/>
                      </a:lnTo>
                      <a:lnTo>
                        <a:pt x="138722" y="482575"/>
                      </a:lnTo>
                      <a:lnTo>
                        <a:pt x="96393" y="471240"/>
                      </a:lnTo>
                      <a:lnTo>
                        <a:pt x="74457" y="473669"/>
                      </a:lnTo>
                      <a:lnTo>
                        <a:pt x="56426" y="468811"/>
                      </a:lnTo>
                      <a:lnTo>
                        <a:pt x="34480" y="457476"/>
                      </a:lnTo>
                      <a:lnTo>
                        <a:pt x="37614" y="444522"/>
                      </a:lnTo>
                      <a:lnTo>
                        <a:pt x="33699" y="427511"/>
                      </a:lnTo>
                      <a:lnTo>
                        <a:pt x="24289" y="406460"/>
                      </a:lnTo>
                      <a:lnTo>
                        <a:pt x="16459" y="401603"/>
                      </a:lnTo>
                      <a:lnTo>
                        <a:pt x="16459" y="395935"/>
                      </a:lnTo>
                      <a:lnTo>
                        <a:pt x="12535" y="390268"/>
                      </a:lnTo>
                      <a:lnTo>
                        <a:pt x="0" y="350596"/>
                      </a:lnTo>
                      <a:lnTo>
                        <a:pt x="1562" y="332784"/>
                      </a:lnTo>
                      <a:lnTo>
                        <a:pt x="5487" y="325498"/>
                      </a:lnTo>
                      <a:lnTo>
                        <a:pt x="3134" y="310925"/>
                      </a:lnTo>
                      <a:lnTo>
                        <a:pt x="16459" y="297151"/>
                      </a:lnTo>
                      <a:lnTo>
                        <a:pt x="22727" y="296342"/>
                      </a:lnTo>
                      <a:lnTo>
                        <a:pt x="21155" y="293103"/>
                      </a:lnTo>
                      <a:lnTo>
                        <a:pt x="22727" y="280959"/>
                      </a:lnTo>
                      <a:lnTo>
                        <a:pt x="37614" y="279340"/>
                      </a:lnTo>
                      <a:lnTo>
                        <a:pt x="36052" y="264766"/>
                      </a:lnTo>
                      <a:lnTo>
                        <a:pt x="26641" y="252622"/>
                      </a:lnTo>
                      <a:lnTo>
                        <a:pt x="41538" y="236430"/>
                      </a:lnTo>
                      <a:lnTo>
                        <a:pt x="56426" y="219427"/>
                      </a:lnTo>
                      <a:lnTo>
                        <a:pt x="70533" y="216189"/>
                      </a:lnTo>
                      <a:lnTo>
                        <a:pt x="83077" y="208093"/>
                      </a:lnTo>
                      <a:lnTo>
                        <a:pt x="101098" y="215379"/>
                      </a:lnTo>
                      <a:lnTo>
                        <a:pt x="108156" y="207283"/>
                      </a:lnTo>
                      <a:lnTo>
                        <a:pt x="108156" y="190281"/>
                      </a:lnTo>
                      <a:lnTo>
                        <a:pt x="117558" y="167602"/>
                      </a:lnTo>
                      <a:lnTo>
                        <a:pt x="131664" y="158696"/>
                      </a:lnTo>
                      <a:lnTo>
                        <a:pt x="131664" y="159506"/>
                      </a:lnTo>
                      <a:lnTo>
                        <a:pt x="144990" y="138456"/>
                      </a:lnTo>
                      <a:lnTo>
                        <a:pt x="176336" y="116596"/>
                      </a:lnTo>
                      <a:lnTo>
                        <a:pt x="194367" y="119834"/>
                      </a:lnTo>
                      <a:lnTo>
                        <a:pt x="222580" y="102832"/>
                      </a:lnTo>
                      <a:lnTo>
                        <a:pt x="221009" y="95545"/>
                      </a:lnTo>
                      <a:lnTo>
                        <a:pt x="226495" y="78543"/>
                      </a:lnTo>
                      <a:lnTo>
                        <a:pt x="243745" y="70447"/>
                      </a:lnTo>
                      <a:lnTo>
                        <a:pt x="279006" y="31575"/>
                      </a:lnTo>
                      <a:lnTo>
                        <a:pt x="294685" y="21860"/>
                      </a:lnTo>
                      <a:lnTo>
                        <a:pt x="314277" y="22670"/>
                      </a:lnTo>
                      <a:lnTo>
                        <a:pt x="337004" y="17812"/>
                      </a:lnTo>
                      <a:lnTo>
                        <a:pt x="340138" y="6477"/>
                      </a:lnTo>
                      <a:lnTo>
                        <a:pt x="344062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71" name="Forma Livre: Forma 270">
                  <a:extLst>
                    <a:ext uri="{FF2B5EF4-FFF2-40B4-BE49-F238E27FC236}">
                      <a16:creationId xmlns:a16="http://schemas.microsoft.com/office/drawing/2014/main" id="{230DA025-AA86-E01D-7E91-A2BB11E684C9}"/>
                    </a:ext>
                  </a:extLst>
                </p:cNvPr>
                <p:cNvSpPr/>
                <p:nvPr/>
              </p:nvSpPr>
              <p:spPr>
                <a:xfrm>
                  <a:off x="5890437" y="2778295"/>
                  <a:ext cx="304085" cy="315772"/>
                </a:xfrm>
                <a:custGeom>
                  <a:avLst/>
                  <a:gdLst>
                    <a:gd name="connsiteX0" fmla="*/ 106585 w 304085"/>
                    <a:gd name="connsiteY0" fmla="*/ 40481 h 315772"/>
                    <a:gd name="connsiteX1" fmla="*/ 113643 w 304085"/>
                    <a:gd name="connsiteY1" fmla="*/ 46149 h 315772"/>
                    <a:gd name="connsiteX2" fmla="*/ 126959 w 304085"/>
                    <a:gd name="connsiteY2" fmla="*/ 32385 h 315772"/>
                    <a:gd name="connsiteX3" fmla="*/ 129311 w 304085"/>
                    <a:gd name="connsiteY3" fmla="*/ 20241 h 315772"/>
                    <a:gd name="connsiteX4" fmla="*/ 144209 w 304085"/>
                    <a:gd name="connsiteY4" fmla="*/ 26718 h 315772"/>
                    <a:gd name="connsiteX5" fmla="*/ 153610 w 304085"/>
                    <a:gd name="connsiteY5" fmla="*/ 23479 h 315772"/>
                    <a:gd name="connsiteX6" fmla="*/ 158315 w 304085"/>
                    <a:gd name="connsiteY6" fmla="*/ 35623 h 315772"/>
                    <a:gd name="connsiteX7" fmla="*/ 140056 w 304085"/>
                    <a:gd name="connsiteY7" fmla="*/ 89745 h 315772"/>
                    <a:gd name="connsiteX8" fmla="*/ 102432 w 304085"/>
                    <a:gd name="connsiteY8" fmla="*/ 138322 h 315772"/>
                    <a:gd name="connsiteX9" fmla="*/ 100089 w 304085"/>
                    <a:gd name="connsiteY9" fmla="*/ 140760 h 315772"/>
                    <a:gd name="connsiteX10" fmla="*/ 106356 w 304085"/>
                    <a:gd name="connsiteY10" fmla="*/ 141570 h 315772"/>
                    <a:gd name="connsiteX11" fmla="*/ 115757 w 304085"/>
                    <a:gd name="connsiteY11" fmla="*/ 145618 h 315772"/>
                    <a:gd name="connsiteX12" fmla="*/ 125168 w 304085"/>
                    <a:gd name="connsiteY12" fmla="*/ 165859 h 315772"/>
                    <a:gd name="connsiteX13" fmla="*/ 163573 w 304085"/>
                    <a:gd name="connsiteY13" fmla="*/ 178813 h 315772"/>
                    <a:gd name="connsiteX14" fmla="*/ 163573 w 304085"/>
                    <a:gd name="connsiteY14" fmla="*/ 180432 h 315772"/>
                    <a:gd name="connsiteX15" fmla="*/ 169659 w 304085"/>
                    <a:gd name="connsiteY15" fmla="*/ 224485 h 315772"/>
                    <a:gd name="connsiteX16" fmla="*/ 202273 w 304085"/>
                    <a:gd name="connsiteY16" fmla="*/ 239811 h 315772"/>
                    <a:gd name="connsiteX17" fmla="*/ 262547 w 304085"/>
                    <a:gd name="connsiteY17" fmla="*/ 237230 h 315772"/>
                    <a:gd name="connsiteX18" fmla="*/ 304086 w 304085"/>
                    <a:gd name="connsiteY18" fmla="*/ 226705 h 315772"/>
                    <a:gd name="connsiteX19" fmla="*/ 300952 w 304085"/>
                    <a:gd name="connsiteY19" fmla="*/ 238039 h 315772"/>
                    <a:gd name="connsiteX20" fmla="*/ 278225 w 304085"/>
                    <a:gd name="connsiteY20" fmla="*/ 242897 h 315772"/>
                    <a:gd name="connsiteX21" fmla="*/ 258632 w 304085"/>
                    <a:gd name="connsiteY21" fmla="*/ 242087 h 315772"/>
                    <a:gd name="connsiteX22" fmla="*/ 242954 w 304085"/>
                    <a:gd name="connsiteY22" fmla="*/ 251803 h 315772"/>
                    <a:gd name="connsiteX23" fmla="*/ 207693 w 304085"/>
                    <a:gd name="connsiteY23" fmla="*/ 290674 h 315772"/>
                    <a:gd name="connsiteX24" fmla="*/ 190443 w 304085"/>
                    <a:gd name="connsiteY24" fmla="*/ 298771 h 315772"/>
                    <a:gd name="connsiteX25" fmla="*/ 184956 w 304085"/>
                    <a:gd name="connsiteY25" fmla="*/ 315773 h 315772"/>
                    <a:gd name="connsiteX26" fmla="*/ 138722 w 304085"/>
                    <a:gd name="connsiteY26" fmla="*/ 260709 h 315772"/>
                    <a:gd name="connsiteX27" fmla="*/ 138722 w 304085"/>
                    <a:gd name="connsiteY27" fmla="*/ 259089 h 315772"/>
                    <a:gd name="connsiteX28" fmla="*/ 93259 w 304085"/>
                    <a:gd name="connsiteY28" fmla="*/ 205654 h 315772"/>
                    <a:gd name="connsiteX29" fmla="*/ 70533 w 304085"/>
                    <a:gd name="connsiteY29" fmla="*/ 157077 h 315772"/>
                    <a:gd name="connsiteX30" fmla="*/ 68180 w 304085"/>
                    <a:gd name="connsiteY30" fmla="*/ 152219 h 315772"/>
                    <a:gd name="connsiteX31" fmla="*/ 33699 w 304085"/>
                    <a:gd name="connsiteY31" fmla="*/ 77724 h 315772"/>
                    <a:gd name="connsiteX32" fmla="*/ 24289 w 304085"/>
                    <a:gd name="connsiteY32" fmla="*/ 56674 h 315772"/>
                    <a:gd name="connsiteX33" fmla="*/ 20374 w 304085"/>
                    <a:gd name="connsiteY33" fmla="*/ 55055 h 315772"/>
                    <a:gd name="connsiteX34" fmla="*/ 13316 w 304085"/>
                    <a:gd name="connsiteY34" fmla="*/ 43720 h 315772"/>
                    <a:gd name="connsiteX35" fmla="*/ 11754 w 304085"/>
                    <a:gd name="connsiteY35" fmla="*/ 44529 h 315772"/>
                    <a:gd name="connsiteX36" fmla="*/ 3915 w 304085"/>
                    <a:gd name="connsiteY36" fmla="*/ 42101 h 315772"/>
                    <a:gd name="connsiteX37" fmla="*/ 0 w 304085"/>
                    <a:gd name="connsiteY37" fmla="*/ 32385 h 315772"/>
                    <a:gd name="connsiteX38" fmla="*/ 5486 w 304085"/>
                    <a:gd name="connsiteY38" fmla="*/ 1619 h 315772"/>
                    <a:gd name="connsiteX39" fmla="*/ 10973 w 304085"/>
                    <a:gd name="connsiteY39" fmla="*/ 2429 h 315772"/>
                    <a:gd name="connsiteX40" fmla="*/ 50940 w 304085"/>
                    <a:gd name="connsiteY40" fmla="*/ 0 h 315772"/>
                    <a:gd name="connsiteX41" fmla="*/ 64265 w 304085"/>
                    <a:gd name="connsiteY41" fmla="*/ 5667 h 315772"/>
                    <a:gd name="connsiteX42" fmla="*/ 83858 w 304085"/>
                    <a:gd name="connsiteY42" fmla="*/ 17812 h 315772"/>
                    <a:gd name="connsiteX43" fmla="*/ 98746 w 304085"/>
                    <a:gd name="connsiteY43" fmla="*/ 25098 h 315772"/>
                    <a:gd name="connsiteX44" fmla="*/ 100317 w 304085"/>
                    <a:gd name="connsiteY44" fmla="*/ 25098 h 315772"/>
                    <a:gd name="connsiteX45" fmla="*/ 108156 w 304085"/>
                    <a:gd name="connsiteY45" fmla="*/ 28337 h 315772"/>
                    <a:gd name="connsiteX46" fmla="*/ 106585 w 304085"/>
                    <a:gd name="connsiteY46" fmla="*/ 40481 h 315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304085" h="315772">
                      <a:moveTo>
                        <a:pt x="106585" y="40481"/>
                      </a:moveTo>
                      <a:lnTo>
                        <a:pt x="113643" y="46149"/>
                      </a:lnTo>
                      <a:lnTo>
                        <a:pt x="126959" y="32385"/>
                      </a:lnTo>
                      <a:lnTo>
                        <a:pt x="129311" y="20241"/>
                      </a:lnTo>
                      <a:lnTo>
                        <a:pt x="144209" y="26718"/>
                      </a:lnTo>
                      <a:lnTo>
                        <a:pt x="153610" y="23479"/>
                      </a:lnTo>
                      <a:lnTo>
                        <a:pt x="158315" y="35623"/>
                      </a:lnTo>
                      <a:lnTo>
                        <a:pt x="140056" y="89745"/>
                      </a:lnTo>
                      <a:lnTo>
                        <a:pt x="102432" y="138322"/>
                      </a:lnTo>
                      <a:lnTo>
                        <a:pt x="100089" y="140760"/>
                      </a:lnTo>
                      <a:lnTo>
                        <a:pt x="106356" y="141570"/>
                      </a:lnTo>
                      <a:lnTo>
                        <a:pt x="115757" y="145618"/>
                      </a:lnTo>
                      <a:lnTo>
                        <a:pt x="125168" y="165859"/>
                      </a:lnTo>
                      <a:lnTo>
                        <a:pt x="163573" y="178813"/>
                      </a:lnTo>
                      <a:lnTo>
                        <a:pt x="163573" y="180432"/>
                      </a:lnTo>
                      <a:lnTo>
                        <a:pt x="169659" y="224485"/>
                      </a:lnTo>
                      <a:lnTo>
                        <a:pt x="202273" y="239811"/>
                      </a:lnTo>
                      <a:lnTo>
                        <a:pt x="262547" y="237230"/>
                      </a:lnTo>
                      <a:lnTo>
                        <a:pt x="304086" y="226705"/>
                      </a:lnTo>
                      <a:lnTo>
                        <a:pt x="300952" y="238039"/>
                      </a:lnTo>
                      <a:lnTo>
                        <a:pt x="278225" y="242897"/>
                      </a:lnTo>
                      <a:lnTo>
                        <a:pt x="258632" y="242087"/>
                      </a:lnTo>
                      <a:lnTo>
                        <a:pt x="242954" y="251803"/>
                      </a:lnTo>
                      <a:lnTo>
                        <a:pt x="207693" y="290674"/>
                      </a:lnTo>
                      <a:lnTo>
                        <a:pt x="190443" y="298771"/>
                      </a:lnTo>
                      <a:lnTo>
                        <a:pt x="184956" y="315773"/>
                      </a:lnTo>
                      <a:lnTo>
                        <a:pt x="138722" y="260709"/>
                      </a:lnTo>
                      <a:lnTo>
                        <a:pt x="138722" y="259089"/>
                      </a:lnTo>
                      <a:lnTo>
                        <a:pt x="93259" y="205654"/>
                      </a:lnTo>
                      <a:lnTo>
                        <a:pt x="70533" y="157077"/>
                      </a:lnTo>
                      <a:lnTo>
                        <a:pt x="68180" y="152219"/>
                      </a:lnTo>
                      <a:lnTo>
                        <a:pt x="33699" y="77724"/>
                      </a:lnTo>
                      <a:lnTo>
                        <a:pt x="24289" y="56674"/>
                      </a:lnTo>
                      <a:lnTo>
                        <a:pt x="20374" y="55055"/>
                      </a:lnTo>
                      <a:lnTo>
                        <a:pt x="13316" y="43720"/>
                      </a:lnTo>
                      <a:lnTo>
                        <a:pt x="11754" y="44529"/>
                      </a:lnTo>
                      <a:lnTo>
                        <a:pt x="3915" y="42101"/>
                      </a:lnTo>
                      <a:lnTo>
                        <a:pt x="0" y="32385"/>
                      </a:lnTo>
                      <a:lnTo>
                        <a:pt x="5486" y="1619"/>
                      </a:lnTo>
                      <a:lnTo>
                        <a:pt x="10973" y="2429"/>
                      </a:lnTo>
                      <a:lnTo>
                        <a:pt x="50940" y="0"/>
                      </a:lnTo>
                      <a:lnTo>
                        <a:pt x="64265" y="5667"/>
                      </a:lnTo>
                      <a:lnTo>
                        <a:pt x="83858" y="17812"/>
                      </a:lnTo>
                      <a:lnTo>
                        <a:pt x="98746" y="25098"/>
                      </a:lnTo>
                      <a:lnTo>
                        <a:pt x="100317" y="25098"/>
                      </a:lnTo>
                      <a:lnTo>
                        <a:pt x="108156" y="28337"/>
                      </a:lnTo>
                      <a:lnTo>
                        <a:pt x="106585" y="40481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72" name="Forma Livre: Forma 271">
                  <a:extLst>
                    <a:ext uri="{FF2B5EF4-FFF2-40B4-BE49-F238E27FC236}">
                      <a16:creationId xmlns:a16="http://schemas.microsoft.com/office/drawing/2014/main" id="{32A064EB-9F49-5391-FC3C-219F4E93FF8E}"/>
                    </a:ext>
                  </a:extLst>
                </p:cNvPr>
                <p:cNvSpPr/>
                <p:nvPr/>
              </p:nvSpPr>
              <p:spPr>
                <a:xfrm>
                  <a:off x="4898999" y="3234143"/>
                  <a:ext cx="482783" cy="531152"/>
                </a:xfrm>
                <a:custGeom>
                  <a:avLst/>
                  <a:gdLst>
                    <a:gd name="connsiteX0" fmla="*/ 357388 w 482783"/>
                    <a:gd name="connsiteY0" fmla="*/ 94736 h 531152"/>
                    <a:gd name="connsiteX1" fmla="*/ 376980 w 482783"/>
                    <a:gd name="connsiteY1" fmla="*/ 102832 h 531152"/>
                    <a:gd name="connsiteX2" fmla="*/ 389525 w 482783"/>
                    <a:gd name="connsiteY2" fmla="*/ 100403 h 531152"/>
                    <a:gd name="connsiteX3" fmla="*/ 395792 w 482783"/>
                    <a:gd name="connsiteY3" fmla="*/ 103642 h 531152"/>
                    <a:gd name="connsiteX4" fmla="*/ 405193 w 482783"/>
                    <a:gd name="connsiteY4" fmla="*/ 96355 h 531152"/>
                    <a:gd name="connsiteX5" fmla="*/ 431844 w 482783"/>
                    <a:gd name="connsiteY5" fmla="*/ 93926 h 531152"/>
                    <a:gd name="connsiteX6" fmla="*/ 445170 w 482783"/>
                    <a:gd name="connsiteY6" fmla="*/ 85830 h 531152"/>
                    <a:gd name="connsiteX7" fmla="*/ 453009 w 482783"/>
                    <a:gd name="connsiteY7" fmla="*/ 87449 h 531152"/>
                    <a:gd name="connsiteX8" fmla="*/ 482784 w 482783"/>
                    <a:gd name="connsiteY8" fmla="*/ 73676 h 531152"/>
                    <a:gd name="connsiteX9" fmla="*/ 456924 w 482783"/>
                    <a:gd name="connsiteY9" fmla="*/ 184604 h 531152"/>
                    <a:gd name="connsiteX10" fmla="*/ 424005 w 482783"/>
                    <a:gd name="connsiteY10" fmla="*/ 327917 h 531152"/>
                    <a:gd name="connsiteX11" fmla="*/ 398926 w 482783"/>
                    <a:gd name="connsiteY11" fmla="*/ 433988 h 531152"/>
                    <a:gd name="connsiteX12" fmla="*/ 394221 w 482783"/>
                    <a:gd name="connsiteY12" fmla="*/ 452609 h 531152"/>
                    <a:gd name="connsiteX13" fmla="*/ 376199 w 482783"/>
                    <a:gd name="connsiteY13" fmla="*/ 531152 h 531152"/>
                    <a:gd name="connsiteX14" fmla="*/ 376199 w 482783"/>
                    <a:gd name="connsiteY14" fmla="*/ 531152 h 531152"/>
                    <a:gd name="connsiteX15" fmla="*/ 374628 w 482783"/>
                    <a:gd name="connsiteY15" fmla="*/ 525485 h 531152"/>
                    <a:gd name="connsiteX16" fmla="*/ 366798 w 482783"/>
                    <a:gd name="connsiteY16" fmla="*/ 521437 h 531152"/>
                    <a:gd name="connsiteX17" fmla="*/ 346415 w 482783"/>
                    <a:gd name="connsiteY17" fmla="*/ 519817 h 531152"/>
                    <a:gd name="connsiteX18" fmla="*/ 347986 w 482783"/>
                    <a:gd name="connsiteY18" fmla="*/ 514960 h 531152"/>
                    <a:gd name="connsiteX19" fmla="*/ 340147 w 482783"/>
                    <a:gd name="connsiteY19" fmla="*/ 511721 h 531152"/>
                    <a:gd name="connsiteX20" fmla="*/ 346415 w 482783"/>
                    <a:gd name="connsiteY20" fmla="*/ 505244 h 531152"/>
                    <a:gd name="connsiteX21" fmla="*/ 345634 w 482783"/>
                    <a:gd name="connsiteY21" fmla="*/ 501196 h 531152"/>
                    <a:gd name="connsiteX22" fmla="*/ 332308 w 482783"/>
                    <a:gd name="connsiteY22" fmla="*/ 504434 h 531152"/>
                    <a:gd name="connsiteX23" fmla="*/ 323688 w 482783"/>
                    <a:gd name="connsiteY23" fmla="*/ 496338 h 531152"/>
                    <a:gd name="connsiteX24" fmla="*/ 273529 w 482783"/>
                    <a:gd name="connsiteY24" fmla="*/ 484194 h 531152"/>
                    <a:gd name="connsiteX25" fmla="*/ 224152 w 482783"/>
                    <a:gd name="connsiteY25" fmla="*/ 466373 h 531152"/>
                    <a:gd name="connsiteX26" fmla="*/ 205340 w 482783"/>
                    <a:gd name="connsiteY26" fmla="*/ 468801 h 531152"/>
                    <a:gd name="connsiteX27" fmla="*/ 193586 w 482783"/>
                    <a:gd name="connsiteY27" fmla="*/ 460705 h 531152"/>
                    <a:gd name="connsiteX28" fmla="*/ 193586 w 482783"/>
                    <a:gd name="connsiteY28" fmla="*/ 451799 h 531152"/>
                    <a:gd name="connsiteX29" fmla="*/ 180261 w 482783"/>
                    <a:gd name="connsiteY29" fmla="*/ 438845 h 531152"/>
                    <a:gd name="connsiteX30" fmla="*/ 184185 w 482783"/>
                    <a:gd name="connsiteY30" fmla="*/ 430749 h 531152"/>
                    <a:gd name="connsiteX31" fmla="*/ 180261 w 482783"/>
                    <a:gd name="connsiteY31" fmla="*/ 413747 h 531152"/>
                    <a:gd name="connsiteX32" fmla="*/ 172431 w 482783"/>
                    <a:gd name="connsiteY32" fmla="*/ 404031 h 531152"/>
                    <a:gd name="connsiteX33" fmla="*/ 159886 w 482783"/>
                    <a:gd name="connsiteY33" fmla="*/ 400793 h 531152"/>
                    <a:gd name="connsiteX34" fmla="*/ 154400 w 482783"/>
                    <a:gd name="connsiteY34" fmla="*/ 392697 h 531152"/>
                    <a:gd name="connsiteX35" fmla="*/ 150485 w 482783"/>
                    <a:gd name="connsiteY35" fmla="*/ 383791 h 531152"/>
                    <a:gd name="connsiteX36" fmla="*/ 140293 w 482783"/>
                    <a:gd name="connsiteY36" fmla="*/ 382172 h 531152"/>
                    <a:gd name="connsiteX37" fmla="*/ 125406 w 482783"/>
                    <a:gd name="connsiteY37" fmla="*/ 371647 h 531152"/>
                    <a:gd name="connsiteX38" fmla="*/ 102670 w 482783"/>
                    <a:gd name="connsiteY38" fmla="*/ 374885 h 531152"/>
                    <a:gd name="connsiteX39" fmla="*/ 106594 w 482783"/>
                    <a:gd name="connsiteY39" fmla="*/ 361121 h 531152"/>
                    <a:gd name="connsiteX40" fmla="*/ 109728 w 482783"/>
                    <a:gd name="connsiteY40" fmla="*/ 356264 h 531152"/>
                    <a:gd name="connsiteX41" fmla="*/ 105813 w 482783"/>
                    <a:gd name="connsiteY41" fmla="*/ 354644 h 531152"/>
                    <a:gd name="connsiteX42" fmla="*/ 105813 w 482783"/>
                    <a:gd name="connsiteY42" fmla="*/ 333585 h 531152"/>
                    <a:gd name="connsiteX43" fmla="*/ 100327 w 482783"/>
                    <a:gd name="connsiteY43" fmla="*/ 331156 h 531152"/>
                    <a:gd name="connsiteX44" fmla="*/ 98755 w 482783"/>
                    <a:gd name="connsiteY44" fmla="*/ 337633 h 531152"/>
                    <a:gd name="connsiteX45" fmla="*/ 83077 w 482783"/>
                    <a:gd name="connsiteY45" fmla="*/ 319821 h 531152"/>
                    <a:gd name="connsiteX46" fmla="*/ 90916 w 482783"/>
                    <a:gd name="connsiteY46" fmla="*/ 289865 h 531152"/>
                    <a:gd name="connsiteX47" fmla="*/ 94840 w 482783"/>
                    <a:gd name="connsiteY47" fmla="*/ 282578 h 531152"/>
                    <a:gd name="connsiteX48" fmla="*/ 87001 w 482783"/>
                    <a:gd name="connsiteY48" fmla="*/ 276101 h 531152"/>
                    <a:gd name="connsiteX49" fmla="*/ 87001 w 482783"/>
                    <a:gd name="connsiteY49" fmla="*/ 273672 h 531152"/>
                    <a:gd name="connsiteX50" fmla="*/ 87001 w 482783"/>
                    <a:gd name="connsiteY50" fmla="*/ 274482 h 531152"/>
                    <a:gd name="connsiteX51" fmla="*/ 69761 w 482783"/>
                    <a:gd name="connsiteY51" fmla="*/ 246145 h 531152"/>
                    <a:gd name="connsiteX52" fmla="*/ 54864 w 482783"/>
                    <a:gd name="connsiteY52" fmla="*/ 238859 h 531152"/>
                    <a:gd name="connsiteX53" fmla="*/ 57217 w 482783"/>
                    <a:gd name="connsiteY53" fmla="*/ 228333 h 531152"/>
                    <a:gd name="connsiteX54" fmla="*/ 47815 w 482783"/>
                    <a:gd name="connsiteY54" fmla="*/ 221047 h 531152"/>
                    <a:gd name="connsiteX55" fmla="*/ 50949 w 482783"/>
                    <a:gd name="connsiteY55" fmla="*/ 212131 h 531152"/>
                    <a:gd name="connsiteX56" fmla="*/ 43891 w 482783"/>
                    <a:gd name="connsiteY56" fmla="*/ 191891 h 531152"/>
                    <a:gd name="connsiteX57" fmla="*/ 33709 w 482783"/>
                    <a:gd name="connsiteY57" fmla="*/ 182985 h 531152"/>
                    <a:gd name="connsiteX58" fmla="*/ 32137 w 482783"/>
                    <a:gd name="connsiteY58" fmla="*/ 163554 h 531152"/>
                    <a:gd name="connsiteX59" fmla="*/ 30566 w 482783"/>
                    <a:gd name="connsiteY59" fmla="*/ 157886 h 531152"/>
                    <a:gd name="connsiteX60" fmla="*/ 0 w 482783"/>
                    <a:gd name="connsiteY60" fmla="*/ 131169 h 531152"/>
                    <a:gd name="connsiteX61" fmla="*/ 24298 w 482783"/>
                    <a:gd name="connsiteY61" fmla="*/ 107690 h 531152"/>
                    <a:gd name="connsiteX62" fmla="*/ 66618 w 482783"/>
                    <a:gd name="connsiteY62" fmla="*/ 77734 h 531152"/>
                    <a:gd name="connsiteX63" fmla="*/ 72104 w 482783"/>
                    <a:gd name="connsiteY63" fmla="*/ 69628 h 531152"/>
                    <a:gd name="connsiteX64" fmla="*/ 81515 w 482783"/>
                    <a:gd name="connsiteY64" fmla="*/ 69628 h 531152"/>
                    <a:gd name="connsiteX65" fmla="*/ 96402 w 482783"/>
                    <a:gd name="connsiteY65" fmla="*/ 53435 h 531152"/>
                    <a:gd name="connsiteX66" fmla="*/ 98755 w 482783"/>
                    <a:gd name="connsiteY66" fmla="*/ 43720 h 531152"/>
                    <a:gd name="connsiteX67" fmla="*/ 125406 w 482783"/>
                    <a:gd name="connsiteY67" fmla="*/ 13764 h 531152"/>
                    <a:gd name="connsiteX68" fmla="*/ 132454 w 482783"/>
                    <a:gd name="connsiteY68" fmla="*/ 0 h 531152"/>
                    <a:gd name="connsiteX69" fmla="*/ 216313 w 482783"/>
                    <a:gd name="connsiteY69" fmla="*/ 12144 h 531152"/>
                    <a:gd name="connsiteX70" fmla="*/ 217103 w 482783"/>
                    <a:gd name="connsiteY70" fmla="*/ 10525 h 531152"/>
                    <a:gd name="connsiteX71" fmla="*/ 229638 w 482783"/>
                    <a:gd name="connsiteY71" fmla="*/ 14573 h 531152"/>
                    <a:gd name="connsiteX72" fmla="*/ 239830 w 482783"/>
                    <a:gd name="connsiteY72" fmla="*/ 21050 h 531152"/>
                    <a:gd name="connsiteX73" fmla="*/ 256289 w 482783"/>
                    <a:gd name="connsiteY73" fmla="*/ 31575 h 531152"/>
                    <a:gd name="connsiteX74" fmla="*/ 279797 w 482783"/>
                    <a:gd name="connsiteY74" fmla="*/ 38052 h 531152"/>
                    <a:gd name="connsiteX75" fmla="*/ 285283 w 482783"/>
                    <a:gd name="connsiteY75" fmla="*/ 45339 h 531152"/>
                    <a:gd name="connsiteX76" fmla="*/ 308010 w 482783"/>
                    <a:gd name="connsiteY76" fmla="*/ 55864 h 531152"/>
                    <a:gd name="connsiteX77" fmla="*/ 311934 w 482783"/>
                    <a:gd name="connsiteY77" fmla="*/ 62341 h 531152"/>
                    <a:gd name="connsiteX78" fmla="*/ 345634 w 482783"/>
                    <a:gd name="connsiteY78" fmla="*/ 74486 h 531152"/>
                    <a:gd name="connsiteX79" fmla="*/ 357388 w 482783"/>
                    <a:gd name="connsiteY79" fmla="*/ 94736 h 53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482783" h="531152">
                      <a:moveTo>
                        <a:pt x="357388" y="94736"/>
                      </a:moveTo>
                      <a:lnTo>
                        <a:pt x="376980" y="102832"/>
                      </a:lnTo>
                      <a:lnTo>
                        <a:pt x="389525" y="100403"/>
                      </a:lnTo>
                      <a:lnTo>
                        <a:pt x="395792" y="103642"/>
                      </a:lnTo>
                      <a:lnTo>
                        <a:pt x="405193" y="96355"/>
                      </a:lnTo>
                      <a:lnTo>
                        <a:pt x="431844" y="93926"/>
                      </a:lnTo>
                      <a:lnTo>
                        <a:pt x="445170" y="85830"/>
                      </a:lnTo>
                      <a:lnTo>
                        <a:pt x="453009" y="87449"/>
                      </a:lnTo>
                      <a:lnTo>
                        <a:pt x="482784" y="73676"/>
                      </a:lnTo>
                      <a:lnTo>
                        <a:pt x="456924" y="184604"/>
                      </a:lnTo>
                      <a:lnTo>
                        <a:pt x="424005" y="327917"/>
                      </a:lnTo>
                      <a:lnTo>
                        <a:pt x="398926" y="433988"/>
                      </a:lnTo>
                      <a:lnTo>
                        <a:pt x="394221" y="452609"/>
                      </a:lnTo>
                      <a:lnTo>
                        <a:pt x="376199" y="531152"/>
                      </a:lnTo>
                      <a:lnTo>
                        <a:pt x="376199" y="531152"/>
                      </a:lnTo>
                      <a:lnTo>
                        <a:pt x="374628" y="525485"/>
                      </a:lnTo>
                      <a:lnTo>
                        <a:pt x="366798" y="521437"/>
                      </a:lnTo>
                      <a:lnTo>
                        <a:pt x="346415" y="519817"/>
                      </a:lnTo>
                      <a:lnTo>
                        <a:pt x="347986" y="514960"/>
                      </a:lnTo>
                      <a:lnTo>
                        <a:pt x="340147" y="511721"/>
                      </a:lnTo>
                      <a:lnTo>
                        <a:pt x="346415" y="505244"/>
                      </a:lnTo>
                      <a:lnTo>
                        <a:pt x="345634" y="501196"/>
                      </a:lnTo>
                      <a:lnTo>
                        <a:pt x="332308" y="504434"/>
                      </a:lnTo>
                      <a:lnTo>
                        <a:pt x="323688" y="496338"/>
                      </a:lnTo>
                      <a:lnTo>
                        <a:pt x="273529" y="484194"/>
                      </a:lnTo>
                      <a:lnTo>
                        <a:pt x="224152" y="466373"/>
                      </a:lnTo>
                      <a:lnTo>
                        <a:pt x="205340" y="468801"/>
                      </a:lnTo>
                      <a:lnTo>
                        <a:pt x="193586" y="460705"/>
                      </a:lnTo>
                      <a:lnTo>
                        <a:pt x="193586" y="451799"/>
                      </a:lnTo>
                      <a:lnTo>
                        <a:pt x="180261" y="438845"/>
                      </a:lnTo>
                      <a:lnTo>
                        <a:pt x="184185" y="430749"/>
                      </a:lnTo>
                      <a:lnTo>
                        <a:pt x="180261" y="413747"/>
                      </a:lnTo>
                      <a:lnTo>
                        <a:pt x="172431" y="404031"/>
                      </a:lnTo>
                      <a:lnTo>
                        <a:pt x="159886" y="400793"/>
                      </a:lnTo>
                      <a:lnTo>
                        <a:pt x="154400" y="392697"/>
                      </a:lnTo>
                      <a:lnTo>
                        <a:pt x="150485" y="383791"/>
                      </a:lnTo>
                      <a:lnTo>
                        <a:pt x="140293" y="382172"/>
                      </a:lnTo>
                      <a:lnTo>
                        <a:pt x="125406" y="371647"/>
                      </a:lnTo>
                      <a:lnTo>
                        <a:pt x="102670" y="374885"/>
                      </a:lnTo>
                      <a:lnTo>
                        <a:pt x="106594" y="361121"/>
                      </a:lnTo>
                      <a:lnTo>
                        <a:pt x="109728" y="356264"/>
                      </a:lnTo>
                      <a:lnTo>
                        <a:pt x="105813" y="354644"/>
                      </a:lnTo>
                      <a:lnTo>
                        <a:pt x="105813" y="333585"/>
                      </a:lnTo>
                      <a:lnTo>
                        <a:pt x="100327" y="331156"/>
                      </a:lnTo>
                      <a:lnTo>
                        <a:pt x="98755" y="337633"/>
                      </a:lnTo>
                      <a:lnTo>
                        <a:pt x="83077" y="319821"/>
                      </a:lnTo>
                      <a:lnTo>
                        <a:pt x="90916" y="289865"/>
                      </a:lnTo>
                      <a:lnTo>
                        <a:pt x="94840" y="282578"/>
                      </a:lnTo>
                      <a:lnTo>
                        <a:pt x="87001" y="276101"/>
                      </a:lnTo>
                      <a:lnTo>
                        <a:pt x="87001" y="273672"/>
                      </a:lnTo>
                      <a:lnTo>
                        <a:pt x="87001" y="274482"/>
                      </a:lnTo>
                      <a:lnTo>
                        <a:pt x="69761" y="246145"/>
                      </a:lnTo>
                      <a:lnTo>
                        <a:pt x="54864" y="238859"/>
                      </a:lnTo>
                      <a:lnTo>
                        <a:pt x="57217" y="228333"/>
                      </a:lnTo>
                      <a:lnTo>
                        <a:pt x="47815" y="221047"/>
                      </a:lnTo>
                      <a:lnTo>
                        <a:pt x="50949" y="212131"/>
                      </a:lnTo>
                      <a:lnTo>
                        <a:pt x="43891" y="191891"/>
                      </a:lnTo>
                      <a:lnTo>
                        <a:pt x="33709" y="182985"/>
                      </a:lnTo>
                      <a:lnTo>
                        <a:pt x="32137" y="163554"/>
                      </a:lnTo>
                      <a:lnTo>
                        <a:pt x="30566" y="157886"/>
                      </a:lnTo>
                      <a:lnTo>
                        <a:pt x="0" y="131169"/>
                      </a:lnTo>
                      <a:lnTo>
                        <a:pt x="24298" y="107690"/>
                      </a:lnTo>
                      <a:lnTo>
                        <a:pt x="66618" y="77734"/>
                      </a:lnTo>
                      <a:lnTo>
                        <a:pt x="72104" y="69628"/>
                      </a:lnTo>
                      <a:lnTo>
                        <a:pt x="81515" y="69628"/>
                      </a:lnTo>
                      <a:lnTo>
                        <a:pt x="96402" y="53435"/>
                      </a:lnTo>
                      <a:lnTo>
                        <a:pt x="98755" y="43720"/>
                      </a:lnTo>
                      <a:lnTo>
                        <a:pt x="125406" y="13764"/>
                      </a:lnTo>
                      <a:lnTo>
                        <a:pt x="132454" y="0"/>
                      </a:lnTo>
                      <a:lnTo>
                        <a:pt x="216313" y="12144"/>
                      </a:lnTo>
                      <a:lnTo>
                        <a:pt x="217103" y="10525"/>
                      </a:lnTo>
                      <a:lnTo>
                        <a:pt x="229638" y="14573"/>
                      </a:lnTo>
                      <a:lnTo>
                        <a:pt x="239830" y="21050"/>
                      </a:lnTo>
                      <a:lnTo>
                        <a:pt x="256289" y="31575"/>
                      </a:lnTo>
                      <a:lnTo>
                        <a:pt x="279797" y="38052"/>
                      </a:lnTo>
                      <a:lnTo>
                        <a:pt x="285283" y="45339"/>
                      </a:lnTo>
                      <a:lnTo>
                        <a:pt x="308010" y="55864"/>
                      </a:lnTo>
                      <a:lnTo>
                        <a:pt x="311934" y="62341"/>
                      </a:lnTo>
                      <a:lnTo>
                        <a:pt x="345634" y="74486"/>
                      </a:lnTo>
                      <a:lnTo>
                        <a:pt x="357388" y="9473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73" name="Forma Livre: Forma 272">
                  <a:extLst>
                    <a:ext uri="{FF2B5EF4-FFF2-40B4-BE49-F238E27FC236}">
                      <a16:creationId xmlns:a16="http://schemas.microsoft.com/office/drawing/2014/main" id="{C6E23BEE-0DDF-5752-629B-3142B8CE23CF}"/>
                    </a:ext>
                  </a:extLst>
                </p:cNvPr>
                <p:cNvSpPr/>
                <p:nvPr/>
              </p:nvSpPr>
              <p:spPr>
                <a:xfrm>
                  <a:off x="5990525" y="2588824"/>
                  <a:ext cx="533952" cy="437226"/>
                </a:xfrm>
                <a:custGeom>
                  <a:avLst/>
                  <a:gdLst>
                    <a:gd name="connsiteX0" fmla="*/ 244755 w 533952"/>
                    <a:gd name="connsiteY0" fmla="*/ 9715 h 437226"/>
                    <a:gd name="connsiteX1" fmla="*/ 265128 w 533952"/>
                    <a:gd name="connsiteY1" fmla="*/ 21050 h 437226"/>
                    <a:gd name="connsiteX2" fmla="*/ 280026 w 533952"/>
                    <a:gd name="connsiteY2" fmla="*/ 20241 h 437226"/>
                    <a:gd name="connsiteX3" fmla="*/ 283941 w 533952"/>
                    <a:gd name="connsiteY3" fmla="*/ 18621 h 437226"/>
                    <a:gd name="connsiteX4" fmla="*/ 291780 w 533952"/>
                    <a:gd name="connsiteY4" fmla="*/ 31575 h 437226"/>
                    <a:gd name="connsiteX5" fmla="*/ 298047 w 533952"/>
                    <a:gd name="connsiteY5" fmla="*/ 28337 h 437226"/>
                    <a:gd name="connsiteX6" fmla="*/ 303534 w 533952"/>
                    <a:gd name="connsiteY6" fmla="*/ 33195 h 437226"/>
                    <a:gd name="connsiteX7" fmla="*/ 323907 w 533952"/>
                    <a:gd name="connsiteY7" fmla="*/ 46968 h 437226"/>
                    <a:gd name="connsiteX8" fmla="*/ 326260 w 533952"/>
                    <a:gd name="connsiteY8" fmla="*/ 51016 h 437226"/>
                    <a:gd name="connsiteX9" fmla="*/ 339585 w 533952"/>
                    <a:gd name="connsiteY9" fmla="*/ 62351 h 437226"/>
                    <a:gd name="connsiteX10" fmla="*/ 338023 w 533952"/>
                    <a:gd name="connsiteY10" fmla="*/ 72066 h 437226"/>
                    <a:gd name="connsiteX11" fmla="*/ 337243 w 533952"/>
                    <a:gd name="connsiteY11" fmla="*/ 77733 h 437226"/>
                    <a:gd name="connsiteX12" fmla="*/ 347424 w 533952"/>
                    <a:gd name="connsiteY12" fmla="*/ 76924 h 437226"/>
                    <a:gd name="connsiteX13" fmla="*/ 348996 w 533952"/>
                    <a:gd name="connsiteY13" fmla="*/ 76924 h 437226"/>
                    <a:gd name="connsiteX14" fmla="*/ 462639 w 533952"/>
                    <a:gd name="connsiteY14" fmla="*/ 144123 h 437226"/>
                    <a:gd name="connsiteX15" fmla="*/ 464992 w 533952"/>
                    <a:gd name="connsiteY15" fmla="*/ 153029 h 437226"/>
                    <a:gd name="connsiteX16" fmla="*/ 482232 w 533952"/>
                    <a:gd name="connsiteY16" fmla="*/ 190281 h 437226"/>
                    <a:gd name="connsiteX17" fmla="*/ 503387 w 533952"/>
                    <a:gd name="connsiteY17" fmla="*/ 233191 h 437226"/>
                    <a:gd name="connsiteX18" fmla="*/ 533953 w 533952"/>
                    <a:gd name="connsiteY18" fmla="*/ 299580 h 437226"/>
                    <a:gd name="connsiteX19" fmla="*/ 524551 w 533952"/>
                    <a:gd name="connsiteY19" fmla="*/ 304438 h 437226"/>
                    <a:gd name="connsiteX20" fmla="*/ 519846 w 533952"/>
                    <a:gd name="connsiteY20" fmla="*/ 317401 h 437226"/>
                    <a:gd name="connsiteX21" fmla="*/ 512797 w 533952"/>
                    <a:gd name="connsiteY21" fmla="*/ 328736 h 437226"/>
                    <a:gd name="connsiteX22" fmla="*/ 488499 w 533952"/>
                    <a:gd name="connsiteY22" fmla="*/ 342500 h 437226"/>
                    <a:gd name="connsiteX23" fmla="*/ 457153 w 533952"/>
                    <a:gd name="connsiteY23" fmla="*/ 352216 h 437226"/>
                    <a:gd name="connsiteX24" fmla="*/ 432854 w 533952"/>
                    <a:gd name="connsiteY24" fmla="*/ 345738 h 437226"/>
                    <a:gd name="connsiteX25" fmla="*/ 410128 w 533952"/>
                    <a:gd name="connsiteY25" fmla="*/ 365170 h 437226"/>
                    <a:gd name="connsiteX26" fmla="*/ 411690 w 533952"/>
                    <a:gd name="connsiteY26" fmla="*/ 377314 h 437226"/>
                    <a:gd name="connsiteX27" fmla="*/ 402289 w 533952"/>
                    <a:gd name="connsiteY27" fmla="*/ 378933 h 437226"/>
                    <a:gd name="connsiteX28" fmla="*/ 396802 w 533952"/>
                    <a:gd name="connsiteY28" fmla="*/ 387029 h 437226"/>
                    <a:gd name="connsiteX29" fmla="*/ 400717 w 533952"/>
                    <a:gd name="connsiteY29" fmla="*/ 399174 h 437226"/>
                    <a:gd name="connsiteX30" fmla="*/ 394449 w 533952"/>
                    <a:gd name="connsiteY30" fmla="*/ 406460 h 437226"/>
                    <a:gd name="connsiteX31" fmla="*/ 394449 w 533952"/>
                    <a:gd name="connsiteY31" fmla="*/ 416176 h 437226"/>
                    <a:gd name="connsiteX32" fmla="*/ 391316 w 533952"/>
                    <a:gd name="connsiteY32" fmla="*/ 420224 h 437226"/>
                    <a:gd name="connsiteX33" fmla="*/ 385048 w 533952"/>
                    <a:gd name="connsiteY33" fmla="*/ 434797 h 437226"/>
                    <a:gd name="connsiteX34" fmla="*/ 374075 w 533952"/>
                    <a:gd name="connsiteY34" fmla="*/ 433178 h 437226"/>
                    <a:gd name="connsiteX35" fmla="*/ 347424 w 533952"/>
                    <a:gd name="connsiteY35" fmla="*/ 425082 h 437226"/>
                    <a:gd name="connsiteX36" fmla="*/ 343510 w 533952"/>
                    <a:gd name="connsiteY36" fmla="*/ 429939 h 437226"/>
                    <a:gd name="connsiteX37" fmla="*/ 323917 w 533952"/>
                    <a:gd name="connsiteY37" fmla="*/ 437226 h 437226"/>
                    <a:gd name="connsiteX38" fmla="*/ 294132 w 533952"/>
                    <a:gd name="connsiteY38" fmla="*/ 427511 h 437226"/>
                    <a:gd name="connsiteX39" fmla="*/ 280806 w 533952"/>
                    <a:gd name="connsiteY39" fmla="*/ 423462 h 437226"/>
                    <a:gd name="connsiteX40" fmla="*/ 265138 w 533952"/>
                    <a:gd name="connsiteY40" fmla="*/ 433178 h 437226"/>
                    <a:gd name="connsiteX41" fmla="*/ 253375 w 533952"/>
                    <a:gd name="connsiteY41" fmla="*/ 424272 h 437226"/>
                    <a:gd name="connsiteX42" fmla="*/ 242402 w 533952"/>
                    <a:gd name="connsiteY42" fmla="*/ 424272 h 437226"/>
                    <a:gd name="connsiteX43" fmla="*/ 229086 w 533952"/>
                    <a:gd name="connsiteY43" fmla="*/ 425082 h 437226"/>
                    <a:gd name="connsiteX44" fmla="*/ 207921 w 533952"/>
                    <a:gd name="connsiteY44" fmla="*/ 409699 h 437226"/>
                    <a:gd name="connsiteX45" fmla="*/ 204006 w 533952"/>
                    <a:gd name="connsiteY45" fmla="*/ 416176 h 437226"/>
                    <a:gd name="connsiteX46" fmla="*/ 162468 w 533952"/>
                    <a:gd name="connsiteY46" fmla="*/ 426701 h 437226"/>
                    <a:gd name="connsiteX47" fmla="*/ 102184 w 533952"/>
                    <a:gd name="connsiteY47" fmla="*/ 429282 h 437226"/>
                    <a:gd name="connsiteX48" fmla="*/ 69571 w 533952"/>
                    <a:gd name="connsiteY48" fmla="*/ 413957 h 437226"/>
                    <a:gd name="connsiteX49" fmla="*/ 63484 w 533952"/>
                    <a:gd name="connsiteY49" fmla="*/ 369903 h 437226"/>
                    <a:gd name="connsiteX50" fmla="*/ 63484 w 533952"/>
                    <a:gd name="connsiteY50" fmla="*/ 368284 h 437226"/>
                    <a:gd name="connsiteX51" fmla="*/ 25079 w 533952"/>
                    <a:gd name="connsiteY51" fmla="*/ 355330 h 437226"/>
                    <a:gd name="connsiteX52" fmla="*/ 15678 w 533952"/>
                    <a:gd name="connsiteY52" fmla="*/ 335090 h 437226"/>
                    <a:gd name="connsiteX53" fmla="*/ 6268 w 533952"/>
                    <a:gd name="connsiteY53" fmla="*/ 331032 h 437226"/>
                    <a:gd name="connsiteX54" fmla="*/ 0 w 533952"/>
                    <a:gd name="connsiteY54" fmla="*/ 330222 h 437226"/>
                    <a:gd name="connsiteX55" fmla="*/ 2353 w 533952"/>
                    <a:gd name="connsiteY55" fmla="*/ 327793 h 437226"/>
                    <a:gd name="connsiteX56" fmla="*/ 39967 w 533952"/>
                    <a:gd name="connsiteY56" fmla="*/ 279216 h 437226"/>
                    <a:gd name="connsiteX57" fmla="*/ 58226 w 533952"/>
                    <a:gd name="connsiteY57" fmla="*/ 225095 h 437226"/>
                    <a:gd name="connsiteX58" fmla="*/ 53521 w 533952"/>
                    <a:gd name="connsiteY58" fmla="*/ 212950 h 437226"/>
                    <a:gd name="connsiteX59" fmla="*/ 61360 w 533952"/>
                    <a:gd name="connsiteY59" fmla="*/ 208093 h 437226"/>
                    <a:gd name="connsiteX60" fmla="*/ 89573 w 533952"/>
                    <a:gd name="connsiteY60" fmla="*/ 193519 h 437226"/>
                    <a:gd name="connsiteX61" fmla="*/ 84877 w 533952"/>
                    <a:gd name="connsiteY61" fmla="*/ 182175 h 437226"/>
                    <a:gd name="connsiteX62" fmla="*/ 105251 w 533952"/>
                    <a:gd name="connsiteY62" fmla="*/ 174079 h 437226"/>
                    <a:gd name="connsiteX63" fmla="*/ 105251 w 533952"/>
                    <a:gd name="connsiteY63" fmla="*/ 161935 h 437226"/>
                    <a:gd name="connsiteX64" fmla="*/ 113090 w 533952"/>
                    <a:gd name="connsiteY64" fmla="*/ 155458 h 437226"/>
                    <a:gd name="connsiteX65" fmla="*/ 122492 w 533952"/>
                    <a:gd name="connsiteY65" fmla="*/ 151409 h 437226"/>
                    <a:gd name="connsiteX66" fmla="*/ 124063 w 533952"/>
                    <a:gd name="connsiteY66" fmla="*/ 141694 h 437226"/>
                    <a:gd name="connsiteX67" fmla="*/ 117005 w 533952"/>
                    <a:gd name="connsiteY67" fmla="*/ 128740 h 437226"/>
                    <a:gd name="connsiteX68" fmla="*/ 110738 w 533952"/>
                    <a:gd name="connsiteY68" fmla="*/ 117405 h 437226"/>
                    <a:gd name="connsiteX69" fmla="*/ 111519 w 533952"/>
                    <a:gd name="connsiteY69" fmla="*/ 76924 h 437226"/>
                    <a:gd name="connsiteX70" fmla="*/ 110738 w 533952"/>
                    <a:gd name="connsiteY70" fmla="*/ 70447 h 437226"/>
                    <a:gd name="connsiteX71" fmla="*/ 105251 w 533952"/>
                    <a:gd name="connsiteY71" fmla="*/ 68018 h 437226"/>
                    <a:gd name="connsiteX72" fmla="*/ 93497 w 533952"/>
                    <a:gd name="connsiteY72" fmla="*/ 43720 h 437226"/>
                    <a:gd name="connsiteX73" fmla="*/ 95850 w 533952"/>
                    <a:gd name="connsiteY73" fmla="*/ 34004 h 437226"/>
                    <a:gd name="connsiteX74" fmla="*/ 122492 w 533952"/>
                    <a:gd name="connsiteY74" fmla="*/ 17002 h 437226"/>
                    <a:gd name="connsiteX75" fmla="*/ 135817 w 533952"/>
                    <a:gd name="connsiteY75" fmla="*/ 17002 h 437226"/>
                    <a:gd name="connsiteX76" fmla="*/ 146790 w 533952"/>
                    <a:gd name="connsiteY76" fmla="*/ 8096 h 437226"/>
                    <a:gd name="connsiteX77" fmla="*/ 160896 w 533952"/>
                    <a:gd name="connsiteY77" fmla="*/ 15383 h 437226"/>
                    <a:gd name="connsiteX78" fmla="*/ 167954 w 533952"/>
                    <a:gd name="connsiteY78" fmla="*/ 11335 h 437226"/>
                    <a:gd name="connsiteX79" fmla="*/ 170297 w 533952"/>
                    <a:gd name="connsiteY79" fmla="*/ 8906 h 437226"/>
                    <a:gd name="connsiteX80" fmla="*/ 178137 w 533952"/>
                    <a:gd name="connsiteY80" fmla="*/ 0 h 437226"/>
                    <a:gd name="connsiteX81" fmla="*/ 187547 w 533952"/>
                    <a:gd name="connsiteY81" fmla="*/ 7287 h 437226"/>
                    <a:gd name="connsiteX82" fmla="*/ 244755 w 533952"/>
                    <a:gd name="connsiteY82" fmla="*/ 9715 h 437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533952" h="437226">
                      <a:moveTo>
                        <a:pt x="244755" y="9715"/>
                      </a:moveTo>
                      <a:lnTo>
                        <a:pt x="265128" y="21050"/>
                      </a:lnTo>
                      <a:lnTo>
                        <a:pt x="280026" y="20241"/>
                      </a:lnTo>
                      <a:lnTo>
                        <a:pt x="283941" y="18621"/>
                      </a:lnTo>
                      <a:lnTo>
                        <a:pt x="291780" y="31575"/>
                      </a:lnTo>
                      <a:lnTo>
                        <a:pt x="298047" y="28337"/>
                      </a:lnTo>
                      <a:lnTo>
                        <a:pt x="303534" y="33195"/>
                      </a:lnTo>
                      <a:lnTo>
                        <a:pt x="323907" y="46968"/>
                      </a:lnTo>
                      <a:lnTo>
                        <a:pt x="326260" y="51016"/>
                      </a:lnTo>
                      <a:lnTo>
                        <a:pt x="339585" y="62351"/>
                      </a:lnTo>
                      <a:lnTo>
                        <a:pt x="338023" y="72066"/>
                      </a:lnTo>
                      <a:lnTo>
                        <a:pt x="337243" y="77733"/>
                      </a:lnTo>
                      <a:lnTo>
                        <a:pt x="347424" y="76924"/>
                      </a:lnTo>
                      <a:lnTo>
                        <a:pt x="348996" y="76924"/>
                      </a:lnTo>
                      <a:lnTo>
                        <a:pt x="462639" y="144123"/>
                      </a:lnTo>
                      <a:lnTo>
                        <a:pt x="464992" y="153029"/>
                      </a:lnTo>
                      <a:lnTo>
                        <a:pt x="482232" y="190281"/>
                      </a:lnTo>
                      <a:lnTo>
                        <a:pt x="503387" y="233191"/>
                      </a:lnTo>
                      <a:lnTo>
                        <a:pt x="533953" y="299580"/>
                      </a:lnTo>
                      <a:lnTo>
                        <a:pt x="524551" y="304438"/>
                      </a:lnTo>
                      <a:lnTo>
                        <a:pt x="519846" y="317401"/>
                      </a:lnTo>
                      <a:lnTo>
                        <a:pt x="512797" y="328736"/>
                      </a:lnTo>
                      <a:lnTo>
                        <a:pt x="488499" y="342500"/>
                      </a:lnTo>
                      <a:lnTo>
                        <a:pt x="457153" y="352216"/>
                      </a:lnTo>
                      <a:lnTo>
                        <a:pt x="432854" y="345738"/>
                      </a:lnTo>
                      <a:lnTo>
                        <a:pt x="410128" y="365170"/>
                      </a:lnTo>
                      <a:lnTo>
                        <a:pt x="411690" y="377314"/>
                      </a:lnTo>
                      <a:lnTo>
                        <a:pt x="402289" y="378933"/>
                      </a:lnTo>
                      <a:lnTo>
                        <a:pt x="396802" y="387029"/>
                      </a:lnTo>
                      <a:lnTo>
                        <a:pt x="400717" y="399174"/>
                      </a:lnTo>
                      <a:lnTo>
                        <a:pt x="394449" y="406460"/>
                      </a:lnTo>
                      <a:lnTo>
                        <a:pt x="394449" y="416176"/>
                      </a:lnTo>
                      <a:lnTo>
                        <a:pt x="391316" y="420224"/>
                      </a:lnTo>
                      <a:lnTo>
                        <a:pt x="385048" y="434797"/>
                      </a:lnTo>
                      <a:lnTo>
                        <a:pt x="374075" y="433178"/>
                      </a:lnTo>
                      <a:lnTo>
                        <a:pt x="347424" y="425082"/>
                      </a:lnTo>
                      <a:lnTo>
                        <a:pt x="343510" y="429939"/>
                      </a:lnTo>
                      <a:lnTo>
                        <a:pt x="323917" y="437226"/>
                      </a:lnTo>
                      <a:lnTo>
                        <a:pt x="294132" y="427511"/>
                      </a:lnTo>
                      <a:lnTo>
                        <a:pt x="280806" y="423462"/>
                      </a:lnTo>
                      <a:lnTo>
                        <a:pt x="265138" y="433178"/>
                      </a:lnTo>
                      <a:lnTo>
                        <a:pt x="253375" y="424272"/>
                      </a:lnTo>
                      <a:lnTo>
                        <a:pt x="242402" y="424272"/>
                      </a:lnTo>
                      <a:lnTo>
                        <a:pt x="229086" y="425082"/>
                      </a:lnTo>
                      <a:lnTo>
                        <a:pt x="207921" y="409699"/>
                      </a:lnTo>
                      <a:lnTo>
                        <a:pt x="204006" y="416176"/>
                      </a:lnTo>
                      <a:lnTo>
                        <a:pt x="162468" y="426701"/>
                      </a:lnTo>
                      <a:lnTo>
                        <a:pt x="102184" y="429282"/>
                      </a:lnTo>
                      <a:lnTo>
                        <a:pt x="69571" y="413957"/>
                      </a:lnTo>
                      <a:lnTo>
                        <a:pt x="63484" y="369903"/>
                      </a:lnTo>
                      <a:lnTo>
                        <a:pt x="63484" y="368284"/>
                      </a:lnTo>
                      <a:lnTo>
                        <a:pt x="25079" y="355330"/>
                      </a:lnTo>
                      <a:lnTo>
                        <a:pt x="15678" y="335090"/>
                      </a:lnTo>
                      <a:lnTo>
                        <a:pt x="6268" y="331032"/>
                      </a:lnTo>
                      <a:lnTo>
                        <a:pt x="0" y="330222"/>
                      </a:lnTo>
                      <a:lnTo>
                        <a:pt x="2353" y="327793"/>
                      </a:lnTo>
                      <a:lnTo>
                        <a:pt x="39967" y="279216"/>
                      </a:lnTo>
                      <a:lnTo>
                        <a:pt x="58226" y="225095"/>
                      </a:lnTo>
                      <a:lnTo>
                        <a:pt x="53521" y="212950"/>
                      </a:lnTo>
                      <a:lnTo>
                        <a:pt x="61360" y="208093"/>
                      </a:lnTo>
                      <a:lnTo>
                        <a:pt x="89573" y="193519"/>
                      </a:lnTo>
                      <a:lnTo>
                        <a:pt x="84877" y="182175"/>
                      </a:lnTo>
                      <a:lnTo>
                        <a:pt x="105251" y="174079"/>
                      </a:lnTo>
                      <a:lnTo>
                        <a:pt x="105251" y="161935"/>
                      </a:lnTo>
                      <a:lnTo>
                        <a:pt x="113090" y="155458"/>
                      </a:lnTo>
                      <a:lnTo>
                        <a:pt x="122492" y="151409"/>
                      </a:lnTo>
                      <a:lnTo>
                        <a:pt x="124063" y="141694"/>
                      </a:lnTo>
                      <a:lnTo>
                        <a:pt x="117005" y="128740"/>
                      </a:lnTo>
                      <a:lnTo>
                        <a:pt x="110738" y="117405"/>
                      </a:lnTo>
                      <a:lnTo>
                        <a:pt x="111519" y="76924"/>
                      </a:lnTo>
                      <a:lnTo>
                        <a:pt x="110738" y="70447"/>
                      </a:lnTo>
                      <a:lnTo>
                        <a:pt x="105251" y="68018"/>
                      </a:lnTo>
                      <a:lnTo>
                        <a:pt x="93497" y="43720"/>
                      </a:lnTo>
                      <a:lnTo>
                        <a:pt x="95850" y="34004"/>
                      </a:lnTo>
                      <a:lnTo>
                        <a:pt x="122492" y="17002"/>
                      </a:lnTo>
                      <a:lnTo>
                        <a:pt x="135817" y="17002"/>
                      </a:lnTo>
                      <a:lnTo>
                        <a:pt x="146790" y="8096"/>
                      </a:lnTo>
                      <a:lnTo>
                        <a:pt x="160896" y="15383"/>
                      </a:lnTo>
                      <a:lnTo>
                        <a:pt x="167954" y="11335"/>
                      </a:lnTo>
                      <a:lnTo>
                        <a:pt x="170297" y="8906"/>
                      </a:lnTo>
                      <a:lnTo>
                        <a:pt x="178137" y="0"/>
                      </a:lnTo>
                      <a:lnTo>
                        <a:pt x="187547" y="7287"/>
                      </a:lnTo>
                      <a:lnTo>
                        <a:pt x="244755" y="9715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74" name="Forma Livre: Forma 273">
                  <a:extLst>
                    <a:ext uri="{FF2B5EF4-FFF2-40B4-BE49-F238E27FC236}">
                      <a16:creationId xmlns:a16="http://schemas.microsoft.com/office/drawing/2014/main" id="{C68078F2-0893-C3FB-7D19-1DD968C0DCA1}"/>
                    </a:ext>
                  </a:extLst>
                </p:cNvPr>
                <p:cNvSpPr/>
                <p:nvPr/>
              </p:nvSpPr>
              <p:spPr>
                <a:xfrm>
                  <a:off x="5189664" y="3259241"/>
                  <a:ext cx="1188252" cy="1024466"/>
                </a:xfrm>
                <a:custGeom>
                  <a:avLst/>
                  <a:gdLst>
                    <a:gd name="connsiteX0" fmla="*/ 1188253 w 1188252"/>
                    <a:gd name="connsiteY0" fmla="*/ 163554 h 1024466"/>
                    <a:gd name="connsiteX1" fmla="*/ 1174147 w 1188252"/>
                    <a:gd name="connsiteY1" fmla="*/ 178127 h 1024466"/>
                    <a:gd name="connsiteX2" fmla="*/ 1144371 w 1188252"/>
                    <a:gd name="connsiteY2" fmla="*/ 186233 h 1024466"/>
                    <a:gd name="connsiteX3" fmla="*/ 1132608 w 1188252"/>
                    <a:gd name="connsiteY3" fmla="*/ 199187 h 1024466"/>
                    <a:gd name="connsiteX4" fmla="*/ 1105967 w 1188252"/>
                    <a:gd name="connsiteY4" fmla="*/ 210521 h 1024466"/>
                    <a:gd name="connsiteX5" fmla="*/ 1084802 w 1188252"/>
                    <a:gd name="connsiteY5" fmla="*/ 208093 h 1024466"/>
                    <a:gd name="connsiteX6" fmla="*/ 1064428 w 1188252"/>
                    <a:gd name="connsiteY6" fmla="*/ 191900 h 1024466"/>
                    <a:gd name="connsiteX7" fmla="*/ 1044835 w 1188252"/>
                    <a:gd name="connsiteY7" fmla="*/ 206473 h 1024466"/>
                    <a:gd name="connsiteX8" fmla="*/ 1016622 w 1188252"/>
                    <a:gd name="connsiteY8" fmla="*/ 242097 h 1024466"/>
                    <a:gd name="connsiteX9" fmla="*/ 1016622 w 1188252"/>
                    <a:gd name="connsiteY9" fmla="*/ 255051 h 1024466"/>
                    <a:gd name="connsiteX10" fmla="*/ 984485 w 1188252"/>
                    <a:gd name="connsiteY10" fmla="*/ 274482 h 1024466"/>
                    <a:gd name="connsiteX11" fmla="*/ 976646 w 1188252"/>
                    <a:gd name="connsiteY11" fmla="*/ 273672 h 1024466"/>
                    <a:gd name="connsiteX12" fmla="*/ 968807 w 1188252"/>
                    <a:gd name="connsiteY12" fmla="*/ 281769 h 1024466"/>
                    <a:gd name="connsiteX13" fmla="*/ 925706 w 1188252"/>
                    <a:gd name="connsiteY13" fmla="*/ 279340 h 1024466"/>
                    <a:gd name="connsiteX14" fmla="*/ 921782 w 1188252"/>
                    <a:gd name="connsiteY14" fmla="*/ 274482 h 1024466"/>
                    <a:gd name="connsiteX15" fmla="*/ 913943 w 1188252"/>
                    <a:gd name="connsiteY15" fmla="*/ 280959 h 1024466"/>
                    <a:gd name="connsiteX16" fmla="*/ 894350 w 1188252"/>
                    <a:gd name="connsiteY16" fmla="*/ 270434 h 1024466"/>
                    <a:gd name="connsiteX17" fmla="*/ 887301 w 1188252"/>
                    <a:gd name="connsiteY17" fmla="*/ 283388 h 1024466"/>
                    <a:gd name="connsiteX18" fmla="*/ 875547 w 1188252"/>
                    <a:gd name="connsiteY18" fmla="*/ 282578 h 1024466"/>
                    <a:gd name="connsiteX19" fmla="*/ 862222 w 1188252"/>
                    <a:gd name="connsiteY19" fmla="*/ 279340 h 1024466"/>
                    <a:gd name="connsiteX20" fmla="*/ 858298 w 1188252"/>
                    <a:gd name="connsiteY20" fmla="*/ 271243 h 1024466"/>
                    <a:gd name="connsiteX21" fmla="*/ 841057 w 1188252"/>
                    <a:gd name="connsiteY21" fmla="*/ 268815 h 1024466"/>
                    <a:gd name="connsiteX22" fmla="*/ 837924 w 1188252"/>
                    <a:gd name="connsiteY22" fmla="*/ 262337 h 1024466"/>
                    <a:gd name="connsiteX23" fmla="*/ 827732 w 1188252"/>
                    <a:gd name="connsiteY23" fmla="*/ 264766 h 1024466"/>
                    <a:gd name="connsiteX24" fmla="*/ 831656 w 1188252"/>
                    <a:gd name="connsiteY24" fmla="*/ 255861 h 1024466"/>
                    <a:gd name="connsiteX25" fmla="*/ 818331 w 1188252"/>
                    <a:gd name="connsiteY25" fmla="*/ 246955 h 1024466"/>
                    <a:gd name="connsiteX26" fmla="*/ 816759 w 1188252"/>
                    <a:gd name="connsiteY26" fmla="*/ 233191 h 1024466"/>
                    <a:gd name="connsiteX27" fmla="*/ 808930 w 1188252"/>
                    <a:gd name="connsiteY27" fmla="*/ 229143 h 1024466"/>
                    <a:gd name="connsiteX28" fmla="*/ 807358 w 1188252"/>
                    <a:gd name="connsiteY28" fmla="*/ 224285 h 1024466"/>
                    <a:gd name="connsiteX29" fmla="*/ 803443 w 1188252"/>
                    <a:gd name="connsiteY29" fmla="*/ 221856 h 1024466"/>
                    <a:gd name="connsiteX30" fmla="*/ 761114 w 1188252"/>
                    <a:gd name="connsiteY30" fmla="*/ 210521 h 1024466"/>
                    <a:gd name="connsiteX31" fmla="*/ 739178 w 1188252"/>
                    <a:gd name="connsiteY31" fmla="*/ 212950 h 1024466"/>
                    <a:gd name="connsiteX32" fmla="*/ 721147 w 1188252"/>
                    <a:gd name="connsiteY32" fmla="*/ 208093 h 1024466"/>
                    <a:gd name="connsiteX33" fmla="*/ 699201 w 1188252"/>
                    <a:gd name="connsiteY33" fmla="*/ 196758 h 1024466"/>
                    <a:gd name="connsiteX34" fmla="*/ 702335 w 1188252"/>
                    <a:gd name="connsiteY34" fmla="*/ 183804 h 1024466"/>
                    <a:gd name="connsiteX35" fmla="*/ 698420 w 1188252"/>
                    <a:gd name="connsiteY35" fmla="*/ 166792 h 1024466"/>
                    <a:gd name="connsiteX36" fmla="*/ 689010 w 1188252"/>
                    <a:gd name="connsiteY36" fmla="*/ 145742 h 1024466"/>
                    <a:gd name="connsiteX37" fmla="*/ 681180 w 1188252"/>
                    <a:gd name="connsiteY37" fmla="*/ 140884 h 1024466"/>
                    <a:gd name="connsiteX38" fmla="*/ 681180 w 1188252"/>
                    <a:gd name="connsiteY38" fmla="*/ 135217 h 1024466"/>
                    <a:gd name="connsiteX39" fmla="*/ 677256 w 1188252"/>
                    <a:gd name="connsiteY39" fmla="*/ 129550 h 1024466"/>
                    <a:gd name="connsiteX40" fmla="*/ 664721 w 1188252"/>
                    <a:gd name="connsiteY40" fmla="*/ 89878 h 1024466"/>
                    <a:gd name="connsiteX41" fmla="*/ 666283 w 1188252"/>
                    <a:gd name="connsiteY41" fmla="*/ 72066 h 1024466"/>
                    <a:gd name="connsiteX42" fmla="*/ 670208 w 1188252"/>
                    <a:gd name="connsiteY42" fmla="*/ 64779 h 1024466"/>
                    <a:gd name="connsiteX43" fmla="*/ 667855 w 1188252"/>
                    <a:gd name="connsiteY43" fmla="*/ 50206 h 1024466"/>
                    <a:gd name="connsiteX44" fmla="*/ 681180 w 1188252"/>
                    <a:gd name="connsiteY44" fmla="*/ 36433 h 1024466"/>
                    <a:gd name="connsiteX45" fmla="*/ 687448 w 1188252"/>
                    <a:gd name="connsiteY45" fmla="*/ 35623 h 1024466"/>
                    <a:gd name="connsiteX46" fmla="*/ 685876 w 1188252"/>
                    <a:gd name="connsiteY46" fmla="*/ 32385 h 1024466"/>
                    <a:gd name="connsiteX47" fmla="*/ 671770 w 1188252"/>
                    <a:gd name="connsiteY47" fmla="*/ 34814 h 1024466"/>
                    <a:gd name="connsiteX48" fmla="*/ 659235 w 1188252"/>
                    <a:gd name="connsiteY48" fmla="*/ 36433 h 1024466"/>
                    <a:gd name="connsiteX49" fmla="*/ 649043 w 1188252"/>
                    <a:gd name="connsiteY49" fmla="*/ 44529 h 1024466"/>
                    <a:gd name="connsiteX50" fmla="*/ 614562 w 1188252"/>
                    <a:gd name="connsiteY50" fmla="*/ 24289 h 1024466"/>
                    <a:gd name="connsiteX51" fmla="*/ 599665 w 1188252"/>
                    <a:gd name="connsiteY51" fmla="*/ 11335 h 1024466"/>
                    <a:gd name="connsiteX52" fmla="*/ 590264 w 1188252"/>
                    <a:gd name="connsiteY52" fmla="*/ 12144 h 1024466"/>
                    <a:gd name="connsiteX53" fmla="*/ 573024 w 1188252"/>
                    <a:gd name="connsiteY53" fmla="*/ 0 h 1024466"/>
                    <a:gd name="connsiteX54" fmla="*/ 548726 w 1188252"/>
                    <a:gd name="connsiteY54" fmla="*/ 27527 h 1024466"/>
                    <a:gd name="connsiteX55" fmla="*/ 534619 w 1188252"/>
                    <a:gd name="connsiteY55" fmla="*/ 45349 h 1024466"/>
                    <a:gd name="connsiteX56" fmla="*/ 522075 w 1188252"/>
                    <a:gd name="connsiteY56" fmla="*/ 47768 h 1024466"/>
                    <a:gd name="connsiteX57" fmla="*/ 518160 w 1188252"/>
                    <a:gd name="connsiteY57" fmla="*/ 45349 h 1024466"/>
                    <a:gd name="connsiteX58" fmla="*/ 504835 w 1188252"/>
                    <a:gd name="connsiteY58" fmla="*/ 52635 h 1024466"/>
                    <a:gd name="connsiteX59" fmla="*/ 481327 w 1188252"/>
                    <a:gd name="connsiteY59" fmla="*/ 51016 h 1024466"/>
                    <a:gd name="connsiteX60" fmla="*/ 474269 w 1188252"/>
                    <a:gd name="connsiteY60" fmla="*/ 41291 h 1024466"/>
                    <a:gd name="connsiteX61" fmla="*/ 460943 w 1188252"/>
                    <a:gd name="connsiteY61" fmla="*/ 46958 h 1024466"/>
                    <a:gd name="connsiteX62" fmla="*/ 446056 w 1188252"/>
                    <a:gd name="connsiteY62" fmla="*/ 42100 h 1024466"/>
                    <a:gd name="connsiteX63" fmla="*/ 439788 w 1188252"/>
                    <a:gd name="connsiteY63" fmla="*/ 35623 h 1024466"/>
                    <a:gd name="connsiteX64" fmla="*/ 419405 w 1188252"/>
                    <a:gd name="connsiteY64" fmla="*/ 51016 h 1024466"/>
                    <a:gd name="connsiteX65" fmla="*/ 382572 w 1188252"/>
                    <a:gd name="connsiteY65" fmla="*/ 72066 h 1024466"/>
                    <a:gd name="connsiteX66" fmla="*/ 374732 w 1188252"/>
                    <a:gd name="connsiteY66" fmla="*/ 85020 h 1024466"/>
                    <a:gd name="connsiteX67" fmla="*/ 374732 w 1188252"/>
                    <a:gd name="connsiteY67" fmla="*/ 85830 h 1024466"/>
                    <a:gd name="connsiteX68" fmla="*/ 366112 w 1188252"/>
                    <a:gd name="connsiteY68" fmla="*/ 97164 h 1024466"/>
                    <a:gd name="connsiteX69" fmla="*/ 369246 w 1188252"/>
                    <a:gd name="connsiteY69" fmla="*/ 119834 h 1024466"/>
                    <a:gd name="connsiteX70" fmla="*/ 348872 w 1188252"/>
                    <a:gd name="connsiteY70" fmla="*/ 130359 h 1024466"/>
                    <a:gd name="connsiteX71" fmla="*/ 354359 w 1188252"/>
                    <a:gd name="connsiteY71" fmla="*/ 139265 h 1024466"/>
                    <a:gd name="connsiteX72" fmla="*/ 342605 w 1188252"/>
                    <a:gd name="connsiteY72" fmla="*/ 140884 h 1024466"/>
                    <a:gd name="connsiteX73" fmla="*/ 334766 w 1188252"/>
                    <a:gd name="connsiteY73" fmla="*/ 160315 h 1024466"/>
                    <a:gd name="connsiteX74" fmla="*/ 325355 w 1188252"/>
                    <a:gd name="connsiteY74" fmla="*/ 157077 h 1024466"/>
                    <a:gd name="connsiteX75" fmla="*/ 319878 w 1188252"/>
                    <a:gd name="connsiteY75" fmla="*/ 158696 h 1024466"/>
                    <a:gd name="connsiteX76" fmla="*/ 308115 w 1188252"/>
                    <a:gd name="connsiteY76" fmla="*/ 187852 h 1024466"/>
                    <a:gd name="connsiteX77" fmla="*/ 299494 w 1188252"/>
                    <a:gd name="connsiteY77" fmla="*/ 194329 h 1024466"/>
                    <a:gd name="connsiteX78" fmla="*/ 295580 w 1188252"/>
                    <a:gd name="connsiteY78" fmla="*/ 209712 h 1024466"/>
                    <a:gd name="connsiteX79" fmla="*/ 285388 w 1188252"/>
                    <a:gd name="connsiteY79" fmla="*/ 221047 h 1024466"/>
                    <a:gd name="connsiteX80" fmla="*/ 274415 w 1188252"/>
                    <a:gd name="connsiteY80" fmla="*/ 225095 h 1024466"/>
                    <a:gd name="connsiteX81" fmla="*/ 272062 w 1188252"/>
                    <a:gd name="connsiteY81" fmla="*/ 230762 h 1024466"/>
                    <a:gd name="connsiteX82" fmla="*/ 265014 w 1188252"/>
                    <a:gd name="connsiteY82" fmla="*/ 231572 h 1024466"/>
                    <a:gd name="connsiteX83" fmla="*/ 261090 w 1188252"/>
                    <a:gd name="connsiteY83" fmla="*/ 246145 h 1024466"/>
                    <a:gd name="connsiteX84" fmla="*/ 247774 w 1188252"/>
                    <a:gd name="connsiteY84" fmla="*/ 255051 h 1024466"/>
                    <a:gd name="connsiteX85" fmla="*/ 234448 w 1188252"/>
                    <a:gd name="connsiteY85" fmla="*/ 259099 h 1024466"/>
                    <a:gd name="connsiteX86" fmla="*/ 238363 w 1188252"/>
                    <a:gd name="connsiteY86" fmla="*/ 242907 h 1024466"/>
                    <a:gd name="connsiteX87" fmla="*/ 239935 w 1188252"/>
                    <a:gd name="connsiteY87" fmla="*/ 207283 h 1024466"/>
                    <a:gd name="connsiteX88" fmla="*/ 234448 w 1188252"/>
                    <a:gd name="connsiteY88" fmla="*/ 199187 h 1024466"/>
                    <a:gd name="connsiteX89" fmla="*/ 251688 w 1188252"/>
                    <a:gd name="connsiteY89" fmla="*/ 148171 h 1024466"/>
                    <a:gd name="connsiteX90" fmla="*/ 245421 w 1188252"/>
                    <a:gd name="connsiteY90" fmla="*/ 131978 h 1024466"/>
                    <a:gd name="connsiteX91" fmla="*/ 257175 w 1188252"/>
                    <a:gd name="connsiteY91" fmla="*/ 114167 h 1024466"/>
                    <a:gd name="connsiteX92" fmla="*/ 270500 w 1188252"/>
                    <a:gd name="connsiteY92" fmla="*/ 114167 h 1024466"/>
                    <a:gd name="connsiteX93" fmla="*/ 277549 w 1188252"/>
                    <a:gd name="connsiteY93" fmla="*/ 98784 h 1024466"/>
                    <a:gd name="connsiteX94" fmla="*/ 275987 w 1188252"/>
                    <a:gd name="connsiteY94" fmla="*/ 83401 h 1024466"/>
                    <a:gd name="connsiteX95" fmla="*/ 258737 w 1188252"/>
                    <a:gd name="connsiteY95" fmla="*/ 92307 h 1024466"/>
                    <a:gd name="connsiteX96" fmla="*/ 251688 w 1188252"/>
                    <a:gd name="connsiteY96" fmla="*/ 89878 h 1024466"/>
                    <a:gd name="connsiteX97" fmla="*/ 249336 w 1188252"/>
                    <a:gd name="connsiteY97" fmla="*/ 72876 h 1024466"/>
                    <a:gd name="connsiteX98" fmla="*/ 236010 w 1188252"/>
                    <a:gd name="connsiteY98" fmla="*/ 68018 h 1024466"/>
                    <a:gd name="connsiteX99" fmla="*/ 209369 w 1188252"/>
                    <a:gd name="connsiteY99" fmla="*/ 47768 h 1024466"/>
                    <a:gd name="connsiteX100" fmla="*/ 192119 w 1188252"/>
                    <a:gd name="connsiteY100" fmla="*/ 48577 h 1024466"/>
                    <a:gd name="connsiteX101" fmla="*/ 166259 w 1188252"/>
                    <a:gd name="connsiteY101" fmla="*/ 159506 h 1024466"/>
                    <a:gd name="connsiteX102" fmla="*/ 133340 w 1188252"/>
                    <a:gd name="connsiteY102" fmla="*/ 302819 h 1024466"/>
                    <a:gd name="connsiteX103" fmla="*/ 108261 w 1188252"/>
                    <a:gd name="connsiteY103" fmla="*/ 408889 h 1024466"/>
                    <a:gd name="connsiteX104" fmla="*/ 103565 w 1188252"/>
                    <a:gd name="connsiteY104" fmla="*/ 427511 h 1024466"/>
                    <a:gd name="connsiteX105" fmla="*/ 85534 w 1188252"/>
                    <a:gd name="connsiteY105" fmla="*/ 506054 h 1024466"/>
                    <a:gd name="connsiteX106" fmla="*/ 85534 w 1188252"/>
                    <a:gd name="connsiteY106" fmla="*/ 506054 h 1024466"/>
                    <a:gd name="connsiteX107" fmla="*/ 85534 w 1188252"/>
                    <a:gd name="connsiteY107" fmla="*/ 506054 h 1024466"/>
                    <a:gd name="connsiteX108" fmla="*/ 85534 w 1188252"/>
                    <a:gd name="connsiteY108" fmla="*/ 506054 h 1024466"/>
                    <a:gd name="connsiteX109" fmla="*/ 82401 w 1188252"/>
                    <a:gd name="connsiteY109" fmla="*/ 517388 h 1024466"/>
                    <a:gd name="connsiteX110" fmla="*/ 72209 w 1188252"/>
                    <a:gd name="connsiteY110" fmla="*/ 519817 h 1024466"/>
                    <a:gd name="connsiteX111" fmla="*/ 83963 w 1188252"/>
                    <a:gd name="connsiteY111" fmla="*/ 527914 h 1024466"/>
                    <a:gd name="connsiteX112" fmla="*/ 89449 w 1188252"/>
                    <a:gd name="connsiteY112" fmla="*/ 551393 h 1024466"/>
                    <a:gd name="connsiteX113" fmla="*/ 86315 w 1188252"/>
                    <a:gd name="connsiteY113" fmla="*/ 559489 h 1024466"/>
                    <a:gd name="connsiteX114" fmla="*/ 93374 w 1188252"/>
                    <a:gd name="connsiteY114" fmla="*/ 570014 h 1024466"/>
                    <a:gd name="connsiteX115" fmla="*/ 86315 w 1188252"/>
                    <a:gd name="connsiteY115" fmla="*/ 590264 h 1024466"/>
                    <a:gd name="connsiteX116" fmla="*/ 69075 w 1188252"/>
                    <a:gd name="connsiteY116" fmla="*/ 608076 h 1024466"/>
                    <a:gd name="connsiteX117" fmla="*/ 64370 w 1188252"/>
                    <a:gd name="connsiteY117" fmla="*/ 635603 h 1024466"/>
                    <a:gd name="connsiteX118" fmla="*/ 54969 w 1188252"/>
                    <a:gd name="connsiteY118" fmla="*/ 653415 h 1024466"/>
                    <a:gd name="connsiteX119" fmla="*/ 46349 w 1188252"/>
                    <a:gd name="connsiteY119" fmla="*/ 694706 h 1024466"/>
                    <a:gd name="connsiteX120" fmla="*/ 42424 w 1188252"/>
                    <a:gd name="connsiteY120" fmla="*/ 729529 h 1024466"/>
                    <a:gd name="connsiteX121" fmla="*/ 45567 w 1188252"/>
                    <a:gd name="connsiteY121" fmla="*/ 745722 h 1024466"/>
                    <a:gd name="connsiteX122" fmla="*/ 40081 w 1188252"/>
                    <a:gd name="connsiteY122" fmla="*/ 761105 h 1024466"/>
                    <a:gd name="connsiteX123" fmla="*/ 47911 w 1188252"/>
                    <a:gd name="connsiteY123" fmla="*/ 791870 h 1024466"/>
                    <a:gd name="connsiteX124" fmla="*/ 45567 w 1188252"/>
                    <a:gd name="connsiteY124" fmla="*/ 880129 h 1024466"/>
                    <a:gd name="connsiteX125" fmla="*/ 26756 w 1188252"/>
                    <a:gd name="connsiteY125" fmla="*/ 904418 h 1024466"/>
                    <a:gd name="connsiteX126" fmla="*/ 114 w 1188252"/>
                    <a:gd name="connsiteY126" fmla="*/ 914933 h 1024466"/>
                    <a:gd name="connsiteX127" fmla="*/ 52216 w 1188252"/>
                    <a:gd name="connsiteY127" fmla="*/ 1021166 h 1024466"/>
                    <a:gd name="connsiteX128" fmla="*/ 103651 w 1188252"/>
                    <a:gd name="connsiteY128" fmla="*/ 975274 h 1024466"/>
                    <a:gd name="connsiteX129" fmla="*/ 117386 w 1188252"/>
                    <a:gd name="connsiteY129" fmla="*/ 841162 h 1024466"/>
                    <a:gd name="connsiteX130" fmla="*/ 193500 w 1188252"/>
                    <a:gd name="connsiteY130" fmla="*/ 795614 h 1024466"/>
                    <a:gd name="connsiteX131" fmla="*/ 285388 w 1188252"/>
                    <a:gd name="connsiteY131" fmla="*/ 821827 h 1024466"/>
                    <a:gd name="connsiteX132" fmla="*/ 446056 w 1188252"/>
                    <a:gd name="connsiteY132" fmla="*/ 723852 h 1024466"/>
                    <a:gd name="connsiteX133" fmla="*/ 459381 w 1188252"/>
                    <a:gd name="connsiteY133" fmla="*/ 731149 h 1024466"/>
                    <a:gd name="connsiteX134" fmla="*/ 471916 w 1188252"/>
                    <a:gd name="connsiteY134" fmla="*/ 720614 h 1024466"/>
                    <a:gd name="connsiteX135" fmla="*/ 486023 w 1188252"/>
                    <a:gd name="connsiteY135" fmla="*/ 727100 h 1024466"/>
                    <a:gd name="connsiteX136" fmla="*/ 491509 w 1188252"/>
                    <a:gd name="connsiteY136" fmla="*/ 722233 h 1024466"/>
                    <a:gd name="connsiteX137" fmla="*/ 489947 w 1188252"/>
                    <a:gd name="connsiteY137" fmla="*/ 714137 h 1024466"/>
                    <a:gd name="connsiteX138" fmla="*/ 514245 w 1188252"/>
                    <a:gd name="connsiteY138" fmla="*/ 698754 h 1024466"/>
                    <a:gd name="connsiteX139" fmla="*/ 517379 w 1188252"/>
                    <a:gd name="connsiteY139" fmla="*/ 689848 h 1024466"/>
                    <a:gd name="connsiteX140" fmla="*/ 529914 w 1188252"/>
                    <a:gd name="connsiteY140" fmla="*/ 698754 h 1024466"/>
                    <a:gd name="connsiteX141" fmla="*/ 539325 w 1188252"/>
                    <a:gd name="connsiteY141" fmla="*/ 698754 h 1024466"/>
                    <a:gd name="connsiteX142" fmla="*/ 546373 w 1188252"/>
                    <a:gd name="connsiteY142" fmla="*/ 686610 h 1024466"/>
                    <a:gd name="connsiteX143" fmla="*/ 558127 w 1188252"/>
                    <a:gd name="connsiteY143" fmla="*/ 690658 h 1024466"/>
                    <a:gd name="connsiteX144" fmla="*/ 570671 w 1188252"/>
                    <a:gd name="connsiteY144" fmla="*/ 687419 h 1024466"/>
                    <a:gd name="connsiteX145" fmla="*/ 569100 w 1188252"/>
                    <a:gd name="connsiteY145" fmla="*/ 663940 h 1024466"/>
                    <a:gd name="connsiteX146" fmla="*/ 575376 w 1188252"/>
                    <a:gd name="connsiteY146" fmla="*/ 659082 h 1024466"/>
                    <a:gd name="connsiteX147" fmla="*/ 570671 w 1188252"/>
                    <a:gd name="connsiteY147" fmla="*/ 645319 h 1024466"/>
                    <a:gd name="connsiteX148" fmla="*/ 574586 w 1188252"/>
                    <a:gd name="connsiteY148" fmla="*/ 642890 h 1024466"/>
                    <a:gd name="connsiteX149" fmla="*/ 578510 w 1188252"/>
                    <a:gd name="connsiteY149" fmla="*/ 624268 h 1024466"/>
                    <a:gd name="connsiteX150" fmla="*/ 586340 w 1188252"/>
                    <a:gd name="connsiteY150" fmla="*/ 621840 h 1024466"/>
                    <a:gd name="connsiteX151" fmla="*/ 592617 w 1188252"/>
                    <a:gd name="connsiteY151" fmla="*/ 610505 h 1024466"/>
                    <a:gd name="connsiteX152" fmla="*/ 614562 w 1188252"/>
                    <a:gd name="connsiteY152" fmla="*/ 599170 h 1024466"/>
                    <a:gd name="connsiteX153" fmla="*/ 645128 w 1188252"/>
                    <a:gd name="connsiteY153" fmla="*/ 596741 h 1024466"/>
                    <a:gd name="connsiteX154" fmla="*/ 670208 w 1188252"/>
                    <a:gd name="connsiteY154" fmla="*/ 582158 h 1024466"/>
                    <a:gd name="connsiteX155" fmla="*/ 692934 w 1188252"/>
                    <a:gd name="connsiteY155" fmla="*/ 595932 h 1024466"/>
                    <a:gd name="connsiteX156" fmla="*/ 712527 w 1188252"/>
                    <a:gd name="connsiteY156" fmla="*/ 601599 h 1024466"/>
                    <a:gd name="connsiteX157" fmla="*/ 716442 w 1188252"/>
                    <a:gd name="connsiteY157" fmla="*/ 608076 h 1024466"/>
                    <a:gd name="connsiteX158" fmla="*/ 735254 w 1188252"/>
                    <a:gd name="connsiteY158" fmla="*/ 611314 h 1024466"/>
                    <a:gd name="connsiteX159" fmla="*/ 740740 w 1188252"/>
                    <a:gd name="connsiteY159" fmla="*/ 604838 h 1024466"/>
                    <a:gd name="connsiteX160" fmla="*/ 748579 w 1188252"/>
                    <a:gd name="connsiteY160" fmla="*/ 602409 h 1024466"/>
                    <a:gd name="connsiteX161" fmla="*/ 790118 w 1188252"/>
                    <a:gd name="connsiteY161" fmla="*/ 610505 h 1024466"/>
                    <a:gd name="connsiteX162" fmla="*/ 797957 w 1188252"/>
                    <a:gd name="connsiteY162" fmla="*/ 599980 h 1024466"/>
                    <a:gd name="connsiteX163" fmla="*/ 811282 w 1188252"/>
                    <a:gd name="connsiteY163" fmla="*/ 595932 h 1024466"/>
                    <a:gd name="connsiteX164" fmla="*/ 815197 w 1188252"/>
                    <a:gd name="connsiteY164" fmla="*/ 589455 h 1024466"/>
                    <a:gd name="connsiteX165" fmla="*/ 826170 w 1188252"/>
                    <a:gd name="connsiteY165" fmla="*/ 585397 h 1024466"/>
                    <a:gd name="connsiteX166" fmla="*/ 837143 w 1188252"/>
                    <a:gd name="connsiteY166" fmla="*/ 593503 h 1024466"/>
                    <a:gd name="connsiteX167" fmla="*/ 841057 w 1188252"/>
                    <a:gd name="connsiteY167" fmla="*/ 602409 h 1024466"/>
                    <a:gd name="connsiteX168" fmla="*/ 858307 w 1188252"/>
                    <a:gd name="connsiteY168" fmla="*/ 595932 h 1024466"/>
                    <a:gd name="connsiteX169" fmla="*/ 870061 w 1188252"/>
                    <a:gd name="connsiteY169" fmla="*/ 578920 h 1024466"/>
                    <a:gd name="connsiteX170" fmla="*/ 870061 w 1188252"/>
                    <a:gd name="connsiteY170" fmla="*/ 564347 h 1024466"/>
                    <a:gd name="connsiteX171" fmla="*/ 871633 w 1188252"/>
                    <a:gd name="connsiteY171" fmla="*/ 557051 h 1024466"/>
                    <a:gd name="connsiteX172" fmla="*/ 906113 w 1188252"/>
                    <a:gd name="connsiteY172" fmla="*/ 541677 h 1024466"/>
                    <a:gd name="connsiteX173" fmla="*/ 919429 w 1188252"/>
                    <a:gd name="connsiteY173" fmla="*/ 541677 h 1024466"/>
                    <a:gd name="connsiteX174" fmla="*/ 920210 w 1188252"/>
                    <a:gd name="connsiteY174" fmla="*/ 540868 h 1024466"/>
                    <a:gd name="connsiteX175" fmla="*/ 932755 w 1188252"/>
                    <a:gd name="connsiteY175" fmla="*/ 542487 h 1024466"/>
                    <a:gd name="connsiteX176" fmla="*/ 956262 w 1188252"/>
                    <a:gd name="connsiteY176" fmla="*/ 556251 h 1024466"/>
                    <a:gd name="connsiteX177" fmla="*/ 984485 w 1188252"/>
                    <a:gd name="connsiteY177" fmla="*/ 548964 h 1024466"/>
                    <a:gd name="connsiteX178" fmla="*/ 986047 w 1188252"/>
                    <a:gd name="connsiteY178" fmla="*/ 548964 h 1024466"/>
                    <a:gd name="connsiteX179" fmla="*/ 992314 w 1188252"/>
                    <a:gd name="connsiteY179" fmla="*/ 540868 h 1024466"/>
                    <a:gd name="connsiteX180" fmla="*/ 988400 w 1188252"/>
                    <a:gd name="connsiteY180" fmla="*/ 523865 h 1024466"/>
                    <a:gd name="connsiteX181" fmla="*/ 1014260 w 1188252"/>
                    <a:gd name="connsiteY181" fmla="*/ 500386 h 1024466"/>
                    <a:gd name="connsiteX182" fmla="*/ 1045616 w 1188252"/>
                    <a:gd name="connsiteY182" fmla="*/ 492290 h 1024466"/>
                    <a:gd name="connsiteX183" fmla="*/ 1058151 w 1188252"/>
                    <a:gd name="connsiteY183" fmla="*/ 482575 h 1024466"/>
                    <a:gd name="connsiteX184" fmla="*/ 1069905 w 1188252"/>
                    <a:gd name="connsiteY184" fmla="*/ 484918 h 1024466"/>
                    <a:gd name="connsiteX185" fmla="*/ 1120854 w 1188252"/>
                    <a:gd name="connsiteY185" fmla="*/ 471202 h 1024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</a:cxnLst>
                  <a:rect l="l" t="t" r="r" b="b"/>
                  <a:pathLst>
                    <a:path w="1188252" h="1024466">
                      <a:moveTo>
                        <a:pt x="1188253" y="163554"/>
                      </a:moveTo>
                      <a:lnTo>
                        <a:pt x="1174147" y="178127"/>
                      </a:lnTo>
                      <a:lnTo>
                        <a:pt x="1144371" y="186233"/>
                      </a:lnTo>
                      <a:lnTo>
                        <a:pt x="1132608" y="199187"/>
                      </a:lnTo>
                      <a:lnTo>
                        <a:pt x="1105967" y="210521"/>
                      </a:lnTo>
                      <a:lnTo>
                        <a:pt x="1084802" y="208093"/>
                      </a:lnTo>
                      <a:lnTo>
                        <a:pt x="1064428" y="191900"/>
                      </a:lnTo>
                      <a:lnTo>
                        <a:pt x="1044835" y="206473"/>
                      </a:lnTo>
                      <a:lnTo>
                        <a:pt x="1016622" y="242097"/>
                      </a:lnTo>
                      <a:lnTo>
                        <a:pt x="1016622" y="255051"/>
                      </a:lnTo>
                      <a:lnTo>
                        <a:pt x="984485" y="274482"/>
                      </a:lnTo>
                      <a:lnTo>
                        <a:pt x="976646" y="273672"/>
                      </a:lnTo>
                      <a:lnTo>
                        <a:pt x="968807" y="281769"/>
                      </a:lnTo>
                      <a:lnTo>
                        <a:pt x="925706" y="279340"/>
                      </a:lnTo>
                      <a:lnTo>
                        <a:pt x="921782" y="274482"/>
                      </a:lnTo>
                      <a:lnTo>
                        <a:pt x="913943" y="280959"/>
                      </a:lnTo>
                      <a:lnTo>
                        <a:pt x="894350" y="270434"/>
                      </a:lnTo>
                      <a:lnTo>
                        <a:pt x="887301" y="283388"/>
                      </a:lnTo>
                      <a:lnTo>
                        <a:pt x="875547" y="282578"/>
                      </a:lnTo>
                      <a:lnTo>
                        <a:pt x="862222" y="279340"/>
                      </a:lnTo>
                      <a:lnTo>
                        <a:pt x="858298" y="271243"/>
                      </a:lnTo>
                      <a:lnTo>
                        <a:pt x="841057" y="268815"/>
                      </a:lnTo>
                      <a:lnTo>
                        <a:pt x="837924" y="262337"/>
                      </a:lnTo>
                      <a:lnTo>
                        <a:pt x="827732" y="264766"/>
                      </a:lnTo>
                      <a:lnTo>
                        <a:pt x="831656" y="255861"/>
                      </a:lnTo>
                      <a:lnTo>
                        <a:pt x="818331" y="246955"/>
                      </a:lnTo>
                      <a:lnTo>
                        <a:pt x="816759" y="233191"/>
                      </a:lnTo>
                      <a:lnTo>
                        <a:pt x="808930" y="229143"/>
                      </a:lnTo>
                      <a:lnTo>
                        <a:pt x="807358" y="224285"/>
                      </a:lnTo>
                      <a:lnTo>
                        <a:pt x="803443" y="221856"/>
                      </a:lnTo>
                      <a:lnTo>
                        <a:pt x="761114" y="210521"/>
                      </a:lnTo>
                      <a:lnTo>
                        <a:pt x="739178" y="212950"/>
                      </a:lnTo>
                      <a:lnTo>
                        <a:pt x="721147" y="208093"/>
                      </a:lnTo>
                      <a:lnTo>
                        <a:pt x="699201" y="196758"/>
                      </a:lnTo>
                      <a:lnTo>
                        <a:pt x="702335" y="183804"/>
                      </a:lnTo>
                      <a:lnTo>
                        <a:pt x="698420" y="166792"/>
                      </a:lnTo>
                      <a:lnTo>
                        <a:pt x="689010" y="145742"/>
                      </a:lnTo>
                      <a:lnTo>
                        <a:pt x="681180" y="140884"/>
                      </a:lnTo>
                      <a:lnTo>
                        <a:pt x="681180" y="135217"/>
                      </a:lnTo>
                      <a:lnTo>
                        <a:pt x="677256" y="129550"/>
                      </a:lnTo>
                      <a:lnTo>
                        <a:pt x="664721" y="89878"/>
                      </a:lnTo>
                      <a:lnTo>
                        <a:pt x="666283" y="72066"/>
                      </a:lnTo>
                      <a:lnTo>
                        <a:pt x="670208" y="64779"/>
                      </a:lnTo>
                      <a:lnTo>
                        <a:pt x="667855" y="50206"/>
                      </a:lnTo>
                      <a:lnTo>
                        <a:pt x="681180" y="36433"/>
                      </a:lnTo>
                      <a:lnTo>
                        <a:pt x="687448" y="35623"/>
                      </a:lnTo>
                      <a:lnTo>
                        <a:pt x="685876" y="32385"/>
                      </a:lnTo>
                      <a:lnTo>
                        <a:pt x="671770" y="34814"/>
                      </a:lnTo>
                      <a:lnTo>
                        <a:pt x="659235" y="36433"/>
                      </a:lnTo>
                      <a:lnTo>
                        <a:pt x="649043" y="44529"/>
                      </a:lnTo>
                      <a:lnTo>
                        <a:pt x="614562" y="24289"/>
                      </a:lnTo>
                      <a:lnTo>
                        <a:pt x="599665" y="11335"/>
                      </a:lnTo>
                      <a:lnTo>
                        <a:pt x="590264" y="12144"/>
                      </a:lnTo>
                      <a:lnTo>
                        <a:pt x="573024" y="0"/>
                      </a:lnTo>
                      <a:lnTo>
                        <a:pt x="548726" y="27527"/>
                      </a:lnTo>
                      <a:lnTo>
                        <a:pt x="534619" y="45349"/>
                      </a:lnTo>
                      <a:lnTo>
                        <a:pt x="522075" y="47768"/>
                      </a:lnTo>
                      <a:lnTo>
                        <a:pt x="518160" y="45349"/>
                      </a:lnTo>
                      <a:lnTo>
                        <a:pt x="504835" y="52635"/>
                      </a:lnTo>
                      <a:lnTo>
                        <a:pt x="481327" y="51016"/>
                      </a:lnTo>
                      <a:lnTo>
                        <a:pt x="474269" y="41291"/>
                      </a:lnTo>
                      <a:lnTo>
                        <a:pt x="460943" y="46958"/>
                      </a:lnTo>
                      <a:lnTo>
                        <a:pt x="446056" y="42100"/>
                      </a:lnTo>
                      <a:lnTo>
                        <a:pt x="439788" y="35623"/>
                      </a:lnTo>
                      <a:lnTo>
                        <a:pt x="419405" y="51016"/>
                      </a:lnTo>
                      <a:lnTo>
                        <a:pt x="382572" y="72066"/>
                      </a:lnTo>
                      <a:lnTo>
                        <a:pt x="374732" y="85020"/>
                      </a:lnTo>
                      <a:lnTo>
                        <a:pt x="374732" y="85830"/>
                      </a:lnTo>
                      <a:lnTo>
                        <a:pt x="366112" y="97164"/>
                      </a:lnTo>
                      <a:lnTo>
                        <a:pt x="369246" y="119834"/>
                      </a:lnTo>
                      <a:lnTo>
                        <a:pt x="348872" y="130359"/>
                      </a:lnTo>
                      <a:lnTo>
                        <a:pt x="354359" y="139265"/>
                      </a:lnTo>
                      <a:lnTo>
                        <a:pt x="342605" y="140884"/>
                      </a:lnTo>
                      <a:lnTo>
                        <a:pt x="334766" y="160315"/>
                      </a:lnTo>
                      <a:lnTo>
                        <a:pt x="325355" y="157077"/>
                      </a:lnTo>
                      <a:lnTo>
                        <a:pt x="319878" y="158696"/>
                      </a:lnTo>
                      <a:lnTo>
                        <a:pt x="308115" y="187852"/>
                      </a:lnTo>
                      <a:lnTo>
                        <a:pt x="299494" y="194329"/>
                      </a:lnTo>
                      <a:lnTo>
                        <a:pt x="295580" y="209712"/>
                      </a:lnTo>
                      <a:lnTo>
                        <a:pt x="285388" y="221047"/>
                      </a:lnTo>
                      <a:lnTo>
                        <a:pt x="274415" y="225095"/>
                      </a:lnTo>
                      <a:lnTo>
                        <a:pt x="272062" y="230762"/>
                      </a:lnTo>
                      <a:lnTo>
                        <a:pt x="265014" y="231572"/>
                      </a:lnTo>
                      <a:lnTo>
                        <a:pt x="261090" y="246145"/>
                      </a:lnTo>
                      <a:lnTo>
                        <a:pt x="247774" y="255051"/>
                      </a:lnTo>
                      <a:lnTo>
                        <a:pt x="234448" y="259099"/>
                      </a:lnTo>
                      <a:lnTo>
                        <a:pt x="238363" y="242907"/>
                      </a:lnTo>
                      <a:lnTo>
                        <a:pt x="239935" y="207283"/>
                      </a:lnTo>
                      <a:lnTo>
                        <a:pt x="234448" y="199187"/>
                      </a:lnTo>
                      <a:lnTo>
                        <a:pt x="251688" y="148171"/>
                      </a:lnTo>
                      <a:lnTo>
                        <a:pt x="245421" y="131978"/>
                      </a:lnTo>
                      <a:lnTo>
                        <a:pt x="257175" y="114167"/>
                      </a:lnTo>
                      <a:lnTo>
                        <a:pt x="270500" y="114167"/>
                      </a:lnTo>
                      <a:lnTo>
                        <a:pt x="277549" y="98784"/>
                      </a:lnTo>
                      <a:lnTo>
                        <a:pt x="275987" y="83401"/>
                      </a:lnTo>
                      <a:lnTo>
                        <a:pt x="258737" y="92307"/>
                      </a:lnTo>
                      <a:lnTo>
                        <a:pt x="251688" y="89878"/>
                      </a:lnTo>
                      <a:lnTo>
                        <a:pt x="249336" y="72876"/>
                      </a:lnTo>
                      <a:lnTo>
                        <a:pt x="236010" y="68018"/>
                      </a:lnTo>
                      <a:lnTo>
                        <a:pt x="209369" y="47768"/>
                      </a:lnTo>
                      <a:lnTo>
                        <a:pt x="192119" y="48577"/>
                      </a:lnTo>
                      <a:lnTo>
                        <a:pt x="166259" y="159506"/>
                      </a:lnTo>
                      <a:lnTo>
                        <a:pt x="133340" y="302819"/>
                      </a:lnTo>
                      <a:lnTo>
                        <a:pt x="108261" y="408889"/>
                      </a:lnTo>
                      <a:lnTo>
                        <a:pt x="103565" y="427511"/>
                      </a:lnTo>
                      <a:lnTo>
                        <a:pt x="85534" y="506054"/>
                      </a:lnTo>
                      <a:lnTo>
                        <a:pt x="85534" y="506054"/>
                      </a:lnTo>
                      <a:lnTo>
                        <a:pt x="85534" y="506054"/>
                      </a:lnTo>
                      <a:lnTo>
                        <a:pt x="85534" y="506054"/>
                      </a:lnTo>
                      <a:lnTo>
                        <a:pt x="82401" y="517388"/>
                      </a:lnTo>
                      <a:lnTo>
                        <a:pt x="72209" y="519817"/>
                      </a:lnTo>
                      <a:lnTo>
                        <a:pt x="83963" y="527914"/>
                      </a:lnTo>
                      <a:lnTo>
                        <a:pt x="89449" y="551393"/>
                      </a:lnTo>
                      <a:lnTo>
                        <a:pt x="86315" y="559489"/>
                      </a:lnTo>
                      <a:lnTo>
                        <a:pt x="93374" y="570014"/>
                      </a:lnTo>
                      <a:lnTo>
                        <a:pt x="86315" y="590264"/>
                      </a:lnTo>
                      <a:lnTo>
                        <a:pt x="69075" y="608076"/>
                      </a:lnTo>
                      <a:lnTo>
                        <a:pt x="64370" y="635603"/>
                      </a:lnTo>
                      <a:lnTo>
                        <a:pt x="54969" y="653415"/>
                      </a:lnTo>
                      <a:lnTo>
                        <a:pt x="46349" y="694706"/>
                      </a:lnTo>
                      <a:lnTo>
                        <a:pt x="42424" y="729529"/>
                      </a:lnTo>
                      <a:lnTo>
                        <a:pt x="45567" y="745722"/>
                      </a:lnTo>
                      <a:lnTo>
                        <a:pt x="40081" y="761105"/>
                      </a:lnTo>
                      <a:lnTo>
                        <a:pt x="47911" y="791870"/>
                      </a:lnTo>
                      <a:lnTo>
                        <a:pt x="45567" y="880129"/>
                      </a:lnTo>
                      <a:lnTo>
                        <a:pt x="26756" y="904418"/>
                      </a:lnTo>
                      <a:lnTo>
                        <a:pt x="114" y="914933"/>
                      </a:lnTo>
                      <a:cubicBezTo>
                        <a:pt x="-1905" y="955434"/>
                        <a:pt x="23155" y="1042445"/>
                        <a:pt x="52216" y="1021166"/>
                      </a:cubicBezTo>
                      <a:cubicBezTo>
                        <a:pt x="60455" y="1015136"/>
                        <a:pt x="95298" y="1005402"/>
                        <a:pt x="103651" y="975274"/>
                      </a:cubicBezTo>
                      <a:cubicBezTo>
                        <a:pt x="114224" y="937165"/>
                        <a:pt x="98984" y="874986"/>
                        <a:pt x="117386" y="841162"/>
                      </a:cubicBezTo>
                      <a:cubicBezTo>
                        <a:pt x="138855" y="801719"/>
                        <a:pt x="182327" y="797328"/>
                        <a:pt x="193500" y="795614"/>
                      </a:cubicBezTo>
                      <a:cubicBezTo>
                        <a:pt x="224933" y="790813"/>
                        <a:pt x="285388" y="821827"/>
                        <a:pt x="285388" y="821827"/>
                      </a:cubicBezTo>
                      <a:lnTo>
                        <a:pt x="446056" y="723852"/>
                      </a:lnTo>
                      <a:lnTo>
                        <a:pt x="459381" y="731149"/>
                      </a:lnTo>
                      <a:lnTo>
                        <a:pt x="471916" y="720614"/>
                      </a:lnTo>
                      <a:lnTo>
                        <a:pt x="486023" y="727100"/>
                      </a:lnTo>
                      <a:lnTo>
                        <a:pt x="491509" y="722233"/>
                      </a:lnTo>
                      <a:lnTo>
                        <a:pt x="489947" y="714137"/>
                      </a:lnTo>
                      <a:lnTo>
                        <a:pt x="514245" y="698754"/>
                      </a:lnTo>
                      <a:lnTo>
                        <a:pt x="517379" y="689848"/>
                      </a:lnTo>
                      <a:lnTo>
                        <a:pt x="529914" y="698754"/>
                      </a:lnTo>
                      <a:lnTo>
                        <a:pt x="539325" y="698754"/>
                      </a:lnTo>
                      <a:lnTo>
                        <a:pt x="546373" y="686610"/>
                      </a:lnTo>
                      <a:lnTo>
                        <a:pt x="558127" y="690658"/>
                      </a:lnTo>
                      <a:lnTo>
                        <a:pt x="570671" y="687419"/>
                      </a:lnTo>
                      <a:lnTo>
                        <a:pt x="569100" y="663940"/>
                      </a:lnTo>
                      <a:lnTo>
                        <a:pt x="575376" y="659082"/>
                      </a:lnTo>
                      <a:lnTo>
                        <a:pt x="570671" y="645319"/>
                      </a:lnTo>
                      <a:lnTo>
                        <a:pt x="574586" y="642890"/>
                      </a:lnTo>
                      <a:lnTo>
                        <a:pt x="578510" y="624268"/>
                      </a:lnTo>
                      <a:lnTo>
                        <a:pt x="586340" y="621840"/>
                      </a:lnTo>
                      <a:lnTo>
                        <a:pt x="592617" y="610505"/>
                      </a:lnTo>
                      <a:lnTo>
                        <a:pt x="614562" y="599170"/>
                      </a:lnTo>
                      <a:lnTo>
                        <a:pt x="645128" y="596741"/>
                      </a:lnTo>
                      <a:lnTo>
                        <a:pt x="670208" y="582158"/>
                      </a:lnTo>
                      <a:lnTo>
                        <a:pt x="692934" y="595932"/>
                      </a:lnTo>
                      <a:lnTo>
                        <a:pt x="712527" y="601599"/>
                      </a:lnTo>
                      <a:lnTo>
                        <a:pt x="716442" y="608076"/>
                      </a:lnTo>
                      <a:lnTo>
                        <a:pt x="735254" y="611314"/>
                      </a:lnTo>
                      <a:lnTo>
                        <a:pt x="740740" y="604838"/>
                      </a:lnTo>
                      <a:lnTo>
                        <a:pt x="748579" y="602409"/>
                      </a:lnTo>
                      <a:lnTo>
                        <a:pt x="790118" y="610505"/>
                      </a:lnTo>
                      <a:lnTo>
                        <a:pt x="797957" y="599980"/>
                      </a:lnTo>
                      <a:lnTo>
                        <a:pt x="811282" y="595932"/>
                      </a:lnTo>
                      <a:lnTo>
                        <a:pt x="815197" y="589455"/>
                      </a:lnTo>
                      <a:lnTo>
                        <a:pt x="826170" y="585397"/>
                      </a:lnTo>
                      <a:lnTo>
                        <a:pt x="837143" y="593503"/>
                      </a:lnTo>
                      <a:lnTo>
                        <a:pt x="841057" y="602409"/>
                      </a:lnTo>
                      <a:lnTo>
                        <a:pt x="858307" y="595932"/>
                      </a:lnTo>
                      <a:lnTo>
                        <a:pt x="870061" y="578920"/>
                      </a:lnTo>
                      <a:lnTo>
                        <a:pt x="870061" y="564347"/>
                      </a:lnTo>
                      <a:lnTo>
                        <a:pt x="871633" y="557051"/>
                      </a:lnTo>
                      <a:lnTo>
                        <a:pt x="906113" y="541677"/>
                      </a:lnTo>
                      <a:lnTo>
                        <a:pt x="919429" y="541677"/>
                      </a:lnTo>
                      <a:lnTo>
                        <a:pt x="920210" y="540868"/>
                      </a:lnTo>
                      <a:lnTo>
                        <a:pt x="932755" y="542487"/>
                      </a:lnTo>
                      <a:lnTo>
                        <a:pt x="956262" y="556251"/>
                      </a:lnTo>
                      <a:lnTo>
                        <a:pt x="984485" y="548964"/>
                      </a:lnTo>
                      <a:lnTo>
                        <a:pt x="986047" y="548964"/>
                      </a:lnTo>
                      <a:lnTo>
                        <a:pt x="992314" y="540868"/>
                      </a:lnTo>
                      <a:lnTo>
                        <a:pt x="988400" y="523865"/>
                      </a:lnTo>
                      <a:lnTo>
                        <a:pt x="1014260" y="500386"/>
                      </a:lnTo>
                      <a:lnTo>
                        <a:pt x="1045616" y="492290"/>
                      </a:lnTo>
                      <a:lnTo>
                        <a:pt x="1058151" y="482575"/>
                      </a:lnTo>
                      <a:lnTo>
                        <a:pt x="1069905" y="484918"/>
                      </a:lnTo>
                      <a:lnTo>
                        <a:pt x="1120854" y="471202"/>
                      </a:lnTo>
                      <a:close/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75" name="Forma Livre: Forma 274">
                  <a:extLst>
                    <a:ext uri="{FF2B5EF4-FFF2-40B4-BE49-F238E27FC236}">
                      <a16:creationId xmlns:a16="http://schemas.microsoft.com/office/drawing/2014/main" id="{F14DD63B-DF6C-AB83-704D-634A95F7CFBF}"/>
                    </a:ext>
                  </a:extLst>
                </p:cNvPr>
                <p:cNvSpPr/>
                <p:nvPr/>
              </p:nvSpPr>
              <p:spPr>
                <a:xfrm>
                  <a:off x="5795606" y="2606636"/>
                  <a:ext cx="159096" cy="177326"/>
                </a:xfrm>
                <a:custGeom>
                  <a:avLst/>
                  <a:gdLst>
                    <a:gd name="connsiteX0" fmla="*/ 130883 w 159096"/>
                    <a:gd name="connsiteY0" fmla="*/ 143313 h 177326"/>
                    <a:gd name="connsiteX1" fmla="*/ 159096 w 159096"/>
                    <a:gd name="connsiteY1" fmla="*/ 177327 h 177326"/>
                    <a:gd name="connsiteX2" fmla="*/ 145770 w 159096"/>
                    <a:gd name="connsiteY2" fmla="*/ 171660 h 177326"/>
                    <a:gd name="connsiteX3" fmla="*/ 105804 w 159096"/>
                    <a:gd name="connsiteY3" fmla="*/ 174088 h 177326"/>
                    <a:gd name="connsiteX4" fmla="*/ 100317 w 159096"/>
                    <a:gd name="connsiteY4" fmla="*/ 173279 h 177326"/>
                    <a:gd name="connsiteX5" fmla="*/ 86992 w 159096"/>
                    <a:gd name="connsiteY5" fmla="*/ 173279 h 177326"/>
                    <a:gd name="connsiteX6" fmla="*/ 26641 w 159096"/>
                    <a:gd name="connsiteY6" fmla="*/ 174088 h 177326"/>
                    <a:gd name="connsiteX7" fmla="*/ 25860 w 159096"/>
                    <a:gd name="connsiteY7" fmla="*/ 173279 h 177326"/>
                    <a:gd name="connsiteX8" fmla="*/ 0 w 159096"/>
                    <a:gd name="connsiteY8" fmla="*/ 174898 h 177326"/>
                    <a:gd name="connsiteX9" fmla="*/ 21945 w 159096"/>
                    <a:gd name="connsiteY9" fmla="*/ 145742 h 177326"/>
                    <a:gd name="connsiteX10" fmla="*/ 20374 w 159096"/>
                    <a:gd name="connsiteY10" fmla="*/ 126311 h 177326"/>
                    <a:gd name="connsiteX11" fmla="*/ 18812 w 159096"/>
                    <a:gd name="connsiteY11" fmla="*/ 119834 h 177326"/>
                    <a:gd name="connsiteX12" fmla="*/ 43101 w 159096"/>
                    <a:gd name="connsiteY12" fmla="*/ 80972 h 177326"/>
                    <a:gd name="connsiteX13" fmla="*/ 22727 w 159096"/>
                    <a:gd name="connsiteY13" fmla="*/ 56683 h 177326"/>
                    <a:gd name="connsiteX14" fmla="*/ 44672 w 159096"/>
                    <a:gd name="connsiteY14" fmla="*/ 38062 h 177326"/>
                    <a:gd name="connsiteX15" fmla="*/ 72104 w 159096"/>
                    <a:gd name="connsiteY15" fmla="*/ 22670 h 177326"/>
                    <a:gd name="connsiteX16" fmla="*/ 101879 w 159096"/>
                    <a:gd name="connsiteY16" fmla="*/ 0 h 177326"/>
                    <a:gd name="connsiteX17" fmla="*/ 101879 w 159096"/>
                    <a:gd name="connsiteY17" fmla="*/ 0 h 177326"/>
                    <a:gd name="connsiteX18" fmla="*/ 126968 w 159096"/>
                    <a:gd name="connsiteY18" fmla="*/ 5667 h 177326"/>
                    <a:gd name="connsiteX19" fmla="*/ 142637 w 159096"/>
                    <a:gd name="connsiteY19" fmla="*/ 21860 h 177326"/>
                    <a:gd name="connsiteX20" fmla="*/ 142637 w 159096"/>
                    <a:gd name="connsiteY20" fmla="*/ 33204 h 177326"/>
                    <a:gd name="connsiteX21" fmla="*/ 155181 w 159096"/>
                    <a:gd name="connsiteY21" fmla="*/ 38062 h 177326"/>
                    <a:gd name="connsiteX22" fmla="*/ 152047 w 159096"/>
                    <a:gd name="connsiteY22" fmla="*/ 46968 h 177326"/>
                    <a:gd name="connsiteX23" fmla="*/ 157534 w 159096"/>
                    <a:gd name="connsiteY23" fmla="*/ 55874 h 177326"/>
                    <a:gd name="connsiteX24" fmla="*/ 141856 w 159096"/>
                    <a:gd name="connsiteY24" fmla="*/ 70447 h 177326"/>
                    <a:gd name="connsiteX25" fmla="*/ 121482 w 159096"/>
                    <a:gd name="connsiteY25" fmla="*/ 89878 h 177326"/>
                    <a:gd name="connsiteX26" fmla="*/ 119129 w 159096"/>
                    <a:gd name="connsiteY26" fmla="*/ 104451 h 177326"/>
                    <a:gd name="connsiteX27" fmla="*/ 121482 w 159096"/>
                    <a:gd name="connsiteY27" fmla="*/ 118215 h 177326"/>
                    <a:gd name="connsiteX28" fmla="*/ 130883 w 159096"/>
                    <a:gd name="connsiteY28" fmla="*/ 133598 h 177326"/>
                    <a:gd name="connsiteX29" fmla="*/ 130883 w 159096"/>
                    <a:gd name="connsiteY29" fmla="*/ 143313 h 177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9096" h="177326">
                      <a:moveTo>
                        <a:pt x="130883" y="143313"/>
                      </a:moveTo>
                      <a:lnTo>
                        <a:pt x="159096" y="177327"/>
                      </a:lnTo>
                      <a:lnTo>
                        <a:pt x="145770" y="171660"/>
                      </a:lnTo>
                      <a:lnTo>
                        <a:pt x="105804" y="174088"/>
                      </a:lnTo>
                      <a:lnTo>
                        <a:pt x="100317" y="173279"/>
                      </a:lnTo>
                      <a:lnTo>
                        <a:pt x="86992" y="173279"/>
                      </a:lnTo>
                      <a:lnTo>
                        <a:pt x="26641" y="174088"/>
                      </a:lnTo>
                      <a:lnTo>
                        <a:pt x="25860" y="173279"/>
                      </a:lnTo>
                      <a:lnTo>
                        <a:pt x="0" y="174898"/>
                      </a:lnTo>
                      <a:lnTo>
                        <a:pt x="21945" y="145742"/>
                      </a:lnTo>
                      <a:lnTo>
                        <a:pt x="20374" y="126311"/>
                      </a:lnTo>
                      <a:lnTo>
                        <a:pt x="18812" y="119834"/>
                      </a:lnTo>
                      <a:lnTo>
                        <a:pt x="43101" y="80972"/>
                      </a:lnTo>
                      <a:lnTo>
                        <a:pt x="22727" y="56683"/>
                      </a:lnTo>
                      <a:lnTo>
                        <a:pt x="44672" y="38062"/>
                      </a:lnTo>
                      <a:lnTo>
                        <a:pt x="72104" y="22670"/>
                      </a:lnTo>
                      <a:lnTo>
                        <a:pt x="101879" y="0"/>
                      </a:lnTo>
                      <a:lnTo>
                        <a:pt x="101879" y="0"/>
                      </a:lnTo>
                      <a:lnTo>
                        <a:pt x="126968" y="5667"/>
                      </a:lnTo>
                      <a:lnTo>
                        <a:pt x="142637" y="21860"/>
                      </a:lnTo>
                      <a:lnTo>
                        <a:pt x="142637" y="33204"/>
                      </a:lnTo>
                      <a:lnTo>
                        <a:pt x="155181" y="38062"/>
                      </a:lnTo>
                      <a:lnTo>
                        <a:pt x="152047" y="46968"/>
                      </a:lnTo>
                      <a:lnTo>
                        <a:pt x="157534" y="55874"/>
                      </a:lnTo>
                      <a:lnTo>
                        <a:pt x="141856" y="70447"/>
                      </a:lnTo>
                      <a:lnTo>
                        <a:pt x="121482" y="89878"/>
                      </a:lnTo>
                      <a:lnTo>
                        <a:pt x="119129" y="104451"/>
                      </a:lnTo>
                      <a:lnTo>
                        <a:pt x="121482" y="118215"/>
                      </a:lnTo>
                      <a:lnTo>
                        <a:pt x="130883" y="133598"/>
                      </a:lnTo>
                      <a:lnTo>
                        <a:pt x="130883" y="143313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76" name="Forma Livre: Forma 275">
                  <a:extLst>
                    <a:ext uri="{FF2B5EF4-FFF2-40B4-BE49-F238E27FC236}">
                      <a16:creationId xmlns:a16="http://schemas.microsoft.com/office/drawing/2014/main" id="{822FA310-F943-5B12-42A7-4DE1E923BB6F}"/>
                    </a:ext>
                  </a:extLst>
                </p:cNvPr>
                <p:cNvSpPr/>
                <p:nvPr/>
              </p:nvSpPr>
              <p:spPr>
                <a:xfrm>
                  <a:off x="4828466" y="2389644"/>
                  <a:ext cx="545477" cy="720616"/>
                </a:xfrm>
                <a:custGeom>
                  <a:avLst/>
                  <a:gdLst>
                    <a:gd name="connsiteX0" fmla="*/ 345634 w 545477"/>
                    <a:gd name="connsiteY0" fmla="*/ 810 h 720616"/>
                    <a:gd name="connsiteX1" fmla="*/ 357388 w 545477"/>
                    <a:gd name="connsiteY1" fmla="*/ 15385 h 720616"/>
                    <a:gd name="connsiteX2" fmla="*/ 370713 w 545477"/>
                    <a:gd name="connsiteY2" fmla="*/ 18622 h 720616"/>
                    <a:gd name="connsiteX3" fmla="*/ 380895 w 545477"/>
                    <a:gd name="connsiteY3" fmla="*/ 33197 h 720616"/>
                    <a:gd name="connsiteX4" fmla="*/ 389515 w 545477"/>
                    <a:gd name="connsiteY4" fmla="*/ 50200 h 720616"/>
                    <a:gd name="connsiteX5" fmla="*/ 393440 w 545477"/>
                    <a:gd name="connsiteY5" fmla="*/ 52628 h 720616"/>
                    <a:gd name="connsiteX6" fmla="*/ 401279 w 545477"/>
                    <a:gd name="connsiteY6" fmla="*/ 49391 h 720616"/>
                    <a:gd name="connsiteX7" fmla="*/ 407546 w 545477"/>
                    <a:gd name="connsiteY7" fmla="*/ 56678 h 720616"/>
                    <a:gd name="connsiteX8" fmla="*/ 418519 w 545477"/>
                    <a:gd name="connsiteY8" fmla="*/ 64774 h 720616"/>
                    <a:gd name="connsiteX9" fmla="*/ 416948 w 545477"/>
                    <a:gd name="connsiteY9" fmla="*/ 76919 h 720616"/>
                    <a:gd name="connsiteX10" fmla="*/ 429492 w 545477"/>
                    <a:gd name="connsiteY10" fmla="*/ 76919 h 720616"/>
                    <a:gd name="connsiteX11" fmla="*/ 430273 w 545477"/>
                    <a:gd name="connsiteY11" fmla="*/ 89064 h 720616"/>
                    <a:gd name="connsiteX12" fmla="*/ 450647 w 545477"/>
                    <a:gd name="connsiteY12" fmla="*/ 100401 h 720616"/>
                    <a:gd name="connsiteX13" fmla="*/ 452219 w 545477"/>
                    <a:gd name="connsiteY13" fmla="*/ 119023 h 720616"/>
                    <a:gd name="connsiteX14" fmla="*/ 463973 w 545477"/>
                    <a:gd name="connsiteY14" fmla="*/ 126311 h 720616"/>
                    <a:gd name="connsiteX15" fmla="*/ 475726 w 545477"/>
                    <a:gd name="connsiteY15" fmla="*/ 142504 h 720616"/>
                    <a:gd name="connsiteX16" fmla="*/ 475726 w 545477"/>
                    <a:gd name="connsiteY16" fmla="*/ 161128 h 720616"/>
                    <a:gd name="connsiteX17" fmla="*/ 489052 w 545477"/>
                    <a:gd name="connsiteY17" fmla="*/ 165986 h 720616"/>
                    <a:gd name="connsiteX18" fmla="*/ 494538 w 545477"/>
                    <a:gd name="connsiteY18" fmla="*/ 182178 h 720616"/>
                    <a:gd name="connsiteX19" fmla="*/ 454571 w 545477"/>
                    <a:gd name="connsiteY19" fmla="*/ 225898 h 720616"/>
                    <a:gd name="connsiteX20" fmla="*/ 453000 w 545477"/>
                    <a:gd name="connsiteY20" fmla="*/ 235613 h 720616"/>
                    <a:gd name="connsiteX21" fmla="*/ 449085 w 545477"/>
                    <a:gd name="connsiteY21" fmla="*/ 268817 h 720616"/>
                    <a:gd name="connsiteX22" fmla="*/ 449085 w 545477"/>
                    <a:gd name="connsiteY22" fmla="*/ 276914 h 720616"/>
                    <a:gd name="connsiteX23" fmla="*/ 460839 w 545477"/>
                    <a:gd name="connsiteY23" fmla="*/ 289868 h 720616"/>
                    <a:gd name="connsiteX24" fmla="*/ 463973 w 545477"/>
                    <a:gd name="connsiteY24" fmla="*/ 293106 h 720616"/>
                    <a:gd name="connsiteX25" fmla="*/ 496891 w 545477"/>
                    <a:gd name="connsiteY25" fmla="*/ 334397 h 720616"/>
                    <a:gd name="connsiteX26" fmla="*/ 529028 w 545477"/>
                    <a:gd name="connsiteY26" fmla="*/ 371640 h 720616"/>
                    <a:gd name="connsiteX27" fmla="*/ 545478 w 545477"/>
                    <a:gd name="connsiteY27" fmla="*/ 391080 h 720616"/>
                    <a:gd name="connsiteX28" fmla="*/ 540782 w 545477"/>
                    <a:gd name="connsiteY28" fmla="*/ 438848 h 720616"/>
                    <a:gd name="connsiteX29" fmla="*/ 519617 w 545477"/>
                    <a:gd name="connsiteY29" fmla="*/ 481758 h 720616"/>
                    <a:gd name="connsiteX30" fmla="*/ 496110 w 545477"/>
                    <a:gd name="connsiteY30" fmla="*/ 531155 h 720616"/>
                    <a:gd name="connsiteX31" fmla="*/ 475726 w 545477"/>
                    <a:gd name="connsiteY31" fmla="*/ 572446 h 720616"/>
                    <a:gd name="connsiteX32" fmla="*/ 462410 w 545477"/>
                    <a:gd name="connsiteY32" fmla="*/ 638835 h 720616"/>
                    <a:gd name="connsiteX33" fmla="*/ 458486 w 545477"/>
                    <a:gd name="connsiteY33" fmla="*/ 656656 h 720616"/>
                    <a:gd name="connsiteX34" fmla="*/ 487490 w 545477"/>
                    <a:gd name="connsiteY34" fmla="*/ 702805 h 720616"/>
                    <a:gd name="connsiteX35" fmla="*/ 485137 w 545477"/>
                    <a:gd name="connsiteY35" fmla="*/ 712521 h 720616"/>
                    <a:gd name="connsiteX36" fmla="*/ 475726 w 545477"/>
                    <a:gd name="connsiteY36" fmla="*/ 718188 h 720616"/>
                    <a:gd name="connsiteX37" fmla="*/ 447513 w 545477"/>
                    <a:gd name="connsiteY37" fmla="*/ 710092 h 720616"/>
                    <a:gd name="connsiteX38" fmla="*/ 438893 w 545477"/>
                    <a:gd name="connsiteY38" fmla="*/ 720617 h 720616"/>
                    <a:gd name="connsiteX39" fmla="*/ 420081 w 545477"/>
                    <a:gd name="connsiteY39" fmla="*/ 706853 h 720616"/>
                    <a:gd name="connsiteX40" fmla="*/ 409108 w 545477"/>
                    <a:gd name="connsiteY40" fmla="*/ 698757 h 720616"/>
                    <a:gd name="connsiteX41" fmla="*/ 401269 w 545477"/>
                    <a:gd name="connsiteY41" fmla="*/ 676087 h 720616"/>
                    <a:gd name="connsiteX42" fmla="*/ 391868 w 545477"/>
                    <a:gd name="connsiteY42" fmla="*/ 670420 h 720616"/>
                    <a:gd name="connsiteX43" fmla="*/ 393440 w 545477"/>
                    <a:gd name="connsiteY43" fmla="*/ 661514 h 720616"/>
                    <a:gd name="connsiteX44" fmla="*/ 367570 w 545477"/>
                    <a:gd name="connsiteY44" fmla="*/ 656656 h 720616"/>
                    <a:gd name="connsiteX45" fmla="*/ 361302 w 545477"/>
                    <a:gd name="connsiteY45" fmla="*/ 625072 h 720616"/>
                    <a:gd name="connsiteX46" fmla="*/ 363655 w 545477"/>
                    <a:gd name="connsiteY46" fmla="*/ 611308 h 720616"/>
                    <a:gd name="connsiteX47" fmla="*/ 354254 w 545477"/>
                    <a:gd name="connsiteY47" fmla="*/ 608069 h 720616"/>
                    <a:gd name="connsiteX48" fmla="*/ 351901 w 545477"/>
                    <a:gd name="connsiteY48" fmla="*/ 595115 h 720616"/>
                    <a:gd name="connsiteX49" fmla="*/ 313497 w 545477"/>
                    <a:gd name="connsiteY49" fmla="*/ 561921 h 720616"/>
                    <a:gd name="connsiteX50" fmla="*/ 300952 w 545477"/>
                    <a:gd name="connsiteY50" fmla="*/ 551396 h 720616"/>
                    <a:gd name="connsiteX51" fmla="*/ 271958 w 545477"/>
                    <a:gd name="connsiteY51" fmla="*/ 536822 h 720616"/>
                    <a:gd name="connsiteX52" fmla="*/ 249231 w 545477"/>
                    <a:gd name="connsiteY52" fmla="*/ 524678 h 720616"/>
                    <a:gd name="connsiteX53" fmla="*/ 178689 w 545477"/>
                    <a:gd name="connsiteY53" fmla="*/ 544109 h 720616"/>
                    <a:gd name="connsiteX54" fmla="*/ 149695 w 545477"/>
                    <a:gd name="connsiteY54" fmla="*/ 539251 h 720616"/>
                    <a:gd name="connsiteX55" fmla="*/ 115996 w 545477"/>
                    <a:gd name="connsiteY55" fmla="*/ 535203 h 720616"/>
                    <a:gd name="connsiteX56" fmla="*/ 119910 w 545477"/>
                    <a:gd name="connsiteY56" fmla="*/ 516582 h 720616"/>
                    <a:gd name="connsiteX57" fmla="*/ 110509 w 545477"/>
                    <a:gd name="connsiteY57" fmla="*/ 510905 h 720616"/>
                    <a:gd name="connsiteX58" fmla="*/ 106585 w 545477"/>
                    <a:gd name="connsiteY58" fmla="*/ 492283 h 720616"/>
                    <a:gd name="connsiteX59" fmla="*/ 98746 w 545477"/>
                    <a:gd name="connsiteY59" fmla="*/ 485806 h 720616"/>
                    <a:gd name="connsiteX60" fmla="*/ 98746 w 545477"/>
                    <a:gd name="connsiteY60" fmla="*/ 472043 h 720616"/>
                    <a:gd name="connsiteX61" fmla="*/ 76019 w 545477"/>
                    <a:gd name="connsiteY61" fmla="*/ 459898 h 720616"/>
                    <a:gd name="connsiteX62" fmla="*/ 74457 w 545477"/>
                    <a:gd name="connsiteY62" fmla="*/ 451802 h 720616"/>
                    <a:gd name="connsiteX63" fmla="*/ 70533 w 545477"/>
                    <a:gd name="connsiteY63" fmla="*/ 421846 h 720616"/>
                    <a:gd name="connsiteX64" fmla="*/ 45453 w 545477"/>
                    <a:gd name="connsiteY64" fmla="*/ 404844 h 720616"/>
                    <a:gd name="connsiteX65" fmla="*/ 39967 w 545477"/>
                    <a:gd name="connsiteY65" fmla="*/ 391080 h 720616"/>
                    <a:gd name="connsiteX66" fmla="*/ 36052 w 545477"/>
                    <a:gd name="connsiteY66" fmla="*/ 382174 h 720616"/>
                    <a:gd name="connsiteX67" fmla="*/ 16459 w 545477"/>
                    <a:gd name="connsiteY67" fmla="*/ 365972 h 720616"/>
                    <a:gd name="connsiteX68" fmla="*/ 10973 w 545477"/>
                    <a:gd name="connsiteY68" fmla="*/ 334397 h 720616"/>
                    <a:gd name="connsiteX69" fmla="*/ 1562 w 545477"/>
                    <a:gd name="connsiteY69" fmla="*/ 323062 h 720616"/>
                    <a:gd name="connsiteX70" fmla="*/ 0 w 545477"/>
                    <a:gd name="connsiteY70" fmla="*/ 319014 h 720616"/>
                    <a:gd name="connsiteX71" fmla="*/ 3134 w 545477"/>
                    <a:gd name="connsiteY71" fmla="*/ 306060 h 720616"/>
                    <a:gd name="connsiteX72" fmla="*/ 7049 w 545477"/>
                    <a:gd name="connsiteY72" fmla="*/ 298774 h 720616"/>
                    <a:gd name="connsiteX73" fmla="*/ 0 w 545477"/>
                    <a:gd name="connsiteY73" fmla="*/ 285820 h 720616"/>
                    <a:gd name="connsiteX74" fmla="*/ 13326 w 545477"/>
                    <a:gd name="connsiteY74" fmla="*/ 275294 h 720616"/>
                    <a:gd name="connsiteX75" fmla="*/ 16459 w 545477"/>
                    <a:gd name="connsiteY75" fmla="*/ 259912 h 720616"/>
                    <a:gd name="connsiteX76" fmla="*/ 33700 w 545477"/>
                    <a:gd name="connsiteY76" fmla="*/ 239661 h 720616"/>
                    <a:gd name="connsiteX77" fmla="*/ 24299 w 545477"/>
                    <a:gd name="connsiteY77" fmla="*/ 220230 h 720616"/>
                    <a:gd name="connsiteX78" fmla="*/ 30566 w 545477"/>
                    <a:gd name="connsiteY78" fmla="*/ 205657 h 720616"/>
                    <a:gd name="connsiteX79" fmla="*/ 30566 w 545477"/>
                    <a:gd name="connsiteY79" fmla="*/ 195132 h 720616"/>
                    <a:gd name="connsiteX80" fmla="*/ 30566 w 545477"/>
                    <a:gd name="connsiteY80" fmla="*/ 194322 h 720616"/>
                    <a:gd name="connsiteX81" fmla="*/ 33700 w 545477"/>
                    <a:gd name="connsiteY81" fmla="*/ 188655 h 720616"/>
                    <a:gd name="connsiteX82" fmla="*/ 39967 w 545477"/>
                    <a:gd name="connsiteY82" fmla="*/ 187845 h 720616"/>
                    <a:gd name="connsiteX83" fmla="*/ 49378 w 545477"/>
                    <a:gd name="connsiteY83" fmla="*/ 181368 h 720616"/>
                    <a:gd name="connsiteX84" fmla="*/ 58779 w 545477"/>
                    <a:gd name="connsiteY84" fmla="*/ 182988 h 720616"/>
                    <a:gd name="connsiteX85" fmla="*/ 64265 w 545477"/>
                    <a:gd name="connsiteY85" fmla="*/ 187845 h 720616"/>
                    <a:gd name="connsiteX86" fmla="*/ 61132 w 545477"/>
                    <a:gd name="connsiteY86" fmla="*/ 172463 h 720616"/>
                    <a:gd name="connsiteX87" fmla="*/ 65837 w 545477"/>
                    <a:gd name="connsiteY87" fmla="*/ 168414 h 720616"/>
                    <a:gd name="connsiteX88" fmla="*/ 85430 w 545477"/>
                    <a:gd name="connsiteY88" fmla="*/ 169224 h 720616"/>
                    <a:gd name="connsiteX89" fmla="*/ 93259 w 545477"/>
                    <a:gd name="connsiteY89" fmla="*/ 176511 h 720616"/>
                    <a:gd name="connsiteX90" fmla="*/ 110509 w 545477"/>
                    <a:gd name="connsiteY90" fmla="*/ 172463 h 720616"/>
                    <a:gd name="connsiteX91" fmla="*/ 112071 w 545477"/>
                    <a:gd name="connsiteY91" fmla="*/ 169224 h 720616"/>
                    <a:gd name="connsiteX92" fmla="*/ 110509 w 545477"/>
                    <a:gd name="connsiteY92" fmla="*/ 165176 h 720616"/>
                    <a:gd name="connsiteX93" fmla="*/ 110509 w 545477"/>
                    <a:gd name="connsiteY93" fmla="*/ 164366 h 720616"/>
                    <a:gd name="connsiteX94" fmla="*/ 112071 w 545477"/>
                    <a:gd name="connsiteY94" fmla="*/ 143314 h 720616"/>
                    <a:gd name="connsiteX95" fmla="*/ 126968 w 545477"/>
                    <a:gd name="connsiteY95" fmla="*/ 123882 h 720616"/>
                    <a:gd name="connsiteX96" fmla="*/ 150476 w 545477"/>
                    <a:gd name="connsiteY96" fmla="*/ 128739 h 720616"/>
                    <a:gd name="connsiteX97" fmla="*/ 157534 w 545477"/>
                    <a:gd name="connsiteY97" fmla="*/ 135216 h 720616"/>
                    <a:gd name="connsiteX98" fmla="*/ 173203 w 545477"/>
                    <a:gd name="connsiteY98" fmla="*/ 134406 h 720616"/>
                    <a:gd name="connsiteX99" fmla="*/ 181042 w 545477"/>
                    <a:gd name="connsiteY99" fmla="*/ 134406 h 720616"/>
                    <a:gd name="connsiteX100" fmla="*/ 190453 w 545477"/>
                    <a:gd name="connsiteY100" fmla="*/ 127120 h 720616"/>
                    <a:gd name="connsiteX101" fmla="*/ 198282 w 545477"/>
                    <a:gd name="connsiteY101" fmla="*/ 104449 h 720616"/>
                    <a:gd name="connsiteX102" fmla="*/ 198282 w 545477"/>
                    <a:gd name="connsiteY102" fmla="*/ 92304 h 720616"/>
                    <a:gd name="connsiteX103" fmla="*/ 185747 w 545477"/>
                    <a:gd name="connsiteY103" fmla="*/ 77729 h 720616"/>
                    <a:gd name="connsiteX104" fmla="*/ 193586 w 545477"/>
                    <a:gd name="connsiteY104" fmla="*/ 59107 h 720616"/>
                    <a:gd name="connsiteX105" fmla="*/ 198282 w 545477"/>
                    <a:gd name="connsiteY105" fmla="*/ 58297 h 720616"/>
                    <a:gd name="connsiteX106" fmla="*/ 202987 w 545477"/>
                    <a:gd name="connsiteY106" fmla="*/ 63964 h 720616"/>
                    <a:gd name="connsiteX107" fmla="*/ 229638 w 545477"/>
                    <a:gd name="connsiteY107" fmla="*/ 63964 h 720616"/>
                    <a:gd name="connsiteX108" fmla="*/ 231981 w 545477"/>
                    <a:gd name="connsiteY108" fmla="*/ 68014 h 720616"/>
                    <a:gd name="connsiteX109" fmla="*/ 237468 w 545477"/>
                    <a:gd name="connsiteY109" fmla="*/ 63964 h 720616"/>
                    <a:gd name="connsiteX110" fmla="*/ 245307 w 545477"/>
                    <a:gd name="connsiteY110" fmla="*/ 54250 h 720616"/>
                    <a:gd name="connsiteX111" fmla="*/ 252365 w 545477"/>
                    <a:gd name="connsiteY111" fmla="*/ 55868 h 720616"/>
                    <a:gd name="connsiteX112" fmla="*/ 271958 w 545477"/>
                    <a:gd name="connsiteY112" fmla="*/ 46962 h 720616"/>
                    <a:gd name="connsiteX113" fmla="*/ 279797 w 545477"/>
                    <a:gd name="connsiteY113" fmla="*/ 51820 h 720616"/>
                    <a:gd name="connsiteX114" fmla="*/ 296256 w 545477"/>
                    <a:gd name="connsiteY114" fmla="*/ 52630 h 720616"/>
                    <a:gd name="connsiteX115" fmla="*/ 297037 w 545477"/>
                    <a:gd name="connsiteY115" fmla="*/ 36436 h 720616"/>
                    <a:gd name="connsiteX116" fmla="*/ 306439 w 545477"/>
                    <a:gd name="connsiteY116" fmla="*/ 24291 h 720616"/>
                    <a:gd name="connsiteX117" fmla="*/ 304876 w 545477"/>
                    <a:gd name="connsiteY117" fmla="*/ 17004 h 720616"/>
                    <a:gd name="connsiteX118" fmla="*/ 321336 w 545477"/>
                    <a:gd name="connsiteY118" fmla="*/ 5667 h 720616"/>
                    <a:gd name="connsiteX119" fmla="*/ 329165 w 545477"/>
                    <a:gd name="connsiteY119" fmla="*/ 7287 h 720616"/>
                    <a:gd name="connsiteX120" fmla="*/ 331518 w 545477"/>
                    <a:gd name="connsiteY120" fmla="*/ 0 h 720616"/>
                    <a:gd name="connsiteX121" fmla="*/ 345624 w 545477"/>
                    <a:gd name="connsiteY121" fmla="*/ 810 h 720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</a:cxnLst>
                  <a:rect l="l" t="t" r="r" b="b"/>
                  <a:pathLst>
                    <a:path w="545477" h="720616">
                      <a:moveTo>
                        <a:pt x="345634" y="810"/>
                      </a:moveTo>
                      <a:lnTo>
                        <a:pt x="357388" y="15385"/>
                      </a:lnTo>
                      <a:lnTo>
                        <a:pt x="370713" y="18622"/>
                      </a:lnTo>
                      <a:lnTo>
                        <a:pt x="380895" y="33197"/>
                      </a:lnTo>
                      <a:lnTo>
                        <a:pt x="389515" y="50200"/>
                      </a:lnTo>
                      <a:lnTo>
                        <a:pt x="393440" y="52628"/>
                      </a:lnTo>
                      <a:lnTo>
                        <a:pt x="401279" y="49391"/>
                      </a:lnTo>
                      <a:lnTo>
                        <a:pt x="407546" y="56678"/>
                      </a:lnTo>
                      <a:lnTo>
                        <a:pt x="418519" y="64774"/>
                      </a:lnTo>
                      <a:lnTo>
                        <a:pt x="416948" y="76919"/>
                      </a:lnTo>
                      <a:lnTo>
                        <a:pt x="429492" y="76919"/>
                      </a:lnTo>
                      <a:lnTo>
                        <a:pt x="430273" y="89064"/>
                      </a:lnTo>
                      <a:lnTo>
                        <a:pt x="450647" y="100401"/>
                      </a:lnTo>
                      <a:lnTo>
                        <a:pt x="452219" y="119023"/>
                      </a:lnTo>
                      <a:lnTo>
                        <a:pt x="463973" y="126311"/>
                      </a:lnTo>
                      <a:lnTo>
                        <a:pt x="475726" y="142504"/>
                      </a:lnTo>
                      <a:lnTo>
                        <a:pt x="475726" y="161128"/>
                      </a:lnTo>
                      <a:lnTo>
                        <a:pt x="489052" y="165986"/>
                      </a:lnTo>
                      <a:lnTo>
                        <a:pt x="494538" y="182178"/>
                      </a:lnTo>
                      <a:lnTo>
                        <a:pt x="454571" y="225898"/>
                      </a:lnTo>
                      <a:lnTo>
                        <a:pt x="453000" y="235613"/>
                      </a:lnTo>
                      <a:lnTo>
                        <a:pt x="449085" y="268817"/>
                      </a:lnTo>
                      <a:lnTo>
                        <a:pt x="449085" y="276914"/>
                      </a:lnTo>
                      <a:lnTo>
                        <a:pt x="460839" y="289868"/>
                      </a:lnTo>
                      <a:lnTo>
                        <a:pt x="463973" y="293106"/>
                      </a:lnTo>
                      <a:lnTo>
                        <a:pt x="496891" y="334397"/>
                      </a:lnTo>
                      <a:lnTo>
                        <a:pt x="529028" y="371640"/>
                      </a:lnTo>
                      <a:lnTo>
                        <a:pt x="545478" y="391080"/>
                      </a:lnTo>
                      <a:lnTo>
                        <a:pt x="540782" y="438848"/>
                      </a:lnTo>
                      <a:lnTo>
                        <a:pt x="519617" y="481758"/>
                      </a:lnTo>
                      <a:lnTo>
                        <a:pt x="496110" y="531155"/>
                      </a:lnTo>
                      <a:lnTo>
                        <a:pt x="475726" y="572446"/>
                      </a:lnTo>
                      <a:lnTo>
                        <a:pt x="462410" y="638835"/>
                      </a:lnTo>
                      <a:lnTo>
                        <a:pt x="458486" y="656656"/>
                      </a:lnTo>
                      <a:lnTo>
                        <a:pt x="487490" y="702805"/>
                      </a:lnTo>
                      <a:lnTo>
                        <a:pt x="485137" y="712521"/>
                      </a:lnTo>
                      <a:lnTo>
                        <a:pt x="475726" y="718188"/>
                      </a:lnTo>
                      <a:lnTo>
                        <a:pt x="447513" y="710092"/>
                      </a:lnTo>
                      <a:lnTo>
                        <a:pt x="438893" y="720617"/>
                      </a:lnTo>
                      <a:lnTo>
                        <a:pt x="420081" y="706853"/>
                      </a:lnTo>
                      <a:lnTo>
                        <a:pt x="409108" y="698757"/>
                      </a:lnTo>
                      <a:lnTo>
                        <a:pt x="401269" y="676087"/>
                      </a:lnTo>
                      <a:lnTo>
                        <a:pt x="391868" y="670420"/>
                      </a:lnTo>
                      <a:lnTo>
                        <a:pt x="393440" y="661514"/>
                      </a:lnTo>
                      <a:lnTo>
                        <a:pt x="367570" y="656656"/>
                      </a:lnTo>
                      <a:lnTo>
                        <a:pt x="361302" y="625072"/>
                      </a:lnTo>
                      <a:lnTo>
                        <a:pt x="363655" y="611308"/>
                      </a:lnTo>
                      <a:lnTo>
                        <a:pt x="354254" y="608069"/>
                      </a:lnTo>
                      <a:lnTo>
                        <a:pt x="351901" y="595115"/>
                      </a:lnTo>
                      <a:lnTo>
                        <a:pt x="313497" y="561921"/>
                      </a:lnTo>
                      <a:lnTo>
                        <a:pt x="300952" y="551396"/>
                      </a:lnTo>
                      <a:lnTo>
                        <a:pt x="271958" y="536822"/>
                      </a:lnTo>
                      <a:lnTo>
                        <a:pt x="249231" y="524678"/>
                      </a:lnTo>
                      <a:lnTo>
                        <a:pt x="178689" y="544109"/>
                      </a:lnTo>
                      <a:lnTo>
                        <a:pt x="149695" y="539251"/>
                      </a:lnTo>
                      <a:lnTo>
                        <a:pt x="115996" y="535203"/>
                      </a:lnTo>
                      <a:lnTo>
                        <a:pt x="119910" y="516582"/>
                      </a:lnTo>
                      <a:lnTo>
                        <a:pt x="110509" y="510905"/>
                      </a:lnTo>
                      <a:lnTo>
                        <a:pt x="106585" y="492283"/>
                      </a:lnTo>
                      <a:lnTo>
                        <a:pt x="98746" y="485806"/>
                      </a:lnTo>
                      <a:lnTo>
                        <a:pt x="98746" y="472043"/>
                      </a:lnTo>
                      <a:lnTo>
                        <a:pt x="76019" y="459898"/>
                      </a:lnTo>
                      <a:lnTo>
                        <a:pt x="74457" y="451802"/>
                      </a:lnTo>
                      <a:lnTo>
                        <a:pt x="70533" y="421846"/>
                      </a:lnTo>
                      <a:lnTo>
                        <a:pt x="45453" y="404844"/>
                      </a:lnTo>
                      <a:lnTo>
                        <a:pt x="39967" y="391080"/>
                      </a:lnTo>
                      <a:lnTo>
                        <a:pt x="36052" y="382174"/>
                      </a:lnTo>
                      <a:lnTo>
                        <a:pt x="16459" y="365972"/>
                      </a:lnTo>
                      <a:lnTo>
                        <a:pt x="10973" y="334397"/>
                      </a:lnTo>
                      <a:lnTo>
                        <a:pt x="1562" y="323062"/>
                      </a:lnTo>
                      <a:lnTo>
                        <a:pt x="0" y="319014"/>
                      </a:lnTo>
                      <a:lnTo>
                        <a:pt x="3134" y="306060"/>
                      </a:lnTo>
                      <a:lnTo>
                        <a:pt x="7049" y="298774"/>
                      </a:lnTo>
                      <a:lnTo>
                        <a:pt x="0" y="285820"/>
                      </a:lnTo>
                      <a:lnTo>
                        <a:pt x="13326" y="275294"/>
                      </a:lnTo>
                      <a:lnTo>
                        <a:pt x="16459" y="259912"/>
                      </a:lnTo>
                      <a:lnTo>
                        <a:pt x="33700" y="239661"/>
                      </a:lnTo>
                      <a:lnTo>
                        <a:pt x="24299" y="220230"/>
                      </a:lnTo>
                      <a:lnTo>
                        <a:pt x="30566" y="205657"/>
                      </a:lnTo>
                      <a:lnTo>
                        <a:pt x="30566" y="195132"/>
                      </a:lnTo>
                      <a:lnTo>
                        <a:pt x="30566" y="194322"/>
                      </a:lnTo>
                      <a:lnTo>
                        <a:pt x="33700" y="188655"/>
                      </a:lnTo>
                      <a:lnTo>
                        <a:pt x="39967" y="187845"/>
                      </a:lnTo>
                      <a:lnTo>
                        <a:pt x="49378" y="181368"/>
                      </a:lnTo>
                      <a:lnTo>
                        <a:pt x="58779" y="182988"/>
                      </a:lnTo>
                      <a:lnTo>
                        <a:pt x="64265" y="187845"/>
                      </a:lnTo>
                      <a:lnTo>
                        <a:pt x="61132" y="172463"/>
                      </a:lnTo>
                      <a:lnTo>
                        <a:pt x="65837" y="168414"/>
                      </a:lnTo>
                      <a:lnTo>
                        <a:pt x="85430" y="169224"/>
                      </a:lnTo>
                      <a:lnTo>
                        <a:pt x="93259" y="176511"/>
                      </a:lnTo>
                      <a:lnTo>
                        <a:pt x="110509" y="172463"/>
                      </a:lnTo>
                      <a:lnTo>
                        <a:pt x="112071" y="169224"/>
                      </a:lnTo>
                      <a:lnTo>
                        <a:pt x="110509" y="165176"/>
                      </a:lnTo>
                      <a:lnTo>
                        <a:pt x="110509" y="164366"/>
                      </a:lnTo>
                      <a:lnTo>
                        <a:pt x="112071" y="143314"/>
                      </a:lnTo>
                      <a:lnTo>
                        <a:pt x="126968" y="123882"/>
                      </a:lnTo>
                      <a:lnTo>
                        <a:pt x="150476" y="128739"/>
                      </a:lnTo>
                      <a:lnTo>
                        <a:pt x="157534" y="135216"/>
                      </a:lnTo>
                      <a:lnTo>
                        <a:pt x="173203" y="134406"/>
                      </a:lnTo>
                      <a:lnTo>
                        <a:pt x="181042" y="134406"/>
                      </a:lnTo>
                      <a:lnTo>
                        <a:pt x="190453" y="127120"/>
                      </a:lnTo>
                      <a:lnTo>
                        <a:pt x="198282" y="104449"/>
                      </a:lnTo>
                      <a:lnTo>
                        <a:pt x="198282" y="92304"/>
                      </a:lnTo>
                      <a:lnTo>
                        <a:pt x="185747" y="77729"/>
                      </a:lnTo>
                      <a:lnTo>
                        <a:pt x="193586" y="59107"/>
                      </a:lnTo>
                      <a:lnTo>
                        <a:pt x="198282" y="58297"/>
                      </a:lnTo>
                      <a:lnTo>
                        <a:pt x="202987" y="63964"/>
                      </a:lnTo>
                      <a:lnTo>
                        <a:pt x="229638" y="63964"/>
                      </a:lnTo>
                      <a:lnTo>
                        <a:pt x="231981" y="68014"/>
                      </a:lnTo>
                      <a:lnTo>
                        <a:pt x="237468" y="63964"/>
                      </a:lnTo>
                      <a:lnTo>
                        <a:pt x="245307" y="54250"/>
                      </a:lnTo>
                      <a:lnTo>
                        <a:pt x="252365" y="55868"/>
                      </a:lnTo>
                      <a:lnTo>
                        <a:pt x="271958" y="46962"/>
                      </a:lnTo>
                      <a:lnTo>
                        <a:pt x="279797" y="51820"/>
                      </a:lnTo>
                      <a:lnTo>
                        <a:pt x="296256" y="52630"/>
                      </a:lnTo>
                      <a:lnTo>
                        <a:pt x="297037" y="36436"/>
                      </a:lnTo>
                      <a:lnTo>
                        <a:pt x="306439" y="24291"/>
                      </a:lnTo>
                      <a:lnTo>
                        <a:pt x="304876" y="17004"/>
                      </a:lnTo>
                      <a:lnTo>
                        <a:pt x="321336" y="5667"/>
                      </a:lnTo>
                      <a:lnTo>
                        <a:pt x="329165" y="7287"/>
                      </a:lnTo>
                      <a:lnTo>
                        <a:pt x="331518" y="0"/>
                      </a:lnTo>
                      <a:lnTo>
                        <a:pt x="345624" y="81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77" name="Forma Livre: Forma 276">
                  <a:extLst>
                    <a:ext uri="{FF2B5EF4-FFF2-40B4-BE49-F238E27FC236}">
                      <a16:creationId xmlns:a16="http://schemas.microsoft.com/office/drawing/2014/main" id="{11F21856-1DDD-85A7-2937-89707512A88E}"/>
                    </a:ext>
                  </a:extLst>
                </p:cNvPr>
                <p:cNvSpPr/>
                <p:nvPr/>
              </p:nvSpPr>
              <p:spPr>
                <a:xfrm>
                  <a:off x="5277551" y="2466563"/>
                  <a:ext cx="799414" cy="1051777"/>
                </a:xfrm>
                <a:custGeom>
                  <a:avLst/>
                  <a:gdLst>
                    <a:gd name="connsiteX0" fmla="*/ 359731 w 799414"/>
                    <a:gd name="connsiteY0" fmla="*/ 0 h 1051777"/>
                    <a:gd name="connsiteX1" fmla="*/ 376980 w 799414"/>
                    <a:gd name="connsiteY1" fmla="*/ 24291 h 1051777"/>
                    <a:gd name="connsiteX2" fmla="*/ 386382 w 799414"/>
                    <a:gd name="connsiteY2" fmla="*/ 21863 h 1051777"/>
                    <a:gd name="connsiteX3" fmla="*/ 395783 w 799414"/>
                    <a:gd name="connsiteY3" fmla="*/ 25910 h 1051777"/>
                    <a:gd name="connsiteX4" fmla="*/ 401269 w 799414"/>
                    <a:gd name="connsiteY4" fmla="*/ 21863 h 1051777"/>
                    <a:gd name="connsiteX5" fmla="*/ 409108 w 799414"/>
                    <a:gd name="connsiteY5" fmla="*/ 27530 h 1051777"/>
                    <a:gd name="connsiteX6" fmla="*/ 414595 w 799414"/>
                    <a:gd name="connsiteY6" fmla="*/ 44532 h 1051777"/>
                    <a:gd name="connsiteX7" fmla="*/ 413033 w 799414"/>
                    <a:gd name="connsiteY7" fmla="*/ 52629 h 1051777"/>
                    <a:gd name="connsiteX8" fmla="*/ 420081 w 799414"/>
                    <a:gd name="connsiteY8" fmla="*/ 53440 h 1051777"/>
                    <a:gd name="connsiteX9" fmla="*/ 415376 w 799414"/>
                    <a:gd name="connsiteY9" fmla="*/ 69633 h 1051777"/>
                    <a:gd name="connsiteX10" fmla="*/ 422434 w 799414"/>
                    <a:gd name="connsiteY10" fmla="*/ 85018 h 1051777"/>
                    <a:gd name="connsiteX11" fmla="*/ 433407 w 799414"/>
                    <a:gd name="connsiteY11" fmla="*/ 93924 h 1051777"/>
                    <a:gd name="connsiteX12" fmla="*/ 414595 w 799414"/>
                    <a:gd name="connsiteY12" fmla="*/ 119832 h 1051777"/>
                    <a:gd name="connsiteX13" fmla="*/ 437321 w 799414"/>
                    <a:gd name="connsiteY13" fmla="*/ 118213 h 1051777"/>
                    <a:gd name="connsiteX14" fmla="*/ 434188 w 799414"/>
                    <a:gd name="connsiteY14" fmla="*/ 124690 h 1051777"/>
                    <a:gd name="connsiteX15" fmla="*/ 442027 w 799414"/>
                    <a:gd name="connsiteY15" fmla="*/ 140073 h 1051777"/>
                    <a:gd name="connsiteX16" fmla="*/ 433407 w 799414"/>
                    <a:gd name="connsiteY16" fmla="*/ 152217 h 1051777"/>
                    <a:gd name="connsiteX17" fmla="*/ 439674 w 799414"/>
                    <a:gd name="connsiteY17" fmla="*/ 186231 h 1051777"/>
                    <a:gd name="connsiteX18" fmla="*/ 454571 w 799414"/>
                    <a:gd name="connsiteY18" fmla="*/ 210520 h 1051777"/>
                    <a:gd name="connsiteX19" fmla="*/ 467887 w 799414"/>
                    <a:gd name="connsiteY19" fmla="*/ 215377 h 1051777"/>
                    <a:gd name="connsiteX20" fmla="*/ 483565 w 799414"/>
                    <a:gd name="connsiteY20" fmla="*/ 208091 h 1051777"/>
                    <a:gd name="connsiteX21" fmla="*/ 492966 w 799414"/>
                    <a:gd name="connsiteY21" fmla="*/ 212139 h 1051777"/>
                    <a:gd name="connsiteX22" fmla="*/ 518046 w 799414"/>
                    <a:gd name="connsiteY22" fmla="*/ 210520 h 1051777"/>
                    <a:gd name="connsiteX23" fmla="*/ 521970 w 799414"/>
                    <a:gd name="connsiteY23" fmla="*/ 204043 h 1051777"/>
                    <a:gd name="connsiteX24" fmla="*/ 540782 w 799414"/>
                    <a:gd name="connsiteY24" fmla="*/ 196756 h 1051777"/>
                    <a:gd name="connsiteX25" fmla="*/ 561156 w 799414"/>
                    <a:gd name="connsiteY25" fmla="*/ 221045 h 1051777"/>
                    <a:gd name="connsiteX26" fmla="*/ 536858 w 799414"/>
                    <a:gd name="connsiteY26" fmla="*/ 259907 h 1051777"/>
                    <a:gd name="connsiteX27" fmla="*/ 538429 w 799414"/>
                    <a:gd name="connsiteY27" fmla="*/ 266384 h 1051777"/>
                    <a:gd name="connsiteX28" fmla="*/ 539991 w 799414"/>
                    <a:gd name="connsiteY28" fmla="*/ 285815 h 1051777"/>
                    <a:gd name="connsiteX29" fmla="*/ 518046 w 799414"/>
                    <a:gd name="connsiteY29" fmla="*/ 314971 h 1051777"/>
                    <a:gd name="connsiteX30" fmla="*/ 543916 w 799414"/>
                    <a:gd name="connsiteY30" fmla="*/ 313352 h 1051777"/>
                    <a:gd name="connsiteX31" fmla="*/ 544697 w 799414"/>
                    <a:gd name="connsiteY31" fmla="*/ 314161 h 1051777"/>
                    <a:gd name="connsiteX32" fmla="*/ 605047 w 799414"/>
                    <a:gd name="connsiteY32" fmla="*/ 313352 h 1051777"/>
                    <a:gd name="connsiteX33" fmla="*/ 618363 w 799414"/>
                    <a:gd name="connsiteY33" fmla="*/ 313352 h 1051777"/>
                    <a:gd name="connsiteX34" fmla="*/ 612877 w 799414"/>
                    <a:gd name="connsiteY34" fmla="*/ 344117 h 1051777"/>
                    <a:gd name="connsiteX35" fmla="*/ 616801 w 799414"/>
                    <a:gd name="connsiteY35" fmla="*/ 353833 h 1051777"/>
                    <a:gd name="connsiteX36" fmla="*/ 624640 w 799414"/>
                    <a:gd name="connsiteY36" fmla="*/ 356262 h 1051777"/>
                    <a:gd name="connsiteX37" fmla="*/ 626202 w 799414"/>
                    <a:gd name="connsiteY37" fmla="*/ 355452 h 1051777"/>
                    <a:gd name="connsiteX38" fmla="*/ 633260 w 799414"/>
                    <a:gd name="connsiteY38" fmla="*/ 366787 h 1051777"/>
                    <a:gd name="connsiteX39" fmla="*/ 637175 w 799414"/>
                    <a:gd name="connsiteY39" fmla="*/ 368406 h 1051777"/>
                    <a:gd name="connsiteX40" fmla="*/ 646586 w 799414"/>
                    <a:gd name="connsiteY40" fmla="*/ 389456 h 1051777"/>
                    <a:gd name="connsiteX41" fmla="*/ 681066 w 799414"/>
                    <a:gd name="connsiteY41" fmla="*/ 463951 h 1051777"/>
                    <a:gd name="connsiteX42" fmla="*/ 683419 w 799414"/>
                    <a:gd name="connsiteY42" fmla="*/ 468809 h 1051777"/>
                    <a:gd name="connsiteX43" fmla="*/ 706146 w 799414"/>
                    <a:gd name="connsiteY43" fmla="*/ 517387 h 1051777"/>
                    <a:gd name="connsiteX44" fmla="*/ 751599 w 799414"/>
                    <a:gd name="connsiteY44" fmla="*/ 570822 h 1051777"/>
                    <a:gd name="connsiteX45" fmla="*/ 751599 w 799414"/>
                    <a:gd name="connsiteY45" fmla="*/ 572441 h 1051777"/>
                    <a:gd name="connsiteX46" fmla="*/ 797843 w 799414"/>
                    <a:gd name="connsiteY46" fmla="*/ 627505 h 1051777"/>
                    <a:gd name="connsiteX47" fmla="*/ 799414 w 799414"/>
                    <a:gd name="connsiteY47" fmla="*/ 634792 h 1051777"/>
                    <a:gd name="connsiteX48" fmla="*/ 771192 w 799414"/>
                    <a:gd name="connsiteY48" fmla="*/ 651794 h 1051777"/>
                    <a:gd name="connsiteX49" fmla="*/ 753170 w 799414"/>
                    <a:gd name="connsiteY49" fmla="*/ 648555 h 1051777"/>
                    <a:gd name="connsiteX50" fmla="*/ 721824 w 799414"/>
                    <a:gd name="connsiteY50" fmla="*/ 670415 h 1051777"/>
                    <a:gd name="connsiteX51" fmla="*/ 708498 w 799414"/>
                    <a:gd name="connsiteY51" fmla="*/ 691465 h 1051777"/>
                    <a:gd name="connsiteX52" fmla="*/ 708498 w 799414"/>
                    <a:gd name="connsiteY52" fmla="*/ 690656 h 1051777"/>
                    <a:gd name="connsiteX53" fmla="*/ 694392 w 799414"/>
                    <a:gd name="connsiteY53" fmla="*/ 699562 h 1051777"/>
                    <a:gd name="connsiteX54" fmla="*/ 684981 w 799414"/>
                    <a:gd name="connsiteY54" fmla="*/ 722241 h 1051777"/>
                    <a:gd name="connsiteX55" fmla="*/ 684981 w 799414"/>
                    <a:gd name="connsiteY55" fmla="*/ 739243 h 1051777"/>
                    <a:gd name="connsiteX56" fmla="*/ 677932 w 799414"/>
                    <a:gd name="connsiteY56" fmla="*/ 747339 h 1051777"/>
                    <a:gd name="connsiteX57" fmla="*/ 659902 w 799414"/>
                    <a:gd name="connsiteY57" fmla="*/ 740052 h 1051777"/>
                    <a:gd name="connsiteX58" fmla="*/ 647367 w 799414"/>
                    <a:gd name="connsiteY58" fmla="*/ 748149 h 1051777"/>
                    <a:gd name="connsiteX59" fmla="*/ 633260 w 799414"/>
                    <a:gd name="connsiteY59" fmla="*/ 751387 h 1051777"/>
                    <a:gd name="connsiteX60" fmla="*/ 618363 w 799414"/>
                    <a:gd name="connsiteY60" fmla="*/ 768389 h 1051777"/>
                    <a:gd name="connsiteX61" fmla="*/ 603475 w 799414"/>
                    <a:gd name="connsiteY61" fmla="*/ 784582 h 1051777"/>
                    <a:gd name="connsiteX62" fmla="*/ 612877 w 799414"/>
                    <a:gd name="connsiteY62" fmla="*/ 796726 h 1051777"/>
                    <a:gd name="connsiteX63" fmla="*/ 614448 w 799414"/>
                    <a:gd name="connsiteY63" fmla="*/ 811300 h 1051777"/>
                    <a:gd name="connsiteX64" fmla="*/ 599561 w 799414"/>
                    <a:gd name="connsiteY64" fmla="*/ 812919 h 1051777"/>
                    <a:gd name="connsiteX65" fmla="*/ 597989 w 799414"/>
                    <a:gd name="connsiteY65" fmla="*/ 825063 h 1051777"/>
                    <a:gd name="connsiteX66" fmla="*/ 583883 w 799414"/>
                    <a:gd name="connsiteY66" fmla="*/ 827492 h 1051777"/>
                    <a:gd name="connsiteX67" fmla="*/ 571338 w 799414"/>
                    <a:gd name="connsiteY67" fmla="*/ 829111 h 1051777"/>
                    <a:gd name="connsiteX68" fmla="*/ 561156 w 799414"/>
                    <a:gd name="connsiteY68" fmla="*/ 837207 h 1051777"/>
                    <a:gd name="connsiteX69" fmla="*/ 526666 w 799414"/>
                    <a:gd name="connsiteY69" fmla="*/ 816967 h 1051777"/>
                    <a:gd name="connsiteX70" fmla="*/ 511778 w 799414"/>
                    <a:gd name="connsiteY70" fmla="*/ 804013 h 1051777"/>
                    <a:gd name="connsiteX71" fmla="*/ 502377 w 799414"/>
                    <a:gd name="connsiteY71" fmla="*/ 804822 h 1051777"/>
                    <a:gd name="connsiteX72" fmla="*/ 485127 w 799414"/>
                    <a:gd name="connsiteY72" fmla="*/ 792678 h 1051777"/>
                    <a:gd name="connsiteX73" fmla="*/ 460839 w 799414"/>
                    <a:gd name="connsiteY73" fmla="*/ 820205 h 1051777"/>
                    <a:gd name="connsiteX74" fmla="*/ 446732 w 799414"/>
                    <a:gd name="connsiteY74" fmla="*/ 838017 h 1051777"/>
                    <a:gd name="connsiteX75" fmla="*/ 434188 w 799414"/>
                    <a:gd name="connsiteY75" fmla="*/ 840446 h 1051777"/>
                    <a:gd name="connsiteX76" fmla="*/ 430273 w 799414"/>
                    <a:gd name="connsiteY76" fmla="*/ 838017 h 1051777"/>
                    <a:gd name="connsiteX77" fmla="*/ 416948 w 799414"/>
                    <a:gd name="connsiteY77" fmla="*/ 845313 h 1051777"/>
                    <a:gd name="connsiteX78" fmla="*/ 393430 w 799414"/>
                    <a:gd name="connsiteY78" fmla="*/ 843685 h 1051777"/>
                    <a:gd name="connsiteX79" fmla="*/ 386382 w 799414"/>
                    <a:gd name="connsiteY79" fmla="*/ 833969 h 1051777"/>
                    <a:gd name="connsiteX80" fmla="*/ 373056 w 799414"/>
                    <a:gd name="connsiteY80" fmla="*/ 839636 h 1051777"/>
                    <a:gd name="connsiteX81" fmla="*/ 358169 w 799414"/>
                    <a:gd name="connsiteY81" fmla="*/ 834779 h 1051777"/>
                    <a:gd name="connsiteX82" fmla="*/ 351892 w 799414"/>
                    <a:gd name="connsiteY82" fmla="*/ 828302 h 1051777"/>
                    <a:gd name="connsiteX83" fmla="*/ 331518 w 799414"/>
                    <a:gd name="connsiteY83" fmla="*/ 843685 h 1051777"/>
                    <a:gd name="connsiteX84" fmla="*/ 294685 w 799414"/>
                    <a:gd name="connsiteY84" fmla="*/ 864744 h 1051777"/>
                    <a:gd name="connsiteX85" fmla="*/ 286845 w 799414"/>
                    <a:gd name="connsiteY85" fmla="*/ 877698 h 1051777"/>
                    <a:gd name="connsiteX86" fmla="*/ 286845 w 799414"/>
                    <a:gd name="connsiteY86" fmla="*/ 878508 h 1051777"/>
                    <a:gd name="connsiteX87" fmla="*/ 278225 w 799414"/>
                    <a:gd name="connsiteY87" fmla="*/ 889843 h 1051777"/>
                    <a:gd name="connsiteX88" fmla="*/ 281359 w 799414"/>
                    <a:gd name="connsiteY88" fmla="*/ 912512 h 1051777"/>
                    <a:gd name="connsiteX89" fmla="*/ 260985 w 799414"/>
                    <a:gd name="connsiteY89" fmla="*/ 923037 h 1051777"/>
                    <a:gd name="connsiteX90" fmla="*/ 266472 w 799414"/>
                    <a:gd name="connsiteY90" fmla="*/ 931943 h 1051777"/>
                    <a:gd name="connsiteX91" fmla="*/ 254708 w 799414"/>
                    <a:gd name="connsiteY91" fmla="*/ 933562 h 1051777"/>
                    <a:gd name="connsiteX92" fmla="*/ 246879 w 799414"/>
                    <a:gd name="connsiteY92" fmla="*/ 952993 h 1051777"/>
                    <a:gd name="connsiteX93" fmla="*/ 237468 w 799414"/>
                    <a:gd name="connsiteY93" fmla="*/ 949755 h 1051777"/>
                    <a:gd name="connsiteX94" fmla="*/ 231981 w 799414"/>
                    <a:gd name="connsiteY94" fmla="*/ 951374 h 1051777"/>
                    <a:gd name="connsiteX95" fmla="*/ 220228 w 799414"/>
                    <a:gd name="connsiteY95" fmla="*/ 980530 h 1051777"/>
                    <a:gd name="connsiteX96" fmla="*/ 211607 w 799414"/>
                    <a:gd name="connsiteY96" fmla="*/ 987007 h 1051777"/>
                    <a:gd name="connsiteX97" fmla="*/ 207683 w 799414"/>
                    <a:gd name="connsiteY97" fmla="*/ 1002390 h 1051777"/>
                    <a:gd name="connsiteX98" fmla="*/ 197501 w 799414"/>
                    <a:gd name="connsiteY98" fmla="*/ 1013725 h 1051777"/>
                    <a:gd name="connsiteX99" fmla="*/ 186528 w 799414"/>
                    <a:gd name="connsiteY99" fmla="*/ 1017773 h 1051777"/>
                    <a:gd name="connsiteX100" fmla="*/ 184175 w 799414"/>
                    <a:gd name="connsiteY100" fmla="*/ 1023440 h 1051777"/>
                    <a:gd name="connsiteX101" fmla="*/ 177117 w 799414"/>
                    <a:gd name="connsiteY101" fmla="*/ 1024250 h 1051777"/>
                    <a:gd name="connsiteX102" fmla="*/ 173203 w 799414"/>
                    <a:gd name="connsiteY102" fmla="*/ 1038823 h 1051777"/>
                    <a:gd name="connsiteX103" fmla="*/ 159877 w 799414"/>
                    <a:gd name="connsiteY103" fmla="*/ 1047729 h 1051777"/>
                    <a:gd name="connsiteX104" fmla="*/ 146552 w 799414"/>
                    <a:gd name="connsiteY104" fmla="*/ 1051777 h 1051777"/>
                    <a:gd name="connsiteX105" fmla="*/ 150476 w 799414"/>
                    <a:gd name="connsiteY105" fmla="*/ 1035585 h 1051777"/>
                    <a:gd name="connsiteX106" fmla="*/ 152038 w 799414"/>
                    <a:gd name="connsiteY106" fmla="*/ 999961 h 1051777"/>
                    <a:gd name="connsiteX107" fmla="*/ 146552 w 799414"/>
                    <a:gd name="connsiteY107" fmla="*/ 991865 h 1051777"/>
                    <a:gd name="connsiteX108" fmla="*/ 163801 w 799414"/>
                    <a:gd name="connsiteY108" fmla="*/ 940849 h 1051777"/>
                    <a:gd name="connsiteX109" fmla="*/ 157524 w 799414"/>
                    <a:gd name="connsiteY109" fmla="*/ 924657 h 1051777"/>
                    <a:gd name="connsiteX110" fmla="*/ 169288 w 799414"/>
                    <a:gd name="connsiteY110" fmla="*/ 906845 h 1051777"/>
                    <a:gd name="connsiteX111" fmla="*/ 182604 w 799414"/>
                    <a:gd name="connsiteY111" fmla="*/ 906845 h 1051777"/>
                    <a:gd name="connsiteX112" fmla="*/ 189662 w 799414"/>
                    <a:gd name="connsiteY112" fmla="*/ 891462 h 1051777"/>
                    <a:gd name="connsiteX113" fmla="*/ 188090 w 799414"/>
                    <a:gd name="connsiteY113" fmla="*/ 876079 h 1051777"/>
                    <a:gd name="connsiteX114" fmla="*/ 170850 w 799414"/>
                    <a:gd name="connsiteY114" fmla="*/ 884985 h 1051777"/>
                    <a:gd name="connsiteX115" fmla="*/ 163801 w 799414"/>
                    <a:gd name="connsiteY115" fmla="*/ 882556 h 1051777"/>
                    <a:gd name="connsiteX116" fmla="*/ 161449 w 799414"/>
                    <a:gd name="connsiteY116" fmla="*/ 865554 h 1051777"/>
                    <a:gd name="connsiteX117" fmla="*/ 148123 w 799414"/>
                    <a:gd name="connsiteY117" fmla="*/ 860696 h 1051777"/>
                    <a:gd name="connsiteX118" fmla="*/ 121472 w 799414"/>
                    <a:gd name="connsiteY118" fmla="*/ 840446 h 1051777"/>
                    <a:gd name="connsiteX119" fmla="*/ 104232 w 799414"/>
                    <a:gd name="connsiteY119" fmla="*/ 841256 h 1051777"/>
                    <a:gd name="connsiteX120" fmla="*/ 98746 w 799414"/>
                    <a:gd name="connsiteY120" fmla="*/ 817776 h 1051777"/>
                    <a:gd name="connsiteX121" fmla="*/ 98746 w 799414"/>
                    <a:gd name="connsiteY121" fmla="*/ 816157 h 1051777"/>
                    <a:gd name="connsiteX122" fmla="*/ 96393 w 799414"/>
                    <a:gd name="connsiteY122" fmla="*/ 806442 h 1051777"/>
                    <a:gd name="connsiteX123" fmla="*/ 104232 w 799414"/>
                    <a:gd name="connsiteY123" fmla="*/ 800774 h 1051777"/>
                    <a:gd name="connsiteX124" fmla="*/ 104232 w 799414"/>
                    <a:gd name="connsiteY124" fmla="*/ 790249 h 1051777"/>
                    <a:gd name="connsiteX125" fmla="*/ 114424 w 799414"/>
                    <a:gd name="connsiteY125" fmla="*/ 785392 h 1051777"/>
                    <a:gd name="connsiteX126" fmla="*/ 123044 w 799414"/>
                    <a:gd name="connsiteY126" fmla="*/ 789440 h 1051777"/>
                    <a:gd name="connsiteX127" fmla="*/ 129312 w 799414"/>
                    <a:gd name="connsiteY127" fmla="*/ 782963 h 1051777"/>
                    <a:gd name="connsiteX128" fmla="*/ 129312 w 799414"/>
                    <a:gd name="connsiteY128" fmla="*/ 773247 h 1051777"/>
                    <a:gd name="connsiteX129" fmla="*/ 136370 w 799414"/>
                    <a:gd name="connsiteY129" fmla="*/ 770818 h 1051777"/>
                    <a:gd name="connsiteX130" fmla="*/ 129312 w 799414"/>
                    <a:gd name="connsiteY130" fmla="*/ 770009 h 1051777"/>
                    <a:gd name="connsiteX131" fmla="*/ 121472 w 799414"/>
                    <a:gd name="connsiteY131" fmla="*/ 760293 h 1051777"/>
                    <a:gd name="connsiteX132" fmla="*/ 58779 w 799414"/>
                    <a:gd name="connsiteY132" fmla="*/ 635601 h 1051777"/>
                    <a:gd name="connsiteX133" fmla="*/ 50940 w 799414"/>
                    <a:gd name="connsiteY133" fmla="*/ 621028 h 1051777"/>
                    <a:gd name="connsiteX134" fmla="*/ 38395 w 799414"/>
                    <a:gd name="connsiteY134" fmla="*/ 625886 h 1051777"/>
                    <a:gd name="connsiteX135" fmla="*/ 9401 w 799414"/>
                    <a:gd name="connsiteY135" fmla="*/ 579737 h 1051777"/>
                    <a:gd name="connsiteX136" fmla="*/ 13316 w 799414"/>
                    <a:gd name="connsiteY136" fmla="*/ 561916 h 1051777"/>
                    <a:gd name="connsiteX137" fmla="*/ 26641 w 799414"/>
                    <a:gd name="connsiteY137" fmla="*/ 495527 h 1051777"/>
                    <a:gd name="connsiteX138" fmla="*/ 47015 w 799414"/>
                    <a:gd name="connsiteY138" fmla="*/ 454236 h 1051777"/>
                    <a:gd name="connsiteX139" fmla="*/ 70533 w 799414"/>
                    <a:gd name="connsiteY139" fmla="*/ 404839 h 1051777"/>
                    <a:gd name="connsiteX140" fmla="*/ 91697 w 799414"/>
                    <a:gd name="connsiteY140" fmla="*/ 361929 h 1051777"/>
                    <a:gd name="connsiteX141" fmla="*/ 96393 w 799414"/>
                    <a:gd name="connsiteY141" fmla="*/ 314161 h 1051777"/>
                    <a:gd name="connsiteX142" fmla="*/ 79934 w 799414"/>
                    <a:gd name="connsiteY142" fmla="*/ 294721 h 1051777"/>
                    <a:gd name="connsiteX143" fmla="*/ 47806 w 799414"/>
                    <a:gd name="connsiteY143" fmla="*/ 257478 h 1051777"/>
                    <a:gd name="connsiteX144" fmla="*/ 14888 w 799414"/>
                    <a:gd name="connsiteY144" fmla="*/ 216187 h 1051777"/>
                    <a:gd name="connsiteX145" fmla="*/ 11754 w 799414"/>
                    <a:gd name="connsiteY145" fmla="*/ 212948 h 1051777"/>
                    <a:gd name="connsiteX146" fmla="*/ 0 w 799414"/>
                    <a:gd name="connsiteY146" fmla="*/ 199994 h 1051777"/>
                    <a:gd name="connsiteX147" fmla="*/ 0 w 799414"/>
                    <a:gd name="connsiteY147" fmla="*/ 191898 h 1051777"/>
                    <a:gd name="connsiteX148" fmla="*/ 3915 w 799414"/>
                    <a:gd name="connsiteY148" fmla="*/ 158694 h 1051777"/>
                    <a:gd name="connsiteX149" fmla="*/ 5477 w 799414"/>
                    <a:gd name="connsiteY149" fmla="*/ 148979 h 1051777"/>
                    <a:gd name="connsiteX150" fmla="*/ 45453 w 799414"/>
                    <a:gd name="connsiteY150" fmla="*/ 105259 h 1051777"/>
                    <a:gd name="connsiteX151" fmla="*/ 50940 w 799414"/>
                    <a:gd name="connsiteY151" fmla="*/ 107688 h 1051777"/>
                    <a:gd name="connsiteX152" fmla="*/ 64265 w 799414"/>
                    <a:gd name="connsiteY152" fmla="*/ 94734 h 1051777"/>
                    <a:gd name="connsiteX153" fmla="*/ 70533 w 799414"/>
                    <a:gd name="connsiteY153" fmla="*/ 106068 h 1051777"/>
                    <a:gd name="connsiteX154" fmla="*/ 73666 w 799414"/>
                    <a:gd name="connsiteY154" fmla="*/ 102020 h 1051777"/>
                    <a:gd name="connsiteX155" fmla="*/ 89345 w 799414"/>
                    <a:gd name="connsiteY155" fmla="*/ 109307 h 1051777"/>
                    <a:gd name="connsiteX156" fmla="*/ 108156 w 799414"/>
                    <a:gd name="connsiteY156" fmla="*/ 97972 h 1051777"/>
                    <a:gd name="connsiteX157" fmla="*/ 130883 w 799414"/>
                    <a:gd name="connsiteY157" fmla="*/ 106878 h 1051777"/>
                    <a:gd name="connsiteX158" fmla="*/ 148123 w 799414"/>
                    <a:gd name="connsiteY158" fmla="*/ 99591 h 1051777"/>
                    <a:gd name="connsiteX159" fmla="*/ 174774 w 799414"/>
                    <a:gd name="connsiteY159" fmla="*/ 100401 h 1051777"/>
                    <a:gd name="connsiteX160" fmla="*/ 175555 w 799414"/>
                    <a:gd name="connsiteY160" fmla="*/ 83399 h 1051777"/>
                    <a:gd name="connsiteX161" fmla="*/ 182604 w 799414"/>
                    <a:gd name="connsiteY161" fmla="*/ 77732 h 1051777"/>
                    <a:gd name="connsiteX162" fmla="*/ 217094 w 799414"/>
                    <a:gd name="connsiteY162" fmla="*/ 72874 h 1051777"/>
                    <a:gd name="connsiteX163" fmla="*/ 226495 w 799414"/>
                    <a:gd name="connsiteY163" fmla="*/ 56678 h 1051777"/>
                    <a:gd name="connsiteX164" fmla="*/ 235896 w 799414"/>
                    <a:gd name="connsiteY164" fmla="*/ 55059 h 1051777"/>
                    <a:gd name="connsiteX165" fmla="*/ 257061 w 799414"/>
                    <a:gd name="connsiteY165" fmla="*/ 58297 h 1051777"/>
                    <a:gd name="connsiteX166" fmla="*/ 266472 w 799414"/>
                    <a:gd name="connsiteY166" fmla="*/ 72064 h 1051777"/>
                    <a:gd name="connsiteX167" fmla="*/ 286845 w 799414"/>
                    <a:gd name="connsiteY167" fmla="*/ 72874 h 1051777"/>
                    <a:gd name="connsiteX168" fmla="*/ 290760 w 799414"/>
                    <a:gd name="connsiteY168" fmla="*/ 72874 h 1051777"/>
                    <a:gd name="connsiteX169" fmla="*/ 300952 w 799414"/>
                    <a:gd name="connsiteY169" fmla="*/ 58297 h 1051777"/>
                    <a:gd name="connsiteX170" fmla="*/ 298599 w 799414"/>
                    <a:gd name="connsiteY170" fmla="*/ 51010 h 1051777"/>
                    <a:gd name="connsiteX171" fmla="*/ 326812 w 799414"/>
                    <a:gd name="connsiteY171" fmla="*/ 41295 h 1051777"/>
                    <a:gd name="connsiteX172" fmla="*/ 342490 w 799414"/>
                    <a:gd name="connsiteY172" fmla="*/ 29149 h 1051777"/>
                    <a:gd name="connsiteX173" fmla="*/ 342490 w 799414"/>
                    <a:gd name="connsiteY173" fmla="*/ 21051 h 1051777"/>
                    <a:gd name="connsiteX174" fmla="*/ 354244 w 799414"/>
                    <a:gd name="connsiteY174" fmla="*/ 12145 h 1051777"/>
                    <a:gd name="connsiteX175" fmla="*/ 359731 w 799414"/>
                    <a:gd name="connsiteY175" fmla="*/ 0 h 1051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</a:cxnLst>
                  <a:rect l="l" t="t" r="r" b="b"/>
                  <a:pathLst>
                    <a:path w="799414" h="1051777">
                      <a:moveTo>
                        <a:pt x="359731" y="0"/>
                      </a:moveTo>
                      <a:lnTo>
                        <a:pt x="376980" y="24291"/>
                      </a:lnTo>
                      <a:lnTo>
                        <a:pt x="386382" y="21863"/>
                      </a:lnTo>
                      <a:lnTo>
                        <a:pt x="395783" y="25910"/>
                      </a:lnTo>
                      <a:lnTo>
                        <a:pt x="401269" y="21863"/>
                      </a:lnTo>
                      <a:lnTo>
                        <a:pt x="409108" y="27530"/>
                      </a:lnTo>
                      <a:lnTo>
                        <a:pt x="414595" y="44532"/>
                      </a:lnTo>
                      <a:lnTo>
                        <a:pt x="413033" y="52629"/>
                      </a:lnTo>
                      <a:lnTo>
                        <a:pt x="420081" y="53440"/>
                      </a:lnTo>
                      <a:lnTo>
                        <a:pt x="415376" y="69633"/>
                      </a:lnTo>
                      <a:lnTo>
                        <a:pt x="422434" y="85018"/>
                      </a:lnTo>
                      <a:lnTo>
                        <a:pt x="433407" y="93924"/>
                      </a:lnTo>
                      <a:lnTo>
                        <a:pt x="414595" y="119832"/>
                      </a:lnTo>
                      <a:lnTo>
                        <a:pt x="437321" y="118213"/>
                      </a:lnTo>
                      <a:lnTo>
                        <a:pt x="434188" y="124690"/>
                      </a:lnTo>
                      <a:lnTo>
                        <a:pt x="442027" y="140073"/>
                      </a:lnTo>
                      <a:lnTo>
                        <a:pt x="433407" y="152217"/>
                      </a:lnTo>
                      <a:lnTo>
                        <a:pt x="439674" y="186231"/>
                      </a:lnTo>
                      <a:lnTo>
                        <a:pt x="454571" y="210520"/>
                      </a:lnTo>
                      <a:lnTo>
                        <a:pt x="467887" y="215377"/>
                      </a:lnTo>
                      <a:lnTo>
                        <a:pt x="483565" y="208091"/>
                      </a:lnTo>
                      <a:lnTo>
                        <a:pt x="492966" y="212139"/>
                      </a:lnTo>
                      <a:lnTo>
                        <a:pt x="518046" y="210520"/>
                      </a:lnTo>
                      <a:lnTo>
                        <a:pt x="521970" y="204043"/>
                      </a:lnTo>
                      <a:lnTo>
                        <a:pt x="540782" y="196756"/>
                      </a:lnTo>
                      <a:lnTo>
                        <a:pt x="561156" y="221045"/>
                      </a:lnTo>
                      <a:lnTo>
                        <a:pt x="536858" y="259907"/>
                      </a:lnTo>
                      <a:lnTo>
                        <a:pt x="538429" y="266384"/>
                      </a:lnTo>
                      <a:lnTo>
                        <a:pt x="539991" y="285815"/>
                      </a:lnTo>
                      <a:lnTo>
                        <a:pt x="518046" y="314971"/>
                      </a:lnTo>
                      <a:lnTo>
                        <a:pt x="543916" y="313352"/>
                      </a:lnTo>
                      <a:lnTo>
                        <a:pt x="544697" y="314161"/>
                      </a:lnTo>
                      <a:lnTo>
                        <a:pt x="605047" y="313352"/>
                      </a:lnTo>
                      <a:lnTo>
                        <a:pt x="618363" y="313352"/>
                      </a:lnTo>
                      <a:lnTo>
                        <a:pt x="612877" y="344117"/>
                      </a:lnTo>
                      <a:lnTo>
                        <a:pt x="616801" y="353833"/>
                      </a:lnTo>
                      <a:lnTo>
                        <a:pt x="624640" y="356262"/>
                      </a:lnTo>
                      <a:lnTo>
                        <a:pt x="626202" y="355452"/>
                      </a:lnTo>
                      <a:lnTo>
                        <a:pt x="633260" y="366787"/>
                      </a:lnTo>
                      <a:lnTo>
                        <a:pt x="637175" y="368406"/>
                      </a:lnTo>
                      <a:lnTo>
                        <a:pt x="646586" y="389456"/>
                      </a:lnTo>
                      <a:lnTo>
                        <a:pt x="681066" y="463951"/>
                      </a:lnTo>
                      <a:lnTo>
                        <a:pt x="683419" y="468809"/>
                      </a:lnTo>
                      <a:lnTo>
                        <a:pt x="706146" y="517387"/>
                      </a:lnTo>
                      <a:lnTo>
                        <a:pt x="751599" y="570822"/>
                      </a:lnTo>
                      <a:lnTo>
                        <a:pt x="751599" y="572441"/>
                      </a:lnTo>
                      <a:lnTo>
                        <a:pt x="797843" y="627505"/>
                      </a:lnTo>
                      <a:lnTo>
                        <a:pt x="799414" y="634792"/>
                      </a:lnTo>
                      <a:lnTo>
                        <a:pt x="771192" y="651794"/>
                      </a:lnTo>
                      <a:lnTo>
                        <a:pt x="753170" y="648555"/>
                      </a:lnTo>
                      <a:lnTo>
                        <a:pt x="721824" y="670415"/>
                      </a:lnTo>
                      <a:lnTo>
                        <a:pt x="708498" y="691465"/>
                      </a:lnTo>
                      <a:lnTo>
                        <a:pt x="708498" y="690656"/>
                      </a:lnTo>
                      <a:lnTo>
                        <a:pt x="694392" y="699562"/>
                      </a:lnTo>
                      <a:lnTo>
                        <a:pt x="684981" y="722241"/>
                      </a:lnTo>
                      <a:lnTo>
                        <a:pt x="684981" y="739243"/>
                      </a:lnTo>
                      <a:lnTo>
                        <a:pt x="677932" y="747339"/>
                      </a:lnTo>
                      <a:lnTo>
                        <a:pt x="659902" y="740052"/>
                      </a:lnTo>
                      <a:lnTo>
                        <a:pt x="647367" y="748149"/>
                      </a:lnTo>
                      <a:lnTo>
                        <a:pt x="633260" y="751387"/>
                      </a:lnTo>
                      <a:lnTo>
                        <a:pt x="618363" y="768389"/>
                      </a:lnTo>
                      <a:lnTo>
                        <a:pt x="603475" y="784582"/>
                      </a:lnTo>
                      <a:lnTo>
                        <a:pt x="612877" y="796726"/>
                      </a:lnTo>
                      <a:lnTo>
                        <a:pt x="614448" y="811300"/>
                      </a:lnTo>
                      <a:lnTo>
                        <a:pt x="599561" y="812919"/>
                      </a:lnTo>
                      <a:lnTo>
                        <a:pt x="597989" y="825063"/>
                      </a:lnTo>
                      <a:lnTo>
                        <a:pt x="583883" y="827492"/>
                      </a:lnTo>
                      <a:lnTo>
                        <a:pt x="571338" y="829111"/>
                      </a:lnTo>
                      <a:lnTo>
                        <a:pt x="561156" y="837207"/>
                      </a:lnTo>
                      <a:lnTo>
                        <a:pt x="526666" y="816967"/>
                      </a:lnTo>
                      <a:lnTo>
                        <a:pt x="511778" y="804013"/>
                      </a:lnTo>
                      <a:lnTo>
                        <a:pt x="502377" y="804822"/>
                      </a:lnTo>
                      <a:lnTo>
                        <a:pt x="485127" y="792678"/>
                      </a:lnTo>
                      <a:lnTo>
                        <a:pt x="460839" y="820205"/>
                      </a:lnTo>
                      <a:lnTo>
                        <a:pt x="446732" y="838017"/>
                      </a:lnTo>
                      <a:lnTo>
                        <a:pt x="434188" y="840446"/>
                      </a:lnTo>
                      <a:lnTo>
                        <a:pt x="430273" y="838017"/>
                      </a:lnTo>
                      <a:lnTo>
                        <a:pt x="416948" y="845313"/>
                      </a:lnTo>
                      <a:lnTo>
                        <a:pt x="393430" y="843685"/>
                      </a:lnTo>
                      <a:lnTo>
                        <a:pt x="386382" y="833969"/>
                      </a:lnTo>
                      <a:lnTo>
                        <a:pt x="373056" y="839636"/>
                      </a:lnTo>
                      <a:lnTo>
                        <a:pt x="358169" y="834779"/>
                      </a:lnTo>
                      <a:lnTo>
                        <a:pt x="351892" y="828302"/>
                      </a:lnTo>
                      <a:lnTo>
                        <a:pt x="331518" y="843685"/>
                      </a:lnTo>
                      <a:lnTo>
                        <a:pt x="294685" y="864744"/>
                      </a:lnTo>
                      <a:lnTo>
                        <a:pt x="286845" y="877698"/>
                      </a:lnTo>
                      <a:lnTo>
                        <a:pt x="286845" y="878508"/>
                      </a:lnTo>
                      <a:lnTo>
                        <a:pt x="278225" y="889843"/>
                      </a:lnTo>
                      <a:lnTo>
                        <a:pt x="281359" y="912512"/>
                      </a:lnTo>
                      <a:lnTo>
                        <a:pt x="260985" y="923037"/>
                      </a:lnTo>
                      <a:lnTo>
                        <a:pt x="266472" y="931943"/>
                      </a:lnTo>
                      <a:lnTo>
                        <a:pt x="254708" y="933562"/>
                      </a:lnTo>
                      <a:lnTo>
                        <a:pt x="246879" y="952993"/>
                      </a:lnTo>
                      <a:lnTo>
                        <a:pt x="237468" y="949755"/>
                      </a:lnTo>
                      <a:lnTo>
                        <a:pt x="231981" y="951374"/>
                      </a:lnTo>
                      <a:lnTo>
                        <a:pt x="220228" y="980530"/>
                      </a:lnTo>
                      <a:lnTo>
                        <a:pt x="211607" y="987007"/>
                      </a:lnTo>
                      <a:lnTo>
                        <a:pt x="207683" y="1002390"/>
                      </a:lnTo>
                      <a:lnTo>
                        <a:pt x="197501" y="1013725"/>
                      </a:lnTo>
                      <a:lnTo>
                        <a:pt x="186528" y="1017773"/>
                      </a:lnTo>
                      <a:lnTo>
                        <a:pt x="184175" y="1023440"/>
                      </a:lnTo>
                      <a:lnTo>
                        <a:pt x="177117" y="1024250"/>
                      </a:lnTo>
                      <a:lnTo>
                        <a:pt x="173203" y="1038823"/>
                      </a:lnTo>
                      <a:lnTo>
                        <a:pt x="159877" y="1047729"/>
                      </a:lnTo>
                      <a:lnTo>
                        <a:pt x="146552" y="1051777"/>
                      </a:lnTo>
                      <a:lnTo>
                        <a:pt x="150476" y="1035585"/>
                      </a:lnTo>
                      <a:lnTo>
                        <a:pt x="152038" y="999961"/>
                      </a:lnTo>
                      <a:lnTo>
                        <a:pt x="146552" y="991865"/>
                      </a:lnTo>
                      <a:lnTo>
                        <a:pt x="163801" y="940849"/>
                      </a:lnTo>
                      <a:lnTo>
                        <a:pt x="157524" y="924657"/>
                      </a:lnTo>
                      <a:lnTo>
                        <a:pt x="169288" y="906845"/>
                      </a:lnTo>
                      <a:lnTo>
                        <a:pt x="182604" y="906845"/>
                      </a:lnTo>
                      <a:lnTo>
                        <a:pt x="189662" y="891462"/>
                      </a:lnTo>
                      <a:lnTo>
                        <a:pt x="188090" y="876079"/>
                      </a:lnTo>
                      <a:lnTo>
                        <a:pt x="170850" y="884985"/>
                      </a:lnTo>
                      <a:lnTo>
                        <a:pt x="163801" y="882556"/>
                      </a:lnTo>
                      <a:lnTo>
                        <a:pt x="161449" y="865554"/>
                      </a:lnTo>
                      <a:lnTo>
                        <a:pt x="148123" y="860696"/>
                      </a:lnTo>
                      <a:lnTo>
                        <a:pt x="121472" y="840446"/>
                      </a:lnTo>
                      <a:lnTo>
                        <a:pt x="104232" y="841256"/>
                      </a:lnTo>
                      <a:lnTo>
                        <a:pt x="98746" y="817776"/>
                      </a:lnTo>
                      <a:lnTo>
                        <a:pt x="98746" y="816157"/>
                      </a:lnTo>
                      <a:lnTo>
                        <a:pt x="96393" y="806442"/>
                      </a:lnTo>
                      <a:lnTo>
                        <a:pt x="104232" y="800774"/>
                      </a:lnTo>
                      <a:lnTo>
                        <a:pt x="104232" y="790249"/>
                      </a:lnTo>
                      <a:lnTo>
                        <a:pt x="114424" y="785392"/>
                      </a:lnTo>
                      <a:lnTo>
                        <a:pt x="123044" y="789440"/>
                      </a:lnTo>
                      <a:lnTo>
                        <a:pt x="129312" y="782963"/>
                      </a:lnTo>
                      <a:lnTo>
                        <a:pt x="129312" y="773247"/>
                      </a:lnTo>
                      <a:lnTo>
                        <a:pt x="136370" y="770818"/>
                      </a:lnTo>
                      <a:lnTo>
                        <a:pt x="129312" y="770009"/>
                      </a:lnTo>
                      <a:lnTo>
                        <a:pt x="121472" y="760293"/>
                      </a:lnTo>
                      <a:lnTo>
                        <a:pt x="58779" y="635601"/>
                      </a:lnTo>
                      <a:lnTo>
                        <a:pt x="50940" y="621028"/>
                      </a:lnTo>
                      <a:lnTo>
                        <a:pt x="38395" y="625886"/>
                      </a:lnTo>
                      <a:lnTo>
                        <a:pt x="9401" y="579737"/>
                      </a:lnTo>
                      <a:lnTo>
                        <a:pt x="13316" y="561916"/>
                      </a:lnTo>
                      <a:lnTo>
                        <a:pt x="26641" y="495527"/>
                      </a:lnTo>
                      <a:lnTo>
                        <a:pt x="47015" y="454236"/>
                      </a:lnTo>
                      <a:lnTo>
                        <a:pt x="70533" y="404839"/>
                      </a:lnTo>
                      <a:lnTo>
                        <a:pt x="91697" y="361929"/>
                      </a:lnTo>
                      <a:lnTo>
                        <a:pt x="96393" y="314161"/>
                      </a:lnTo>
                      <a:lnTo>
                        <a:pt x="79934" y="294721"/>
                      </a:lnTo>
                      <a:lnTo>
                        <a:pt x="47806" y="257478"/>
                      </a:lnTo>
                      <a:lnTo>
                        <a:pt x="14888" y="216187"/>
                      </a:lnTo>
                      <a:lnTo>
                        <a:pt x="11754" y="212948"/>
                      </a:lnTo>
                      <a:lnTo>
                        <a:pt x="0" y="199994"/>
                      </a:lnTo>
                      <a:lnTo>
                        <a:pt x="0" y="191898"/>
                      </a:lnTo>
                      <a:lnTo>
                        <a:pt x="3915" y="158694"/>
                      </a:lnTo>
                      <a:lnTo>
                        <a:pt x="5477" y="148979"/>
                      </a:lnTo>
                      <a:lnTo>
                        <a:pt x="45453" y="105259"/>
                      </a:lnTo>
                      <a:lnTo>
                        <a:pt x="50940" y="107688"/>
                      </a:lnTo>
                      <a:lnTo>
                        <a:pt x="64265" y="94734"/>
                      </a:lnTo>
                      <a:lnTo>
                        <a:pt x="70533" y="106068"/>
                      </a:lnTo>
                      <a:lnTo>
                        <a:pt x="73666" y="102020"/>
                      </a:lnTo>
                      <a:lnTo>
                        <a:pt x="89345" y="109307"/>
                      </a:lnTo>
                      <a:lnTo>
                        <a:pt x="108156" y="97972"/>
                      </a:lnTo>
                      <a:lnTo>
                        <a:pt x="130883" y="106878"/>
                      </a:lnTo>
                      <a:lnTo>
                        <a:pt x="148123" y="99591"/>
                      </a:lnTo>
                      <a:lnTo>
                        <a:pt x="174774" y="100401"/>
                      </a:lnTo>
                      <a:lnTo>
                        <a:pt x="175555" y="83399"/>
                      </a:lnTo>
                      <a:lnTo>
                        <a:pt x="182604" y="77732"/>
                      </a:lnTo>
                      <a:lnTo>
                        <a:pt x="217094" y="72874"/>
                      </a:lnTo>
                      <a:lnTo>
                        <a:pt x="226495" y="56678"/>
                      </a:lnTo>
                      <a:lnTo>
                        <a:pt x="235896" y="55059"/>
                      </a:lnTo>
                      <a:lnTo>
                        <a:pt x="257061" y="58297"/>
                      </a:lnTo>
                      <a:lnTo>
                        <a:pt x="266472" y="72064"/>
                      </a:lnTo>
                      <a:lnTo>
                        <a:pt x="286845" y="72874"/>
                      </a:lnTo>
                      <a:lnTo>
                        <a:pt x="290760" y="72874"/>
                      </a:lnTo>
                      <a:lnTo>
                        <a:pt x="300952" y="58297"/>
                      </a:lnTo>
                      <a:lnTo>
                        <a:pt x="298599" y="51010"/>
                      </a:lnTo>
                      <a:lnTo>
                        <a:pt x="326812" y="41295"/>
                      </a:lnTo>
                      <a:lnTo>
                        <a:pt x="342490" y="29149"/>
                      </a:lnTo>
                      <a:lnTo>
                        <a:pt x="342490" y="21051"/>
                      </a:lnTo>
                      <a:lnTo>
                        <a:pt x="354244" y="12145"/>
                      </a:lnTo>
                      <a:lnTo>
                        <a:pt x="359731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78" name="Forma Livre: Forma 277">
                  <a:extLst>
                    <a:ext uri="{FF2B5EF4-FFF2-40B4-BE49-F238E27FC236}">
                      <a16:creationId xmlns:a16="http://schemas.microsoft.com/office/drawing/2014/main" id="{0DE135A0-BAF7-2E55-C243-A6742CCFAF98}"/>
                    </a:ext>
                  </a:extLst>
                </p:cNvPr>
                <p:cNvSpPr/>
                <p:nvPr/>
              </p:nvSpPr>
              <p:spPr>
                <a:xfrm>
                  <a:off x="5914735" y="2563726"/>
                  <a:ext cx="199853" cy="260718"/>
                </a:xfrm>
                <a:custGeom>
                  <a:avLst/>
                  <a:gdLst>
                    <a:gd name="connsiteX0" fmla="*/ 187309 w 199853"/>
                    <a:gd name="connsiteY0" fmla="*/ 102022 h 260718"/>
                    <a:gd name="connsiteX1" fmla="*/ 186528 w 199853"/>
                    <a:gd name="connsiteY1" fmla="*/ 142504 h 260718"/>
                    <a:gd name="connsiteX2" fmla="*/ 192796 w 199853"/>
                    <a:gd name="connsiteY2" fmla="*/ 153838 h 260718"/>
                    <a:gd name="connsiteX3" fmla="*/ 199854 w 199853"/>
                    <a:gd name="connsiteY3" fmla="*/ 166792 h 260718"/>
                    <a:gd name="connsiteX4" fmla="*/ 198282 w 199853"/>
                    <a:gd name="connsiteY4" fmla="*/ 176508 h 260718"/>
                    <a:gd name="connsiteX5" fmla="*/ 188881 w 199853"/>
                    <a:gd name="connsiteY5" fmla="*/ 180556 h 260718"/>
                    <a:gd name="connsiteX6" fmla="*/ 181042 w 199853"/>
                    <a:gd name="connsiteY6" fmla="*/ 187033 h 260718"/>
                    <a:gd name="connsiteX7" fmla="*/ 181042 w 199853"/>
                    <a:gd name="connsiteY7" fmla="*/ 199177 h 260718"/>
                    <a:gd name="connsiteX8" fmla="*/ 160668 w 199853"/>
                    <a:gd name="connsiteY8" fmla="*/ 207283 h 260718"/>
                    <a:gd name="connsiteX9" fmla="*/ 165364 w 199853"/>
                    <a:gd name="connsiteY9" fmla="*/ 218618 h 260718"/>
                    <a:gd name="connsiteX10" fmla="*/ 137151 w 199853"/>
                    <a:gd name="connsiteY10" fmla="*/ 233191 h 260718"/>
                    <a:gd name="connsiteX11" fmla="*/ 129312 w 199853"/>
                    <a:gd name="connsiteY11" fmla="*/ 238049 h 260718"/>
                    <a:gd name="connsiteX12" fmla="*/ 119910 w 199853"/>
                    <a:gd name="connsiteY12" fmla="*/ 241287 h 260718"/>
                    <a:gd name="connsiteX13" fmla="*/ 105023 w 199853"/>
                    <a:gd name="connsiteY13" fmla="*/ 234810 h 260718"/>
                    <a:gd name="connsiteX14" fmla="*/ 102670 w 199853"/>
                    <a:gd name="connsiteY14" fmla="*/ 246955 h 260718"/>
                    <a:gd name="connsiteX15" fmla="*/ 89345 w 199853"/>
                    <a:gd name="connsiteY15" fmla="*/ 260718 h 260718"/>
                    <a:gd name="connsiteX16" fmla="*/ 82287 w 199853"/>
                    <a:gd name="connsiteY16" fmla="*/ 255051 h 260718"/>
                    <a:gd name="connsiteX17" fmla="*/ 83858 w 199853"/>
                    <a:gd name="connsiteY17" fmla="*/ 242907 h 260718"/>
                    <a:gd name="connsiteX18" fmla="*/ 76019 w 199853"/>
                    <a:gd name="connsiteY18" fmla="*/ 239668 h 260718"/>
                    <a:gd name="connsiteX19" fmla="*/ 74457 w 199853"/>
                    <a:gd name="connsiteY19" fmla="*/ 239668 h 260718"/>
                    <a:gd name="connsiteX20" fmla="*/ 59560 w 199853"/>
                    <a:gd name="connsiteY20" fmla="*/ 232381 h 260718"/>
                    <a:gd name="connsiteX21" fmla="*/ 39967 w 199853"/>
                    <a:gd name="connsiteY21" fmla="*/ 220237 h 260718"/>
                    <a:gd name="connsiteX22" fmla="*/ 11754 w 199853"/>
                    <a:gd name="connsiteY22" fmla="*/ 186223 h 260718"/>
                    <a:gd name="connsiteX23" fmla="*/ 11754 w 199853"/>
                    <a:gd name="connsiteY23" fmla="*/ 176508 h 260718"/>
                    <a:gd name="connsiteX24" fmla="*/ 2353 w 199853"/>
                    <a:gd name="connsiteY24" fmla="*/ 161125 h 260718"/>
                    <a:gd name="connsiteX25" fmla="*/ 0 w 199853"/>
                    <a:gd name="connsiteY25" fmla="*/ 147361 h 260718"/>
                    <a:gd name="connsiteX26" fmla="*/ 2353 w 199853"/>
                    <a:gd name="connsiteY26" fmla="*/ 132788 h 260718"/>
                    <a:gd name="connsiteX27" fmla="*/ 22727 w 199853"/>
                    <a:gd name="connsiteY27" fmla="*/ 113357 h 260718"/>
                    <a:gd name="connsiteX28" fmla="*/ 38405 w 199853"/>
                    <a:gd name="connsiteY28" fmla="*/ 98784 h 260718"/>
                    <a:gd name="connsiteX29" fmla="*/ 68971 w 199853"/>
                    <a:gd name="connsiteY29" fmla="*/ 108499 h 260718"/>
                    <a:gd name="connsiteX30" fmla="*/ 87773 w 199853"/>
                    <a:gd name="connsiteY30" fmla="*/ 110119 h 260718"/>
                    <a:gd name="connsiteX31" fmla="*/ 91697 w 199853"/>
                    <a:gd name="connsiteY31" fmla="*/ 110928 h 260718"/>
                    <a:gd name="connsiteX32" fmla="*/ 95612 w 199853"/>
                    <a:gd name="connsiteY32" fmla="*/ 112547 h 260718"/>
                    <a:gd name="connsiteX33" fmla="*/ 106585 w 199853"/>
                    <a:gd name="connsiteY33" fmla="*/ 107690 h 260718"/>
                    <a:gd name="connsiteX34" fmla="*/ 110509 w 199853"/>
                    <a:gd name="connsiteY34" fmla="*/ 95545 h 260718"/>
                    <a:gd name="connsiteX35" fmla="*/ 97965 w 199853"/>
                    <a:gd name="connsiteY35" fmla="*/ 79353 h 260718"/>
                    <a:gd name="connsiteX36" fmla="*/ 101098 w 199853"/>
                    <a:gd name="connsiteY36" fmla="*/ 61531 h 260718"/>
                    <a:gd name="connsiteX37" fmla="*/ 97965 w 199853"/>
                    <a:gd name="connsiteY37" fmla="*/ 57483 h 260718"/>
                    <a:gd name="connsiteX38" fmla="*/ 106585 w 199853"/>
                    <a:gd name="connsiteY38" fmla="*/ 34004 h 260718"/>
                    <a:gd name="connsiteX39" fmla="*/ 146561 w 199853"/>
                    <a:gd name="connsiteY39" fmla="*/ 0 h 260718"/>
                    <a:gd name="connsiteX40" fmla="*/ 159877 w 199853"/>
                    <a:gd name="connsiteY40" fmla="*/ 810 h 260718"/>
                    <a:gd name="connsiteX41" fmla="*/ 182613 w 199853"/>
                    <a:gd name="connsiteY41" fmla="*/ 23479 h 260718"/>
                    <a:gd name="connsiteX42" fmla="*/ 187309 w 199853"/>
                    <a:gd name="connsiteY42" fmla="*/ 25908 h 260718"/>
                    <a:gd name="connsiteX43" fmla="*/ 192014 w 199853"/>
                    <a:gd name="connsiteY43" fmla="*/ 40481 h 260718"/>
                    <a:gd name="connsiteX44" fmla="*/ 198282 w 199853"/>
                    <a:gd name="connsiteY44" fmla="*/ 42100 h 260718"/>
                    <a:gd name="connsiteX45" fmla="*/ 171641 w 199853"/>
                    <a:gd name="connsiteY45" fmla="*/ 59103 h 260718"/>
                    <a:gd name="connsiteX46" fmla="*/ 169288 w 199853"/>
                    <a:gd name="connsiteY46" fmla="*/ 68818 h 260718"/>
                    <a:gd name="connsiteX47" fmla="*/ 181042 w 199853"/>
                    <a:gd name="connsiteY47" fmla="*/ 93116 h 260718"/>
                    <a:gd name="connsiteX48" fmla="*/ 186528 w 199853"/>
                    <a:gd name="connsiteY48" fmla="*/ 95545 h 260718"/>
                    <a:gd name="connsiteX49" fmla="*/ 187309 w 199853"/>
                    <a:gd name="connsiteY49" fmla="*/ 102022 h 260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99853" h="260718">
                      <a:moveTo>
                        <a:pt x="187309" y="102022"/>
                      </a:moveTo>
                      <a:lnTo>
                        <a:pt x="186528" y="142504"/>
                      </a:lnTo>
                      <a:lnTo>
                        <a:pt x="192796" y="153838"/>
                      </a:lnTo>
                      <a:lnTo>
                        <a:pt x="199854" y="166792"/>
                      </a:lnTo>
                      <a:lnTo>
                        <a:pt x="198282" y="176508"/>
                      </a:lnTo>
                      <a:lnTo>
                        <a:pt x="188881" y="180556"/>
                      </a:lnTo>
                      <a:lnTo>
                        <a:pt x="181042" y="187033"/>
                      </a:lnTo>
                      <a:lnTo>
                        <a:pt x="181042" y="199177"/>
                      </a:lnTo>
                      <a:lnTo>
                        <a:pt x="160668" y="207283"/>
                      </a:lnTo>
                      <a:lnTo>
                        <a:pt x="165364" y="218618"/>
                      </a:lnTo>
                      <a:lnTo>
                        <a:pt x="137151" y="233191"/>
                      </a:lnTo>
                      <a:lnTo>
                        <a:pt x="129312" y="238049"/>
                      </a:lnTo>
                      <a:lnTo>
                        <a:pt x="119910" y="241287"/>
                      </a:lnTo>
                      <a:lnTo>
                        <a:pt x="105023" y="234810"/>
                      </a:lnTo>
                      <a:lnTo>
                        <a:pt x="102670" y="246955"/>
                      </a:lnTo>
                      <a:lnTo>
                        <a:pt x="89345" y="260718"/>
                      </a:lnTo>
                      <a:lnTo>
                        <a:pt x="82287" y="255051"/>
                      </a:lnTo>
                      <a:lnTo>
                        <a:pt x="83858" y="242907"/>
                      </a:lnTo>
                      <a:lnTo>
                        <a:pt x="76019" y="239668"/>
                      </a:lnTo>
                      <a:lnTo>
                        <a:pt x="74457" y="239668"/>
                      </a:lnTo>
                      <a:lnTo>
                        <a:pt x="59560" y="232381"/>
                      </a:lnTo>
                      <a:lnTo>
                        <a:pt x="39967" y="220237"/>
                      </a:lnTo>
                      <a:lnTo>
                        <a:pt x="11754" y="186223"/>
                      </a:lnTo>
                      <a:lnTo>
                        <a:pt x="11754" y="176508"/>
                      </a:lnTo>
                      <a:lnTo>
                        <a:pt x="2353" y="161125"/>
                      </a:lnTo>
                      <a:lnTo>
                        <a:pt x="0" y="147361"/>
                      </a:lnTo>
                      <a:lnTo>
                        <a:pt x="2353" y="132788"/>
                      </a:lnTo>
                      <a:lnTo>
                        <a:pt x="22727" y="113357"/>
                      </a:lnTo>
                      <a:lnTo>
                        <a:pt x="38405" y="98784"/>
                      </a:lnTo>
                      <a:lnTo>
                        <a:pt x="68971" y="108499"/>
                      </a:lnTo>
                      <a:lnTo>
                        <a:pt x="87773" y="110119"/>
                      </a:lnTo>
                      <a:lnTo>
                        <a:pt x="91697" y="110928"/>
                      </a:lnTo>
                      <a:lnTo>
                        <a:pt x="95612" y="112547"/>
                      </a:lnTo>
                      <a:lnTo>
                        <a:pt x="106585" y="107690"/>
                      </a:lnTo>
                      <a:lnTo>
                        <a:pt x="110509" y="95545"/>
                      </a:lnTo>
                      <a:lnTo>
                        <a:pt x="97965" y="79353"/>
                      </a:lnTo>
                      <a:lnTo>
                        <a:pt x="101098" y="61531"/>
                      </a:lnTo>
                      <a:lnTo>
                        <a:pt x="97965" y="57483"/>
                      </a:lnTo>
                      <a:lnTo>
                        <a:pt x="106585" y="34004"/>
                      </a:lnTo>
                      <a:lnTo>
                        <a:pt x="146561" y="0"/>
                      </a:lnTo>
                      <a:lnTo>
                        <a:pt x="159877" y="810"/>
                      </a:lnTo>
                      <a:lnTo>
                        <a:pt x="182613" y="23479"/>
                      </a:lnTo>
                      <a:lnTo>
                        <a:pt x="187309" y="25908"/>
                      </a:lnTo>
                      <a:lnTo>
                        <a:pt x="192014" y="40481"/>
                      </a:lnTo>
                      <a:lnTo>
                        <a:pt x="198282" y="42100"/>
                      </a:lnTo>
                      <a:lnTo>
                        <a:pt x="171641" y="59103"/>
                      </a:lnTo>
                      <a:lnTo>
                        <a:pt x="169288" y="68818"/>
                      </a:lnTo>
                      <a:lnTo>
                        <a:pt x="181042" y="93116"/>
                      </a:lnTo>
                      <a:lnTo>
                        <a:pt x="186528" y="95545"/>
                      </a:lnTo>
                      <a:lnTo>
                        <a:pt x="187309" y="10202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306" name="Agrupar 305">
            <a:extLst>
              <a:ext uri="{FF2B5EF4-FFF2-40B4-BE49-F238E27FC236}">
                <a16:creationId xmlns:a16="http://schemas.microsoft.com/office/drawing/2014/main" id="{2FDD03AF-3C67-C1E7-DCAA-8CDA045C3BB7}"/>
              </a:ext>
            </a:extLst>
          </p:cNvPr>
          <p:cNvGrpSpPr/>
          <p:nvPr/>
        </p:nvGrpSpPr>
        <p:grpSpPr>
          <a:xfrm>
            <a:off x="293079" y="2064077"/>
            <a:ext cx="5319360" cy="4687245"/>
            <a:chOff x="226709" y="1381856"/>
            <a:chExt cx="3546240" cy="3124830"/>
          </a:xfrm>
        </p:grpSpPr>
        <p:grpSp>
          <p:nvGrpSpPr>
            <p:cNvPr id="367" name="Agrupar 366">
              <a:extLst>
                <a:ext uri="{FF2B5EF4-FFF2-40B4-BE49-F238E27FC236}">
                  <a16:creationId xmlns:a16="http://schemas.microsoft.com/office/drawing/2014/main" id="{C1D3700C-97A2-F6F3-0925-C3D9BBA62F23}"/>
                </a:ext>
              </a:extLst>
            </p:cNvPr>
            <p:cNvGrpSpPr/>
            <p:nvPr/>
          </p:nvGrpSpPr>
          <p:grpSpPr>
            <a:xfrm>
              <a:off x="226709" y="2646262"/>
              <a:ext cx="2893977" cy="1860424"/>
              <a:chOff x="1620699" y="3167959"/>
              <a:chExt cx="3080888" cy="1789404"/>
            </a:xfrm>
            <a:solidFill>
              <a:srgbClr val="4470B5"/>
            </a:solidFill>
          </p:grpSpPr>
          <p:sp>
            <p:nvSpPr>
              <p:cNvPr id="388" name="Forma Livre: Forma 387">
                <a:extLst>
                  <a:ext uri="{FF2B5EF4-FFF2-40B4-BE49-F238E27FC236}">
                    <a16:creationId xmlns:a16="http://schemas.microsoft.com/office/drawing/2014/main" id="{914D3714-6468-23D4-A64E-11348A4E1D0B}"/>
                  </a:ext>
                </a:extLst>
              </p:cNvPr>
              <p:cNvSpPr/>
              <p:nvPr/>
            </p:nvSpPr>
            <p:spPr>
              <a:xfrm>
                <a:off x="1620699" y="3409246"/>
                <a:ext cx="799413" cy="669607"/>
              </a:xfrm>
              <a:custGeom>
                <a:avLst/>
                <a:gdLst>
                  <a:gd name="connsiteX0" fmla="*/ 662263 w 799413"/>
                  <a:gd name="connsiteY0" fmla="*/ 17812 h 669607"/>
                  <a:gd name="connsiteX1" fmla="*/ 675586 w 799413"/>
                  <a:gd name="connsiteY1" fmla="*/ 138456 h 669607"/>
                  <a:gd name="connsiteX2" fmla="*/ 675586 w 799413"/>
                  <a:gd name="connsiteY2" fmla="*/ 144932 h 669607"/>
                  <a:gd name="connsiteX3" fmla="*/ 678721 w 799413"/>
                  <a:gd name="connsiteY3" fmla="*/ 230762 h 669607"/>
                  <a:gd name="connsiteX4" fmla="*/ 679504 w 799413"/>
                  <a:gd name="connsiteY4" fmla="*/ 270434 h 669607"/>
                  <a:gd name="connsiteX5" fmla="*/ 688904 w 799413"/>
                  <a:gd name="connsiteY5" fmla="*/ 272053 h 669607"/>
                  <a:gd name="connsiteX6" fmla="*/ 694391 w 799413"/>
                  <a:gd name="connsiteY6" fmla="*/ 290674 h 669607"/>
                  <a:gd name="connsiteX7" fmla="*/ 714774 w 799413"/>
                  <a:gd name="connsiteY7" fmla="*/ 302009 h 669607"/>
                  <a:gd name="connsiteX8" fmla="*/ 730443 w 799413"/>
                  <a:gd name="connsiteY8" fmla="*/ 310115 h 669607"/>
                  <a:gd name="connsiteX9" fmla="*/ 732795 w 799413"/>
                  <a:gd name="connsiteY9" fmla="*/ 328736 h 669607"/>
                  <a:gd name="connsiteX10" fmla="*/ 741416 w 799413"/>
                  <a:gd name="connsiteY10" fmla="*/ 325498 h 669607"/>
                  <a:gd name="connsiteX11" fmla="*/ 746121 w 799413"/>
                  <a:gd name="connsiteY11" fmla="*/ 331975 h 669607"/>
                  <a:gd name="connsiteX12" fmla="*/ 754741 w 799413"/>
                  <a:gd name="connsiteY12" fmla="*/ 327927 h 669607"/>
                  <a:gd name="connsiteX13" fmla="*/ 768067 w 799413"/>
                  <a:gd name="connsiteY13" fmla="*/ 333594 h 669607"/>
                  <a:gd name="connsiteX14" fmla="*/ 764152 w 799413"/>
                  <a:gd name="connsiteY14" fmla="*/ 341690 h 669607"/>
                  <a:gd name="connsiteX15" fmla="*/ 764933 w 799413"/>
                  <a:gd name="connsiteY15" fmla="*/ 353025 h 669607"/>
                  <a:gd name="connsiteX16" fmla="*/ 772772 w 799413"/>
                  <a:gd name="connsiteY16" fmla="*/ 348167 h 669607"/>
                  <a:gd name="connsiteX17" fmla="*/ 782173 w 799413"/>
                  <a:gd name="connsiteY17" fmla="*/ 358693 h 669607"/>
                  <a:gd name="connsiteX18" fmla="*/ 797061 w 799413"/>
                  <a:gd name="connsiteY18" fmla="*/ 365979 h 669607"/>
                  <a:gd name="connsiteX19" fmla="*/ 799413 w 799413"/>
                  <a:gd name="connsiteY19" fmla="*/ 365979 h 669607"/>
                  <a:gd name="connsiteX20" fmla="*/ 783745 w 799413"/>
                  <a:gd name="connsiteY20" fmla="*/ 382981 h 669607"/>
                  <a:gd name="connsiteX21" fmla="*/ 775906 w 799413"/>
                  <a:gd name="connsiteY21" fmla="*/ 392697 h 669607"/>
                  <a:gd name="connsiteX22" fmla="*/ 667747 w 799413"/>
                  <a:gd name="connsiteY22" fmla="*/ 502006 h 669607"/>
                  <a:gd name="connsiteX23" fmla="*/ 648937 w 799413"/>
                  <a:gd name="connsiteY23" fmla="*/ 522246 h 669607"/>
                  <a:gd name="connsiteX24" fmla="*/ 619938 w 799413"/>
                  <a:gd name="connsiteY24" fmla="*/ 552202 h 669607"/>
                  <a:gd name="connsiteX25" fmla="*/ 616804 w 799413"/>
                  <a:gd name="connsiteY25" fmla="*/ 553012 h 669607"/>
                  <a:gd name="connsiteX26" fmla="*/ 595643 w 799413"/>
                  <a:gd name="connsiteY26" fmla="*/ 575682 h 669607"/>
                  <a:gd name="connsiteX27" fmla="*/ 585454 w 799413"/>
                  <a:gd name="connsiteY27" fmla="*/ 571633 h 669607"/>
                  <a:gd name="connsiteX28" fmla="*/ 578401 w 799413"/>
                  <a:gd name="connsiteY28" fmla="*/ 574062 h 669607"/>
                  <a:gd name="connsiteX29" fmla="*/ 572914 w 799413"/>
                  <a:gd name="connsiteY29" fmla="*/ 565966 h 669607"/>
                  <a:gd name="connsiteX30" fmla="*/ 570563 w 799413"/>
                  <a:gd name="connsiteY30" fmla="*/ 571633 h 669607"/>
                  <a:gd name="connsiteX31" fmla="*/ 559591 w 799413"/>
                  <a:gd name="connsiteY31" fmla="*/ 578920 h 669607"/>
                  <a:gd name="connsiteX32" fmla="*/ 551754 w 799413"/>
                  <a:gd name="connsiteY32" fmla="*/ 592693 h 669607"/>
                  <a:gd name="connsiteX33" fmla="*/ 554888 w 799413"/>
                  <a:gd name="connsiteY33" fmla="*/ 637222 h 669607"/>
                  <a:gd name="connsiteX34" fmla="*/ 532160 w 799413"/>
                  <a:gd name="connsiteY34" fmla="*/ 667179 h 669607"/>
                  <a:gd name="connsiteX35" fmla="*/ 530592 w 799413"/>
                  <a:gd name="connsiteY35" fmla="*/ 650986 h 669607"/>
                  <a:gd name="connsiteX36" fmla="*/ 505513 w 799413"/>
                  <a:gd name="connsiteY36" fmla="*/ 641271 h 669607"/>
                  <a:gd name="connsiteX37" fmla="*/ 492189 w 799413"/>
                  <a:gd name="connsiteY37" fmla="*/ 649367 h 669607"/>
                  <a:gd name="connsiteX38" fmla="*/ 477298 w 799413"/>
                  <a:gd name="connsiteY38" fmla="*/ 647748 h 669607"/>
                  <a:gd name="connsiteX39" fmla="*/ 449084 w 799413"/>
                  <a:gd name="connsiteY39" fmla="*/ 669608 h 669607"/>
                  <a:gd name="connsiteX40" fmla="*/ 435760 w 799413"/>
                  <a:gd name="connsiteY40" fmla="*/ 656654 h 669607"/>
                  <a:gd name="connsiteX41" fmla="*/ 445165 w 799413"/>
                  <a:gd name="connsiteY41" fmla="*/ 619411 h 669607"/>
                  <a:gd name="connsiteX42" fmla="*/ 429490 w 799413"/>
                  <a:gd name="connsiteY42" fmla="*/ 588645 h 669607"/>
                  <a:gd name="connsiteX43" fmla="*/ 421653 w 799413"/>
                  <a:gd name="connsiteY43" fmla="*/ 587836 h 669607"/>
                  <a:gd name="connsiteX44" fmla="*/ 405194 w 799413"/>
                  <a:gd name="connsiteY44" fmla="*/ 591074 h 669607"/>
                  <a:gd name="connsiteX45" fmla="*/ 389519 w 799413"/>
                  <a:gd name="connsiteY45" fmla="*/ 582968 h 669607"/>
                  <a:gd name="connsiteX46" fmla="*/ 382465 w 799413"/>
                  <a:gd name="connsiteY46" fmla="*/ 586216 h 669607"/>
                  <a:gd name="connsiteX47" fmla="*/ 373061 w 799413"/>
                  <a:gd name="connsiteY47" fmla="*/ 593503 h 669607"/>
                  <a:gd name="connsiteX48" fmla="*/ 368358 w 799413"/>
                  <a:gd name="connsiteY48" fmla="*/ 587836 h 669607"/>
                  <a:gd name="connsiteX49" fmla="*/ 351899 w 799413"/>
                  <a:gd name="connsiteY49" fmla="*/ 583787 h 669607"/>
                  <a:gd name="connsiteX50" fmla="*/ 342494 w 799413"/>
                  <a:gd name="connsiteY50" fmla="*/ 582978 h 669607"/>
                  <a:gd name="connsiteX51" fmla="*/ 337792 w 799413"/>
                  <a:gd name="connsiteY51" fmla="*/ 568395 h 669607"/>
                  <a:gd name="connsiteX52" fmla="*/ 329171 w 799413"/>
                  <a:gd name="connsiteY52" fmla="*/ 568395 h 669607"/>
                  <a:gd name="connsiteX53" fmla="*/ 323685 w 799413"/>
                  <a:gd name="connsiteY53" fmla="*/ 558679 h 669607"/>
                  <a:gd name="connsiteX54" fmla="*/ 326820 w 799413"/>
                  <a:gd name="connsiteY54" fmla="*/ 553012 h 669607"/>
                  <a:gd name="connsiteX55" fmla="*/ 311929 w 799413"/>
                  <a:gd name="connsiteY55" fmla="*/ 543297 h 669607"/>
                  <a:gd name="connsiteX56" fmla="*/ 305659 w 799413"/>
                  <a:gd name="connsiteY56" fmla="*/ 531152 h 669607"/>
                  <a:gd name="connsiteX57" fmla="*/ 309578 w 799413"/>
                  <a:gd name="connsiteY57" fmla="*/ 510912 h 669607"/>
                  <a:gd name="connsiteX58" fmla="*/ 315847 w 799413"/>
                  <a:gd name="connsiteY58" fmla="*/ 504434 h 669607"/>
                  <a:gd name="connsiteX59" fmla="*/ 313496 w 799413"/>
                  <a:gd name="connsiteY59" fmla="*/ 496338 h 669607"/>
                  <a:gd name="connsiteX60" fmla="*/ 329171 w 799413"/>
                  <a:gd name="connsiteY60" fmla="*/ 482575 h 669607"/>
                  <a:gd name="connsiteX61" fmla="*/ 326820 w 799413"/>
                  <a:gd name="connsiteY61" fmla="*/ 476907 h 669607"/>
                  <a:gd name="connsiteX62" fmla="*/ 261769 w 799413"/>
                  <a:gd name="connsiteY62" fmla="*/ 485813 h 669607"/>
                  <a:gd name="connsiteX63" fmla="*/ 248445 w 799413"/>
                  <a:gd name="connsiteY63" fmla="*/ 481765 h 669607"/>
                  <a:gd name="connsiteX64" fmla="*/ 242960 w 799413"/>
                  <a:gd name="connsiteY64" fmla="*/ 486623 h 669607"/>
                  <a:gd name="connsiteX65" fmla="*/ 235122 w 799413"/>
                  <a:gd name="connsiteY65" fmla="*/ 480955 h 669607"/>
                  <a:gd name="connsiteX66" fmla="*/ 229636 w 799413"/>
                  <a:gd name="connsiteY66" fmla="*/ 485004 h 669607"/>
                  <a:gd name="connsiteX67" fmla="*/ 214745 w 799413"/>
                  <a:gd name="connsiteY67" fmla="*/ 480146 h 669607"/>
                  <a:gd name="connsiteX68" fmla="*/ 205340 w 799413"/>
                  <a:gd name="connsiteY68" fmla="*/ 484194 h 669607"/>
                  <a:gd name="connsiteX69" fmla="*/ 177126 w 799413"/>
                  <a:gd name="connsiteY69" fmla="*/ 477717 h 669607"/>
                  <a:gd name="connsiteX70" fmla="*/ 170856 w 799413"/>
                  <a:gd name="connsiteY70" fmla="*/ 479336 h 669607"/>
                  <a:gd name="connsiteX71" fmla="*/ 159099 w 799413"/>
                  <a:gd name="connsiteY71" fmla="*/ 485004 h 669607"/>
                  <a:gd name="connsiteX72" fmla="*/ 159884 w 799413"/>
                  <a:gd name="connsiteY72" fmla="*/ 497958 h 669607"/>
                  <a:gd name="connsiteX73" fmla="*/ 130885 w 799413"/>
                  <a:gd name="connsiteY73" fmla="*/ 499577 h 669607"/>
                  <a:gd name="connsiteX74" fmla="*/ 119129 w 799413"/>
                  <a:gd name="connsiteY74" fmla="*/ 514960 h 669607"/>
                  <a:gd name="connsiteX75" fmla="*/ 102670 w 799413"/>
                  <a:gd name="connsiteY75" fmla="*/ 521437 h 669607"/>
                  <a:gd name="connsiteX76" fmla="*/ 85428 w 799413"/>
                  <a:gd name="connsiteY76" fmla="*/ 519817 h 669607"/>
                  <a:gd name="connsiteX77" fmla="*/ 65834 w 799413"/>
                  <a:gd name="connsiteY77" fmla="*/ 508483 h 669607"/>
                  <a:gd name="connsiteX78" fmla="*/ 32134 w 799413"/>
                  <a:gd name="connsiteY78" fmla="*/ 509292 h 669607"/>
                  <a:gd name="connsiteX79" fmla="*/ 0 w 799413"/>
                  <a:gd name="connsiteY79" fmla="*/ 481765 h 669607"/>
                  <a:gd name="connsiteX80" fmla="*/ 29782 w 799413"/>
                  <a:gd name="connsiteY80" fmla="*/ 483384 h 669607"/>
                  <a:gd name="connsiteX81" fmla="*/ 68186 w 799413"/>
                  <a:gd name="connsiteY81" fmla="*/ 458286 h 669607"/>
                  <a:gd name="connsiteX82" fmla="*/ 83077 w 799413"/>
                  <a:gd name="connsiteY82" fmla="*/ 433178 h 669607"/>
                  <a:gd name="connsiteX83" fmla="*/ 94833 w 799413"/>
                  <a:gd name="connsiteY83" fmla="*/ 416176 h 669607"/>
                  <a:gd name="connsiteX84" fmla="*/ 119912 w 799413"/>
                  <a:gd name="connsiteY84" fmla="*/ 420224 h 669607"/>
                  <a:gd name="connsiteX85" fmla="*/ 142641 w 799413"/>
                  <a:gd name="connsiteY85" fmla="*/ 417795 h 669607"/>
                  <a:gd name="connsiteX86" fmla="*/ 159100 w 799413"/>
                  <a:gd name="connsiteY86" fmla="*/ 409699 h 669607"/>
                  <a:gd name="connsiteX87" fmla="*/ 166937 w 799413"/>
                  <a:gd name="connsiteY87" fmla="*/ 399174 h 669607"/>
                  <a:gd name="connsiteX88" fmla="*/ 188098 w 799413"/>
                  <a:gd name="connsiteY88" fmla="*/ 396745 h 669607"/>
                  <a:gd name="connsiteX89" fmla="*/ 202989 w 799413"/>
                  <a:gd name="connsiteY89" fmla="*/ 379743 h 669607"/>
                  <a:gd name="connsiteX90" fmla="*/ 199855 w 799413"/>
                  <a:gd name="connsiteY90" fmla="*/ 359502 h 669607"/>
                  <a:gd name="connsiteX91" fmla="*/ 201421 w 799413"/>
                  <a:gd name="connsiteY91" fmla="*/ 347358 h 669607"/>
                  <a:gd name="connsiteX92" fmla="*/ 195151 w 799413"/>
                  <a:gd name="connsiteY92" fmla="*/ 336023 h 669607"/>
                  <a:gd name="connsiteX93" fmla="*/ 208476 w 799413"/>
                  <a:gd name="connsiteY93" fmla="*/ 332784 h 669607"/>
                  <a:gd name="connsiteX94" fmla="*/ 213177 w 799413"/>
                  <a:gd name="connsiteY94" fmla="*/ 323879 h 669607"/>
                  <a:gd name="connsiteX95" fmla="*/ 239041 w 799413"/>
                  <a:gd name="connsiteY95" fmla="*/ 324688 h 669607"/>
                  <a:gd name="connsiteX96" fmla="*/ 239825 w 799413"/>
                  <a:gd name="connsiteY96" fmla="*/ 317402 h 669607"/>
                  <a:gd name="connsiteX97" fmla="*/ 252365 w 799413"/>
                  <a:gd name="connsiteY97" fmla="*/ 311725 h 669607"/>
                  <a:gd name="connsiteX98" fmla="*/ 275093 w 799413"/>
                  <a:gd name="connsiteY98" fmla="*/ 259909 h 669607"/>
                  <a:gd name="connsiteX99" fmla="*/ 279012 w 799413"/>
                  <a:gd name="connsiteY99" fmla="*/ 242097 h 669607"/>
                  <a:gd name="connsiteX100" fmla="*/ 298606 w 799413"/>
                  <a:gd name="connsiteY100" fmla="*/ 242097 h 669607"/>
                  <a:gd name="connsiteX101" fmla="*/ 309578 w 799413"/>
                  <a:gd name="connsiteY101" fmla="*/ 253432 h 669607"/>
                  <a:gd name="connsiteX102" fmla="*/ 329172 w 799413"/>
                  <a:gd name="connsiteY102" fmla="*/ 241287 h 669607"/>
                  <a:gd name="connsiteX103" fmla="*/ 338577 w 799413"/>
                  <a:gd name="connsiteY103" fmla="*/ 227524 h 669607"/>
                  <a:gd name="connsiteX104" fmla="*/ 347981 w 799413"/>
                  <a:gd name="connsiteY104" fmla="*/ 224285 h 669607"/>
                  <a:gd name="connsiteX105" fmla="*/ 357386 w 799413"/>
                  <a:gd name="connsiteY105" fmla="*/ 212951 h 669607"/>
                  <a:gd name="connsiteX106" fmla="*/ 365224 w 799413"/>
                  <a:gd name="connsiteY106" fmla="*/ 195948 h 669607"/>
                  <a:gd name="connsiteX107" fmla="*/ 373061 w 799413"/>
                  <a:gd name="connsiteY107" fmla="*/ 157077 h 669607"/>
                  <a:gd name="connsiteX108" fmla="*/ 409113 w 799413"/>
                  <a:gd name="connsiteY108" fmla="*/ 168412 h 669607"/>
                  <a:gd name="connsiteX109" fmla="*/ 414599 w 799413"/>
                  <a:gd name="connsiteY109" fmla="*/ 126311 h 669607"/>
                  <a:gd name="connsiteX110" fmla="*/ 414599 w 799413"/>
                  <a:gd name="connsiteY110" fmla="*/ 124692 h 669607"/>
                  <a:gd name="connsiteX111" fmla="*/ 425571 w 799413"/>
                  <a:gd name="connsiteY111" fmla="*/ 101213 h 669607"/>
                  <a:gd name="connsiteX112" fmla="*/ 467894 w 799413"/>
                  <a:gd name="connsiteY112" fmla="*/ 85830 h 669607"/>
                  <a:gd name="connsiteX113" fmla="*/ 473379 w 799413"/>
                  <a:gd name="connsiteY113" fmla="*/ 66399 h 669607"/>
                  <a:gd name="connsiteX114" fmla="*/ 477299 w 799413"/>
                  <a:gd name="connsiteY114" fmla="*/ 59922 h 669607"/>
                  <a:gd name="connsiteX115" fmla="*/ 505513 w 799413"/>
                  <a:gd name="connsiteY115" fmla="*/ 55874 h 669607"/>
                  <a:gd name="connsiteX116" fmla="*/ 523539 w 799413"/>
                  <a:gd name="connsiteY116" fmla="*/ 75305 h 669607"/>
                  <a:gd name="connsiteX117" fmla="*/ 523539 w 799413"/>
                  <a:gd name="connsiteY117" fmla="*/ 80972 h 669607"/>
                  <a:gd name="connsiteX118" fmla="*/ 534512 w 799413"/>
                  <a:gd name="connsiteY118" fmla="*/ 85020 h 669607"/>
                  <a:gd name="connsiteX119" fmla="*/ 534512 w 799413"/>
                  <a:gd name="connsiteY119" fmla="*/ 90688 h 669607"/>
                  <a:gd name="connsiteX120" fmla="*/ 559591 w 799413"/>
                  <a:gd name="connsiteY120" fmla="*/ 107690 h 669607"/>
                  <a:gd name="connsiteX121" fmla="*/ 576050 w 799413"/>
                  <a:gd name="connsiteY121" fmla="*/ 122263 h 669607"/>
                  <a:gd name="connsiteX122" fmla="*/ 591724 w 799413"/>
                  <a:gd name="connsiteY122" fmla="*/ 108499 h 669607"/>
                  <a:gd name="connsiteX123" fmla="*/ 598778 w 799413"/>
                  <a:gd name="connsiteY123" fmla="*/ 96355 h 669607"/>
                  <a:gd name="connsiteX124" fmla="*/ 608183 w 799413"/>
                  <a:gd name="connsiteY124" fmla="*/ 89878 h 669607"/>
                  <a:gd name="connsiteX125" fmla="*/ 608966 w 799413"/>
                  <a:gd name="connsiteY125" fmla="*/ 68018 h 669607"/>
                  <a:gd name="connsiteX126" fmla="*/ 601129 w 799413"/>
                  <a:gd name="connsiteY126" fmla="*/ 58303 h 669607"/>
                  <a:gd name="connsiteX127" fmla="*/ 618371 w 799413"/>
                  <a:gd name="connsiteY127" fmla="*/ 48587 h 669607"/>
                  <a:gd name="connsiteX128" fmla="*/ 625425 w 799413"/>
                  <a:gd name="connsiteY128" fmla="*/ 40481 h 669607"/>
                  <a:gd name="connsiteX129" fmla="*/ 621505 w 799413"/>
                  <a:gd name="connsiteY129" fmla="*/ 19431 h 669607"/>
                  <a:gd name="connsiteX130" fmla="*/ 614452 w 799413"/>
                  <a:gd name="connsiteY130" fmla="*/ 13764 h 669607"/>
                  <a:gd name="connsiteX131" fmla="*/ 619938 w 799413"/>
                  <a:gd name="connsiteY131" fmla="*/ 0 h 669607"/>
                  <a:gd name="connsiteX132" fmla="*/ 652072 w 799413"/>
                  <a:gd name="connsiteY132" fmla="*/ 1619 h 669607"/>
                  <a:gd name="connsiteX133" fmla="*/ 661477 w 799413"/>
                  <a:gd name="connsiteY133" fmla="*/ 11335 h 669607"/>
                  <a:gd name="connsiteX134" fmla="*/ 662260 w 799413"/>
                  <a:gd name="connsiteY134" fmla="*/ 17812 h 669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</a:cxnLst>
                <a:rect l="l" t="t" r="r" b="b"/>
                <a:pathLst>
                  <a:path w="799413" h="669607">
                    <a:moveTo>
                      <a:pt x="662263" y="17812"/>
                    </a:moveTo>
                    <a:lnTo>
                      <a:pt x="675586" y="138456"/>
                    </a:lnTo>
                    <a:lnTo>
                      <a:pt x="675586" y="144932"/>
                    </a:lnTo>
                    <a:lnTo>
                      <a:pt x="678721" y="230762"/>
                    </a:lnTo>
                    <a:lnTo>
                      <a:pt x="679504" y="270434"/>
                    </a:lnTo>
                    <a:lnTo>
                      <a:pt x="688904" y="272053"/>
                    </a:lnTo>
                    <a:lnTo>
                      <a:pt x="694391" y="290674"/>
                    </a:lnTo>
                    <a:lnTo>
                      <a:pt x="714774" y="302009"/>
                    </a:lnTo>
                    <a:lnTo>
                      <a:pt x="730443" y="310115"/>
                    </a:lnTo>
                    <a:lnTo>
                      <a:pt x="732795" y="328736"/>
                    </a:lnTo>
                    <a:lnTo>
                      <a:pt x="741416" y="325498"/>
                    </a:lnTo>
                    <a:lnTo>
                      <a:pt x="746121" y="331975"/>
                    </a:lnTo>
                    <a:lnTo>
                      <a:pt x="754741" y="327927"/>
                    </a:lnTo>
                    <a:lnTo>
                      <a:pt x="768067" y="333594"/>
                    </a:lnTo>
                    <a:lnTo>
                      <a:pt x="764152" y="341690"/>
                    </a:lnTo>
                    <a:lnTo>
                      <a:pt x="764933" y="353025"/>
                    </a:lnTo>
                    <a:lnTo>
                      <a:pt x="772772" y="348167"/>
                    </a:lnTo>
                    <a:lnTo>
                      <a:pt x="782173" y="358693"/>
                    </a:lnTo>
                    <a:lnTo>
                      <a:pt x="797061" y="365979"/>
                    </a:lnTo>
                    <a:lnTo>
                      <a:pt x="799413" y="365979"/>
                    </a:lnTo>
                    <a:lnTo>
                      <a:pt x="783745" y="382981"/>
                    </a:lnTo>
                    <a:lnTo>
                      <a:pt x="775906" y="392697"/>
                    </a:lnTo>
                    <a:lnTo>
                      <a:pt x="667747" y="502006"/>
                    </a:lnTo>
                    <a:lnTo>
                      <a:pt x="648937" y="522246"/>
                    </a:lnTo>
                    <a:lnTo>
                      <a:pt x="619938" y="552202"/>
                    </a:lnTo>
                    <a:lnTo>
                      <a:pt x="616804" y="553012"/>
                    </a:lnTo>
                    <a:lnTo>
                      <a:pt x="595643" y="575682"/>
                    </a:lnTo>
                    <a:lnTo>
                      <a:pt x="585454" y="571633"/>
                    </a:lnTo>
                    <a:lnTo>
                      <a:pt x="578401" y="574062"/>
                    </a:lnTo>
                    <a:lnTo>
                      <a:pt x="572914" y="565966"/>
                    </a:lnTo>
                    <a:lnTo>
                      <a:pt x="570563" y="571633"/>
                    </a:lnTo>
                    <a:lnTo>
                      <a:pt x="559591" y="578920"/>
                    </a:lnTo>
                    <a:lnTo>
                      <a:pt x="551754" y="592693"/>
                    </a:lnTo>
                    <a:lnTo>
                      <a:pt x="554888" y="637222"/>
                    </a:lnTo>
                    <a:lnTo>
                      <a:pt x="532160" y="667179"/>
                    </a:lnTo>
                    <a:lnTo>
                      <a:pt x="530592" y="650986"/>
                    </a:lnTo>
                    <a:lnTo>
                      <a:pt x="505513" y="641271"/>
                    </a:lnTo>
                    <a:lnTo>
                      <a:pt x="492189" y="649367"/>
                    </a:lnTo>
                    <a:lnTo>
                      <a:pt x="477298" y="647748"/>
                    </a:lnTo>
                    <a:lnTo>
                      <a:pt x="449084" y="669608"/>
                    </a:lnTo>
                    <a:lnTo>
                      <a:pt x="435760" y="656654"/>
                    </a:lnTo>
                    <a:lnTo>
                      <a:pt x="445165" y="619411"/>
                    </a:lnTo>
                    <a:lnTo>
                      <a:pt x="429490" y="588645"/>
                    </a:lnTo>
                    <a:lnTo>
                      <a:pt x="421653" y="587836"/>
                    </a:lnTo>
                    <a:lnTo>
                      <a:pt x="405194" y="591074"/>
                    </a:lnTo>
                    <a:lnTo>
                      <a:pt x="389519" y="582968"/>
                    </a:lnTo>
                    <a:lnTo>
                      <a:pt x="382465" y="586216"/>
                    </a:lnTo>
                    <a:lnTo>
                      <a:pt x="373061" y="593503"/>
                    </a:lnTo>
                    <a:lnTo>
                      <a:pt x="368358" y="587836"/>
                    </a:lnTo>
                    <a:lnTo>
                      <a:pt x="351899" y="583787"/>
                    </a:lnTo>
                    <a:lnTo>
                      <a:pt x="342494" y="582978"/>
                    </a:lnTo>
                    <a:lnTo>
                      <a:pt x="337792" y="568395"/>
                    </a:lnTo>
                    <a:lnTo>
                      <a:pt x="329171" y="568395"/>
                    </a:lnTo>
                    <a:lnTo>
                      <a:pt x="323685" y="558679"/>
                    </a:lnTo>
                    <a:lnTo>
                      <a:pt x="326820" y="553012"/>
                    </a:lnTo>
                    <a:lnTo>
                      <a:pt x="311929" y="543297"/>
                    </a:lnTo>
                    <a:lnTo>
                      <a:pt x="305659" y="531152"/>
                    </a:lnTo>
                    <a:lnTo>
                      <a:pt x="309578" y="510912"/>
                    </a:lnTo>
                    <a:lnTo>
                      <a:pt x="315847" y="504434"/>
                    </a:lnTo>
                    <a:lnTo>
                      <a:pt x="313496" y="496338"/>
                    </a:lnTo>
                    <a:lnTo>
                      <a:pt x="329171" y="482575"/>
                    </a:lnTo>
                    <a:lnTo>
                      <a:pt x="326820" y="476907"/>
                    </a:lnTo>
                    <a:lnTo>
                      <a:pt x="261769" y="485813"/>
                    </a:lnTo>
                    <a:lnTo>
                      <a:pt x="248445" y="481765"/>
                    </a:lnTo>
                    <a:lnTo>
                      <a:pt x="242960" y="486623"/>
                    </a:lnTo>
                    <a:lnTo>
                      <a:pt x="235122" y="480955"/>
                    </a:lnTo>
                    <a:lnTo>
                      <a:pt x="229636" y="485004"/>
                    </a:lnTo>
                    <a:lnTo>
                      <a:pt x="214745" y="480146"/>
                    </a:lnTo>
                    <a:lnTo>
                      <a:pt x="205340" y="484194"/>
                    </a:lnTo>
                    <a:lnTo>
                      <a:pt x="177126" y="477717"/>
                    </a:lnTo>
                    <a:lnTo>
                      <a:pt x="170856" y="479336"/>
                    </a:lnTo>
                    <a:lnTo>
                      <a:pt x="159099" y="485004"/>
                    </a:lnTo>
                    <a:lnTo>
                      <a:pt x="159884" y="497958"/>
                    </a:lnTo>
                    <a:lnTo>
                      <a:pt x="130885" y="499577"/>
                    </a:lnTo>
                    <a:lnTo>
                      <a:pt x="119129" y="514960"/>
                    </a:lnTo>
                    <a:lnTo>
                      <a:pt x="102670" y="521437"/>
                    </a:lnTo>
                    <a:lnTo>
                      <a:pt x="85428" y="519817"/>
                    </a:lnTo>
                    <a:lnTo>
                      <a:pt x="65834" y="508483"/>
                    </a:lnTo>
                    <a:lnTo>
                      <a:pt x="32134" y="509292"/>
                    </a:lnTo>
                    <a:lnTo>
                      <a:pt x="0" y="481765"/>
                    </a:lnTo>
                    <a:lnTo>
                      <a:pt x="29782" y="483384"/>
                    </a:lnTo>
                    <a:lnTo>
                      <a:pt x="68186" y="458286"/>
                    </a:lnTo>
                    <a:lnTo>
                      <a:pt x="83077" y="433178"/>
                    </a:lnTo>
                    <a:lnTo>
                      <a:pt x="94833" y="416176"/>
                    </a:lnTo>
                    <a:lnTo>
                      <a:pt x="119912" y="420224"/>
                    </a:lnTo>
                    <a:lnTo>
                      <a:pt x="142641" y="417795"/>
                    </a:lnTo>
                    <a:lnTo>
                      <a:pt x="159100" y="409699"/>
                    </a:lnTo>
                    <a:lnTo>
                      <a:pt x="166937" y="399174"/>
                    </a:lnTo>
                    <a:lnTo>
                      <a:pt x="188098" y="396745"/>
                    </a:lnTo>
                    <a:lnTo>
                      <a:pt x="202989" y="379743"/>
                    </a:lnTo>
                    <a:lnTo>
                      <a:pt x="199855" y="359502"/>
                    </a:lnTo>
                    <a:lnTo>
                      <a:pt x="201421" y="347358"/>
                    </a:lnTo>
                    <a:lnTo>
                      <a:pt x="195151" y="336023"/>
                    </a:lnTo>
                    <a:lnTo>
                      <a:pt x="208476" y="332784"/>
                    </a:lnTo>
                    <a:lnTo>
                      <a:pt x="213177" y="323879"/>
                    </a:lnTo>
                    <a:lnTo>
                      <a:pt x="239041" y="324688"/>
                    </a:lnTo>
                    <a:lnTo>
                      <a:pt x="239825" y="317402"/>
                    </a:lnTo>
                    <a:lnTo>
                      <a:pt x="252365" y="311725"/>
                    </a:lnTo>
                    <a:lnTo>
                      <a:pt x="275093" y="259909"/>
                    </a:lnTo>
                    <a:lnTo>
                      <a:pt x="279012" y="242097"/>
                    </a:lnTo>
                    <a:lnTo>
                      <a:pt x="298606" y="242097"/>
                    </a:lnTo>
                    <a:lnTo>
                      <a:pt x="309578" y="253432"/>
                    </a:lnTo>
                    <a:lnTo>
                      <a:pt x="329172" y="241287"/>
                    </a:lnTo>
                    <a:lnTo>
                      <a:pt x="338577" y="227524"/>
                    </a:lnTo>
                    <a:lnTo>
                      <a:pt x="347981" y="224285"/>
                    </a:lnTo>
                    <a:lnTo>
                      <a:pt x="357386" y="212951"/>
                    </a:lnTo>
                    <a:lnTo>
                      <a:pt x="365224" y="195948"/>
                    </a:lnTo>
                    <a:lnTo>
                      <a:pt x="373061" y="157077"/>
                    </a:lnTo>
                    <a:lnTo>
                      <a:pt x="409113" y="168412"/>
                    </a:lnTo>
                    <a:lnTo>
                      <a:pt x="414599" y="126311"/>
                    </a:lnTo>
                    <a:lnTo>
                      <a:pt x="414599" y="124692"/>
                    </a:lnTo>
                    <a:lnTo>
                      <a:pt x="425571" y="101213"/>
                    </a:lnTo>
                    <a:lnTo>
                      <a:pt x="467894" y="85830"/>
                    </a:lnTo>
                    <a:lnTo>
                      <a:pt x="473379" y="66399"/>
                    </a:lnTo>
                    <a:lnTo>
                      <a:pt x="477299" y="59922"/>
                    </a:lnTo>
                    <a:lnTo>
                      <a:pt x="505513" y="55874"/>
                    </a:lnTo>
                    <a:lnTo>
                      <a:pt x="523539" y="75305"/>
                    </a:lnTo>
                    <a:lnTo>
                      <a:pt x="523539" y="80972"/>
                    </a:lnTo>
                    <a:lnTo>
                      <a:pt x="534512" y="85020"/>
                    </a:lnTo>
                    <a:lnTo>
                      <a:pt x="534512" y="90688"/>
                    </a:lnTo>
                    <a:lnTo>
                      <a:pt x="559591" y="107690"/>
                    </a:lnTo>
                    <a:lnTo>
                      <a:pt x="576050" y="122263"/>
                    </a:lnTo>
                    <a:lnTo>
                      <a:pt x="591724" y="108499"/>
                    </a:lnTo>
                    <a:lnTo>
                      <a:pt x="598778" y="96355"/>
                    </a:lnTo>
                    <a:lnTo>
                      <a:pt x="608183" y="89878"/>
                    </a:lnTo>
                    <a:lnTo>
                      <a:pt x="608966" y="68018"/>
                    </a:lnTo>
                    <a:lnTo>
                      <a:pt x="601129" y="58303"/>
                    </a:lnTo>
                    <a:lnTo>
                      <a:pt x="618371" y="48587"/>
                    </a:lnTo>
                    <a:lnTo>
                      <a:pt x="625425" y="40481"/>
                    </a:lnTo>
                    <a:lnTo>
                      <a:pt x="621505" y="19431"/>
                    </a:lnTo>
                    <a:lnTo>
                      <a:pt x="614452" y="13764"/>
                    </a:lnTo>
                    <a:lnTo>
                      <a:pt x="619938" y="0"/>
                    </a:lnTo>
                    <a:lnTo>
                      <a:pt x="652072" y="1619"/>
                    </a:lnTo>
                    <a:lnTo>
                      <a:pt x="661477" y="11335"/>
                    </a:lnTo>
                    <a:lnTo>
                      <a:pt x="662260" y="17812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9" name="Forma Livre: Forma 388">
                <a:extLst>
                  <a:ext uri="{FF2B5EF4-FFF2-40B4-BE49-F238E27FC236}">
                    <a16:creationId xmlns:a16="http://schemas.microsoft.com/office/drawing/2014/main" id="{546F5171-4FB2-7233-024B-DEBE7599E069}"/>
                  </a:ext>
                </a:extLst>
              </p:cNvPr>
              <p:cNvSpPr/>
              <p:nvPr/>
            </p:nvSpPr>
            <p:spPr>
              <a:xfrm>
                <a:off x="4004843" y="3167959"/>
                <a:ext cx="696744" cy="564356"/>
              </a:xfrm>
              <a:custGeom>
                <a:avLst/>
                <a:gdLst>
                  <a:gd name="connsiteX0" fmla="*/ 337004 w 696744"/>
                  <a:gd name="connsiteY0" fmla="*/ 4858 h 564356"/>
                  <a:gd name="connsiteX1" fmla="*/ 340919 w 696744"/>
                  <a:gd name="connsiteY1" fmla="*/ 12964 h 564356"/>
                  <a:gd name="connsiteX2" fmla="*/ 356597 w 696744"/>
                  <a:gd name="connsiteY2" fmla="*/ 62351 h 564356"/>
                  <a:gd name="connsiteX3" fmla="*/ 379324 w 696744"/>
                  <a:gd name="connsiteY3" fmla="*/ 53445 h 564356"/>
                  <a:gd name="connsiteX4" fmla="*/ 411461 w 696744"/>
                  <a:gd name="connsiteY4" fmla="*/ 50206 h 564356"/>
                  <a:gd name="connsiteX5" fmla="*/ 426349 w 696744"/>
                  <a:gd name="connsiteY5" fmla="*/ 42110 h 564356"/>
                  <a:gd name="connsiteX6" fmla="*/ 449075 w 696744"/>
                  <a:gd name="connsiteY6" fmla="*/ 51016 h 564356"/>
                  <a:gd name="connsiteX7" fmla="*/ 480432 w 696744"/>
                  <a:gd name="connsiteY7" fmla="*/ 62351 h 564356"/>
                  <a:gd name="connsiteX8" fmla="*/ 508645 w 696744"/>
                  <a:gd name="connsiteY8" fmla="*/ 89068 h 564356"/>
                  <a:gd name="connsiteX9" fmla="*/ 520398 w 696744"/>
                  <a:gd name="connsiteY9" fmla="*/ 101213 h 564356"/>
                  <a:gd name="connsiteX10" fmla="*/ 592503 w 696744"/>
                  <a:gd name="connsiteY10" fmla="*/ 170040 h 564356"/>
                  <a:gd name="connsiteX11" fmla="*/ 696744 w 696744"/>
                  <a:gd name="connsiteY11" fmla="*/ 271243 h 564356"/>
                  <a:gd name="connsiteX12" fmla="*/ 695173 w 696744"/>
                  <a:gd name="connsiteY12" fmla="*/ 271243 h 564356"/>
                  <a:gd name="connsiteX13" fmla="*/ 689686 w 696744"/>
                  <a:gd name="connsiteY13" fmla="*/ 278530 h 564356"/>
                  <a:gd name="connsiteX14" fmla="*/ 670093 w 696744"/>
                  <a:gd name="connsiteY14" fmla="*/ 280149 h 564356"/>
                  <a:gd name="connsiteX15" fmla="*/ 668531 w 696744"/>
                  <a:gd name="connsiteY15" fmla="*/ 287446 h 564356"/>
                  <a:gd name="connsiteX16" fmla="*/ 674008 w 696744"/>
                  <a:gd name="connsiteY16" fmla="*/ 294732 h 564356"/>
                  <a:gd name="connsiteX17" fmla="*/ 668531 w 696744"/>
                  <a:gd name="connsiteY17" fmla="*/ 307686 h 564356"/>
                  <a:gd name="connsiteX18" fmla="*/ 674008 w 696744"/>
                  <a:gd name="connsiteY18" fmla="*/ 314163 h 564356"/>
                  <a:gd name="connsiteX19" fmla="*/ 666179 w 696744"/>
                  <a:gd name="connsiteY19" fmla="*/ 320640 h 564356"/>
                  <a:gd name="connsiteX20" fmla="*/ 648929 w 696744"/>
                  <a:gd name="connsiteY20" fmla="*/ 317402 h 564356"/>
                  <a:gd name="connsiteX21" fmla="*/ 639528 w 696744"/>
                  <a:gd name="connsiteY21" fmla="*/ 330356 h 564356"/>
                  <a:gd name="connsiteX22" fmla="*/ 637956 w 696744"/>
                  <a:gd name="connsiteY22" fmla="*/ 340881 h 564356"/>
                  <a:gd name="connsiteX23" fmla="*/ 647367 w 696744"/>
                  <a:gd name="connsiteY23" fmla="*/ 346548 h 564356"/>
                  <a:gd name="connsiteX24" fmla="*/ 645795 w 696744"/>
                  <a:gd name="connsiteY24" fmla="*/ 357883 h 564356"/>
                  <a:gd name="connsiteX25" fmla="*/ 640309 w 696744"/>
                  <a:gd name="connsiteY25" fmla="*/ 357883 h 564356"/>
                  <a:gd name="connsiteX26" fmla="*/ 640309 w 696744"/>
                  <a:gd name="connsiteY26" fmla="*/ 367598 h 564356"/>
                  <a:gd name="connsiteX27" fmla="*/ 630907 w 696744"/>
                  <a:gd name="connsiteY27" fmla="*/ 366789 h 564356"/>
                  <a:gd name="connsiteX28" fmla="*/ 623068 w 696744"/>
                  <a:gd name="connsiteY28" fmla="*/ 370837 h 564356"/>
                  <a:gd name="connsiteX29" fmla="*/ 618363 w 696744"/>
                  <a:gd name="connsiteY29" fmla="*/ 378933 h 564356"/>
                  <a:gd name="connsiteX30" fmla="*/ 624640 w 696744"/>
                  <a:gd name="connsiteY30" fmla="*/ 382981 h 564356"/>
                  <a:gd name="connsiteX31" fmla="*/ 623068 w 696744"/>
                  <a:gd name="connsiteY31" fmla="*/ 387029 h 564356"/>
                  <a:gd name="connsiteX32" fmla="*/ 618363 w 696744"/>
                  <a:gd name="connsiteY32" fmla="*/ 391077 h 564356"/>
                  <a:gd name="connsiteX33" fmla="*/ 607390 w 696744"/>
                  <a:gd name="connsiteY33" fmla="*/ 389458 h 564356"/>
                  <a:gd name="connsiteX34" fmla="*/ 603476 w 696744"/>
                  <a:gd name="connsiteY34" fmla="*/ 395126 h 564356"/>
                  <a:gd name="connsiteX35" fmla="*/ 611315 w 696744"/>
                  <a:gd name="connsiteY35" fmla="*/ 408889 h 564356"/>
                  <a:gd name="connsiteX36" fmla="*/ 594075 w 696744"/>
                  <a:gd name="connsiteY36" fmla="*/ 408889 h 564356"/>
                  <a:gd name="connsiteX37" fmla="*/ 586235 w 696744"/>
                  <a:gd name="connsiteY37" fmla="*/ 419424 h 564356"/>
                  <a:gd name="connsiteX38" fmla="*/ 591722 w 696744"/>
                  <a:gd name="connsiteY38" fmla="*/ 432378 h 564356"/>
                  <a:gd name="connsiteX39" fmla="*/ 579177 w 696744"/>
                  <a:gd name="connsiteY39" fmla="*/ 442093 h 564356"/>
                  <a:gd name="connsiteX40" fmla="*/ 579177 w 696744"/>
                  <a:gd name="connsiteY40" fmla="*/ 446951 h 564356"/>
                  <a:gd name="connsiteX41" fmla="*/ 565071 w 696744"/>
                  <a:gd name="connsiteY41" fmla="*/ 450999 h 564356"/>
                  <a:gd name="connsiteX42" fmla="*/ 560375 w 696744"/>
                  <a:gd name="connsiteY42" fmla="*/ 460715 h 564356"/>
                  <a:gd name="connsiteX43" fmla="*/ 555670 w 696744"/>
                  <a:gd name="connsiteY43" fmla="*/ 452619 h 564356"/>
                  <a:gd name="connsiteX44" fmla="*/ 555670 w 696744"/>
                  <a:gd name="connsiteY44" fmla="*/ 442903 h 564356"/>
                  <a:gd name="connsiteX45" fmla="*/ 544697 w 696744"/>
                  <a:gd name="connsiteY45" fmla="*/ 442093 h 564356"/>
                  <a:gd name="connsiteX46" fmla="*/ 536858 w 696744"/>
                  <a:gd name="connsiteY46" fmla="*/ 435616 h 564356"/>
                  <a:gd name="connsiteX47" fmla="*/ 525104 w 696744"/>
                  <a:gd name="connsiteY47" fmla="*/ 442903 h 564356"/>
                  <a:gd name="connsiteX48" fmla="*/ 527456 w 696744"/>
                  <a:gd name="connsiteY48" fmla="*/ 457476 h 564356"/>
                  <a:gd name="connsiteX49" fmla="*/ 514131 w 696744"/>
                  <a:gd name="connsiteY49" fmla="*/ 451809 h 564356"/>
                  <a:gd name="connsiteX50" fmla="*/ 502377 w 696744"/>
                  <a:gd name="connsiteY50" fmla="*/ 458286 h 564356"/>
                  <a:gd name="connsiteX51" fmla="*/ 491404 w 696744"/>
                  <a:gd name="connsiteY51" fmla="*/ 453428 h 564356"/>
                  <a:gd name="connsiteX52" fmla="*/ 472593 w 696744"/>
                  <a:gd name="connsiteY52" fmla="*/ 468001 h 564356"/>
                  <a:gd name="connsiteX53" fmla="*/ 479641 w 696744"/>
                  <a:gd name="connsiteY53" fmla="*/ 475288 h 564356"/>
                  <a:gd name="connsiteX54" fmla="*/ 476507 w 696744"/>
                  <a:gd name="connsiteY54" fmla="*/ 482575 h 564356"/>
                  <a:gd name="connsiteX55" fmla="*/ 466325 w 696744"/>
                  <a:gd name="connsiteY55" fmla="*/ 481765 h 564356"/>
                  <a:gd name="connsiteX56" fmla="*/ 453000 w 696744"/>
                  <a:gd name="connsiteY56" fmla="*/ 495529 h 564356"/>
                  <a:gd name="connsiteX57" fmla="*/ 444380 w 696744"/>
                  <a:gd name="connsiteY57" fmla="*/ 487432 h 564356"/>
                  <a:gd name="connsiteX58" fmla="*/ 438103 w 696744"/>
                  <a:gd name="connsiteY58" fmla="*/ 493100 h 564356"/>
                  <a:gd name="connsiteX59" fmla="*/ 436541 w 696744"/>
                  <a:gd name="connsiteY59" fmla="*/ 494719 h 564356"/>
                  <a:gd name="connsiteX60" fmla="*/ 405975 w 696744"/>
                  <a:gd name="connsiteY60" fmla="*/ 544106 h 564356"/>
                  <a:gd name="connsiteX61" fmla="*/ 403622 w 696744"/>
                  <a:gd name="connsiteY61" fmla="*/ 545725 h 564356"/>
                  <a:gd name="connsiteX62" fmla="*/ 395783 w 696744"/>
                  <a:gd name="connsiteY62" fmla="*/ 552212 h 564356"/>
                  <a:gd name="connsiteX63" fmla="*/ 376971 w 696744"/>
                  <a:gd name="connsiteY63" fmla="*/ 524675 h 564356"/>
                  <a:gd name="connsiteX64" fmla="*/ 342490 w 696744"/>
                  <a:gd name="connsiteY64" fmla="*/ 517388 h 564356"/>
                  <a:gd name="connsiteX65" fmla="*/ 311144 w 696744"/>
                  <a:gd name="connsiteY65" fmla="*/ 518198 h 564356"/>
                  <a:gd name="connsiteX66" fmla="*/ 298599 w 696744"/>
                  <a:gd name="connsiteY66" fmla="*/ 517388 h 564356"/>
                  <a:gd name="connsiteX67" fmla="*/ 282140 w 696744"/>
                  <a:gd name="connsiteY67" fmla="*/ 502815 h 564356"/>
                  <a:gd name="connsiteX68" fmla="*/ 272739 w 696744"/>
                  <a:gd name="connsiteY68" fmla="*/ 489052 h 564356"/>
                  <a:gd name="connsiteX69" fmla="*/ 243735 w 696744"/>
                  <a:gd name="connsiteY69" fmla="*/ 483384 h 564356"/>
                  <a:gd name="connsiteX70" fmla="*/ 215522 w 696744"/>
                  <a:gd name="connsiteY70" fmla="*/ 489861 h 564356"/>
                  <a:gd name="connsiteX71" fmla="*/ 203768 w 696744"/>
                  <a:gd name="connsiteY71" fmla="*/ 495529 h 564356"/>
                  <a:gd name="connsiteX72" fmla="*/ 188881 w 696744"/>
                  <a:gd name="connsiteY72" fmla="*/ 518198 h 564356"/>
                  <a:gd name="connsiteX73" fmla="*/ 177908 w 696744"/>
                  <a:gd name="connsiteY73" fmla="*/ 523866 h 564356"/>
                  <a:gd name="connsiteX74" fmla="*/ 162230 w 696744"/>
                  <a:gd name="connsiteY74" fmla="*/ 523866 h 564356"/>
                  <a:gd name="connsiteX75" fmla="*/ 150476 w 696744"/>
                  <a:gd name="connsiteY75" fmla="*/ 531962 h 564356"/>
                  <a:gd name="connsiteX76" fmla="*/ 143418 w 696744"/>
                  <a:gd name="connsiteY76" fmla="*/ 551402 h 564356"/>
                  <a:gd name="connsiteX77" fmla="*/ 123825 w 696744"/>
                  <a:gd name="connsiteY77" fmla="*/ 564356 h 564356"/>
                  <a:gd name="connsiteX78" fmla="*/ 122263 w 696744"/>
                  <a:gd name="connsiteY78" fmla="*/ 549774 h 564356"/>
                  <a:gd name="connsiteX79" fmla="*/ 122263 w 696744"/>
                  <a:gd name="connsiteY79" fmla="*/ 546535 h 564356"/>
                  <a:gd name="connsiteX80" fmla="*/ 122263 w 696744"/>
                  <a:gd name="connsiteY80" fmla="*/ 519817 h 564356"/>
                  <a:gd name="connsiteX81" fmla="*/ 122263 w 696744"/>
                  <a:gd name="connsiteY81" fmla="*/ 484194 h 564356"/>
                  <a:gd name="connsiteX82" fmla="*/ 97184 w 696744"/>
                  <a:gd name="connsiteY82" fmla="*/ 470430 h 564356"/>
                  <a:gd name="connsiteX83" fmla="*/ 95612 w 696744"/>
                  <a:gd name="connsiteY83" fmla="*/ 471240 h 564356"/>
                  <a:gd name="connsiteX84" fmla="*/ 90126 w 696744"/>
                  <a:gd name="connsiteY84" fmla="*/ 462334 h 564356"/>
                  <a:gd name="connsiteX85" fmla="*/ 72885 w 696744"/>
                  <a:gd name="connsiteY85" fmla="*/ 456667 h 564356"/>
                  <a:gd name="connsiteX86" fmla="*/ 36833 w 696744"/>
                  <a:gd name="connsiteY86" fmla="*/ 399983 h 564356"/>
                  <a:gd name="connsiteX87" fmla="*/ 32909 w 696744"/>
                  <a:gd name="connsiteY87" fmla="*/ 399983 h 564356"/>
                  <a:gd name="connsiteX88" fmla="*/ 26642 w 696744"/>
                  <a:gd name="connsiteY88" fmla="*/ 391077 h 564356"/>
                  <a:gd name="connsiteX89" fmla="*/ 28994 w 696744"/>
                  <a:gd name="connsiteY89" fmla="*/ 378124 h 564356"/>
                  <a:gd name="connsiteX90" fmla="*/ 23508 w 696744"/>
                  <a:gd name="connsiteY90" fmla="*/ 361121 h 564356"/>
                  <a:gd name="connsiteX91" fmla="*/ 21155 w 696744"/>
                  <a:gd name="connsiteY91" fmla="*/ 353025 h 564356"/>
                  <a:gd name="connsiteX92" fmla="*/ 10182 w 696744"/>
                  <a:gd name="connsiteY92" fmla="*/ 348167 h 564356"/>
                  <a:gd name="connsiteX93" fmla="*/ 13316 w 696744"/>
                  <a:gd name="connsiteY93" fmla="*/ 336023 h 564356"/>
                  <a:gd name="connsiteX94" fmla="*/ 5487 w 696744"/>
                  <a:gd name="connsiteY94" fmla="*/ 319021 h 564356"/>
                  <a:gd name="connsiteX95" fmla="*/ 7830 w 696744"/>
                  <a:gd name="connsiteY95" fmla="*/ 303638 h 564356"/>
                  <a:gd name="connsiteX96" fmla="*/ 18802 w 696744"/>
                  <a:gd name="connsiteY96" fmla="*/ 299590 h 564356"/>
                  <a:gd name="connsiteX97" fmla="*/ 18802 w 696744"/>
                  <a:gd name="connsiteY97" fmla="*/ 287446 h 564356"/>
                  <a:gd name="connsiteX98" fmla="*/ 14107 w 696744"/>
                  <a:gd name="connsiteY98" fmla="*/ 280149 h 564356"/>
                  <a:gd name="connsiteX99" fmla="*/ 21155 w 696744"/>
                  <a:gd name="connsiteY99" fmla="*/ 257480 h 564356"/>
                  <a:gd name="connsiteX100" fmla="*/ 17241 w 696744"/>
                  <a:gd name="connsiteY100" fmla="*/ 249384 h 564356"/>
                  <a:gd name="connsiteX101" fmla="*/ 34481 w 696744"/>
                  <a:gd name="connsiteY101" fmla="*/ 230762 h 564356"/>
                  <a:gd name="connsiteX102" fmla="*/ 38395 w 696744"/>
                  <a:gd name="connsiteY102" fmla="*/ 213760 h 564356"/>
                  <a:gd name="connsiteX103" fmla="*/ 0 w 696744"/>
                  <a:gd name="connsiteY103" fmla="*/ 93116 h 564356"/>
                  <a:gd name="connsiteX104" fmla="*/ 21155 w 696744"/>
                  <a:gd name="connsiteY104" fmla="*/ 85830 h 564356"/>
                  <a:gd name="connsiteX105" fmla="*/ 32909 w 696744"/>
                  <a:gd name="connsiteY105" fmla="*/ 85830 h 564356"/>
                  <a:gd name="connsiteX106" fmla="*/ 38395 w 696744"/>
                  <a:gd name="connsiteY106" fmla="*/ 76924 h 564356"/>
                  <a:gd name="connsiteX107" fmla="*/ 59560 w 696744"/>
                  <a:gd name="connsiteY107" fmla="*/ 83401 h 564356"/>
                  <a:gd name="connsiteX108" fmla="*/ 70533 w 696744"/>
                  <a:gd name="connsiteY108" fmla="*/ 76924 h 564356"/>
                  <a:gd name="connsiteX109" fmla="*/ 79934 w 696744"/>
                  <a:gd name="connsiteY109" fmla="*/ 79353 h 564356"/>
                  <a:gd name="connsiteX110" fmla="*/ 95612 w 696744"/>
                  <a:gd name="connsiteY110" fmla="*/ 90688 h 564356"/>
                  <a:gd name="connsiteX111" fmla="*/ 110500 w 696744"/>
                  <a:gd name="connsiteY111" fmla="*/ 87449 h 564356"/>
                  <a:gd name="connsiteX112" fmla="*/ 134017 w 696744"/>
                  <a:gd name="connsiteY112" fmla="*/ 75305 h 564356"/>
                  <a:gd name="connsiteX113" fmla="*/ 139503 w 696744"/>
                  <a:gd name="connsiteY113" fmla="*/ 76924 h 564356"/>
                  <a:gd name="connsiteX114" fmla="*/ 146552 w 696744"/>
                  <a:gd name="connsiteY114" fmla="*/ 82591 h 564356"/>
                  <a:gd name="connsiteX115" fmla="*/ 154391 w 696744"/>
                  <a:gd name="connsiteY115" fmla="*/ 82591 h 564356"/>
                  <a:gd name="connsiteX116" fmla="*/ 162230 w 696744"/>
                  <a:gd name="connsiteY116" fmla="*/ 87449 h 564356"/>
                  <a:gd name="connsiteX117" fmla="*/ 184956 w 696744"/>
                  <a:gd name="connsiteY117" fmla="*/ 83401 h 564356"/>
                  <a:gd name="connsiteX118" fmla="*/ 192015 w 696744"/>
                  <a:gd name="connsiteY118" fmla="*/ 87449 h 564356"/>
                  <a:gd name="connsiteX119" fmla="*/ 206121 w 696744"/>
                  <a:gd name="connsiteY119" fmla="*/ 80162 h 564356"/>
                  <a:gd name="connsiteX120" fmla="*/ 215522 w 696744"/>
                  <a:gd name="connsiteY120" fmla="*/ 89068 h 564356"/>
                  <a:gd name="connsiteX121" fmla="*/ 232763 w 696744"/>
                  <a:gd name="connsiteY121" fmla="*/ 91497 h 564356"/>
                  <a:gd name="connsiteX122" fmla="*/ 236687 w 696744"/>
                  <a:gd name="connsiteY122" fmla="*/ 97165 h 564356"/>
                  <a:gd name="connsiteX123" fmla="*/ 245307 w 696744"/>
                  <a:gd name="connsiteY123" fmla="*/ 97974 h 564356"/>
                  <a:gd name="connsiteX124" fmla="*/ 253146 w 696744"/>
                  <a:gd name="connsiteY124" fmla="*/ 105261 h 564356"/>
                  <a:gd name="connsiteX125" fmla="*/ 255499 w 696744"/>
                  <a:gd name="connsiteY125" fmla="*/ 99593 h 564356"/>
                  <a:gd name="connsiteX126" fmla="*/ 266472 w 696744"/>
                  <a:gd name="connsiteY126" fmla="*/ 93116 h 564356"/>
                  <a:gd name="connsiteX127" fmla="*/ 253146 w 696744"/>
                  <a:gd name="connsiteY127" fmla="*/ 84211 h 564356"/>
                  <a:gd name="connsiteX128" fmla="*/ 255499 w 696744"/>
                  <a:gd name="connsiteY128" fmla="*/ 76924 h 564356"/>
                  <a:gd name="connsiteX129" fmla="*/ 260985 w 696744"/>
                  <a:gd name="connsiteY129" fmla="*/ 66399 h 564356"/>
                  <a:gd name="connsiteX130" fmla="*/ 262547 w 696744"/>
                  <a:gd name="connsiteY130" fmla="*/ 59922 h 564356"/>
                  <a:gd name="connsiteX131" fmla="*/ 263328 w 696744"/>
                  <a:gd name="connsiteY131" fmla="*/ 53445 h 564356"/>
                  <a:gd name="connsiteX132" fmla="*/ 255499 w 696744"/>
                  <a:gd name="connsiteY132" fmla="*/ 50206 h 564356"/>
                  <a:gd name="connsiteX133" fmla="*/ 263328 w 696744"/>
                  <a:gd name="connsiteY133" fmla="*/ 45349 h 564356"/>
                  <a:gd name="connsiteX134" fmla="*/ 270386 w 696744"/>
                  <a:gd name="connsiteY134" fmla="*/ 29156 h 564356"/>
                  <a:gd name="connsiteX135" fmla="*/ 283712 w 696744"/>
                  <a:gd name="connsiteY135" fmla="*/ 19441 h 564356"/>
                  <a:gd name="connsiteX136" fmla="*/ 286065 w 696744"/>
                  <a:gd name="connsiteY136" fmla="*/ 28347 h 564356"/>
                  <a:gd name="connsiteX137" fmla="*/ 291551 w 696744"/>
                  <a:gd name="connsiteY137" fmla="*/ 29966 h 564356"/>
                  <a:gd name="connsiteX138" fmla="*/ 293894 w 696744"/>
                  <a:gd name="connsiteY138" fmla="*/ 23489 h 564356"/>
                  <a:gd name="connsiteX139" fmla="*/ 303305 w 696744"/>
                  <a:gd name="connsiteY139" fmla="*/ 23489 h 564356"/>
                  <a:gd name="connsiteX140" fmla="*/ 310353 w 696744"/>
                  <a:gd name="connsiteY140" fmla="*/ 16193 h 564356"/>
                  <a:gd name="connsiteX141" fmla="*/ 308791 w 696744"/>
                  <a:gd name="connsiteY141" fmla="*/ 2429 h 564356"/>
                  <a:gd name="connsiteX142" fmla="*/ 318192 w 696744"/>
                  <a:gd name="connsiteY142" fmla="*/ 7287 h 564356"/>
                  <a:gd name="connsiteX143" fmla="*/ 335432 w 696744"/>
                  <a:gd name="connsiteY143" fmla="*/ 0 h 564356"/>
                  <a:gd name="connsiteX144" fmla="*/ 337004 w 696744"/>
                  <a:gd name="connsiteY144" fmla="*/ 4858 h 564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696744" h="564356">
                    <a:moveTo>
                      <a:pt x="337004" y="4858"/>
                    </a:moveTo>
                    <a:lnTo>
                      <a:pt x="340919" y="12964"/>
                    </a:lnTo>
                    <a:lnTo>
                      <a:pt x="356597" y="62351"/>
                    </a:lnTo>
                    <a:lnTo>
                      <a:pt x="379324" y="53445"/>
                    </a:lnTo>
                    <a:lnTo>
                      <a:pt x="411461" y="50206"/>
                    </a:lnTo>
                    <a:lnTo>
                      <a:pt x="426349" y="42110"/>
                    </a:lnTo>
                    <a:lnTo>
                      <a:pt x="449075" y="51016"/>
                    </a:lnTo>
                    <a:lnTo>
                      <a:pt x="480432" y="62351"/>
                    </a:lnTo>
                    <a:lnTo>
                      <a:pt x="508645" y="89068"/>
                    </a:lnTo>
                    <a:lnTo>
                      <a:pt x="520398" y="101213"/>
                    </a:lnTo>
                    <a:lnTo>
                      <a:pt x="592503" y="170040"/>
                    </a:lnTo>
                    <a:lnTo>
                      <a:pt x="696744" y="271243"/>
                    </a:lnTo>
                    <a:lnTo>
                      <a:pt x="695173" y="271243"/>
                    </a:lnTo>
                    <a:lnTo>
                      <a:pt x="689686" y="278530"/>
                    </a:lnTo>
                    <a:lnTo>
                      <a:pt x="670093" y="280149"/>
                    </a:lnTo>
                    <a:lnTo>
                      <a:pt x="668531" y="287446"/>
                    </a:lnTo>
                    <a:lnTo>
                      <a:pt x="674008" y="294732"/>
                    </a:lnTo>
                    <a:lnTo>
                      <a:pt x="668531" y="307686"/>
                    </a:lnTo>
                    <a:lnTo>
                      <a:pt x="674008" y="314163"/>
                    </a:lnTo>
                    <a:lnTo>
                      <a:pt x="666179" y="320640"/>
                    </a:lnTo>
                    <a:lnTo>
                      <a:pt x="648929" y="317402"/>
                    </a:lnTo>
                    <a:lnTo>
                      <a:pt x="639528" y="330356"/>
                    </a:lnTo>
                    <a:lnTo>
                      <a:pt x="637956" y="340881"/>
                    </a:lnTo>
                    <a:lnTo>
                      <a:pt x="647367" y="346548"/>
                    </a:lnTo>
                    <a:lnTo>
                      <a:pt x="645795" y="357883"/>
                    </a:lnTo>
                    <a:lnTo>
                      <a:pt x="640309" y="357883"/>
                    </a:lnTo>
                    <a:lnTo>
                      <a:pt x="640309" y="367598"/>
                    </a:lnTo>
                    <a:lnTo>
                      <a:pt x="630907" y="366789"/>
                    </a:lnTo>
                    <a:lnTo>
                      <a:pt x="623068" y="370837"/>
                    </a:lnTo>
                    <a:lnTo>
                      <a:pt x="618363" y="378933"/>
                    </a:lnTo>
                    <a:lnTo>
                      <a:pt x="624640" y="382981"/>
                    </a:lnTo>
                    <a:lnTo>
                      <a:pt x="623068" y="387029"/>
                    </a:lnTo>
                    <a:lnTo>
                      <a:pt x="618363" y="391077"/>
                    </a:lnTo>
                    <a:lnTo>
                      <a:pt x="607390" y="389458"/>
                    </a:lnTo>
                    <a:lnTo>
                      <a:pt x="603476" y="395126"/>
                    </a:lnTo>
                    <a:lnTo>
                      <a:pt x="611315" y="408889"/>
                    </a:lnTo>
                    <a:lnTo>
                      <a:pt x="594075" y="408889"/>
                    </a:lnTo>
                    <a:lnTo>
                      <a:pt x="586235" y="419424"/>
                    </a:lnTo>
                    <a:lnTo>
                      <a:pt x="591722" y="432378"/>
                    </a:lnTo>
                    <a:lnTo>
                      <a:pt x="579177" y="442093"/>
                    </a:lnTo>
                    <a:lnTo>
                      <a:pt x="579177" y="446951"/>
                    </a:lnTo>
                    <a:lnTo>
                      <a:pt x="565071" y="450999"/>
                    </a:lnTo>
                    <a:lnTo>
                      <a:pt x="560375" y="460715"/>
                    </a:lnTo>
                    <a:lnTo>
                      <a:pt x="555670" y="452619"/>
                    </a:lnTo>
                    <a:lnTo>
                      <a:pt x="555670" y="442903"/>
                    </a:lnTo>
                    <a:lnTo>
                      <a:pt x="544697" y="442093"/>
                    </a:lnTo>
                    <a:lnTo>
                      <a:pt x="536858" y="435616"/>
                    </a:lnTo>
                    <a:lnTo>
                      <a:pt x="525104" y="442903"/>
                    </a:lnTo>
                    <a:lnTo>
                      <a:pt x="527456" y="457476"/>
                    </a:lnTo>
                    <a:lnTo>
                      <a:pt x="514131" y="451809"/>
                    </a:lnTo>
                    <a:lnTo>
                      <a:pt x="502377" y="458286"/>
                    </a:lnTo>
                    <a:lnTo>
                      <a:pt x="491404" y="453428"/>
                    </a:lnTo>
                    <a:lnTo>
                      <a:pt x="472593" y="468001"/>
                    </a:lnTo>
                    <a:lnTo>
                      <a:pt x="479641" y="475288"/>
                    </a:lnTo>
                    <a:lnTo>
                      <a:pt x="476507" y="482575"/>
                    </a:lnTo>
                    <a:lnTo>
                      <a:pt x="466325" y="481765"/>
                    </a:lnTo>
                    <a:lnTo>
                      <a:pt x="453000" y="495529"/>
                    </a:lnTo>
                    <a:lnTo>
                      <a:pt x="444380" y="487432"/>
                    </a:lnTo>
                    <a:lnTo>
                      <a:pt x="438103" y="493100"/>
                    </a:lnTo>
                    <a:lnTo>
                      <a:pt x="436541" y="494719"/>
                    </a:lnTo>
                    <a:lnTo>
                      <a:pt x="405975" y="544106"/>
                    </a:lnTo>
                    <a:lnTo>
                      <a:pt x="403622" y="545725"/>
                    </a:lnTo>
                    <a:lnTo>
                      <a:pt x="395783" y="552212"/>
                    </a:lnTo>
                    <a:lnTo>
                      <a:pt x="376971" y="524675"/>
                    </a:lnTo>
                    <a:lnTo>
                      <a:pt x="342490" y="517388"/>
                    </a:lnTo>
                    <a:lnTo>
                      <a:pt x="311144" y="518198"/>
                    </a:lnTo>
                    <a:lnTo>
                      <a:pt x="298599" y="517388"/>
                    </a:lnTo>
                    <a:lnTo>
                      <a:pt x="282140" y="502815"/>
                    </a:lnTo>
                    <a:lnTo>
                      <a:pt x="272739" y="489052"/>
                    </a:lnTo>
                    <a:lnTo>
                      <a:pt x="243735" y="483384"/>
                    </a:lnTo>
                    <a:lnTo>
                      <a:pt x="215522" y="489861"/>
                    </a:lnTo>
                    <a:lnTo>
                      <a:pt x="203768" y="495529"/>
                    </a:lnTo>
                    <a:lnTo>
                      <a:pt x="188881" y="518198"/>
                    </a:lnTo>
                    <a:lnTo>
                      <a:pt x="177908" y="523866"/>
                    </a:lnTo>
                    <a:lnTo>
                      <a:pt x="162230" y="523866"/>
                    </a:lnTo>
                    <a:lnTo>
                      <a:pt x="150476" y="531962"/>
                    </a:lnTo>
                    <a:lnTo>
                      <a:pt x="143418" y="551402"/>
                    </a:lnTo>
                    <a:lnTo>
                      <a:pt x="123825" y="564356"/>
                    </a:lnTo>
                    <a:lnTo>
                      <a:pt x="122263" y="549774"/>
                    </a:lnTo>
                    <a:lnTo>
                      <a:pt x="122263" y="546535"/>
                    </a:lnTo>
                    <a:lnTo>
                      <a:pt x="122263" y="519817"/>
                    </a:lnTo>
                    <a:lnTo>
                      <a:pt x="122263" y="484194"/>
                    </a:lnTo>
                    <a:lnTo>
                      <a:pt x="97184" y="470430"/>
                    </a:lnTo>
                    <a:lnTo>
                      <a:pt x="95612" y="471240"/>
                    </a:lnTo>
                    <a:lnTo>
                      <a:pt x="90126" y="462334"/>
                    </a:lnTo>
                    <a:lnTo>
                      <a:pt x="72885" y="456667"/>
                    </a:lnTo>
                    <a:lnTo>
                      <a:pt x="36833" y="399983"/>
                    </a:lnTo>
                    <a:lnTo>
                      <a:pt x="32909" y="399983"/>
                    </a:lnTo>
                    <a:lnTo>
                      <a:pt x="26642" y="391077"/>
                    </a:lnTo>
                    <a:lnTo>
                      <a:pt x="28994" y="378124"/>
                    </a:lnTo>
                    <a:lnTo>
                      <a:pt x="23508" y="361121"/>
                    </a:lnTo>
                    <a:lnTo>
                      <a:pt x="21155" y="353025"/>
                    </a:lnTo>
                    <a:lnTo>
                      <a:pt x="10182" y="348167"/>
                    </a:lnTo>
                    <a:lnTo>
                      <a:pt x="13316" y="336023"/>
                    </a:lnTo>
                    <a:lnTo>
                      <a:pt x="5487" y="319021"/>
                    </a:lnTo>
                    <a:lnTo>
                      <a:pt x="7830" y="303638"/>
                    </a:lnTo>
                    <a:lnTo>
                      <a:pt x="18802" y="299590"/>
                    </a:lnTo>
                    <a:lnTo>
                      <a:pt x="18802" y="287446"/>
                    </a:lnTo>
                    <a:lnTo>
                      <a:pt x="14107" y="280149"/>
                    </a:lnTo>
                    <a:lnTo>
                      <a:pt x="21155" y="257480"/>
                    </a:lnTo>
                    <a:lnTo>
                      <a:pt x="17241" y="249384"/>
                    </a:lnTo>
                    <a:lnTo>
                      <a:pt x="34481" y="230762"/>
                    </a:lnTo>
                    <a:lnTo>
                      <a:pt x="38395" y="213760"/>
                    </a:lnTo>
                    <a:lnTo>
                      <a:pt x="0" y="93116"/>
                    </a:lnTo>
                    <a:lnTo>
                      <a:pt x="21155" y="85830"/>
                    </a:lnTo>
                    <a:lnTo>
                      <a:pt x="32909" y="85830"/>
                    </a:lnTo>
                    <a:lnTo>
                      <a:pt x="38395" y="76924"/>
                    </a:lnTo>
                    <a:lnTo>
                      <a:pt x="59560" y="83401"/>
                    </a:lnTo>
                    <a:lnTo>
                      <a:pt x="70533" y="76924"/>
                    </a:lnTo>
                    <a:lnTo>
                      <a:pt x="79934" y="79353"/>
                    </a:lnTo>
                    <a:lnTo>
                      <a:pt x="95612" y="90688"/>
                    </a:lnTo>
                    <a:lnTo>
                      <a:pt x="110500" y="87449"/>
                    </a:lnTo>
                    <a:lnTo>
                      <a:pt x="134017" y="75305"/>
                    </a:lnTo>
                    <a:lnTo>
                      <a:pt x="139503" y="76924"/>
                    </a:lnTo>
                    <a:lnTo>
                      <a:pt x="146552" y="82591"/>
                    </a:lnTo>
                    <a:lnTo>
                      <a:pt x="154391" y="82591"/>
                    </a:lnTo>
                    <a:lnTo>
                      <a:pt x="162230" y="87449"/>
                    </a:lnTo>
                    <a:lnTo>
                      <a:pt x="184956" y="83401"/>
                    </a:lnTo>
                    <a:lnTo>
                      <a:pt x="192015" y="87449"/>
                    </a:lnTo>
                    <a:lnTo>
                      <a:pt x="206121" y="80162"/>
                    </a:lnTo>
                    <a:lnTo>
                      <a:pt x="215522" y="89068"/>
                    </a:lnTo>
                    <a:lnTo>
                      <a:pt x="232763" y="91497"/>
                    </a:lnTo>
                    <a:lnTo>
                      <a:pt x="236687" y="97165"/>
                    </a:lnTo>
                    <a:lnTo>
                      <a:pt x="245307" y="97974"/>
                    </a:lnTo>
                    <a:lnTo>
                      <a:pt x="253146" y="105261"/>
                    </a:lnTo>
                    <a:lnTo>
                      <a:pt x="255499" y="99593"/>
                    </a:lnTo>
                    <a:lnTo>
                      <a:pt x="266472" y="93116"/>
                    </a:lnTo>
                    <a:lnTo>
                      <a:pt x="253146" y="84211"/>
                    </a:lnTo>
                    <a:lnTo>
                      <a:pt x="255499" y="76924"/>
                    </a:lnTo>
                    <a:lnTo>
                      <a:pt x="260985" y="66399"/>
                    </a:lnTo>
                    <a:lnTo>
                      <a:pt x="262547" y="59922"/>
                    </a:lnTo>
                    <a:lnTo>
                      <a:pt x="263328" y="53445"/>
                    </a:lnTo>
                    <a:lnTo>
                      <a:pt x="255499" y="50206"/>
                    </a:lnTo>
                    <a:lnTo>
                      <a:pt x="263328" y="45349"/>
                    </a:lnTo>
                    <a:lnTo>
                      <a:pt x="270386" y="29156"/>
                    </a:lnTo>
                    <a:lnTo>
                      <a:pt x="283712" y="19441"/>
                    </a:lnTo>
                    <a:lnTo>
                      <a:pt x="286065" y="28347"/>
                    </a:lnTo>
                    <a:lnTo>
                      <a:pt x="291551" y="29966"/>
                    </a:lnTo>
                    <a:lnTo>
                      <a:pt x="293894" y="23489"/>
                    </a:lnTo>
                    <a:lnTo>
                      <a:pt x="303305" y="23489"/>
                    </a:lnTo>
                    <a:lnTo>
                      <a:pt x="310353" y="16193"/>
                    </a:lnTo>
                    <a:lnTo>
                      <a:pt x="308791" y="2429"/>
                    </a:lnTo>
                    <a:lnTo>
                      <a:pt x="318192" y="7287"/>
                    </a:lnTo>
                    <a:lnTo>
                      <a:pt x="335432" y="0"/>
                    </a:lnTo>
                    <a:lnTo>
                      <a:pt x="337004" y="4858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0" name="Forma Livre: Forma 389">
                <a:extLst>
                  <a:ext uri="{FF2B5EF4-FFF2-40B4-BE49-F238E27FC236}">
                    <a16:creationId xmlns:a16="http://schemas.microsoft.com/office/drawing/2014/main" id="{7BEF6AE7-DB0C-434A-CB10-C0C9E1AA0808}"/>
                  </a:ext>
                </a:extLst>
              </p:cNvPr>
              <p:cNvSpPr/>
              <p:nvPr/>
            </p:nvSpPr>
            <p:spPr>
              <a:xfrm>
                <a:off x="2282962" y="3324236"/>
                <a:ext cx="679503" cy="511711"/>
              </a:xfrm>
              <a:custGeom>
                <a:avLst/>
                <a:gdLst>
                  <a:gd name="connsiteX0" fmla="*/ 141074 w 679503"/>
                  <a:gd name="connsiteY0" fmla="*/ 63960 h 511711"/>
                  <a:gd name="connsiteX1" fmla="*/ 149694 w 679503"/>
                  <a:gd name="connsiteY1" fmla="*/ 63151 h 511711"/>
                  <a:gd name="connsiteX2" fmla="*/ 159095 w 679503"/>
                  <a:gd name="connsiteY2" fmla="*/ 56674 h 511711"/>
                  <a:gd name="connsiteX3" fmla="*/ 177126 w 679503"/>
                  <a:gd name="connsiteY3" fmla="*/ 71247 h 511711"/>
                  <a:gd name="connsiteX4" fmla="*/ 197500 w 679503"/>
                  <a:gd name="connsiteY4" fmla="*/ 75295 h 511711"/>
                  <a:gd name="connsiteX5" fmla="*/ 210825 w 679503"/>
                  <a:gd name="connsiteY5" fmla="*/ 70437 h 511711"/>
                  <a:gd name="connsiteX6" fmla="*/ 233552 w 679503"/>
                  <a:gd name="connsiteY6" fmla="*/ 85820 h 511711"/>
                  <a:gd name="connsiteX7" fmla="*/ 233552 w 679503"/>
                  <a:gd name="connsiteY7" fmla="*/ 93107 h 511711"/>
                  <a:gd name="connsiteX8" fmla="*/ 239820 w 679503"/>
                  <a:gd name="connsiteY8" fmla="*/ 95536 h 511711"/>
                  <a:gd name="connsiteX9" fmla="*/ 239038 w 679503"/>
                  <a:gd name="connsiteY9" fmla="*/ 100393 h 511711"/>
                  <a:gd name="connsiteX10" fmla="*/ 242963 w 679503"/>
                  <a:gd name="connsiteY10" fmla="*/ 106061 h 511711"/>
                  <a:gd name="connsiteX11" fmla="*/ 262556 w 679503"/>
                  <a:gd name="connsiteY11" fmla="*/ 100393 h 511711"/>
                  <a:gd name="connsiteX12" fmla="*/ 270395 w 679503"/>
                  <a:gd name="connsiteY12" fmla="*/ 106061 h 511711"/>
                  <a:gd name="connsiteX13" fmla="*/ 269604 w 679503"/>
                  <a:gd name="connsiteY13" fmla="*/ 114967 h 511711"/>
                  <a:gd name="connsiteX14" fmla="*/ 282930 w 679503"/>
                  <a:gd name="connsiteY14" fmla="*/ 116586 h 511711"/>
                  <a:gd name="connsiteX15" fmla="*/ 288416 w 679503"/>
                  <a:gd name="connsiteY15" fmla="*/ 118205 h 511711"/>
                  <a:gd name="connsiteX16" fmla="*/ 294683 w 679503"/>
                  <a:gd name="connsiteY16" fmla="*/ 109299 h 511711"/>
                  <a:gd name="connsiteX17" fmla="*/ 306437 w 679503"/>
                  <a:gd name="connsiteY17" fmla="*/ 109299 h 511711"/>
                  <a:gd name="connsiteX18" fmla="*/ 308009 w 679503"/>
                  <a:gd name="connsiteY18" fmla="*/ 103632 h 511711"/>
                  <a:gd name="connsiteX19" fmla="*/ 313495 w 679503"/>
                  <a:gd name="connsiteY19" fmla="*/ 106061 h 511711"/>
                  <a:gd name="connsiteX20" fmla="*/ 319763 w 679503"/>
                  <a:gd name="connsiteY20" fmla="*/ 99584 h 511711"/>
                  <a:gd name="connsiteX21" fmla="*/ 336222 w 679503"/>
                  <a:gd name="connsiteY21" fmla="*/ 105251 h 511711"/>
                  <a:gd name="connsiteX22" fmla="*/ 338575 w 679503"/>
                  <a:gd name="connsiteY22" fmla="*/ 98774 h 511711"/>
                  <a:gd name="connsiteX23" fmla="*/ 347976 w 679503"/>
                  <a:gd name="connsiteY23" fmla="*/ 99584 h 511711"/>
                  <a:gd name="connsiteX24" fmla="*/ 351900 w 679503"/>
                  <a:gd name="connsiteY24" fmla="*/ 93107 h 511711"/>
                  <a:gd name="connsiteX25" fmla="*/ 359739 w 679503"/>
                  <a:gd name="connsiteY25" fmla="*/ 100393 h 511711"/>
                  <a:gd name="connsiteX26" fmla="*/ 366788 w 679503"/>
                  <a:gd name="connsiteY26" fmla="*/ 92297 h 511711"/>
                  <a:gd name="connsiteX27" fmla="*/ 384028 w 679503"/>
                  <a:gd name="connsiteY27" fmla="*/ 92297 h 511711"/>
                  <a:gd name="connsiteX28" fmla="*/ 395001 w 679503"/>
                  <a:gd name="connsiteY28" fmla="*/ 97965 h 511711"/>
                  <a:gd name="connsiteX29" fmla="*/ 398925 w 679503"/>
                  <a:gd name="connsiteY29" fmla="*/ 106061 h 511711"/>
                  <a:gd name="connsiteX30" fmla="*/ 424005 w 679503"/>
                  <a:gd name="connsiteY30" fmla="*/ 110109 h 511711"/>
                  <a:gd name="connsiteX31" fmla="*/ 429491 w 679503"/>
                  <a:gd name="connsiteY31" fmla="*/ 122253 h 511711"/>
                  <a:gd name="connsiteX32" fmla="*/ 438892 w 679503"/>
                  <a:gd name="connsiteY32" fmla="*/ 116586 h 511711"/>
                  <a:gd name="connsiteX33" fmla="*/ 435758 w 679503"/>
                  <a:gd name="connsiteY33" fmla="*/ 110109 h 511711"/>
                  <a:gd name="connsiteX34" fmla="*/ 443597 w 679503"/>
                  <a:gd name="connsiteY34" fmla="*/ 97965 h 511711"/>
                  <a:gd name="connsiteX35" fmla="*/ 463971 w 679503"/>
                  <a:gd name="connsiteY35" fmla="*/ 104442 h 511711"/>
                  <a:gd name="connsiteX36" fmla="*/ 478868 w 679503"/>
                  <a:gd name="connsiteY36" fmla="*/ 96345 h 511711"/>
                  <a:gd name="connsiteX37" fmla="*/ 487489 w 679503"/>
                  <a:gd name="connsiteY37" fmla="*/ 102013 h 511711"/>
                  <a:gd name="connsiteX38" fmla="*/ 494537 w 679503"/>
                  <a:gd name="connsiteY38" fmla="*/ 94726 h 511711"/>
                  <a:gd name="connsiteX39" fmla="*/ 502376 w 679503"/>
                  <a:gd name="connsiteY39" fmla="*/ 97155 h 511711"/>
                  <a:gd name="connsiteX40" fmla="*/ 511777 w 679503"/>
                  <a:gd name="connsiteY40" fmla="*/ 90678 h 511711"/>
                  <a:gd name="connsiteX41" fmla="*/ 523541 w 679503"/>
                  <a:gd name="connsiteY41" fmla="*/ 96345 h 511711"/>
                  <a:gd name="connsiteX42" fmla="*/ 532161 w 679503"/>
                  <a:gd name="connsiteY42" fmla="*/ 89059 h 511711"/>
                  <a:gd name="connsiteX43" fmla="*/ 546267 w 679503"/>
                  <a:gd name="connsiteY43" fmla="*/ 94726 h 511711"/>
                  <a:gd name="connsiteX44" fmla="*/ 562727 w 679503"/>
                  <a:gd name="connsiteY44" fmla="*/ 113347 h 511711"/>
                  <a:gd name="connsiteX45" fmla="*/ 567422 w 679503"/>
                  <a:gd name="connsiteY45" fmla="*/ 131169 h 511711"/>
                  <a:gd name="connsiteX46" fmla="*/ 586234 w 679503"/>
                  <a:gd name="connsiteY46" fmla="*/ 149790 h 511711"/>
                  <a:gd name="connsiteX47" fmla="*/ 602693 w 679503"/>
                  <a:gd name="connsiteY47" fmla="*/ 146552 h 511711"/>
                  <a:gd name="connsiteX48" fmla="*/ 608180 w 679503"/>
                  <a:gd name="connsiteY48" fmla="*/ 156267 h 511711"/>
                  <a:gd name="connsiteX49" fmla="*/ 618372 w 679503"/>
                  <a:gd name="connsiteY49" fmla="*/ 153838 h 511711"/>
                  <a:gd name="connsiteX50" fmla="*/ 620724 w 679503"/>
                  <a:gd name="connsiteY50" fmla="*/ 165173 h 511711"/>
                  <a:gd name="connsiteX51" fmla="*/ 633259 w 679503"/>
                  <a:gd name="connsiteY51" fmla="*/ 158696 h 511711"/>
                  <a:gd name="connsiteX52" fmla="*/ 639527 w 679503"/>
                  <a:gd name="connsiteY52" fmla="*/ 163554 h 511711"/>
                  <a:gd name="connsiteX53" fmla="*/ 639527 w 679503"/>
                  <a:gd name="connsiteY53" fmla="*/ 174079 h 511711"/>
                  <a:gd name="connsiteX54" fmla="*/ 647366 w 679503"/>
                  <a:gd name="connsiteY54" fmla="*/ 183794 h 511711"/>
                  <a:gd name="connsiteX55" fmla="*/ 660691 w 679503"/>
                  <a:gd name="connsiteY55" fmla="*/ 188652 h 511711"/>
                  <a:gd name="connsiteX56" fmla="*/ 658338 w 679503"/>
                  <a:gd name="connsiteY56" fmla="*/ 195129 h 511711"/>
                  <a:gd name="connsiteX57" fmla="*/ 669311 w 679503"/>
                  <a:gd name="connsiteY57" fmla="*/ 209702 h 511711"/>
                  <a:gd name="connsiteX58" fmla="*/ 669311 w 679503"/>
                  <a:gd name="connsiteY58" fmla="*/ 230753 h 511711"/>
                  <a:gd name="connsiteX59" fmla="*/ 677150 w 679503"/>
                  <a:gd name="connsiteY59" fmla="*/ 235610 h 511711"/>
                  <a:gd name="connsiteX60" fmla="*/ 671664 w 679503"/>
                  <a:gd name="connsiteY60" fmla="*/ 256661 h 511711"/>
                  <a:gd name="connsiteX61" fmla="*/ 675579 w 679503"/>
                  <a:gd name="connsiteY61" fmla="*/ 267195 h 511711"/>
                  <a:gd name="connsiteX62" fmla="*/ 670092 w 679503"/>
                  <a:gd name="connsiteY62" fmla="*/ 275291 h 511711"/>
                  <a:gd name="connsiteX63" fmla="*/ 679503 w 679503"/>
                  <a:gd name="connsiteY63" fmla="*/ 293103 h 511711"/>
                  <a:gd name="connsiteX64" fmla="*/ 647366 w 679503"/>
                  <a:gd name="connsiteY64" fmla="*/ 285007 h 511711"/>
                  <a:gd name="connsiteX65" fmla="*/ 642670 w 679503"/>
                  <a:gd name="connsiteY65" fmla="*/ 320630 h 511711"/>
                  <a:gd name="connsiteX66" fmla="*/ 637184 w 679503"/>
                  <a:gd name="connsiteY66" fmla="*/ 331965 h 511711"/>
                  <a:gd name="connsiteX67" fmla="*/ 623858 w 679503"/>
                  <a:gd name="connsiteY67" fmla="*/ 345729 h 511711"/>
                  <a:gd name="connsiteX68" fmla="*/ 599560 w 679503"/>
                  <a:gd name="connsiteY68" fmla="*/ 357873 h 511711"/>
                  <a:gd name="connsiteX69" fmla="*/ 590159 w 679503"/>
                  <a:gd name="connsiteY69" fmla="*/ 365160 h 511711"/>
                  <a:gd name="connsiteX70" fmla="*/ 587806 w 679503"/>
                  <a:gd name="connsiteY70" fmla="*/ 383781 h 511711"/>
                  <a:gd name="connsiteX71" fmla="*/ 570566 w 679503"/>
                  <a:gd name="connsiteY71" fmla="*/ 422653 h 511711"/>
                  <a:gd name="connsiteX72" fmla="*/ 553316 w 679503"/>
                  <a:gd name="connsiteY72" fmla="*/ 446132 h 511711"/>
                  <a:gd name="connsiteX73" fmla="*/ 557240 w 679503"/>
                  <a:gd name="connsiteY73" fmla="*/ 461515 h 511711"/>
                  <a:gd name="connsiteX74" fmla="*/ 576052 w 679503"/>
                  <a:gd name="connsiteY74" fmla="*/ 479327 h 511711"/>
                  <a:gd name="connsiteX75" fmla="*/ 435758 w 679503"/>
                  <a:gd name="connsiteY75" fmla="*/ 501186 h 511711"/>
                  <a:gd name="connsiteX76" fmla="*/ 376198 w 679503"/>
                  <a:gd name="connsiteY76" fmla="*/ 511712 h 511711"/>
                  <a:gd name="connsiteX77" fmla="*/ 365226 w 679503"/>
                  <a:gd name="connsiteY77" fmla="*/ 508473 h 511711"/>
                  <a:gd name="connsiteX78" fmla="*/ 224151 w 679503"/>
                  <a:gd name="connsiteY78" fmla="*/ 473659 h 511711"/>
                  <a:gd name="connsiteX79" fmla="*/ 137150 w 679503"/>
                  <a:gd name="connsiteY79" fmla="*/ 450990 h 511711"/>
                  <a:gd name="connsiteX80" fmla="*/ 134806 w 679503"/>
                  <a:gd name="connsiteY80" fmla="*/ 450990 h 511711"/>
                  <a:gd name="connsiteX81" fmla="*/ 119909 w 679503"/>
                  <a:gd name="connsiteY81" fmla="*/ 443703 h 511711"/>
                  <a:gd name="connsiteX82" fmla="*/ 110508 w 679503"/>
                  <a:gd name="connsiteY82" fmla="*/ 433178 h 511711"/>
                  <a:gd name="connsiteX83" fmla="*/ 102669 w 679503"/>
                  <a:gd name="connsiteY83" fmla="*/ 438036 h 511711"/>
                  <a:gd name="connsiteX84" fmla="*/ 101888 w 679503"/>
                  <a:gd name="connsiteY84" fmla="*/ 426701 h 511711"/>
                  <a:gd name="connsiteX85" fmla="*/ 105803 w 679503"/>
                  <a:gd name="connsiteY85" fmla="*/ 418605 h 511711"/>
                  <a:gd name="connsiteX86" fmla="*/ 92477 w 679503"/>
                  <a:gd name="connsiteY86" fmla="*/ 412937 h 511711"/>
                  <a:gd name="connsiteX87" fmla="*/ 83857 w 679503"/>
                  <a:gd name="connsiteY87" fmla="*/ 416985 h 511711"/>
                  <a:gd name="connsiteX88" fmla="*/ 79161 w 679503"/>
                  <a:gd name="connsiteY88" fmla="*/ 410508 h 511711"/>
                  <a:gd name="connsiteX89" fmla="*/ 70532 w 679503"/>
                  <a:gd name="connsiteY89" fmla="*/ 413747 h 511711"/>
                  <a:gd name="connsiteX90" fmla="*/ 68189 w 679503"/>
                  <a:gd name="connsiteY90" fmla="*/ 395125 h 511711"/>
                  <a:gd name="connsiteX91" fmla="*/ 52510 w 679503"/>
                  <a:gd name="connsiteY91" fmla="*/ 387020 h 511711"/>
                  <a:gd name="connsiteX92" fmla="*/ 32136 w 679503"/>
                  <a:gd name="connsiteY92" fmla="*/ 375685 h 511711"/>
                  <a:gd name="connsiteX93" fmla="*/ 26650 w 679503"/>
                  <a:gd name="connsiteY93" fmla="*/ 357064 h 511711"/>
                  <a:gd name="connsiteX94" fmla="*/ 17241 w 679503"/>
                  <a:gd name="connsiteY94" fmla="*/ 355444 h 511711"/>
                  <a:gd name="connsiteX95" fmla="*/ 16458 w 679503"/>
                  <a:gd name="connsiteY95" fmla="*/ 315773 h 511711"/>
                  <a:gd name="connsiteX96" fmla="*/ 13324 w 679503"/>
                  <a:gd name="connsiteY96" fmla="*/ 229943 h 511711"/>
                  <a:gd name="connsiteX97" fmla="*/ 13324 w 679503"/>
                  <a:gd name="connsiteY97" fmla="*/ 223466 h 511711"/>
                  <a:gd name="connsiteX98" fmla="*/ 0 w 679503"/>
                  <a:gd name="connsiteY98" fmla="*/ 102822 h 511711"/>
                  <a:gd name="connsiteX99" fmla="*/ 5486 w 679503"/>
                  <a:gd name="connsiteY99" fmla="*/ 109299 h 511711"/>
                  <a:gd name="connsiteX100" fmla="*/ 3919 w 679503"/>
                  <a:gd name="connsiteY100" fmla="*/ 114967 h 511711"/>
                  <a:gd name="connsiteX101" fmla="*/ 33699 w 679503"/>
                  <a:gd name="connsiteY101" fmla="*/ 116586 h 511711"/>
                  <a:gd name="connsiteX102" fmla="*/ 47805 w 679503"/>
                  <a:gd name="connsiteY102" fmla="*/ 99584 h 511711"/>
                  <a:gd name="connsiteX103" fmla="*/ 47805 w 679503"/>
                  <a:gd name="connsiteY103" fmla="*/ 99584 h 511711"/>
                  <a:gd name="connsiteX104" fmla="*/ 56425 w 679503"/>
                  <a:gd name="connsiteY104" fmla="*/ 90678 h 511711"/>
                  <a:gd name="connsiteX105" fmla="*/ 52510 w 679503"/>
                  <a:gd name="connsiteY105" fmla="*/ 57483 h 511711"/>
                  <a:gd name="connsiteX106" fmla="*/ 57216 w 679503"/>
                  <a:gd name="connsiteY106" fmla="*/ 46958 h 511711"/>
                  <a:gd name="connsiteX107" fmla="*/ 56435 w 679503"/>
                  <a:gd name="connsiteY107" fmla="*/ 34814 h 511711"/>
                  <a:gd name="connsiteX108" fmla="*/ 92487 w 679503"/>
                  <a:gd name="connsiteY108" fmla="*/ 34004 h 511711"/>
                  <a:gd name="connsiteX109" fmla="*/ 100316 w 679503"/>
                  <a:gd name="connsiteY109" fmla="*/ 14573 h 511711"/>
                  <a:gd name="connsiteX110" fmla="*/ 109727 w 679503"/>
                  <a:gd name="connsiteY110" fmla="*/ 7287 h 511711"/>
                  <a:gd name="connsiteX111" fmla="*/ 108155 w 679503"/>
                  <a:gd name="connsiteY111" fmla="*/ 0 h 511711"/>
                  <a:gd name="connsiteX112" fmla="*/ 126967 w 679503"/>
                  <a:gd name="connsiteY112" fmla="*/ 4858 h 511711"/>
                  <a:gd name="connsiteX113" fmla="*/ 130882 w 679503"/>
                  <a:gd name="connsiteY113" fmla="*/ 17002 h 511711"/>
                  <a:gd name="connsiteX114" fmla="*/ 132454 w 679503"/>
                  <a:gd name="connsiteY114" fmla="*/ 30766 h 511711"/>
                  <a:gd name="connsiteX115" fmla="*/ 140293 w 679503"/>
                  <a:gd name="connsiteY115" fmla="*/ 42100 h 511711"/>
                  <a:gd name="connsiteX116" fmla="*/ 138721 w 679503"/>
                  <a:gd name="connsiteY116" fmla="*/ 55054 h 511711"/>
                  <a:gd name="connsiteX117" fmla="*/ 141074 w 679503"/>
                  <a:gd name="connsiteY117" fmla="*/ 63960 h 511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679503" h="511711">
                    <a:moveTo>
                      <a:pt x="141074" y="63960"/>
                    </a:moveTo>
                    <a:lnTo>
                      <a:pt x="149694" y="63151"/>
                    </a:lnTo>
                    <a:lnTo>
                      <a:pt x="159095" y="56674"/>
                    </a:lnTo>
                    <a:lnTo>
                      <a:pt x="177126" y="71247"/>
                    </a:lnTo>
                    <a:lnTo>
                      <a:pt x="197500" y="75295"/>
                    </a:lnTo>
                    <a:lnTo>
                      <a:pt x="210825" y="70437"/>
                    </a:lnTo>
                    <a:lnTo>
                      <a:pt x="233552" y="85820"/>
                    </a:lnTo>
                    <a:lnTo>
                      <a:pt x="233552" y="93107"/>
                    </a:lnTo>
                    <a:lnTo>
                      <a:pt x="239820" y="95536"/>
                    </a:lnTo>
                    <a:lnTo>
                      <a:pt x="239038" y="100393"/>
                    </a:lnTo>
                    <a:lnTo>
                      <a:pt x="242963" y="106061"/>
                    </a:lnTo>
                    <a:lnTo>
                      <a:pt x="262556" y="100393"/>
                    </a:lnTo>
                    <a:lnTo>
                      <a:pt x="270395" y="106061"/>
                    </a:lnTo>
                    <a:lnTo>
                      <a:pt x="269604" y="114967"/>
                    </a:lnTo>
                    <a:lnTo>
                      <a:pt x="282930" y="116586"/>
                    </a:lnTo>
                    <a:lnTo>
                      <a:pt x="288416" y="118205"/>
                    </a:lnTo>
                    <a:lnTo>
                      <a:pt x="294683" y="109299"/>
                    </a:lnTo>
                    <a:lnTo>
                      <a:pt x="306437" y="109299"/>
                    </a:lnTo>
                    <a:lnTo>
                      <a:pt x="308009" y="103632"/>
                    </a:lnTo>
                    <a:lnTo>
                      <a:pt x="313495" y="106061"/>
                    </a:lnTo>
                    <a:lnTo>
                      <a:pt x="319763" y="99584"/>
                    </a:lnTo>
                    <a:lnTo>
                      <a:pt x="336222" y="105251"/>
                    </a:lnTo>
                    <a:lnTo>
                      <a:pt x="338575" y="98774"/>
                    </a:lnTo>
                    <a:lnTo>
                      <a:pt x="347976" y="99584"/>
                    </a:lnTo>
                    <a:lnTo>
                      <a:pt x="351900" y="93107"/>
                    </a:lnTo>
                    <a:lnTo>
                      <a:pt x="359739" y="100393"/>
                    </a:lnTo>
                    <a:lnTo>
                      <a:pt x="366788" y="92297"/>
                    </a:lnTo>
                    <a:lnTo>
                      <a:pt x="384028" y="92297"/>
                    </a:lnTo>
                    <a:lnTo>
                      <a:pt x="395001" y="97965"/>
                    </a:lnTo>
                    <a:lnTo>
                      <a:pt x="398925" y="106061"/>
                    </a:lnTo>
                    <a:lnTo>
                      <a:pt x="424005" y="110109"/>
                    </a:lnTo>
                    <a:lnTo>
                      <a:pt x="429491" y="122253"/>
                    </a:lnTo>
                    <a:lnTo>
                      <a:pt x="438892" y="116586"/>
                    </a:lnTo>
                    <a:lnTo>
                      <a:pt x="435758" y="110109"/>
                    </a:lnTo>
                    <a:lnTo>
                      <a:pt x="443597" y="97965"/>
                    </a:lnTo>
                    <a:lnTo>
                      <a:pt x="463971" y="104442"/>
                    </a:lnTo>
                    <a:lnTo>
                      <a:pt x="478868" y="96345"/>
                    </a:lnTo>
                    <a:lnTo>
                      <a:pt x="487489" y="102013"/>
                    </a:lnTo>
                    <a:lnTo>
                      <a:pt x="494537" y="94726"/>
                    </a:lnTo>
                    <a:lnTo>
                      <a:pt x="502376" y="97155"/>
                    </a:lnTo>
                    <a:lnTo>
                      <a:pt x="511777" y="90678"/>
                    </a:lnTo>
                    <a:lnTo>
                      <a:pt x="523541" y="96345"/>
                    </a:lnTo>
                    <a:lnTo>
                      <a:pt x="532161" y="89059"/>
                    </a:lnTo>
                    <a:lnTo>
                      <a:pt x="546267" y="94726"/>
                    </a:lnTo>
                    <a:lnTo>
                      <a:pt x="562727" y="113347"/>
                    </a:lnTo>
                    <a:lnTo>
                      <a:pt x="567422" y="131169"/>
                    </a:lnTo>
                    <a:lnTo>
                      <a:pt x="586234" y="149790"/>
                    </a:lnTo>
                    <a:lnTo>
                      <a:pt x="602693" y="146552"/>
                    </a:lnTo>
                    <a:lnTo>
                      <a:pt x="608180" y="156267"/>
                    </a:lnTo>
                    <a:lnTo>
                      <a:pt x="618372" y="153838"/>
                    </a:lnTo>
                    <a:lnTo>
                      <a:pt x="620724" y="165173"/>
                    </a:lnTo>
                    <a:lnTo>
                      <a:pt x="633259" y="158696"/>
                    </a:lnTo>
                    <a:lnTo>
                      <a:pt x="639527" y="163554"/>
                    </a:lnTo>
                    <a:lnTo>
                      <a:pt x="639527" y="174079"/>
                    </a:lnTo>
                    <a:lnTo>
                      <a:pt x="647366" y="183794"/>
                    </a:lnTo>
                    <a:lnTo>
                      <a:pt x="660691" y="188652"/>
                    </a:lnTo>
                    <a:lnTo>
                      <a:pt x="658338" y="195129"/>
                    </a:lnTo>
                    <a:lnTo>
                      <a:pt x="669311" y="209702"/>
                    </a:lnTo>
                    <a:lnTo>
                      <a:pt x="669311" y="230753"/>
                    </a:lnTo>
                    <a:lnTo>
                      <a:pt x="677150" y="235610"/>
                    </a:lnTo>
                    <a:lnTo>
                      <a:pt x="671664" y="256661"/>
                    </a:lnTo>
                    <a:lnTo>
                      <a:pt x="675579" y="267195"/>
                    </a:lnTo>
                    <a:lnTo>
                      <a:pt x="670092" y="275291"/>
                    </a:lnTo>
                    <a:lnTo>
                      <a:pt x="679503" y="293103"/>
                    </a:lnTo>
                    <a:lnTo>
                      <a:pt x="647366" y="285007"/>
                    </a:lnTo>
                    <a:lnTo>
                      <a:pt x="642670" y="320630"/>
                    </a:lnTo>
                    <a:lnTo>
                      <a:pt x="637184" y="331965"/>
                    </a:lnTo>
                    <a:lnTo>
                      <a:pt x="623858" y="345729"/>
                    </a:lnTo>
                    <a:lnTo>
                      <a:pt x="599560" y="357873"/>
                    </a:lnTo>
                    <a:lnTo>
                      <a:pt x="590159" y="365160"/>
                    </a:lnTo>
                    <a:lnTo>
                      <a:pt x="587806" y="383781"/>
                    </a:lnTo>
                    <a:lnTo>
                      <a:pt x="570566" y="422653"/>
                    </a:lnTo>
                    <a:lnTo>
                      <a:pt x="553316" y="446132"/>
                    </a:lnTo>
                    <a:lnTo>
                      <a:pt x="557240" y="461515"/>
                    </a:lnTo>
                    <a:lnTo>
                      <a:pt x="576052" y="479327"/>
                    </a:lnTo>
                    <a:lnTo>
                      <a:pt x="435758" y="501186"/>
                    </a:lnTo>
                    <a:lnTo>
                      <a:pt x="376198" y="511712"/>
                    </a:lnTo>
                    <a:lnTo>
                      <a:pt x="365226" y="508473"/>
                    </a:lnTo>
                    <a:lnTo>
                      <a:pt x="224151" y="473659"/>
                    </a:lnTo>
                    <a:lnTo>
                      <a:pt x="137150" y="450990"/>
                    </a:lnTo>
                    <a:lnTo>
                      <a:pt x="134806" y="450990"/>
                    </a:lnTo>
                    <a:lnTo>
                      <a:pt x="119909" y="443703"/>
                    </a:lnTo>
                    <a:lnTo>
                      <a:pt x="110508" y="433178"/>
                    </a:lnTo>
                    <a:lnTo>
                      <a:pt x="102669" y="438036"/>
                    </a:lnTo>
                    <a:lnTo>
                      <a:pt x="101888" y="426701"/>
                    </a:lnTo>
                    <a:lnTo>
                      <a:pt x="105803" y="418605"/>
                    </a:lnTo>
                    <a:lnTo>
                      <a:pt x="92477" y="412937"/>
                    </a:lnTo>
                    <a:lnTo>
                      <a:pt x="83857" y="416985"/>
                    </a:lnTo>
                    <a:lnTo>
                      <a:pt x="79161" y="410508"/>
                    </a:lnTo>
                    <a:lnTo>
                      <a:pt x="70532" y="413747"/>
                    </a:lnTo>
                    <a:lnTo>
                      <a:pt x="68189" y="395125"/>
                    </a:lnTo>
                    <a:lnTo>
                      <a:pt x="52510" y="387020"/>
                    </a:lnTo>
                    <a:lnTo>
                      <a:pt x="32136" y="375685"/>
                    </a:lnTo>
                    <a:lnTo>
                      <a:pt x="26650" y="357064"/>
                    </a:lnTo>
                    <a:lnTo>
                      <a:pt x="17241" y="355444"/>
                    </a:lnTo>
                    <a:lnTo>
                      <a:pt x="16458" y="315773"/>
                    </a:lnTo>
                    <a:lnTo>
                      <a:pt x="13324" y="229943"/>
                    </a:lnTo>
                    <a:lnTo>
                      <a:pt x="13324" y="223466"/>
                    </a:lnTo>
                    <a:lnTo>
                      <a:pt x="0" y="102822"/>
                    </a:lnTo>
                    <a:lnTo>
                      <a:pt x="5486" y="109299"/>
                    </a:lnTo>
                    <a:lnTo>
                      <a:pt x="3919" y="114967"/>
                    </a:lnTo>
                    <a:lnTo>
                      <a:pt x="33699" y="116586"/>
                    </a:lnTo>
                    <a:lnTo>
                      <a:pt x="47805" y="99584"/>
                    </a:lnTo>
                    <a:lnTo>
                      <a:pt x="47805" y="99584"/>
                    </a:lnTo>
                    <a:lnTo>
                      <a:pt x="56425" y="90678"/>
                    </a:lnTo>
                    <a:lnTo>
                      <a:pt x="52510" y="57483"/>
                    </a:lnTo>
                    <a:lnTo>
                      <a:pt x="57216" y="46958"/>
                    </a:lnTo>
                    <a:lnTo>
                      <a:pt x="56435" y="34814"/>
                    </a:lnTo>
                    <a:lnTo>
                      <a:pt x="92487" y="34004"/>
                    </a:lnTo>
                    <a:lnTo>
                      <a:pt x="100316" y="14573"/>
                    </a:lnTo>
                    <a:lnTo>
                      <a:pt x="109727" y="7287"/>
                    </a:lnTo>
                    <a:lnTo>
                      <a:pt x="108155" y="0"/>
                    </a:lnTo>
                    <a:lnTo>
                      <a:pt x="126967" y="4858"/>
                    </a:lnTo>
                    <a:lnTo>
                      <a:pt x="130882" y="17002"/>
                    </a:lnTo>
                    <a:lnTo>
                      <a:pt x="132454" y="30766"/>
                    </a:lnTo>
                    <a:lnTo>
                      <a:pt x="140293" y="42100"/>
                    </a:lnTo>
                    <a:lnTo>
                      <a:pt x="138721" y="55054"/>
                    </a:lnTo>
                    <a:lnTo>
                      <a:pt x="141074" y="6396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1" name="Forma Livre: Forma 390">
                <a:extLst>
                  <a:ext uri="{FF2B5EF4-FFF2-40B4-BE49-F238E27FC236}">
                    <a16:creationId xmlns:a16="http://schemas.microsoft.com/office/drawing/2014/main" id="{383F317D-666D-6424-0C7A-90CD04F813A1}"/>
                  </a:ext>
                </a:extLst>
              </p:cNvPr>
              <p:cNvSpPr/>
              <p:nvPr/>
            </p:nvSpPr>
            <p:spPr>
              <a:xfrm>
                <a:off x="2836278" y="3600337"/>
                <a:ext cx="587806" cy="845305"/>
              </a:xfrm>
              <a:custGeom>
                <a:avLst/>
                <a:gdLst>
                  <a:gd name="connsiteX0" fmla="*/ 255499 w 587806"/>
                  <a:gd name="connsiteY0" fmla="*/ 12954 h 845305"/>
                  <a:gd name="connsiteX1" fmla="*/ 270396 w 587806"/>
                  <a:gd name="connsiteY1" fmla="*/ 21050 h 845305"/>
                  <a:gd name="connsiteX2" fmla="*/ 285283 w 587806"/>
                  <a:gd name="connsiteY2" fmla="*/ 12954 h 845305"/>
                  <a:gd name="connsiteX3" fmla="*/ 308800 w 587806"/>
                  <a:gd name="connsiteY3" fmla="*/ 9715 h 845305"/>
                  <a:gd name="connsiteX4" fmla="*/ 333089 w 587806"/>
                  <a:gd name="connsiteY4" fmla="*/ 22669 h 845305"/>
                  <a:gd name="connsiteX5" fmla="*/ 344853 w 587806"/>
                  <a:gd name="connsiteY5" fmla="*/ 42100 h 845305"/>
                  <a:gd name="connsiteX6" fmla="*/ 352692 w 587806"/>
                  <a:gd name="connsiteY6" fmla="*/ 40481 h 845305"/>
                  <a:gd name="connsiteX7" fmla="*/ 361312 w 587806"/>
                  <a:gd name="connsiteY7" fmla="*/ 46149 h 845305"/>
                  <a:gd name="connsiteX8" fmla="*/ 358169 w 587806"/>
                  <a:gd name="connsiteY8" fmla="*/ 59912 h 845305"/>
                  <a:gd name="connsiteX9" fmla="*/ 369141 w 587806"/>
                  <a:gd name="connsiteY9" fmla="*/ 66389 h 845305"/>
                  <a:gd name="connsiteX10" fmla="*/ 375418 w 587806"/>
                  <a:gd name="connsiteY10" fmla="*/ 73676 h 845305"/>
                  <a:gd name="connsiteX11" fmla="*/ 373066 w 587806"/>
                  <a:gd name="connsiteY11" fmla="*/ 104442 h 845305"/>
                  <a:gd name="connsiteX12" fmla="*/ 384820 w 587806"/>
                  <a:gd name="connsiteY12" fmla="*/ 110109 h 845305"/>
                  <a:gd name="connsiteX13" fmla="*/ 387172 w 587806"/>
                  <a:gd name="connsiteY13" fmla="*/ 119024 h 845305"/>
                  <a:gd name="connsiteX14" fmla="*/ 399707 w 587806"/>
                  <a:gd name="connsiteY14" fmla="*/ 126311 h 845305"/>
                  <a:gd name="connsiteX15" fmla="*/ 405984 w 587806"/>
                  <a:gd name="connsiteY15" fmla="*/ 140075 h 845305"/>
                  <a:gd name="connsiteX16" fmla="*/ 418519 w 587806"/>
                  <a:gd name="connsiteY16" fmla="*/ 153029 h 845305"/>
                  <a:gd name="connsiteX17" fmla="*/ 439684 w 587806"/>
                  <a:gd name="connsiteY17" fmla="*/ 160315 h 845305"/>
                  <a:gd name="connsiteX18" fmla="*/ 459276 w 587806"/>
                  <a:gd name="connsiteY18" fmla="*/ 158696 h 845305"/>
                  <a:gd name="connsiteX19" fmla="*/ 472602 w 587806"/>
                  <a:gd name="connsiteY19" fmla="*/ 168412 h 845305"/>
                  <a:gd name="connsiteX20" fmla="*/ 479651 w 587806"/>
                  <a:gd name="connsiteY20" fmla="*/ 184604 h 845305"/>
                  <a:gd name="connsiteX21" fmla="*/ 495329 w 587806"/>
                  <a:gd name="connsiteY21" fmla="*/ 185414 h 845305"/>
                  <a:gd name="connsiteX22" fmla="*/ 496891 w 587806"/>
                  <a:gd name="connsiteY22" fmla="*/ 191081 h 845305"/>
                  <a:gd name="connsiteX23" fmla="*/ 496891 w 587806"/>
                  <a:gd name="connsiteY23" fmla="*/ 191081 h 845305"/>
                  <a:gd name="connsiteX24" fmla="*/ 496891 w 587806"/>
                  <a:gd name="connsiteY24" fmla="*/ 204035 h 845305"/>
                  <a:gd name="connsiteX25" fmla="*/ 503168 w 587806"/>
                  <a:gd name="connsiteY25" fmla="*/ 348158 h 845305"/>
                  <a:gd name="connsiteX26" fmla="*/ 471811 w 587806"/>
                  <a:gd name="connsiteY26" fmla="*/ 586207 h 845305"/>
                  <a:gd name="connsiteX27" fmla="*/ 471811 w 587806"/>
                  <a:gd name="connsiteY27" fmla="*/ 586207 h 845305"/>
                  <a:gd name="connsiteX28" fmla="*/ 466325 w 587806"/>
                  <a:gd name="connsiteY28" fmla="*/ 633165 h 845305"/>
                  <a:gd name="connsiteX29" fmla="*/ 476517 w 587806"/>
                  <a:gd name="connsiteY29" fmla="*/ 624259 h 845305"/>
                  <a:gd name="connsiteX30" fmla="*/ 498462 w 587806"/>
                  <a:gd name="connsiteY30" fmla="*/ 629926 h 845305"/>
                  <a:gd name="connsiteX31" fmla="*/ 506301 w 587806"/>
                  <a:gd name="connsiteY31" fmla="*/ 642071 h 845305"/>
                  <a:gd name="connsiteX32" fmla="*/ 529028 w 587806"/>
                  <a:gd name="connsiteY32" fmla="*/ 655025 h 845305"/>
                  <a:gd name="connsiteX33" fmla="*/ 535296 w 587806"/>
                  <a:gd name="connsiteY33" fmla="*/ 655025 h 845305"/>
                  <a:gd name="connsiteX34" fmla="*/ 546268 w 587806"/>
                  <a:gd name="connsiteY34" fmla="*/ 664750 h 845305"/>
                  <a:gd name="connsiteX35" fmla="*/ 534514 w 587806"/>
                  <a:gd name="connsiteY35" fmla="*/ 674465 h 845305"/>
                  <a:gd name="connsiteX36" fmla="*/ 531381 w 587806"/>
                  <a:gd name="connsiteY36" fmla="*/ 688229 h 845305"/>
                  <a:gd name="connsiteX37" fmla="*/ 554107 w 587806"/>
                  <a:gd name="connsiteY37" fmla="*/ 702802 h 845305"/>
                  <a:gd name="connsiteX38" fmla="*/ 561947 w 587806"/>
                  <a:gd name="connsiteY38" fmla="*/ 718185 h 845305"/>
                  <a:gd name="connsiteX39" fmla="*/ 556460 w 587806"/>
                  <a:gd name="connsiteY39" fmla="*/ 735187 h 845305"/>
                  <a:gd name="connsiteX40" fmla="*/ 561947 w 587806"/>
                  <a:gd name="connsiteY40" fmla="*/ 762714 h 845305"/>
                  <a:gd name="connsiteX41" fmla="*/ 561947 w 587806"/>
                  <a:gd name="connsiteY41" fmla="*/ 766763 h 845305"/>
                  <a:gd name="connsiteX42" fmla="*/ 561947 w 587806"/>
                  <a:gd name="connsiteY42" fmla="*/ 772430 h 845305"/>
                  <a:gd name="connsiteX43" fmla="*/ 587807 w 587806"/>
                  <a:gd name="connsiteY43" fmla="*/ 774859 h 845305"/>
                  <a:gd name="connsiteX44" fmla="*/ 507863 w 587806"/>
                  <a:gd name="connsiteY44" fmla="*/ 780526 h 845305"/>
                  <a:gd name="connsiteX45" fmla="*/ 496891 w 587806"/>
                  <a:gd name="connsiteY45" fmla="*/ 796728 h 845305"/>
                  <a:gd name="connsiteX46" fmla="*/ 471811 w 587806"/>
                  <a:gd name="connsiteY46" fmla="*/ 810492 h 845305"/>
                  <a:gd name="connsiteX47" fmla="*/ 451437 w 587806"/>
                  <a:gd name="connsiteY47" fmla="*/ 826684 h 845305"/>
                  <a:gd name="connsiteX48" fmla="*/ 435759 w 587806"/>
                  <a:gd name="connsiteY48" fmla="*/ 833971 h 845305"/>
                  <a:gd name="connsiteX49" fmla="*/ 422443 w 587806"/>
                  <a:gd name="connsiteY49" fmla="*/ 845306 h 845305"/>
                  <a:gd name="connsiteX50" fmla="*/ 415385 w 587806"/>
                  <a:gd name="connsiteY50" fmla="*/ 843686 h 845305"/>
                  <a:gd name="connsiteX51" fmla="*/ 392659 w 587806"/>
                  <a:gd name="connsiteY51" fmla="*/ 841257 h 845305"/>
                  <a:gd name="connsiteX52" fmla="*/ 374628 w 587806"/>
                  <a:gd name="connsiteY52" fmla="*/ 838828 h 845305"/>
                  <a:gd name="connsiteX53" fmla="*/ 362093 w 587806"/>
                  <a:gd name="connsiteY53" fmla="*/ 818588 h 845305"/>
                  <a:gd name="connsiteX54" fmla="*/ 316640 w 587806"/>
                  <a:gd name="connsiteY54" fmla="*/ 779716 h 845305"/>
                  <a:gd name="connsiteX55" fmla="*/ 316640 w 587806"/>
                  <a:gd name="connsiteY55" fmla="*/ 778097 h 845305"/>
                  <a:gd name="connsiteX56" fmla="*/ 315849 w 587806"/>
                  <a:gd name="connsiteY56" fmla="*/ 769191 h 845305"/>
                  <a:gd name="connsiteX57" fmla="*/ 302524 w 587806"/>
                  <a:gd name="connsiteY57" fmla="*/ 759476 h 845305"/>
                  <a:gd name="connsiteX58" fmla="*/ 298609 w 587806"/>
                  <a:gd name="connsiteY58" fmla="*/ 745712 h 845305"/>
                  <a:gd name="connsiteX59" fmla="*/ 285283 w 587806"/>
                  <a:gd name="connsiteY59" fmla="*/ 735187 h 845305"/>
                  <a:gd name="connsiteX60" fmla="*/ 285283 w 587806"/>
                  <a:gd name="connsiteY60" fmla="*/ 716566 h 845305"/>
                  <a:gd name="connsiteX61" fmla="*/ 271958 w 587806"/>
                  <a:gd name="connsiteY61" fmla="*/ 695515 h 845305"/>
                  <a:gd name="connsiteX62" fmla="*/ 247669 w 587806"/>
                  <a:gd name="connsiteY62" fmla="*/ 680133 h 845305"/>
                  <a:gd name="connsiteX63" fmla="*/ 235906 w 587806"/>
                  <a:gd name="connsiteY63" fmla="*/ 688229 h 845305"/>
                  <a:gd name="connsiteX64" fmla="*/ 232772 w 587806"/>
                  <a:gd name="connsiteY64" fmla="*/ 697135 h 845305"/>
                  <a:gd name="connsiteX65" fmla="*/ 231991 w 587806"/>
                  <a:gd name="connsiteY65" fmla="*/ 696325 h 845305"/>
                  <a:gd name="connsiteX66" fmla="*/ 231991 w 587806"/>
                  <a:gd name="connsiteY66" fmla="*/ 697944 h 845305"/>
                  <a:gd name="connsiteX67" fmla="*/ 222590 w 587806"/>
                  <a:gd name="connsiteY67" fmla="*/ 703612 h 845305"/>
                  <a:gd name="connsiteX68" fmla="*/ 217103 w 587806"/>
                  <a:gd name="connsiteY68" fmla="*/ 705231 h 845305"/>
                  <a:gd name="connsiteX69" fmla="*/ 199854 w 587806"/>
                  <a:gd name="connsiteY69" fmla="*/ 684990 h 845305"/>
                  <a:gd name="connsiteX70" fmla="*/ 195939 w 587806"/>
                  <a:gd name="connsiteY70" fmla="*/ 675275 h 845305"/>
                  <a:gd name="connsiteX71" fmla="*/ 203778 w 587806"/>
                  <a:gd name="connsiteY71" fmla="*/ 654215 h 845305"/>
                  <a:gd name="connsiteX72" fmla="*/ 188100 w 587806"/>
                  <a:gd name="connsiteY72" fmla="*/ 629926 h 845305"/>
                  <a:gd name="connsiteX73" fmla="*/ 198292 w 587806"/>
                  <a:gd name="connsiteY73" fmla="*/ 608066 h 845305"/>
                  <a:gd name="connsiteX74" fmla="*/ 207693 w 587806"/>
                  <a:gd name="connsiteY74" fmla="*/ 611305 h 845305"/>
                  <a:gd name="connsiteX75" fmla="*/ 215532 w 587806"/>
                  <a:gd name="connsiteY75" fmla="*/ 603209 h 845305"/>
                  <a:gd name="connsiteX76" fmla="*/ 231991 w 587806"/>
                  <a:gd name="connsiteY76" fmla="*/ 596732 h 845305"/>
                  <a:gd name="connsiteX77" fmla="*/ 228076 w 587806"/>
                  <a:gd name="connsiteY77" fmla="*/ 570014 h 845305"/>
                  <a:gd name="connsiteX78" fmla="*/ 230419 w 587806"/>
                  <a:gd name="connsiteY78" fmla="*/ 557060 h 845305"/>
                  <a:gd name="connsiteX79" fmla="*/ 199854 w 587806"/>
                  <a:gd name="connsiteY79" fmla="*/ 527104 h 845305"/>
                  <a:gd name="connsiteX80" fmla="*/ 196720 w 587806"/>
                  <a:gd name="connsiteY80" fmla="*/ 514950 h 845305"/>
                  <a:gd name="connsiteX81" fmla="*/ 188100 w 587806"/>
                  <a:gd name="connsiteY81" fmla="*/ 514140 h 845305"/>
                  <a:gd name="connsiteX82" fmla="*/ 179480 w 587806"/>
                  <a:gd name="connsiteY82" fmla="*/ 503615 h 845305"/>
                  <a:gd name="connsiteX83" fmla="*/ 137160 w 587806"/>
                  <a:gd name="connsiteY83" fmla="*/ 504425 h 845305"/>
                  <a:gd name="connsiteX84" fmla="*/ 112081 w 587806"/>
                  <a:gd name="connsiteY84" fmla="*/ 491471 h 845305"/>
                  <a:gd name="connsiteX85" fmla="*/ 115996 w 587806"/>
                  <a:gd name="connsiteY85" fmla="*/ 467992 h 845305"/>
                  <a:gd name="connsiteX86" fmla="*/ 110509 w 587806"/>
                  <a:gd name="connsiteY86" fmla="*/ 463944 h 845305"/>
                  <a:gd name="connsiteX87" fmla="*/ 107375 w 587806"/>
                  <a:gd name="connsiteY87" fmla="*/ 450180 h 845305"/>
                  <a:gd name="connsiteX88" fmla="*/ 106594 w 587806"/>
                  <a:gd name="connsiteY88" fmla="*/ 446132 h 845305"/>
                  <a:gd name="connsiteX89" fmla="*/ 101108 w 587806"/>
                  <a:gd name="connsiteY89" fmla="*/ 442084 h 845305"/>
                  <a:gd name="connsiteX90" fmla="*/ 85430 w 587806"/>
                  <a:gd name="connsiteY90" fmla="*/ 433178 h 845305"/>
                  <a:gd name="connsiteX91" fmla="*/ 79943 w 587806"/>
                  <a:gd name="connsiteY91" fmla="*/ 434797 h 845305"/>
                  <a:gd name="connsiteX92" fmla="*/ 66618 w 587806"/>
                  <a:gd name="connsiteY92" fmla="*/ 421843 h 845305"/>
                  <a:gd name="connsiteX93" fmla="*/ 61131 w 587806"/>
                  <a:gd name="connsiteY93" fmla="*/ 411318 h 845305"/>
                  <a:gd name="connsiteX94" fmla="*/ 66618 w 587806"/>
                  <a:gd name="connsiteY94" fmla="*/ 403222 h 845305"/>
                  <a:gd name="connsiteX95" fmla="*/ 65056 w 587806"/>
                  <a:gd name="connsiteY95" fmla="*/ 384591 h 845305"/>
                  <a:gd name="connsiteX96" fmla="*/ 70542 w 587806"/>
                  <a:gd name="connsiteY96" fmla="*/ 381352 h 845305"/>
                  <a:gd name="connsiteX97" fmla="*/ 59569 w 587806"/>
                  <a:gd name="connsiteY97" fmla="*/ 354635 h 845305"/>
                  <a:gd name="connsiteX98" fmla="*/ 66618 w 587806"/>
                  <a:gd name="connsiteY98" fmla="*/ 348967 h 845305"/>
                  <a:gd name="connsiteX99" fmla="*/ 63484 w 587806"/>
                  <a:gd name="connsiteY99" fmla="*/ 338442 h 845305"/>
                  <a:gd name="connsiteX100" fmla="*/ 72104 w 587806"/>
                  <a:gd name="connsiteY100" fmla="*/ 319011 h 845305"/>
                  <a:gd name="connsiteX101" fmla="*/ 65056 w 587806"/>
                  <a:gd name="connsiteY101" fmla="*/ 306057 h 845305"/>
                  <a:gd name="connsiteX102" fmla="*/ 72104 w 587806"/>
                  <a:gd name="connsiteY102" fmla="*/ 293913 h 845305"/>
                  <a:gd name="connsiteX103" fmla="*/ 70542 w 587806"/>
                  <a:gd name="connsiteY103" fmla="*/ 270434 h 845305"/>
                  <a:gd name="connsiteX104" fmla="*/ 55645 w 587806"/>
                  <a:gd name="connsiteY104" fmla="*/ 263147 h 845305"/>
                  <a:gd name="connsiteX105" fmla="*/ 53302 w 587806"/>
                  <a:gd name="connsiteY105" fmla="*/ 249374 h 845305"/>
                  <a:gd name="connsiteX106" fmla="*/ 39976 w 587806"/>
                  <a:gd name="connsiteY106" fmla="*/ 237230 h 845305"/>
                  <a:gd name="connsiteX107" fmla="*/ 36052 w 587806"/>
                  <a:gd name="connsiteY107" fmla="*/ 222656 h 845305"/>
                  <a:gd name="connsiteX108" fmla="*/ 22736 w 587806"/>
                  <a:gd name="connsiteY108" fmla="*/ 203225 h 845305"/>
                  <a:gd name="connsiteX109" fmla="*/ 3924 w 587806"/>
                  <a:gd name="connsiteY109" fmla="*/ 185414 h 845305"/>
                  <a:gd name="connsiteX110" fmla="*/ 0 w 587806"/>
                  <a:gd name="connsiteY110" fmla="*/ 170031 h 845305"/>
                  <a:gd name="connsiteX111" fmla="*/ 17250 w 587806"/>
                  <a:gd name="connsiteY111" fmla="*/ 146552 h 845305"/>
                  <a:gd name="connsiteX112" fmla="*/ 34490 w 587806"/>
                  <a:gd name="connsiteY112" fmla="*/ 107680 h 845305"/>
                  <a:gd name="connsiteX113" fmla="*/ 36843 w 587806"/>
                  <a:gd name="connsiteY113" fmla="*/ 89059 h 845305"/>
                  <a:gd name="connsiteX114" fmla="*/ 46244 w 587806"/>
                  <a:gd name="connsiteY114" fmla="*/ 81772 h 845305"/>
                  <a:gd name="connsiteX115" fmla="*/ 70542 w 587806"/>
                  <a:gd name="connsiteY115" fmla="*/ 69628 h 845305"/>
                  <a:gd name="connsiteX116" fmla="*/ 83868 w 587806"/>
                  <a:gd name="connsiteY116" fmla="*/ 55864 h 845305"/>
                  <a:gd name="connsiteX117" fmla="*/ 89354 w 587806"/>
                  <a:gd name="connsiteY117" fmla="*/ 44529 h 845305"/>
                  <a:gd name="connsiteX118" fmla="*/ 94050 w 587806"/>
                  <a:gd name="connsiteY118" fmla="*/ 8906 h 845305"/>
                  <a:gd name="connsiteX119" fmla="*/ 126187 w 587806"/>
                  <a:gd name="connsiteY119" fmla="*/ 17002 h 845305"/>
                  <a:gd name="connsiteX120" fmla="*/ 141075 w 587806"/>
                  <a:gd name="connsiteY120" fmla="*/ 29146 h 845305"/>
                  <a:gd name="connsiteX121" fmla="*/ 150486 w 587806"/>
                  <a:gd name="connsiteY121" fmla="*/ 30766 h 845305"/>
                  <a:gd name="connsiteX122" fmla="*/ 159887 w 587806"/>
                  <a:gd name="connsiteY122" fmla="*/ 22669 h 845305"/>
                  <a:gd name="connsiteX123" fmla="*/ 170078 w 587806"/>
                  <a:gd name="connsiteY123" fmla="*/ 26718 h 845305"/>
                  <a:gd name="connsiteX124" fmla="*/ 188100 w 587806"/>
                  <a:gd name="connsiteY124" fmla="*/ 22669 h 845305"/>
                  <a:gd name="connsiteX125" fmla="*/ 195939 w 587806"/>
                  <a:gd name="connsiteY125" fmla="*/ 14573 h 845305"/>
                  <a:gd name="connsiteX126" fmla="*/ 195939 w 587806"/>
                  <a:gd name="connsiteY126" fmla="*/ 6477 h 845305"/>
                  <a:gd name="connsiteX127" fmla="*/ 209264 w 587806"/>
                  <a:gd name="connsiteY127" fmla="*/ 4048 h 845305"/>
                  <a:gd name="connsiteX128" fmla="*/ 211617 w 587806"/>
                  <a:gd name="connsiteY128" fmla="*/ 15383 h 845305"/>
                  <a:gd name="connsiteX129" fmla="*/ 230419 w 587806"/>
                  <a:gd name="connsiteY129" fmla="*/ 17812 h 845305"/>
                  <a:gd name="connsiteX130" fmla="*/ 238258 w 587806"/>
                  <a:gd name="connsiteY130" fmla="*/ 11335 h 845305"/>
                  <a:gd name="connsiteX131" fmla="*/ 239830 w 587806"/>
                  <a:gd name="connsiteY131" fmla="*/ 6477 h 845305"/>
                  <a:gd name="connsiteX132" fmla="*/ 251584 w 587806"/>
                  <a:gd name="connsiteY132" fmla="*/ 0 h 845305"/>
                  <a:gd name="connsiteX133" fmla="*/ 255499 w 587806"/>
                  <a:gd name="connsiteY133" fmla="*/ 12954 h 84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</a:cxnLst>
                <a:rect l="l" t="t" r="r" b="b"/>
                <a:pathLst>
                  <a:path w="587806" h="845305">
                    <a:moveTo>
                      <a:pt x="255499" y="12954"/>
                    </a:moveTo>
                    <a:lnTo>
                      <a:pt x="270396" y="21050"/>
                    </a:lnTo>
                    <a:lnTo>
                      <a:pt x="285283" y="12954"/>
                    </a:lnTo>
                    <a:lnTo>
                      <a:pt x="308800" y="9715"/>
                    </a:lnTo>
                    <a:lnTo>
                      <a:pt x="333089" y="22669"/>
                    </a:lnTo>
                    <a:lnTo>
                      <a:pt x="344853" y="42100"/>
                    </a:lnTo>
                    <a:lnTo>
                      <a:pt x="352692" y="40481"/>
                    </a:lnTo>
                    <a:lnTo>
                      <a:pt x="361312" y="46149"/>
                    </a:lnTo>
                    <a:lnTo>
                      <a:pt x="358169" y="59912"/>
                    </a:lnTo>
                    <a:lnTo>
                      <a:pt x="369141" y="66389"/>
                    </a:lnTo>
                    <a:lnTo>
                      <a:pt x="375418" y="73676"/>
                    </a:lnTo>
                    <a:lnTo>
                      <a:pt x="373066" y="104442"/>
                    </a:lnTo>
                    <a:lnTo>
                      <a:pt x="384820" y="110109"/>
                    </a:lnTo>
                    <a:lnTo>
                      <a:pt x="387172" y="119024"/>
                    </a:lnTo>
                    <a:lnTo>
                      <a:pt x="399707" y="126311"/>
                    </a:lnTo>
                    <a:lnTo>
                      <a:pt x="405984" y="140075"/>
                    </a:lnTo>
                    <a:lnTo>
                      <a:pt x="418519" y="153029"/>
                    </a:lnTo>
                    <a:lnTo>
                      <a:pt x="439684" y="160315"/>
                    </a:lnTo>
                    <a:lnTo>
                      <a:pt x="459276" y="158696"/>
                    </a:lnTo>
                    <a:lnTo>
                      <a:pt x="472602" y="168412"/>
                    </a:lnTo>
                    <a:lnTo>
                      <a:pt x="479651" y="184604"/>
                    </a:lnTo>
                    <a:lnTo>
                      <a:pt x="495329" y="185414"/>
                    </a:lnTo>
                    <a:lnTo>
                      <a:pt x="496891" y="191081"/>
                    </a:lnTo>
                    <a:lnTo>
                      <a:pt x="496891" y="191081"/>
                    </a:lnTo>
                    <a:lnTo>
                      <a:pt x="496891" y="204035"/>
                    </a:lnTo>
                    <a:lnTo>
                      <a:pt x="503168" y="348158"/>
                    </a:lnTo>
                    <a:lnTo>
                      <a:pt x="471811" y="586207"/>
                    </a:lnTo>
                    <a:lnTo>
                      <a:pt x="471811" y="586207"/>
                    </a:lnTo>
                    <a:lnTo>
                      <a:pt x="466325" y="633165"/>
                    </a:lnTo>
                    <a:lnTo>
                      <a:pt x="476517" y="624259"/>
                    </a:lnTo>
                    <a:lnTo>
                      <a:pt x="498462" y="629926"/>
                    </a:lnTo>
                    <a:lnTo>
                      <a:pt x="506301" y="642071"/>
                    </a:lnTo>
                    <a:lnTo>
                      <a:pt x="529028" y="655025"/>
                    </a:lnTo>
                    <a:lnTo>
                      <a:pt x="535296" y="655025"/>
                    </a:lnTo>
                    <a:lnTo>
                      <a:pt x="546268" y="664750"/>
                    </a:lnTo>
                    <a:lnTo>
                      <a:pt x="534514" y="674465"/>
                    </a:lnTo>
                    <a:lnTo>
                      <a:pt x="531381" y="688229"/>
                    </a:lnTo>
                    <a:lnTo>
                      <a:pt x="554107" y="702802"/>
                    </a:lnTo>
                    <a:lnTo>
                      <a:pt x="561947" y="718185"/>
                    </a:lnTo>
                    <a:lnTo>
                      <a:pt x="556460" y="735187"/>
                    </a:lnTo>
                    <a:lnTo>
                      <a:pt x="561947" y="762714"/>
                    </a:lnTo>
                    <a:lnTo>
                      <a:pt x="561947" y="766763"/>
                    </a:lnTo>
                    <a:lnTo>
                      <a:pt x="561947" y="772430"/>
                    </a:lnTo>
                    <a:lnTo>
                      <a:pt x="587807" y="774859"/>
                    </a:lnTo>
                    <a:lnTo>
                      <a:pt x="507863" y="780526"/>
                    </a:lnTo>
                    <a:lnTo>
                      <a:pt x="496891" y="796728"/>
                    </a:lnTo>
                    <a:lnTo>
                      <a:pt x="471811" y="810492"/>
                    </a:lnTo>
                    <a:lnTo>
                      <a:pt x="451437" y="826684"/>
                    </a:lnTo>
                    <a:lnTo>
                      <a:pt x="435759" y="833971"/>
                    </a:lnTo>
                    <a:lnTo>
                      <a:pt x="422443" y="845306"/>
                    </a:lnTo>
                    <a:lnTo>
                      <a:pt x="415385" y="843686"/>
                    </a:lnTo>
                    <a:lnTo>
                      <a:pt x="392659" y="841257"/>
                    </a:lnTo>
                    <a:lnTo>
                      <a:pt x="374628" y="838828"/>
                    </a:lnTo>
                    <a:lnTo>
                      <a:pt x="362093" y="818588"/>
                    </a:lnTo>
                    <a:lnTo>
                      <a:pt x="316640" y="779716"/>
                    </a:lnTo>
                    <a:lnTo>
                      <a:pt x="316640" y="778097"/>
                    </a:lnTo>
                    <a:lnTo>
                      <a:pt x="315849" y="769191"/>
                    </a:lnTo>
                    <a:lnTo>
                      <a:pt x="302524" y="759476"/>
                    </a:lnTo>
                    <a:lnTo>
                      <a:pt x="298609" y="745712"/>
                    </a:lnTo>
                    <a:lnTo>
                      <a:pt x="285283" y="735187"/>
                    </a:lnTo>
                    <a:lnTo>
                      <a:pt x="285283" y="716566"/>
                    </a:lnTo>
                    <a:lnTo>
                      <a:pt x="271958" y="695515"/>
                    </a:lnTo>
                    <a:lnTo>
                      <a:pt x="247669" y="680133"/>
                    </a:lnTo>
                    <a:lnTo>
                      <a:pt x="235906" y="688229"/>
                    </a:lnTo>
                    <a:lnTo>
                      <a:pt x="232772" y="697135"/>
                    </a:lnTo>
                    <a:lnTo>
                      <a:pt x="231991" y="696325"/>
                    </a:lnTo>
                    <a:lnTo>
                      <a:pt x="231991" y="697944"/>
                    </a:lnTo>
                    <a:lnTo>
                      <a:pt x="222590" y="703612"/>
                    </a:lnTo>
                    <a:lnTo>
                      <a:pt x="217103" y="705231"/>
                    </a:lnTo>
                    <a:lnTo>
                      <a:pt x="199854" y="684990"/>
                    </a:lnTo>
                    <a:lnTo>
                      <a:pt x="195939" y="675275"/>
                    </a:lnTo>
                    <a:lnTo>
                      <a:pt x="203778" y="654215"/>
                    </a:lnTo>
                    <a:lnTo>
                      <a:pt x="188100" y="629926"/>
                    </a:lnTo>
                    <a:lnTo>
                      <a:pt x="198292" y="608066"/>
                    </a:lnTo>
                    <a:lnTo>
                      <a:pt x="207693" y="611305"/>
                    </a:lnTo>
                    <a:lnTo>
                      <a:pt x="215532" y="603209"/>
                    </a:lnTo>
                    <a:lnTo>
                      <a:pt x="231991" y="596732"/>
                    </a:lnTo>
                    <a:lnTo>
                      <a:pt x="228076" y="570014"/>
                    </a:lnTo>
                    <a:lnTo>
                      <a:pt x="230419" y="557060"/>
                    </a:lnTo>
                    <a:lnTo>
                      <a:pt x="199854" y="527104"/>
                    </a:lnTo>
                    <a:lnTo>
                      <a:pt x="196720" y="514950"/>
                    </a:lnTo>
                    <a:lnTo>
                      <a:pt x="188100" y="514140"/>
                    </a:lnTo>
                    <a:lnTo>
                      <a:pt x="179480" y="503615"/>
                    </a:lnTo>
                    <a:lnTo>
                      <a:pt x="137160" y="504425"/>
                    </a:lnTo>
                    <a:lnTo>
                      <a:pt x="112081" y="491471"/>
                    </a:lnTo>
                    <a:lnTo>
                      <a:pt x="115996" y="467992"/>
                    </a:lnTo>
                    <a:lnTo>
                      <a:pt x="110509" y="463944"/>
                    </a:lnTo>
                    <a:lnTo>
                      <a:pt x="107375" y="450180"/>
                    </a:lnTo>
                    <a:lnTo>
                      <a:pt x="106594" y="446132"/>
                    </a:lnTo>
                    <a:lnTo>
                      <a:pt x="101108" y="442084"/>
                    </a:lnTo>
                    <a:lnTo>
                      <a:pt x="85430" y="433178"/>
                    </a:lnTo>
                    <a:lnTo>
                      <a:pt x="79943" y="434797"/>
                    </a:lnTo>
                    <a:lnTo>
                      <a:pt x="66618" y="421843"/>
                    </a:lnTo>
                    <a:lnTo>
                      <a:pt x="61131" y="411318"/>
                    </a:lnTo>
                    <a:lnTo>
                      <a:pt x="66618" y="403222"/>
                    </a:lnTo>
                    <a:lnTo>
                      <a:pt x="65056" y="384591"/>
                    </a:lnTo>
                    <a:lnTo>
                      <a:pt x="70542" y="381352"/>
                    </a:lnTo>
                    <a:lnTo>
                      <a:pt x="59569" y="354635"/>
                    </a:lnTo>
                    <a:lnTo>
                      <a:pt x="66618" y="348967"/>
                    </a:lnTo>
                    <a:lnTo>
                      <a:pt x="63484" y="338442"/>
                    </a:lnTo>
                    <a:lnTo>
                      <a:pt x="72104" y="319011"/>
                    </a:lnTo>
                    <a:lnTo>
                      <a:pt x="65056" y="306057"/>
                    </a:lnTo>
                    <a:lnTo>
                      <a:pt x="72104" y="293913"/>
                    </a:lnTo>
                    <a:lnTo>
                      <a:pt x="70542" y="270434"/>
                    </a:lnTo>
                    <a:lnTo>
                      <a:pt x="55645" y="263147"/>
                    </a:lnTo>
                    <a:lnTo>
                      <a:pt x="53302" y="249374"/>
                    </a:lnTo>
                    <a:lnTo>
                      <a:pt x="39976" y="237230"/>
                    </a:lnTo>
                    <a:lnTo>
                      <a:pt x="36052" y="222656"/>
                    </a:lnTo>
                    <a:lnTo>
                      <a:pt x="22736" y="203225"/>
                    </a:lnTo>
                    <a:lnTo>
                      <a:pt x="3924" y="185414"/>
                    </a:lnTo>
                    <a:lnTo>
                      <a:pt x="0" y="170031"/>
                    </a:lnTo>
                    <a:lnTo>
                      <a:pt x="17250" y="146552"/>
                    </a:lnTo>
                    <a:lnTo>
                      <a:pt x="34490" y="107680"/>
                    </a:lnTo>
                    <a:lnTo>
                      <a:pt x="36843" y="89059"/>
                    </a:lnTo>
                    <a:lnTo>
                      <a:pt x="46244" y="81772"/>
                    </a:lnTo>
                    <a:lnTo>
                      <a:pt x="70542" y="69628"/>
                    </a:lnTo>
                    <a:lnTo>
                      <a:pt x="83868" y="55864"/>
                    </a:lnTo>
                    <a:lnTo>
                      <a:pt x="89354" y="44529"/>
                    </a:lnTo>
                    <a:lnTo>
                      <a:pt x="94050" y="8906"/>
                    </a:lnTo>
                    <a:lnTo>
                      <a:pt x="126187" y="17002"/>
                    </a:lnTo>
                    <a:lnTo>
                      <a:pt x="141075" y="29146"/>
                    </a:lnTo>
                    <a:lnTo>
                      <a:pt x="150486" y="30766"/>
                    </a:lnTo>
                    <a:lnTo>
                      <a:pt x="159887" y="22669"/>
                    </a:lnTo>
                    <a:lnTo>
                      <a:pt x="170078" y="26718"/>
                    </a:lnTo>
                    <a:lnTo>
                      <a:pt x="188100" y="22669"/>
                    </a:lnTo>
                    <a:lnTo>
                      <a:pt x="195939" y="14573"/>
                    </a:lnTo>
                    <a:lnTo>
                      <a:pt x="195939" y="6477"/>
                    </a:lnTo>
                    <a:lnTo>
                      <a:pt x="209264" y="4048"/>
                    </a:lnTo>
                    <a:lnTo>
                      <a:pt x="211617" y="15383"/>
                    </a:lnTo>
                    <a:lnTo>
                      <a:pt x="230419" y="17812"/>
                    </a:lnTo>
                    <a:lnTo>
                      <a:pt x="238258" y="11335"/>
                    </a:lnTo>
                    <a:lnTo>
                      <a:pt x="239830" y="6477"/>
                    </a:lnTo>
                    <a:lnTo>
                      <a:pt x="251584" y="0"/>
                    </a:lnTo>
                    <a:lnTo>
                      <a:pt x="255499" y="12954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2" name="Forma Livre: Forma 391">
                <a:extLst>
                  <a:ext uri="{FF2B5EF4-FFF2-40B4-BE49-F238E27FC236}">
                    <a16:creationId xmlns:a16="http://schemas.microsoft.com/office/drawing/2014/main" id="{8F357360-49A2-DFDB-7F99-05C5D576E6FC}"/>
                  </a:ext>
                </a:extLst>
              </p:cNvPr>
              <p:cNvSpPr/>
              <p:nvPr/>
            </p:nvSpPr>
            <p:spPr>
              <a:xfrm>
                <a:off x="3851224" y="3261075"/>
                <a:ext cx="277444" cy="562727"/>
              </a:xfrm>
              <a:custGeom>
                <a:avLst/>
                <a:gdLst>
                  <a:gd name="connsiteX0" fmla="*/ 123835 w 277444"/>
                  <a:gd name="connsiteY0" fmla="*/ 548154 h 562727"/>
                  <a:gd name="connsiteX1" fmla="*/ 98755 w 277444"/>
                  <a:gd name="connsiteY1" fmla="*/ 561108 h 562727"/>
                  <a:gd name="connsiteX2" fmla="*/ 83077 w 277444"/>
                  <a:gd name="connsiteY2" fmla="*/ 558679 h 562727"/>
                  <a:gd name="connsiteX3" fmla="*/ 50949 w 277444"/>
                  <a:gd name="connsiteY3" fmla="*/ 562728 h 562727"/>
                  <a:gd name="connsiteX4" fmla="*/ 52511 w 277444"/>
                  <a:gd name="connsiteY4" fmla="*/ 540868 h 562727"/>
                  <a:gd name="connsiteX5" fmla="*/ 52511 w 277444"/>
                  <a:gd name="connsiteY5" fmla="*/ 504434 h 562727"/>
                  <a:gd name="connsiteX6" fmla="*/ 53292 w 277444"/>
                  <a:gd name="connsiteY6" fmla="*/ 485813 h 562727"/>
                  <a:gd name="connsiteX7" fmla="*/ 54864 w 277444"/>
                  <a:gd name="connsiteY7" fmla="*/ 370837 h 562727"/>
                  <a:gd name="connsiteX8" fmla="*/ 65837 w 277444"/>
                  <a:gd name="connsiteY8" fmla="*/ 363550 h 562727"/>
                  <a:gd name="connsiteX9" fmla="*/ 72104 w 277444"/>
                  <a:gd name="connsiteY9" fmla="*/ 349787 h 562727"/>
                  <a:gd name="connsiteX10" fmla="*/ 56436 w 277444"/>
                  <a:gd name="connsiteY10" fmla="*/ 340881 h 562727"/>
                  <a:gd name="connsiteX11" fmla="*/ 45463 w 277444"/>
                  <a:gd name="connsiteY11" fmla="*/ 339262 h 562727"/>
                  <a:gd name="connsiteX12" fmla="*/ 39976 w 277444"/>
                  <a:gd name="connsiteY12" fmla="*/ 314154 h 562727"/>
                  <a:gd name="connsiteX13" fmla="*/ 28213 w 277444"/>
                  <a:gd name="connsiteY13" fmla="*/ 290674 h 562727"/>
                  <a:gd name="connsiteX14" fmla="*/ 20384 w 277444"/>
                  <a:gd name="connsiteY14" fmla="*/ 289055 h 562727"/>
                  <a:gd name="connsiteX15" fmla="*/ 16459 w 277444"/>
                  <a:gd name="connsiteY15" fmla="*/ 283388 h 562727"/>
                  <a:gd name="connsiteX16" fmla="*/ 13326 w 277444"/>
                  <a:gd name="connsiteY16" fmla="*/ 274482 h 562727"/>
                  <a:gd name="connsiteX17" fmla="*/ 18812 w 277444"/>
                  <a:gd name="connsiteY17" fmla="*/ 263957 h 562727"/>
                  <a:gd name="connsiteX18" fmla="*/ 14897 w 277444"/>
                  <a:gd name="connsiteY18" fmla="*/ 243716 h 562727"/>
                  <a:gd name="connsiteX19" fmla="*/ 26651 w 277444"/>
                  <a:gd name="connsiteY19" fmla="*/ 231572 h 562727"/>
                  <a:gd name="connsiteX20" fmla="*/ 13326 w 277444"/>
                  <a:gd name="connsiteY20" fmla="*/ 219427 h 562727"/>
                  <a:gd name="connsiteX21" fmla="*/ 22727 w 277444"/>
                  <a:gd name="connsiteY21" fmla="*/ 201616 h 562727"/>
                  <a:gd name="connsiteX22" fmla="*/ 18812 w 277444"/>
                  <a:gd name="connsiteY22" fmla="*/ 187033 h 562727"/>
                  <a:gd name="connsiteX23" fmla="*/ 7839 w 277444"/>
                  <a:gd name="connsiteY23" fmla="*/ 180556 h 562727"/>
                  <a:gd name="connsiteX24" fmla="*/ 0 w 277444"/>
                  <a:gd name="connsiteY24" fmla="*/ 165983 h 562727"/>
                  <a:gd name="connsiteX25" fmla="*/ 0 w 277444"/>
                  <a:gd name="connsiteY25" fmla="*/ 140884 h 562727"/>
                  <a:gd name="connsiteX26" fmla="*/ 7058 w 277444"/>
                  <a:gd name="connsiteY26" fmla="*/ 133598 h 562727"/>
                  <a:gd name="connsiteX27" fmla="*/ 153619 w 277444"/>
                  <a:gd name="connsiteY27" fmla="*/ 0 h 562727"/>
                  <a:gd name="connsiteX28" fmla="*/ 192014 w 277444"/>
                  <a:gd name="connsiteY28" fmla="*/ 120644 h 562727"/>
                  <a:gd name="connsiteX29" fmla="*/ 188100 w 277444"/>
                  <a:gd name="connsiteY29" fmla="*/ 137646 h 562727"/>
                  <a:gd name="connsiteX30" fmla="*/ 170860 w 277444"/>
                  <a:gd name="connsiteY30" fmla="*/ 156267 h 562727"/>
                  <a:gd name="connsiteX31" fmla="*/ 174774 w 277444"/>
                  <a:gd name="connsiteY31" fmla="*/ 164364 h 562727"/>
                  <a:gd name="connsiteX32" fmla="*/ 167726 w 277444"/>
                  <a:gd name="connsiteY32" fmla="*/ 187033 h 562727"/>
                  <a:gd name="connsiteX33" fmla="*/ 172421 w 277444"/>
                  <a:gd name="connsiteY33" fmla="*/ 194329 h 562727"/>
                  <a:gd name="connsiteX34" fmla="*/ 172421 w 277444"/>
                  <a:gd name="connsiteY34" fmla="*/ 206473 h 562727"/>
                  <a:gd name="connsiteX35" fmla="*/ 161449 w 277444"/>
                  <a:gd name="connsiteY35" fmla="*/ 210522 h 562727"/>
                  <a:gd name="connsiteX36" fmla="*/ 159106 w 277444"/>
                  <a:gd name="connsiteY36" fmla="*/ 225905 h 562727"/>
                  <a:gd name="connsiteX37" fmla="*/ 166935 w 277444"/>
                  <a:gd name="connsiteY37" fmla="*/ 242907 h 562727"/>
                  <a:gd name="connsiteX38" fmla="*/ 163801 w 277444"/>
                  <a:gd name="connsiteY38" fmla="*/ 255051 h 562727"/>
                  <a:gd name="connsiteX39" fmla="*/ 174774 w 277444"/>
                  <a:gd name="connsiteY39" fmla="*/ 259909 h 562727"/>
                  <a:gd name="connsiteX40" fmla="*/ 177127 w 277444"/>
                  <a:gd name="connsiteY40" fmla="*/ 268005 h 562727"/>
                  <a:gd name="connsiteX41" fmla="*/ 182613 w 277444"/>
                  <a:gd name="connsiteY41" fmla="*/ 285007 h 562727"/>
                  <a:gd name="connsiteX42" fmla="*/ 180261 w 277444"/>
                  <a:gd name="connsiteY42" fmla="*/ 297961 h 562727"/>
                  <a:gd name="connsiteX43" fmla="*/ 186528 w 277444"/>
                  <a:gd name="connsiteY43" fmla="*/ 306867 h 562727"/>
                  <a:gd name="connsiteX44" fmla="*/ 190452 w 277444"/>
                  <a:gd name="connsiteY44" fmla="*/ 306867 h 562727"/>
                  <a:gd name="connsiteX45" fmla="*/ 226504 w 277444"/>
                  <a:gd name="connsiteY45" fmla="*/ 363550 h 562727"/>
                  <a:gd name="connsiteX46" fmla="*/ 243745 w 277444"/>
                  <a:gd name="connsiteY46" fmla="*/ 369218 h 562727"/>
                  <a:gd name="connsiteX47" fmla="*/ 249231 w 277444"/>
                  <a:gd name="connsiteY47" fmla="*/ 378123 h 562727"/>
                  <a:gd name="connsiteX48" fmla="*/ 250803 w 277444"/>
                  <a:gd name="connsiteY48" fmla="*/ 377314 h 562727"/>
                  <a:gd name="connsiteX49" fmla="*/ 275882 w 277444"/>
                  <a:gd name="connsiteY49" fmla="*/ 391077 h 562727"/>
                  <a:gd name="connsiteX50" fmla="*/ 275882 w 277444"/>
                  <a:gd name="connsiteY50" fmla="*/ 426701 h 562727"/>
                  <a:gd name="connsiteX51" fmla="*/ 275882 w 277444"/>
                  <a:gd name="connsiteY51" fmla="*/ 453419 h 562727"/>
                  <a:gd name="connsiteX52" fmla="*/ 275882 w 277444"/>
                  <a:gd name="connsiteY52" fmla="*/ 456657 h 562727"/>
                  <a:gd name="connsiteX53" fmla="*/ 277444 w 277444"/>
                  <a:gd name="connsiteY53" fmla="*/ 471240 h 562727"/>
                  <a:gd name="connsiteX54" fmla="*/ 224933 w 277444"/>
                  <a:gd name="connsiteY54" fmla="*/ 485004 h 562727"/>
                  <a:gd name="connsiteX55" fmla="*/ 206912 w 277444"/>
                  <a:gd name="connsiteY55" fmla="*/ 498767 h 562727"/>
                  <a:gd name="connsiteX56" fmla="*/ 172421 w 277444"/>
                  <a:gd name="connsiteY56" fmla="*/ 512531 h 562727"/>
                  <a:gd name="connsiteX57" fmla="*/ 169288 w 277444"/>
                  <a:gd name="connsiteY57" fmla="*/ 520627 h 562727"/>
                  <a:gd name="connsiteX58" fmla="*/ 159887 w 277444"/>
                  <a:gd name="connsiteY58" fmla="*/ 523056 h 562727"/>
                  <a:gd name="connsiteX59" fmla="*/ 153619 w 277444"/>
                  <a:gd name="connsiteY59" fmla="*/ 533581 h 562727"/>
                  <a:gd name="connsiteX60" fmla="*/ 123835 w 277444"/>
                  <a:gd name="connsiteY60" fmla="*/ 548154 h 56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77444" h="562727">
                    <a:moveTo>
                      <a:pt x="123835" y="548154"/>
                    </a:moveTo>
                    <a:lnTo>
                      <a:pt x="98755" y="561108"/>
                    </a:lnTo>
                    <a:lnTo>
                      <a:pt x="83077" y="558679"/>
                    </a:lnTo>
                    <a:lnTo>
                      <a:pt x="50949" y="562728"/>
                    </a:lnTo>
                    <a:lnTo>
                      <a:pt x="52511" y="540868"/>
                    </a:lnTo>
                    <a:lnTo>
                      <a:pt x="52511" y="504434"/>
                    </a:lnTo>
                    <a:lnTo>
                      <a:pt x="53292" y="485813"/>
                    </a:lnTo>
                    <a:lnTo>
                      <a:pt x="54864" y="370837"/>
                    </a:lnTo>
                    <a:lnTo>
                      <a:pt x="65837" y="363550"/>
                    </a:lnTo>
                    <a:lnTo>
                      <a:pt x="72104" y="349787"/>
                    </a:lnTo>
                    <a:lnTo>
                      <a:pt x="56436" y="340881"/>
                    </a:lnTo>
                    <a:lnTo>
                      <a:pt x="45463" y="339262"/>
                    </a:lnTo>
                    <a:lnTo>
                      <a:pt x="39976" y="314154"/>
                    </a:lnTo>
                    <a:lnTo>
                      <a:pt x="28213" y="290674"/>
                    </a:lnTo>
                    <a:lnTo>
                      <a:pt x="20384" y="289055"/>
                    </a:lnTo>
                    <a:lnTo>
                      <a:pt x="16459" y="283388"/>
                    </a:lnTo>
                    <a:lnTo>
                      <a:pt x="13326" y="274482"/>
                    </a:lnTo>
                    <a:lnTo>
                      <a:pt x="18812" y="263957"/>
                    </a:lnTo>
                    <a:lnTo>
                      <a:pt x="14897" y="243716"/>
                    </a:lnTo>
                    <a:lnTo>
                      <a:pt x="26651" y="231572"/>
                    </a:lnTo>
                    <a:lnTo>
                      <a:pt x="13326" y="219427"/>
                    </a:lnTo>
                    <a:lnTo>
                      <a:pt x="22727" y="201616"/>
                    </a:lnTo>
                    <a:lnTo>
                      <a:pt x="18812" y="187033"/>
                    </a:lnTo>
                    <a:lnTo>
                      <a:pt x="7839" y="180556"/>
                    </a:lnTo>
                    <a:lnTo>
                      <a:pt x="0" y="165983"/>
                    </a:lnTo>
                    <a:lnTo>
                      <a:pt x="0" y="140884"/>
                    </a:lnTo>
                    <a:lnTo>
                      <a:pt x="7058" y="133598"/>
                    </a:lnTo>
                    <a:lnTo>
                      <a:pt x="153619" y="0"/>
                    </a:lnTo>
                    <a:lnTo>
                      <a:pt x="192014" y="120644"/>
                    </a:lnTo>
                    <a:lnTo>
                      <a:pt x="188100" y="137646"/>
                    </a:lnTo>
                    <a:lnTo>
                      <a:pt x="170860" y="156267"/>
                    </a:lnTo>
                    <a:lnTo>
                      <a:pt x="174774" y="164364"/>
                    </a:lnTo>
                    <a:lnTo>
                      <a:pt x="167726" y="187033"/>
                    </a:lnTo>
                    <a:lnTo>
                      <a:pt x="172421" y="194329"/>
                    </a:lnTo>
                    <a:lnTo>
                      <a:pt x="172421" y="206473"/>
                    </a:lnTo>
                    <a:lnTo>
                      <a:pt x="161449" y="210522"/>
                    </a:lnTo>
                    <a:lnTo>
                      <a:pt x="159106" y="225905"/>
                    </a:lnTo>
                    <a:lnTo>
                      <a:pt x="166935" y="242907"/>
                    </a:lnTo>
                    <a:lnTo>
                      <a:pt x="163801" y="255051"/>
                    </a:lnTo>
                    <a:lnTo>
                      <a:pt x="174774" y="259909"/>
                    </a:lnTo>
                    <a:lnTo>
                      <a:pt x="177127" y="268005"/>
                    </a:lnTo>
                    <a:lnTo>
                      <a:pt x="182613" y="285007"/>
                    </a:lnTo>
                    <a:lnTo>
                      <a:pt x="180261" y="297961"/>
                    </a:lnTo>
                    <a:lnTo>
                      <a:pt x="186528" y="306867"/>
                    </a:lnTo>
                    <a:lnTo>
                      <a:pt x="190452" y="306867"/>
                    </a:lnTo>
                    <a:lnTo>
                      <a:pt x="226504" y="363550"/>
                    </a:lnTo>
                    <a:lnTo>
                      <a:pt x="243745" y="369218"/>
                    </a:lnTo>
                    <a:lnTo>
                      <a:pt x="249231" y="378123"/>
                    </a:lnTo>
                    <a:lnTo>
                      <a:pt x="250803" y="377314"/>
                    </a:lnTo>
                    <a:lnTo>
                      <a:pt x="275882" y="391077"/>
                    </a:lnTo>
                    <a:lnTo>
                      <a:pt x="275882" y="426701"/>
                    </a:lnTo>
                    <a:lnTo>
                      <a:pt x="275882" y="453419"/>
                    </a:lnTo>
                    <a:lnTo>
                      <a:pt x="275882" y="456657"/>
                    </a:lnTo>
                    <a:lnTo>
                      <a:pt x="277444" y="471240"/>
                    </a:lnTo>
                    <a:lnTo>
                      <a:pt x="224933" y="485004"/>
                    </a:lnTo>
                    <a:lnTo>
                      <a:pt x="206912" y="498767"/>
                    </a:lnTo>
                    <a:lnTo>
                      <a:pt x="172421" y="512531"/>
                    </a:lnTo>
                    <a:lnTo>
                      <a:pt x="169288" y="520627"/>
                    </a:lnTo>
                    <a:lnTo>
                      <a:pt x="159887" y="523056"/>
                    </a:lnTo>
                    <a:lnTo>
                      <a:pt x="153619" y="533581"/>
                    </a:lnTo>
                    <a:lnTo>
                      <a:pt x="123835" y="548154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3" name="Forma Livre: Forma 392">
                <a:extLst>
                  <a:ext uri="{FF2B5EF4-FFF2-40B4-BE49-F238E27FC236}">
                    <a16:creationId xmlns:a16="http://schemas.microsoft.com/office/drawing/2014/main" id="{27A3EF3E-4BA8-16A4-47C6-A67009BC4005}"/>
                  </a:ext>
                </a:extLst>
              </p:cNvPr>
              <p:cNvSpPr/>
              <p:nvPr/>
            </p:nvSpPr>
            <p:spPr>
              <a:xfrm>
                <a:off x="2152861" y="3775225"/>
                <a:ext cx="1000057" cy="1182138"/>
              </a:xfrm>
              <a:custGeom>
                <a:avLst/>
                <a:gdLst>
                  <a:gd name="connsiteX0" fmla="*/ 506300 w 1000057"/>
                  <a:gd name="connsiteY0" fmla="*/ 60722 h 1182138"/>
                  <a:gd name="connsiteX1" fmla="*/ 565860 w 1000057"/>
                  <a:gd name="connsiteY1" fmla="*/ 50197 h 1182138"/>
                  <a:gd name="connsiteX2" fmla="*/ 706154 w 1000057"/>
                  <a:gd name="connsiteY2" fmla="*/ 28337 h 1182138"/>
                  <a:gd name="connsiteX3" fmla="*/ 719470 w 1000057"/>
                  <a:gd name="connsiteY3" fmla="*/ 47768 h 1182138"/>
                  <a:gd name="connsiteX4" fmla="*/ 723394 w 1000057"/>
                  <a:gd name="connsiteY4" fmla="*/ 62341 h 1182138"/>
                  <a:gd name="connsiteX5" fmla="*/ 736720 w 1000057"/>
                  <a:gd name="connsiteY5" fmla="*/ 74486 h 1182138"/>
                  <a:gd name="connsiteX6" fmla="*/ 739063 w 1000057"/>
                  <a:gd name="connsiteY6" fmla="*/ 88259 h 1182138"/>
                  <a:gd name="connsiteX7" fmla="*/ 753960 w 1000057"/>
                  <a:gd name="connsiteY7" fmla="*/ 95545 h 1182138"/>
                  <a:gd name="connsiteX8" fmla="*/ 755522 w 1000057"/>
                  <a:gd name="connsiteY8" fmla="*/ 119024 h 1182138"/>
                  <a:gd name="connsiteX9" fmla="*/ 748474 w 1000057"/>
                  <a:gd name="connsiteY9" fmla="*/ 131169 h 1182138"/>
                  <a:gd name="connsiteX10" fmla="*/ 755522 w 1000057"/>
                  <a:gd name="connsiteY10" fmla="*/ 144123 h 1182138"/>
                  <a:gd name="connsiteX11" fmla="*/ 746902 w 1000057"/>
                  <a:gd name="connsiteY11" fmla="*/ 163554 h 1182138"/>
                  <a:gd name="connsiteX12" fmla="*/ 750036 w 1000057"/>
                  <a:gd name="connsiteY12" fmla="*/ 174079 h 1182138"/>
                  <a:gd name="connsiteX13" fmla="*/ 742987 w 1000057"/>
                  <a:gd name="connsiteY13" fmla="*/ 179746 h 1182138"/>
                  <a:gd name="connsiteX14" fmla="*/ 753960 w 1000057"/>
                  <a:gd name="connsiteY14" fmla="*/ 206464 h 1182138"/>
                  <a:gd name="connsiteX15" fmla="*/ 748474 w 1000057"/>
                  <a:gd name="connsiteY15" fmla="*/ 209702 h 1182138"/>
                  <a:gd name="connsiteX16" fmla="*/ 750036 w 1000057"/>
                  <a:gd name="connsiteY16" fmla="*/ 228333 h 1182138"/>
                  <a:gd name="connsiteX17" fmla="*/ 744549 w 1000057"/>
                  <a:gd name="connsiteY17" fmla="*/ 236430 h 1182138"/>
                  <a:gd name="connsiteX18" fmla="*/ 750036 w 1000057"/>
                  <a:gd name="connsiteY18" fmla="*/ 246955 h 1182138"/>
                  <a:gd name="connsiteX19" fmla="*/ 763361 w 1000057"/>
                  <a:gd name="connsiteY19" fmla="*/ 259909 h 1182138"/>
                  <a:gd name="connsiteX20" fmla="*/ 768848 w 1000057"/>
                  <a:gd name="connsiteY20" fmla="*/ 258289 h 1182138"/>
                  <a:gd name="connsiteX21" fmla="*/ 784526 w 1000057"/>
                  <a:gd name="connsiteY21" fmla="*/ 267195 h 1182138"/>
                  <a:gd name="connsiteX22" fmla="*/ 790012 w 1000057"/>
                  <a:gd name="connsiteY22" fmla="*/ 271243 h 1182138"/>
                  <a:gd name="connsiteX23" fmla="*/ 790793 w 1000057"/>
                  <a:gd name="connsiteY23" fmla="*/ 275292 h 1182138"/>
                  <a:gd name="connsiteX24" fmla="*/ 793927 w 1000057"/>
                  <a:gd name="connsiteY24" fmla="*/ 289055 h 1182138"/>
                  <a:gd name="connsiteX25" fmla="*/ 799413 w 1000057"/>
                  <a:gd name="connsiteY25" fmla="*/ 293103 h 1182138"/>
                  <a:gd name="connsiteX26" fmla="*/ 795498 w 1000057"/>
                  <a:gd name="connsiteY26" fmla="*/ 316582 h 1182138"/>
                  <a:gd name="connsiteX27" fmla="*/ 820578 w 1000057"/>
                  <a:gd name="connsiteY27" fmla="*/ 329537 h 1182138"/>
                  <a:gd name="connsiteX28" fmla="*/ 862897 w 1000057"/>
                  <a:gd name="connsiteY28" fmla="*/ 328727 h 1182138"/>
                  <a:gd name="connsiteX29" fmla="*/ 871517 w 1000057"/>
                  <a:gd name="connsiteY29" fmla="*/ 339252 h 1182138"/>
                  <a:gd name="connsiteX30" fmla="*/ 880138 w 1000057"/>
                  <a:gd name="connsiteY30" fmla="*/ 340062 h 1182138"/>
                  <a:gd name="connsiteX31" fmla="*/ 883271 w 1000057"/>
                  <a:gd name="connsiteY31" fmla="*/ 352206 h 1182138"/>
                  <a:gd name="connsiteX32" fmla="*/ 913837 w 1000057"/>
                  <a:gd name="connsiteY32" fmla="*/ 382172 h 1182138"/>
                  <a:gd name="connsiteX33" fmla="*/ 911494 w 1000057"/>
                  <a:gd name="connsiteY33" fmla="*/ 395126 h 1182138"/>
                  <a:gd name="connsiteX34" fmla="*/ 915409 w 1000057"/>
                  <a:gd name="connsiteY34" fmla="*/ 421843 h 1182138"/>
                  <a:gd name="connsiteX35" fmla="*/ 898950 w 1000057"/>
                  <a:gd name="connsiteY35" fmla="*/ 428320 h 1182138"/>
                  <a:gd name="connsiteX36" fmla="*/ 891110 w 1000057"/>
                  <a:gd name="connsiteY36" fmla="*/ 436416 h 1182138"/>
                  <a:gd name="connsiteX37" fmla="*/ 881709 w 1000057"/>
                  <a:gd name="connsiteY37" fmla="*/ 433178 h 1182138"/>
                  <a:gd name="connsiteX38" fmla="*/ 871517 w 1000057"/>
                  <a:gd name="connsiteY38" fmla="*/ 455038 h 1182138"/>
                  <a:gd name="connsiteX39" fmla="*/ 887196 w 1000057"/>
                  <a:gd name="connsiteY39" fmla="*/ 479327 h 1182138"/>
                  <a:gd name="connsiteX40" fmla="*/ 879357 w 1000057"/>
                  <a:gd name="connsiteY40" fmla="*/ 500386 h 1182138"/>
                  <a:gd name="connsiteX41" fmla="*/ 883271 w 1000057"/>
                  <a:gd name="connsiteY41" fmla="*/ 510102 h 1182138"/>
                  <a:gd name="connsiteX42" fmla="*/ 900521 w 1000057"/>
                  <a:gd name="connsiteY42" fmla="*/ 530343 h 1182138"/>
                  <a:gd name="connsiteX43" fmla="*/ 906008 w 1000057"/>
                  <a:gd name="connsiteY43" fmla="*/ 528723 h 1182138"/>
                  <a:gd name="connsiteX44" fmla="*/ 915409 w 1000057"/>
                  <a:gd name="connsiteY44" fmla="*/ 523056 h 1182138"/>
                  <a:gd name="connsiteX45" fmla="*/ 915409 w 1000057"/>
                  <a:gd name="connsiteY45" fmla="*/ 521437 h 1182138"/>
                  <a:gd name="connsiteX46" fmla="*/ 916190 w 1000057"/>
                  <a:gd name="connsiteY46" fmla="*/ 522246 h 1182138"/>
                  <a:gd name="connsiteX47" fmla="*/ 919333 w 1000057"/>
                  <a:gd name="connsiteY47" fmla="*/ 513340 h 1182138"/>
                  <a:gd name="connsiteX48" fmla="*/ 931087 w 1000057"/>
                  <a:gd name="connsiteY48" fmla="*/ 505244 h 1182138"/>
                  <a:gd name="connsiteX49" fmla="*/ 955385 w 1000057"/>
                  <a:gd name="connsiteY49" fmla="*/ 520627 h 1182138"/>
                  <a:gd name="connsiteX50" fmla="*/ 968701 w 1000057"/>
                  <a:gd name="connsiteY50" fmla="*/ 541677 h 1182138"/>
                  <a:gd name="connsiteX51" fmla="*/ 968701 w 1000057"/>
                  <a:gd name="connsiteY51" fmla="*/ 560299 h 1182138"/>
                  <a:gd name="connsiteX52" fmla="*/ 982027 w 1000057"/>
                  <a:gd name="connsiteY52" fmla="*/ 570824 h 1182138"/>
                  <a:gd name="connsiteX53" fmla="*/ 985951 w 1000057"/>
                  <a:gd name="connsiteY53" fmla="*/ 584587 h 1182138"/>
                  <a:gd name="connsiteX54" fmla="*/ 999267 w 1000057"/>
                  <a:gd name="connsiteY54" fmla="*/ 594303 h 1182138"/>
                  <a:gd name="connsiteX55" fmla="*/ 1000057 w 1000057"/>
                  <a:gd name="connsiteY55" fmla="*/ 603209 h 1182138"/>
                  <a:gd name="connsiteX56" fmla="*/ 1000057 w 1000057"/>
                  <a:gd name="connsiteY56" fmla="*/ 604828 h 1182138"/>
                  <a:gd name="connsiteX57" fmla="*/ 969492 w 1000057"/>
                  <a:gd name="connsiteY57" fmla="*/ 593493 h 1182138"/>
                  <a:gd name="connsiteX58" fmla="*/ 959300 w 1000057"/>
                  <a:gd name="connsiteY58" fmla="*/ 593493 h 1182138"/>
                  <a:gd name="connsiteX59" fmla="*/ 937354 w 1000057"/>
                  <a:gd name="connsiteY59" fmla="*/ 605638 h 1182138"/>
                  <a:gd name="connsiteX60" fmla="*/ 917761 w 1000057"/>
                  <a:gd name="connsiteY60" fmla="*/ 626698 h 1182138"/>
                  <a:gd name="connsiteX61" fmla="*/ 906789 w 1000057"/>
                  <a:gd name="connsiteY61" fmla="*/ 647748 h 1182138"/>
                  <a:gd name="connsiteX62" fmla="*/ 893463 w 1000057"/>
                  <a:gd name="connsiteY62" fmla="*/ 693896 h 1182138"/>
                  <a:gd name="connsiteX63" fmla="*/ 885624 w 1000057"/>
                  <a:gd name="connsiteY63" fmla="*/ 728710 h 1182138"/>
                  <a:gd name="connsiteX64" fmla="*/ 898168 w 1000057"/>
                  <a:gd name="connsiteY64" fmla="*/ 767582 h 1182138"/>
                  <a:gd name="connsiteX65" fmla="*/ 891110 w 1000057"/>
                  <a:gd name="connsiteY65" fmla="*/ 787013 h 1182138"/>
                  <a:gd name="connsiteX66" fmla="*/ 877794 w 1000057"/>
                  <a:gd name="connsiteY66" fmla="*/ 836400 h 1182138"/>
                  <a:gd name="connsiteX67" fmla="*/ 871517 w 1000057"/>
                  <a:gd name="connsiteY67" fmla="*/ 876881 h 1182138"/>
                  <a:gd name="connsiteX68" fmla="*/ 866031 w 1000057"/>
                  <a:gd name="connsiteY68" fmla="*/ 897941 h 1182138"/>
                  <a:gd name="connsiteX69" fmla="*/ 852715 w 1000057"/>
                  <a:gd name="connsiteY69" fmla="*/ 914133 h 1182138"/>
                  <a:gd name="connsiteX70" fmla="*/ 835465 w 1000057"/>
                  <a:gd name="connsiteY70" fmla="*/ 955424 h 1182138"/>
                  <a:gd name="connsiteX71" fmla="*/ 829979 w 1000057"/>
                  <a:gd name="connsiteY71" fmla="*/ 969188 h 1182138"/>
                  <a:gd name="connsiteX72" fmla="*/ 830770 w 1000057"/>
                  <a:gd name="connsiteY72" fmla="*/ 1005621 h 1182138"/>
                  <a:gd name="connsiteX73" fmla="*/ 803338 w 1000057"/>
                  <a:gd name="connsiteY73" fmla="*/ 1037206 h 1182138"/>
                  <a:gd name="connsiteX74" fmla="*/ 782954 w 1000057"/>
                  <a:gd name="connsiteY74" fmla="*/ 1038825 h 1182138"/>
                  <a:gd name="connsiteX75" fmla="*/ 756313 w 1000057"/>
                  <a:gd name="connsiteY75" fmla="*/ 1031539 h 1182138"/>
                  <a:gd name="connsiteX76" fmla="*/ 729662 w 1000057"/>
                  <a:gd name="connsiteY76" fmla="*/ 1005621 h 1182138"/>
                  <a:gd name="connsiteX77" fmla="*/ 717908 w 1000057"/>
                  <a:gd name="connsiteY77" fmla="*/ 1002382 h 1182138"/>
                  <a:gd name="connsiteX78" fmla="*/ 697534 w 1000057"/>
                  <a:gd name="connsiteY78" fmla="*/ 1016956 h 1182138"/>
                  <a:gd name="connsiteX79" fmla="*/ 670883 w 1000057"/>
                  <a:gd name="connsiteY79" fmla="*/ 1076068 h 1182138"/>
                  <a:gd name="connsiteX80" fmla="*/ 655205 w 1000057"/>
                  <a:gd name="connsiteY80" fmla="*/ 1097118 h 1182138"/>
                  <a:gd name="connsiteX81" fmla="*/ 641889 w 1000057"/>
                  <a:gd name="connsiteY81" fmla="*/ 1095499 h 1182138"/>
                  <a:gd name="connsiteX82" fmla="*/ 617591 w 1000057"/>
                  <a:gd name="connsiteY82" fmla="*/ 1081735 h 1182138"/>
                  <a:gd name="connsiteX83" fmla="*/ 603484 w 1000057"/>
                  <a:gd name="connsiteY83" fmla="*/ 1080926 h 1182138"/>
                  <a:gd name="connsiteX84" fmla="*/ 597998 w 1000057"/>
                  <a:gd name="connsiteY84" fmla="*/ 1079306 h 1182138"/>
                  <a:gd name="connsiteX85" fmla="*/ 572918 w 1000057"/>
                  <a:gd name="connsiteY85" fmla="*/ 1087403 h 1182138"/>
                  <a:gd name="connsiteX86" fmla="*/ 560374 w 1000057"/>
                  <a:gd name="connsiteY86" fmla="*/ 1096308 h 1182138"/>
                  <a:gd name="connsiteX87" fmla="*/ 556459 w 1000057"/>
                  <a:gd name="connsiteY87" fmla="*/ 1106024 h 1182138"/>
                  <a:gd name="connsiteX88" fmla="*/ 547048 w 1000057"/>
                  <a:gd name="connsiteY88" fmla="*/ 1136790 h 1182138"/>
                  <a:gd name="connsiteX89" fmla="*/ 525103 w 1000057"/>
                  <a:gd name="connsiteY89" fmla="*/ 1157030 h 1182138"/>
                  <a:gd name="connsiteX90" fmla="*/ 503167 w 1000057"/>
                  <a:gd name="connsiteY90" fmla="*/ 1161898 h 1182138"/>
                  <a:gd name="connsiteX91" fmla="*/ 484355 w 1000057"/>
                  <a:gd name="connsiteY91" fmla="*/ 1161898 h 1182138"/>
                  <a:gd name="connsiteX92" fmla="*/ 447522 w 1000057"/>
                  <a:gd name="connsiteY92" fmla="*/ 1182138 h 1182138"/>
                  <a:gd name="connsiteX93" fmla="*/ 407545 w 1000057"/>
                  <a:gd name="connsiteY93" fmla="*/ 1169994 h 1182138"/>
                  <a:gd name="connsiteX94" fmla="*/ 403630 w 1000057"/>
                  <a:gd name="connsiteY94" fmla="*/ 1168375 h 1182138"/>
                  <a:gd name="connsiteX95" fmla="*/ 369931 w 1000057"/>
                  <a:gd name="connsiteY95" fmla="*/ 1161088 h 1182138"/>
                  <a:gd name="connsiteX96" fmla="*/ 327602 w 1000057"/>
                  <a:gd name="connsiteY96" fmla="*/ 1138409 h 1182138"/>
                  <a:gd name="connsiteX97" fmla="*/ 327602 w 1000057"/>
                  <a:gd name="connsiteY97" fmla="*/ 1137600 h 1182138"/>
                  <a:gd name="connsiteX98" fmla="*/ 315848 w 1000057"/>
                  <a:gd name="connsiteY98" fmla="*/ 1131932 h 1182138"/>
                  <a:gd name="connsiteX99" fmla="*/ 285282 w 1000057"/>
                  <a:gd name="connsiteY99" fmla="*/ 1128694 h 1182138"/>
                  <a:gd name="connsiteX100" fmla="*/ 242963 w 1000057"/>
                  <a:gd name="connsiteY100" fmla="*/ 1143267 h 1182138"/>
                  <a:gd name="connsiteX101" fmla="*/ 255498 w 1000057"/>
                  <a:gd name="connsiteY101" fmla="*/ 1131122 h 1182138"/>
                  <a:gd name="connsiteX102" fmla="*/ 266470 w 1000057"/>
                  <a:gd name="connsiteY102" fmla="*/ 1110072 h 1182138"/>
                  <a:gd name="connsiteX103" fmla="*/ 259422 w 1000057"/>
                  <a:gd name="connsiteY103" fmla="*/ 1088212 h 1182138"/>
                  <a:gd name="connsiteX104" fmla="*/ 285282 w 1000057"/>
                  <a:gd name="connsiteY104" fmla="*/ 1074449 h 1182138"/>
                  <a:gd name="connsiteX105" fmla="*/ 287635 w 1000057"/>
                  <a:gd name="connsiteY105" fmla="*/ 1066352 h 1182138"/>
                  <a:gd name="connsiteX106" fmla="*/ 289197 w 1000057"/>
                  <a:gd name="connsiteY106" fmla="*/ 1046112 h 1182138"/>
                  <a:gd name="connsiteX107" fmla="*/ 283720 w 1000057"/>
                  <a:gd name="connsiteY107" fmla="*/ 1029919 h 1182138"/>
                  <a:gd name="connsiteX108" fmla="*/ 293902 w 1000057"/>
                  <a:gd name="connsiteY108" fmla="*/ 1007240 h 1182138"/>
                  <a:gd name="connsiteX109" fmla="*/ 289988 w 1000057"/>
                  <a:gd name="connsiteY109" fmla="*/ 995096 h 1182138"/>
                  <a:gd name="connsiteX110" fmla="*/ 295474 w 1000057"/>
                  <a:gd name="connsiteY110" fmla="*/ 980522 h 1182138"/>
                  <a:gd name="connsiteX111" fmla="*/ 289197 w 1000057"/>
                  <a:gd name="connsiteY111" fmla="*/ 969188 h 1182138"/>
                  <a:gd name="connsiteX112" fmla="*/ 271176 w 1000057"/>
                  <a:gd name="connsiteY112" fmla="*/ 949757 h 1182138"/>
                  <a:gd name="connsiteX113" fmla="*/ 276662 w 1000057"/>
                  <a:gd name="connsiteY113" fmla="*/ 942470 h 1182138"/>
                  <a:gd name="connsiteX114" fmla="*/ 287635 w 1000057"/>
                  <a:gd name="connsiteY114" fmla="*/ 940041 h 1182138"/>
                  <a:gd name="connsiteX115" fmla="*/ 293121 w 1000057"/>
                  <a:gd name="connsiteY115" fmla="*/ 927087 h 1182138"/>
                  <a:gd name="connsiteX116" fmla="*/ 318201 w 1000057"/>
                  <a:gd name="connsiteY116" fmla="*/ 938422 h 1182138"/>
                  <a:gd name="connsiteX117" fmla="*/ 333879 w 1000057"/>
                  <a:gd name="connsiteY117" fmla="*/ 926278 h 1182138"/>
                  <a:gd name="connsiteX118" fmla="*/ 335441 w 1000057"/>
                  <a:gd name="connsiteY118" fmla="*/ 919801 h 1182138"/>
                  <a:gd name="connsiteX119" fmla="*/ 335441 w 1000057"/>
                  <a:gd name="connsiteY119" fmla="*/ 910895 h 1182138"/>
                  <a:gd name="connsiteX120" fmla="*/ 362092 w 1000057"/>
                  <a:gd name="connsiteY120" fmla="*/ 901179 h 1182138"/>
                  <a:gd name="connsiteX121" fmla="*/ 369931 w 1000057"/>
                  <a:gd name="connsiteY121" fmla="*/ 880929 h 1182138"/>
                  <a:gd name="connsiteX122" fmla="*/ 371493 w 1000057"/>
                  <a:gd name="connsiteY122" fmla="*/ 872833 h 1182138"/>
                  <a:gd name="connsiteX123" fmla="*/ 359739 w 1000057"/>
                  <a:gd name="connsiteY123" fmla="*/ 872023 h 1182138"/>
                  <a:gd name="connsiteX124" fmla="*/ 363654 w 1000057"/>
                  <a:gd name="connsiteY124" fmla="*/ 853402 h 1182138"/>
                  <a:gd name="connsiteX125" fmla="*/ 356606 w 1000057"/>
                  <a:gd name="connsiteY125" fmla="*/ 840448 h 1182138"/>
                  <a:gd name="connsiteX126" fmla="*/ 352681 w 1000057"/>
                  <a:gd name="connsiteY126" fmla="*/ 839638 h 1182138"/>
                  <a:gd name="connsiteX127" fmla="*/ 371493 w 1000057"/>
                  <a:gd name="connsiteY127" fmla="*/ 811301 h 1182138"/>
                  <a:gd name="connsiteX128" fmla="*/ 371493 w 1000057"/>
                  <a:gd name="connsiteY128" fmla="*/ 795109 h 1182138"/>
                  <a:gd name="connsiteX129" fmla="*/ 384819 w 1000057"/>
                  <a:gd name="connsiteY129" fmla="*/ 777297 h 1182138"/>
                  <a:gd name="connsiteX130" fmla="*/ 382466 w 1000057"/>
                  <a:gd name="connsiteY130" fmla="*/ 755437 h 1182138"/>
                  <a:gd name="connsiteX131" fmla="*/ 388733 w 1000057"/>
                  <a:gd name="connsiteY131" fmla="*/ 737616 h 1182138"/>
                  <a:gd name="connsiteX132" fmla="*/ 375417 w 1000057"/>
                  <a:gd name="connsiteY132" fmla="*/ 726281 h 1182138"/>
                  <a:gd name="connsiteX133" fmla="*/ 365226 w 1000057"/>
                  <a:gd name="connsiteY133" fmla="*/ 707660 h 1182138"/>
                  <a:gd name="connsiteX134" fmla="*/ 337013 w 1000057"/>
                  <a:gd name="connsiteY134" fmla="*/ 714137 h 1182138"/>
                  <a:gd name="connsiteX135" fmla="*/ 315848 w 1000057"/>
                  <a:gd name="connsiteY135" fmla="*/ 701993 h 1182138"/>
                  <a:gd name="connsiteX136" fmla="*/ 302523 w 1000057"/>
                  <a:gd name="connsiteY136" fmla="*/ 689848 h 1182138"/>
                  <a:gd name="connsiteX137" fmla="*/ 278234 w 1000057"/>
                  <a:gd name="connsiteY137" fmla="*/ 680133 h 1182138"/>
                  <a:gd name="connsiteX138" fmla="*/ 268823 w 1000057"/>
                  <a:gd name="connsiteY138" fmla="*/ 682562 h 1182138"/>
                  <a:gd name="connsiteX139" fmla="*/ 270395 w 1000057"/>
                  <a:gd name="connsiteY139" fmla="*/ 663940 h 1182138"/>
                  <a:gd name="connsiteX140" fmla="*/ 260984 w 1000057"/>
                  <a:gd name="connsiteY140" fmla="*/ 663940 h 1182138"/>
                  <a:gd name="connsiteX141" fmla="*/ 249230 w 1000057"/>
                  <a:gd name="connsiteY141" fmla="*/ 658273 h 1182138"/>
                  <a:gd name="connsiteX142" fmla="*/ 242182 w 1000057"/>
                  <a:gd name="connsiteY142" fmla="*/ 656654 h 1182138"/>
                  <a:gd name="connsiteX143" fmla="*/ 230418 w 1000057"/>
                  <a:gd name="connsiteY143" fmla="*/ 663130 h 1182138"/>
                  <a:gd name="connsiteX144" fmla="*/ 226504 w 1000057"/>
                  <a:gd name="connsiteY144" fmla="*/ 654225 h 1182138"/>
                  <a:gd name="connsiteX145" fmla="*/ 206130 w 1000057"/>
                  <a:gd name="connsiteY145" fmla="*/ 654225 h 1182138"/>
                  <a:gd name="connsiteX146" fmla="*/ 196719 w 1000057"/>
                  <a:gd name="connsiteY146" fmla="*/ 633984 h 1182138"/>
                  <a:gd name="connsiteX147" fmla="*/ 183393 w 1000057"/>
                  <a:gd name="connsiteY147" fmla="*/ 627507 h 1182138"/>
                  <a:gd name="connsiteX148" fmla="*/ 186527 w 1000057"/>
                  <a:gd name="connsiteY148" fmla="*/ 613743 h 1182138"/>
                  <a:gd name="connsiteX149" fmla="*/ 181050 w 1000057"/>
                  <a:gd name="connsiteY149" fmla="*/ 604828 h 1182138"/>
                  <a:gd name="connsiteX150" fmla="*/ 177907 w 1000057"/>
                  <a:gd name="connsiteY150" fmla="*/ 570824 h 1182138"/>
                  <a:gd name="connsiteX151" fmla="*/ 169287 w 1000057"/>
                  <a:gd name="connsiteY151" fmla="*/ 561918 h 1182138"/>
                  <a:gd name="connsiteX152" fmla="*/ 169287 w 1000057"/>
                  <a:gd name="connsiteY152" fmla="*/ 550583 h 1182138"/>
                  <a:gd name="connsiteX153" fmla="*/ 164591 w 1000057"/>
                  <a:gd name="connsiteY153" fmla="*/ 529533 h 1182138"/>
                  <a:gd name="connsiteX154" fmla="*/ 150475 w 1000057"/>
                  <a:gd name="connsiteY154" fmla="*/ 511721 h 1182138"/>
                  <a:gd name="connsiteX155" fmla="*/ 144993 w 1000057"/>
                  <a:gd name="connsiteY155" fmla="*/ 498767 h 1182138"/>
                  <a:gd name="connsiteX156" fmla="*/ 143426 w 1000057"/>
                  <a:gd name="connsiteY156" fmla="*/ 453419 h 1182138"/>
                  <a:gd name="connsiteX157" fmla="*/ 130102 w 1000057"/>
                  <a:gd name="connsiteY157" fmla="*/ 446942 h 1182138"/>
                  <a:gd name="connsiteX158" fmla="*/ 123833 w 1000057"/>
                  <a:gd name="connsiteY158" fmla="*/ 412937 h 1182138"/>
                  <a:gd name="connsiteX159" fmla="*/ 103455 w 1000057"/>
                  <a:gd name="connsiteY159" fmla="*/ 402412 h 1182138"/>
                  <a:gd name="connsiteX160" fmla="*/ 101104 w 1000057"/>
                  <a:gd name="connsiteY160" fmla="*/ 386220 h 1182138"/>
                  <a:gd name="connsiteX161" fmla="*/ 84646 w 1000057"/>
                  <a:gd name="connsiteY161" fmla="*/ 365979 h 1182138"/>
                  <a:gd name="connsiteX162" fmla="*/ 83861 w 1000057"/>
                  <a:gd name="connsiteY162" fmla="*/ 341690 h 1182138"/>
                  <a:gd name="connsiteX163" fmla="*/ 78375 w 1000057"/>
                  <a:gd name="connsiteY163" fmla="*/ 335204 h 1182138"/>
                  <a:gd name="connsiteX164" fmla="*/ 76024 w 1000057"/>
                  <a:gd name="connsiteY164" fmla="*/ 327917 h 1182138"/>
                  <a:gd name="connsiteX165" fmla="*/ 59565 w 1000057"/>
                  <a:gd name="connsiteY165" fmla="*/ 311725 h 1182138"/>
                  <a:gd name="connsiteX166" fmla="*/ 50160 w 1000057"/>
                  <a:gd name="connsiteY166" fmla="*/ 291484 h 1182138"/>
                  <a:gd name="connsiteX167" fmla="*/ 17243 w 1000057"/>
                  <a:gd name="connsiteY167" fmla="*/ 306057 h 1182138"/>
                  <a:gd name="connsiteX168" fmla="*/ 0 w 1000057"/>
                  <a:gd name="connsiteY168" fmla="*/ 301200 h 1182138"/>
                  <a:gd name="connsiteX169" fmla="*/ 22729 w 1000057"/>
                  <a:gd name="connsiteY169" fmla="*/ 271243 h 1182138"/>
                  <a:gd name="connsiteX170" fmla="*/ 19594 w 1000057"/>
                  <a:gd name="connsiteY170" fmla="*/ 226714 h 1182138"/>
                  <a:gd name="connsiteX171" fmla="*/ 27431 w 1000057"/>
                  <a:gd name="connsiteY171" fmla="*/ 212950 h 1182138"/>
                  <a:gd name="connsiteX172" fmla="*/ 38404 w 1000057"/>
                  <a:gd name="connsiteY172" fmla="*/ 205654 h 1182138"/>
                  <a:gd name="connsiteX173" fmla="*/ 40755 w 1000057"/>
                  <a:gd name="connsiteY173" fmla="*/ 199987 h 1182138"/>
                  <a:gd name="connsiteX174" fmla="*/ 46241 w 1000057"/>
                  <a:gd name="connsiteY174" fmla="*/ 208093 h 1182138"/>
                  <a:gd name="connsiteX175" fmla="*/ 53294 w 1000057"/>
                  <a:gd name="connsiteY175" fmla="*/ 205654 h 1182138"/>
                  <a:gd name="connsiteX176" fmla="*/ 63483 w 1000057"/>
                  <a:gd name="connsiteY176" fmla="*/ 209712 h 1182138"/>
                  <a:gd name="connsiteX177" fmla="*/ 84645 w 1000057"/>
                  <a:gd name="connsiteY177" fmla="*/ 187033 h 1182138"/>
                  <a:gd name="connsiteX178" fmla="*/ 87780 w 1000057"/>
                  <a:gd name="connsiteY178" fmla="*/ 186223 h 1182138"/>
                  <a:gd name="connsiteX179" fmla="*/ 116777 w 1000057"/>
                  <a:gd name="connsiteY179" fmla="*/ 156267 h 1182138"/>
                  <a:gd name="connsiteX180" fmla="*/ 135587 w 1000057"/>
                  <a:gd name="connsiteY180" fmla="*/ 136027 h 1182138"/>
                  <a:gd name="connsiteX181" fmla="*/ 243744 w 1000057"/>
                  <a:gd name="connsiteY181" fmla="*/ 26718 h 1182138"/>
                  <a:gd name="connsiteX182" fmla="*/ 251583 w 1000057"/>
                  <a:gd name="connsiteY182" fmla="*/ 17002 h 1182138"/>
                  <a:gd name="connsiteX183" fmla="*/ 267252 w 1000057"/>
                  <a:gd name="connsiteY183" fmla="*/ 0 h 1182138"/>
                  <a:gd name="connsiteX184" fmla="*/ 354253 w 1000057"/>
                  <a:gd name="connsiteY184" fmla="*/ 22670 h 1182138"/>
                  <a:gd name="connsiteX185" fmla="*/ 495328 w 1000057"/>
                  <a:gd name="connsiteY185" fmla="*/ 57483 h 1182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</a:cxnLst>
                <a:rect l="l" t="t" r="r" b="b"/>
                <a:pathLst>
                  <a:path w="1000057" h="1182138">
                    <a:moveTo>
                      <a:pt x="506300" y="60722"/>
                    </a:moveTo>
                    <a:lnTo>
                      <a:pt x="565860" y="50197"/>
                    </a:lnTo>
                    <a:lnTo>
                      <a:pt x="706154" y="28337"/>
                    </a:lnTo>
                    <a:lnTo>
                      <a:pt x="719470" y="47768"/>
                    </a:lnTo>
                    <a:lnTo>
                      <a:pt x="723394" y="62341"/>
                    </a:lnTo>
                    <a:lnTo>
                      <a:pt x="736720" y="74486"/>
                    </a:lnTo>
                    <a:lnTo>
                      <a:pt x="739063" y="88259"/>
                    </a:lnTo>
                    <a:lnTo>
                      <a:pt x="753960" y="95545"/>
                    </a:lnTo>
                    <a:lnTo>
                      <a:pt x="755522" y="119024"/>
                    </a:lnTo>
                    <a:lnTo>
                      <a:pt x="748474" y="131169"/>
                    </a:lnTo>
                    <a:lnTo>
                      <a:pt x="755522" y="144123"/>
                    </a:lnTo>
                    <a:lnTo>
                      <a:pt x="746902" y="163554"/>
                    </a:lnTo>
                    <a:lnTo>
                      <a:pt x="750036" y="174079"/>
                    </a:lnTo>
                    <a:lnTo>
                      <a:pt x="742987" y="179746"/>
                    </a:lnTo>
                    <a:lnTo>
                      <a:pt x="753960" y="206464"/>
                    </a:lnTo>
                    <a:lnTo>
                      <a:pt x="748474" y="209702"/>
                    </a:lnTo>
                    <a:lnTo>
                      <a:pt x="750036" y="228333"/>
                    </a:lnTo>
                    <a:lnTo>
                      <a:pt x="744549" y="236430"/>
                    </a:lnTo>
                    <a:lnTo>
                      <a:pt x="750036" y="246955"/>
                    </a:lnTo>
                    <a:lnTo>
                      <a:pt x="763361" y="259909"/>
                    </a:lnTo>
                    <a:lnTo>
                      <a:pt x="768848" y="258289"/>
                    </a:lnTo>
                    <a:lnTo>
                      <a:pt x="784526" y="267195"/>
                    </a:lnTo>
                    <a:lnTo>
                      <a:pt x="790012" y="271243"/>
                    </a:lnTo>
                    <a:lnTo>
                      <a:pt x="790793" y="275292"/>
                    </a:lnTo>
                    <a:lnTo>
                      <a:pt x="793927" y="289055"/>
                    </a:lnTo>
                    <a:lnTo>
                      <a:pt x="799413" y="293103"/>
                    </a:lnTo>
                    <a:lnTo>
                      <a:pt x="795498" y="316582"/>
                    </a:lnTo>
                    <a:lnTo>
                      <a:pt x="820578" y="329537"/>
                    </a:lnTo>
                    <a:lnTo>
                      <a:pt x="862897" y="328727"/>
                    </a:lnTo>
                    <a:lnTo>
                      <a:pt x="871517" y="339252"/>
                    </a:lnTo>
                    <a:lnTo>
                      <a:pt x="880138" y="340062"/>
                    </a:lnTo>
                    <a:lnTo>
                      <a:pt x="883271" y="352206"/>
                    </a:lnTo>
                    <a:lnTo>
                      <a:pt x="913837" y="382172"/>
                    </a:lnTo>
                    <a:lnTo>
                      <a:pt x="911494" y="395126"/>
                    </a:lnTo>
                    <a:lnTo>
                      <a:pt x="915409" y="421843"/>
                    </a:lnTo>
                    <a:lnTo>
                      <a:pt x="898950" y="428320"/>
                    </a:lnTo>
                    <a:lnTo>
                      <a:pt x="891110" y="436416"/>
                    </a:lnTo>
                    <a:lnTo>
                      <a:pt x="881709" y="433178"/>
                    </a:lnTo>
                    <a:lnTo>
                      <a:pt x="871517" y="455038"/>
                    </a:lnTo>
                    <a:lnTo>
                      <a:pt x="887196" y="479327"/>
                    </a:lnTo>
                    <a:lnTo>
                      <a:pt x="879357" y="500386"/>
                    </a:lnTo>
                    <a:lnTo>
                      <a:pt x="883271" y="510102"/>
                    </a:lnTo>
                    <a:lnTo>
                      <a:pt x="900521" y="530343"/>
                    </a:lnTo>
                    <a:lnTo>
                      <a:pt x="906008" y="528723"/>
                    </a:lnTo>
                    <a:lnTo>
                      <a:pt x="915409" y="523056"/>
                    </a:lnTo>
                    <a:lnTo>
                      <a:pt x="915409" y="521437"/>
                    </a:lnTo>
                    <a:lnTo>
                      <a:pt x="916190" y="522246"/>
                    </a:lnTo>
                    <a:lnTo>
                      <a:pt x="919333" y="513340"/>
                    </a:lnTo>
                    <a:lnTo>
                      <a:pt x="931087" y="505244"/>
                    </a:lnTo>
                    <a:lnTo>
                      <a:pt x="955385" y="520627"/>
                    </a:lnTo>
                    <a:lnTo>
                      <a:pt x="968701" y="541677"/>
                    </a:lnTo>
                    <a:lnTo>
                      <a:pt x="968701" y="560299"/>
                    </a:lnTo>
                    <a:lnTo>
                      <a:pt x="982027" y="570824"/>
                    </a:lnTo>
                    <a:lnTo>
                      <a:pt x="985951" y="584587"/>
                    </a:lnTo>
                    <a:lnTo>
                      <a:pt x="999267" y="594303"/>
                    </a:lnTo>
                    <a:lnTo>
                      <a:pt x="1000057" y="603209"/>
                    </a:lnTo>
                    <a:lnTo>
                      <a:pt x="1000057" y="604828"/>
                    </a:lnTo>
                    <a:lnTo>
                      <a:pt x="969492" y="593493"/>
                    </a:lnTo>
                    <a:lnTo>
                      <a:pt x="959300" y="593493"/>
                    </a:lnTo>
                    <a:lnTo>
                      <a:pt x="937354" y="605638"/>
                    </a:lnTo>
                    <a:lnTo>
                      <a:pt x="917761" y="626698"/>
                    </a:lnTo>
                    <a:lnTo>
                      <a:pt x="906789" y="647748"/>
                    </a:lnTo>
                    <a:lnTo>
                      <a:pt x="893463" y="693896"/>
                    </a:lnTo>
                    <a:lnTo>
                      <a:pt x="885624" y="728710"/>
                    </a:lnTo>
                    <a:lnTo>
                      <a:pt x="898168" y="767582"/>
                    </a:lnTo>
                    <a:lnTo>
                      <a:pt x="891110" y="787013"/>
                    </a:lnTo>
                    <a:lnTo>
                      <a:pt x="877794" y="836400"/>
                    </a:lnTo>
                    <a:lnTo>
                      <a:pt x="871517" y="876881"/>
                    </a:lnTo>
                    <a:lnTo>
                      <a:pt x="866031" y="897941"/>
                    </a:lnTo>
                    <a:lnTo>
                      <a:pt x="852715" y="914133"/>
                    </a:lnTo>
                    <a:lnTo>
                      <a:pt x="835465" y="955424"/>
                    </a:lnTo>
                    <a:lnTo>
                      <a:pt x="829979" y="969188"/>
                    </a:lnTo>
                    <a:lnTo>
                      <a:pt x="830770" y="1005621"/>
                    </a:lnTo>
                    <a:lnTo>
                      <a:pt x="803338" y="1037206"/>
                    </a:lnTo>
                    <a:lnTo>
                      <a:pt x="782954" y="1038825"/>
                    </a:lnTo>
                    <a:lnTo>
                      <a:pt x="756313" y="1031539"/>
                    </a:lnTo>
                    <a:lnTo>
                      <a:pt x="729662" y="1005621"/>
                    </a:lnTo>
                    <a:lnTo>
                      <a:pt x="717908" y="1002382"/>
                    </a:lnTo>
                    <a:lnTo>
                      <a:pt x="697534" y="1016956"/>
                    </a:lnTo>
                    <a:lnTo>
                      <a:pt x="670883" y="1076068"/>
                    </a:lnTo>
                    <a:lnTo>
                      <a:pt x="655205" y="1097118"/>
                    </a:lnTo>
                    <a:lnTo>
                      <a:pt x="641889" y="1095499"/>
                    </a:lnTo>
                    <a:lnTo>
                      <a:pt x="617591" y="1081735"/>
                    </a:lnTo>
                    <a:lnTo>
                      <a:pt x="603484" y="1080926"/>
                    </a:lnTo>
                    <a:lnTo>
                      <a:pt x="597998" y="1079306"/>
                    </a:lnTo>
                    <a:lnTo>
                      <a:pt x="572918" y="1087403"/>
                    </a:lnTo>
                    <a:lnTo>
                      <a:pt x="560374" y="1096308"/>
                    </a:lnTo>
                    <a:lnTo>
                      <a:pt x="556459" y="1106024"/>
                    </a:lnTo>
                    <a:lnTo>
                      <a:pt x="547048" y="1136790"/>
                    </a:lnTo>
                    <a:lnTo>
                      <a:pt x="525103" y="1157030"/>
                    </a:lnTo>
                    <a:lnTo>
                      <a:pt x="503167" y="1161898"/>
                    </a:lnTo>
                    <a:lnTo>
                      <a:pt x="484355" y="1161898"/>
                    </a:lnTo>
                    <a:lnTo>
                      <a:pt x="447522" y="1182138"/>
                    </a:lnTo>
                    <a:lnTo>
                      <a:pt x="407545" y="1169994"/>
                    </a:lnTo>
                    <a:lnTo>
                      <a:pt x="403630" y="1168375"/>
                    </a:lnTo>
                    <a:lnTo>
                      <a:pt x="369931" y="1161088"/>
                    </a:lnTo>
                    <a:lnTo>
                      <a:pt x="327602" y="1138409"/>
                    </a:lnTo>
                    <a:lnTo>
                      <a:pt x="327602" y="1137600"/>
                    </a:lnTo>
                    <a:lnTo>
                      <a:pt x="315848" y="1131932"/>
                    </a:lnTo>
                    <a:lnTo>
                      <a:pt x="285282" y="1128694"/>
                    </a:lnTo>
                    <a:lnTo>
                      <a:pt x="242963" y="1143267"/>
                    </a:lnTo>
                    <a:lnTo>
                      <a:pt x="255498" y="1131122"/>
                    </a:lnTo>
                    <a:lnTo>
                      <a:pt x="266470" y="1110072"/>
                    </a:lnTo>
                    <a:lnTo>
                      <a:pt x="259422" y="1088212"/>
                    </a:lnTo>
                    <a:lnTo>
                      <a:pt x="285282" y="1074449"/>
                    </a:lnTo>
                    <a:lnTo>
                      <a:pt x="287635" y="1066352"/>
                    </a:lnTo>
                    <a:lnTo>
                      <a:pt x="289197" y="1046112"/>
                    </a:lnTo>
                    <a:lnTo>
                      <a:pt x="283720" y="1029919"/>
                    </a:lnTo>
                    <a:lnTo>
                      <a:pt x="293902" y="1007240"/>
                    </a:lnTo>
                    <a:lnTo>
                      <a:pt x="289988" y="995096"/>
                    </a:lnTo>
                    <a:lnTo>
                      <a:pt x="295474" y="980522"/>
                    </a:lnTo>
                    <a:lnTo>
                      <a:pt x="289197" y="969188"/>
                    </a:lnTo>
                    <a:lnTo>
                      <a:pt x="271176" y="949757"/>
                    </a:lnTo>
                    <a:lnTo>
                      <a:pt x="276662" y="942470"/>
                    </a:lnTo>
                    <a:lnTo>
                      <a:pt x="287635" y="940041"/>
                    </a:lnTo>
                    <a:lnTo>
                      <a:pt x="293121" y="927087"/>
                    </a:lnTo>
                    <a:lnTo>
                      <a:pt x="318201" y="938422"/>
                    </a:lnTo>
                    <a:lnTo>
                      <a:pt x="333879" y="926278"/>
                    </a:lnTo>
                    <a:lnTo>
                      <a:pt x="335441" y="919801"/>
                    </a:lnTo>
                    <a:lnTo>
                      <a:pt x="335441" y="910895"/>
                    </a:lnTo>
                    <a:lnTo>
                      <a:pt x="362092" y="901179"/>
                    </a:lnTo>
                    <a:lnTo>
                      <a:pt x="369931" y="880929"/>
                    </a:lnTo>
                    <a:lnTo>
                      <a:pt x="371493" y="872833"/>
                    </a:lnTo>
                    <a:lnTo>
                      <a:pt x="359739" y="872023"/>
                    </a:lnTo>
                    <a:lnTo>
                      <a:pt x="363654" y="853402"/>
                    </a:lnTo>
                    <a:lnTo>
                      <a:pt x="356606" y="840448"/>
                    </a:lnTo>
                    <a:lnTo>
                      <a:pt x="352681" y="839638"/>
                    </a:lnTo>
                    <a:lnTo>
                      <a:pt x="371493" y="811301"/>
                    </a:lnTo>
                    <a:lnTo>
                      <a:pt x="371493" y="795109"/>
                    </a:lnTo>
                    <a:lnTo>
                      <a:pt x="384819" y="777297"/>
                    </a:lnTo>
                    <a:lnTo>
                      <a:pt x="382466" y="755437"/>
                    </a:lnTo>
                    <a:lnTo>
                      <a:pt x="388733" y="737616"/>
                    </a:lnTo>
                    <a:lnTo>
                      <a:pt x="375417" y="726281"/>
                    </a:lnTo>
                    <a:lnTo>
                      <a:pt x="365226" y="707660"/>
                    </a:lnTo>
                    <a:lnTo>
                      <a:pt x="337013" y="714137"/>
                    </a:lnTo>
                    <a:lnTo>
                      <a:pt x="315848" y="701993"/>
                    </a:lnTo>
                    <a:lnTo>
                      <a:pt x="302523" y="689848"/>
                    </a:lnTo>
                    <a:lnTo>
                      <a:pt x="278234" y="680133"/>
                    </a:lnTo>
                    <a:lnTo>
                      <a:pt x="268823" y="682562"/>
                    </a:lnTo>
                    <a:lnTo>
                      <a:pt x="270395" y="663940"/>
                    </a:lnTo>
                    <a:lnTo>
                      <a:pt x="260984" y="663940"/>
                    </a:lnTo>
                    <a:lnTo>
                      <a:pt x="249230" y="658273"/>
                    </a:lnTo>
                    <a:lnTo>
                      <a:pt x="242182" y="656654"/>
                    </a:lnTo>
                    <a:lnTo>
                      <a:pt x="230418" y="663130"/>
                    </a:lnTo>
                    <a:lnTo>
                      <a:pt x="226504" y="654225"/>
                    </a:lnTo>
                    <a:lnTo>
                      <a:pt x="206130" y="654225"/>
                    </a:lnTo>
                    <a:lnTo>
                      <a:pt x="196719" y="633984"/>
                    </a:lnTo>
                    <a:lnTo>
                      <a:pt x="183393" y="627507"/>
                    </a:lnTo>
                    <a:lnTo>
                      <a:pt x="186527" y="613743"/>
                    </a:lnTo>
                    <a:lnTo>
                      <a:pt x="181050" y="604828"/>
                    </a:lnTo>
                    <a:lnTo>
                      <a:pt x="177907" y="570824"/>
                    </a:lnTo>
                    <a:lnTo>
                      <a:pt x="169287" y="561918"/>
                    </a:lnTo>
                    <a:lnTo>
                      <a:pt x="169287" y="550583"/>
                    </a:lnTo>
                    <a:lnTo>
                      <a:pt x="164591" y="529533"/>
                    </a:lnTo>
                    <a:lnTo>
                      <a:pt x="150475" y="511721"/>
                    </a:lnTo>
                    <a:lnTo>
                      <a:pt x="144993" y="498767"/>
                    </a:lnTo>
                    <a:lnTo>
                      <a:pt x="143426" y="453419"/>
                    </a:lnTo>
                    <a:lnTo>
                      <a:pt x="130102" y="446942"/>
                    </a:lnTo>
                    <a:lnTo>
                      <a:pt x="123833" y="412937"/>
                    </a:lnTo>
                    <a:lnTo>
                      <a:pt x="103455" y="402412"/>
                    </a:lnTo>
                    <a:lnTo>
                      <a:pt x="101104" y="386220"/>
                    </a:lnTo>
                    <a:lnTo>
                      <a:pt x="84646" y="365979"/>
                    </a:lnTo>
                    <a:lnTo>
                      <a:pt x="83861" y="341690"/>
                    </a:lnTo>
                    <a:lnTo>
                      <a:pt x="78375" y="335204"/>
                    </a:lnTo>
                    <a:lnTo>
                      <a:pt x="76024" y="327917"/>
                    </a:lnTo>
                    <a:lnTo>
                      <a:pt x="59565" y="311725"/>
                    </a:lnTo>
                    <a:lnTo>
                      <a:pt x="50160" y="291484"/>
                    </a:lnTo>
                    <a:lnTo>
                      <a:pt x="17243" y="306057"/>
                    </a:lnTo>
                    <a:lnTo>
                      <a:pt x="0" y="301200"/>
                    </a:lnTo>
                    <a:lnTo>
                      <a:pt x="22729" y="271243"/>
                    </a:lnTo>
                    <a:lnTo>
                      <a:pt x="19594" y="226714"/>
                    </a:lnTo>
                    <a:lnTo>
                      <a:pt x="27431" y="212950"/>
                    </a:lnTo>
                    <a:lnTo>
                      <a:pt x="38404" y="205654"/>
                    </a:lnTo>
                    <a:lnTo>
                      <a:pt x="40755" y="199987"/>
                    </a:lnTo>
                    <a:lnTo>
                      <a:pt x="46241" y="208093"/>
                    </a:lnTo>
                    <a:lnTo>
                      <a:pt x="53294" y="205654"/>
                    </a:lnTo>
                    <a:lnTo>
                      <a:pt x="63483" y="209712"/>
                    </a:lnTo>
                    <a:lnTo>
                      <a:pt x="84645" y="187033"/>
                    </a:lnTo>
                    <a:lnTo>
                      <a:pt x="87780" y="186223"/>
                    </a:lnTo>
                    <a:lnTo>
                      <a:pt x="116777" y="156267"/>
                    </a:lnTo>
                    <a:lnTo>
                      <a:pt x="135587" y="136027"/>
                    </a:lnTo>
                    <a:lnTo>
                      <a:pt x="243744" y="26718"/>
                    </a:lnTo>
                    <a:lnTo>
                      <a:pt x="251583" y="17002"/>
                    </a:lnTo>
                    <a:lnTo>
                      <a:pt x="267252" y="0"/>
                    </a:lnTo>
                    <a:lnTo>
                      <a:pt x="354253" y="22670"/>
                    </a:lnTo>
                    <a:lnTo>
                      <a:pt x="495328" y="57483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4" name="Forma Livre: Forma 393">
                <a:extLst>
                  <a:ext uri="{FF2B5EF4-FFF2-40B4-BE49-F238E27FC236}">
                    <a16:creationId xmlns:a16="http://schemas.microsoft.com/office/drawing/2014/main" id="{2D1F5FC9-A3FC-D416-78C8-5C77B8DDB257}"/>
                  </a:ext>
                </a:extLst>
              </p:cNvPr>
              <p:cNvSpPr/>
              <p:nvPr/>
            </p:nvSpPr>
            <p:spPr>
              <a:xfrm>
                <a:off x="3167805" y="3369575"/>
                <a:ext cx="755523" cy="1006430"/>
              </a:xfrm>
              <a:custGeom>
                <a:avLst/>
                <a:gdLst>
                  <a:gd name="connsiteX0" fmla="*/ 483565 w 755523"/>
                  <a:gd name="connsiteY0" fmla="*/ 1619 h 1006430"/>
                  <a:gd name="connsiteX1" fmla="*/ 496891 w 755523"/>
                  <a:gd name="connsiteY1" fmla="*/ 4858 h 1006430"/>
                  <a:gd name="connsiteX2" fmla="*/ 517265 w 755523"/>
                  <a:gd name="connsiteY2" fmla="*/ 0 h 1006430"/>
                  <a:gd name="connsiteX3" fmla="*/ 530590 w 755523"/>
                  <a:gd name="connsiteY3" fmla="*/ 8096 h 1006430"/>
                  <a:gd name="connsiteX4" fmla="*/ 546268 w 755523"/>
                  <a:gd name="connsiteY4" fmla="*/ 5667 h 1006430"/>
                  <a:gd name="connsiteX5" fmla="*/ 553317 w 755523"/>
                  <a:gd name="connsiteY5" fmla="*/ 16192 h 1006430"/>
                  <a:gd name="connsiteX6" fmla="*/ 565080 w 755523"/>
                  <a:gd name="connsiteY6" fmla="*/ 16192 h 1006430"/>
                  <a:gd name="connsiteX7" fmla="*/ 574481 w 755523"/>
                  <a:gd name="connsiteY7" fmla="*/ 34004 h 1006430"/>
                  <a:gd name="connsiteX8" fmla="*/ 579968 w 755523"/>
                  <a:gd name="connsiteY8" fmla="*/ 33195 h 1006430"/>
                  <a:gd name="connsiteX9" fmla="*/ 587807 w 755523"/>
                  <a:gd name="connsiteY9" fmla="*/ 22670 h 1006430"/>
                  <a:gd name="connsiteX10" fmla="*/ 597989 w 755523"/>
                  <a:gd name="connsiteY10" fmla="*/ 22670 h 1006430"/>
                  <a:gd name="connsiteX11" fmla="*/ 606619 w 755523"/>
                  <a:gd name="connsiteY11" fmla="*/ 65580 h 1006430"/>
                  <a:gd name="connsiteX12" fmla="*/ 627774 w 755523"/>
                  <a:gd name="connsiteY12" fmla="*/ 67199 h 1006430"/>
                  <a:gd name="connsiteX13" fmla="*/ 633260 w 755523"/>
                  <a:gd name="connsiteY13" fmla="*/ 88259 h 1006430"/>
                  <a:gd name="connsiteX14" fmla="*/ 648938 w 755523"/>
                  <a:gd name="connsiteY14" fmla="*/ 98784 h 1006430"/>
                  <a:gd name="connsiteX15" fmla="*/ 645014 w 755523"/>
                  <a:gd name="connsiteY15" fmla="*/ 110928 h 1006430"/>
                  <a:gd name="connsiteX16" fmla="*/ 660692 w 755523"/>
                  <a:gd name="connsiteY16" fmla="*/ 119024 h 1006430"/>
                  <a:gd name="connsiteX17" fmla="*/ 677932 w 755523"/>
                  <a:gd name="connsiteY17" fmla="*/ 137646 h 1006430"/>
                  <a:gd name="connsiteX18" fmla="*/ 690477 w 755523"/>
                  <a:gd name="connsiteY18" fmla="*/ 153029 h 1006430"/>
                  <a:gd name="connsiteX19" fmla="*/ 691258 w 755523"/>
                  <a:gd name="connsiteY19" fmla="*/ 169221 h 1006430"/>
                  <a:gd name="connsiteX20" fmla="*/ 699878 w 755523"/>
                  <a:gd name="connsiteY20" fmla="*/ 174888 h 1006430"/>
                  <a:gd name="connsiteX21" fmla="*/ 703793 w 755523"/>
                  <a:gd name="connsiteY21" fmla="*/ 180556 h 1006430"/>
                  <a:gd name="connsiteX22" fmla="*/ 711632 w 755523"/>
                  <a:gd name="connsiteY22" fmla="*/ 182175 h 1006430"/>
                  <a:gd name="connsiteX23" fmla="*/ 723395 w 755523"/>
                  <a:gd name="connsiteY23" fmla="*/ 205654 h 1006430"/>
                  <a:gd name="connsiteX24" fmla="*/ 728882 w 755523"/>
                  <a:gd name="connsiteY24" fmla="*/ 230762 h 1006430"/>
                  <a:gd name="connsiteX25" fmla="*/ 739845 w 755523"/>
                  <a:gd name="connsiteY25" fmla="*/ 232381 h 1006430"/>
                  <a:gd name="connsiteX26" fmla="*/ 755523 w 755523"/>
                  <a:gd name="connsiteY26" fmla="*/ 241287 h 1006430"/>
                  <a:gd name="connsiteX27" fmla="*/ 749256 w 755523"/>
                  <a:gd name="connsiteY27" fmla="*/ 255051 h 1006430"/>
                  <a:gd name="connsiteX28" fmla="*/ 738283 w 755523"/>
                  <a:gd name="connsiteY28" fmla="*/ 262337 h 1006430"/>
                  <a:gd name="connsiteX29" fmla="*/ 736711 w 755523"/>
                  <a:gd name="connsiteY29" fmla="*/ 377314 h 1006430"/>
                  <a:gd name="connsiteX30" fmla="*/ 735930 w 755523"/>
                  <a:gd name="connsiteY30" fmla="*/ 395935 h 1006430"/>
                  <a:gd name="connsiteX31" fmla="*/ 735930 w 755523"/>
                  <a:gd name="connsiteY31" fmla="*/ 432368 h 1006430"/>
                  <a:gd name="connsiteX32" fmla="*/ 734358 w 755523"/>
                  <a:gd name="connsiteY32" fmla="*/ 454228 h 1006430"/>
                  <a:gd name="connsiteX33" fmla="*/ 715556 w 755523"/>
                  <a:gd name="connsiteY33" fmla="*/ 452609 h 1006430"/>
                  <a:gd name="connsiteX34" fmla="*/ 682638 w 755523"/>
                  <a:gd name="connsiteY34" fmla="*/ 456657 h 1006430"/>
                  <a:gd name="connsiteX35" fmla="*/ 674018 w 755523"/>
                  <a:gd name="connsiteY35" fmla="*/ 462324 h 1006430"/>
                  <a:gd name="connsiteX36" fmla="*/ 671665 w 755523"/>
                  <a:gd name="connsiteY36" fmla="*/ 483375 h 1006430"/>
                  <a:gd name="connsiteX37" fmla="*/ 683419 w 755523"/>
                  <a:gd name="connsiteY37" fmla="*/ 518198 h 1006430"/>
                  <a:gd name="connsiteX38" fmla="*/ 695963 w 755523"/>
                  <a:gd name="connsiteY38" fmla="*/ 561108 h 1006430"/>
                  <a:gd name="connsiteX39" fmla="*/ 692820 w 755523"/>
                  <a:gd name="connsiteY39" fmla="*/ 594303 h 1006430"/>
                  <a:gd name="connsiteX40" fmla="*/ 700659 w 755523"/>
                  <a:gd name="connsiteY40" fmla="*/ 616972 h 1006430"/>
                  <a:gd name="connsiteX41" fmla="*/ 694392 w 755523"/>
                  <a:gd name="connsiteY41" fmla="*/ 632365 h 1006430"/>
                  <a:gd name="connsiteX42" fmla="*/ 681066 w 755523"/>
                  <a:gd name="connsiteY42" fmla="*/ 639651 h 1006430"/>
                  <a:gd name="connsiteX43" fmla="*/ 662254 w 755523"/>
                  <a:gd name="connsiteY43" fmla="*/ 648557 h 1006430"/>
                  <a:gd name="connsiteX44" fmla="*/ 655987 w 755523"/>
                  <a:gd name="connsiteY44" fmla="*/ 647748 h 1006430"/>
                  <a:gd name="connsiteX45" fmla="*/ 599561 w 755523"/>
                  <a:gd name="connsiteY45" fmla="*/ 641271 h 1006430"/>
                  <a:gd name="connsiteX46" fmla="*/ 584673 w 755523"/>
                  <a:gd name="connsiteY46" fmla="*/ 647748 h 1006430"/>
                  <a:gd name="connsiteX47" fmla="*/ 553317 w 755523"/>
                  <a:gd name="connsiteY47" fmla="*/ 668798 h 1006430"/>
                  <a:gd name="connsiteX48" fmla="*/ 539991 w 755523"/>
                  <a:gd name="connsiteY48" fmla="*/ 674465 h 1006430"/>
                  <a:gd name="connsiteX49" fmla="*/ 503939 w 755523"/>
                  <a:gd name="connsiteY49" fmla="*/ 667179 h 1006430"/>
                  <a:gd name="connsiteX50" fmla="*/ 490623 w 755523"/>
                  <a:gd name="connsiteY50" fmla="*/ 667988 h 1006430"/>
                  <a:gd name="connsiteX51" fmla="*/ 414595 w 755523"/>
                  <a:gd name="connsiteY51" fmla="*/ 683371 h 1006430"/>
                  <a:gd name="connsiteX52" fmla="*/ 406756 w 755523"/>
                  <a:gd name="connsiteY52" fmla="*/ 687419 h 1006430"/>
                  <a:gd name="connsiteX53" fmla="*/ 391868 w 755523"/>
                  <a:gd name="connsiteY53" fmla="*/ 722233 h 1006430"/>
                  <a:gd name="connsiteX54" fmla="*/ 394221 w 755523"/>
                  <a:gd name="connsiteY54" fmla="*/ 737616 h 1006430"/>
                  <a:gd name="connsiteX55" fmla="*/ 420081 w 755523"/>
                  <a:gd name="connsiteY55" fmla="*/ 783774 h 1006430"/>
                  <a:gd name="connsiteX56" fmla="*/ 431835 w 755523"/>
                  <a:gd name="connsiteY56" fmla="*/ 833971 h 1006430"/>
                  <a:gd name="connsiteX57" fmla="*/ 409108 w 755523"/>
                  <a:gd name="connsiteY57" fmla="*/ 877691 h 1006430"/>
                  <a:gd name="connsiteX58" fmla="*/ 407546 w 755523"/>
                  <a:gd name="connsiteY58" fmla="*/ 878500 h 1006430"/>
                  <a:gd name="connsiteX59" fmla="*/ 387953 w 755523"/>
                  <a:gd name="connsiteY59" fmla="*/ 897941 h 1006430"/>
                  <a:gd name="connsiteX60" fmla="*/ 374628 w 755523"/>
                  <a:gd name="connsiteY60" fmla="*/ 920610 h 1006430"/>
                  <a:gd name="connsiteX61" fmla="*/ 374628 w 755523"/>
                  <a:gd name="connsiteY61" fmla="*/ 921420 h 1006430"/>
                  <a:gd name="connsiteX62" fmla="*/ 318192 w 755523"/>
                  <a:gd name="connsiteY62" fmla="*/ 990238 h 1006430"/>
                  <a:gd name="connsiteX63" fmla="*/ 290770 w 755523"/>
                  <a:gd name="connsiteY63" fmla="*/ 1000763 h 1006430"/>
                  <a:gd name="connsiteX64" fmla="*/ 268034 w 755523"/>
                  <a:gd name="connsiteY64" fmla="*/ 1006431 h 1006430"/>
                  <a:gd name="connsiteX65" fmla="*/ 256280 w 755523"/>
                  <a:gd name="connsiteY65" fmla="*/ 1006431 h 1006430"/>
                  <a:gd name="connsiteX66" fmla="*/ 256280 w 755523"/>
                  <a:gd name="connsiteY66" fmla="*/ 1005621 h 1006430"/>
                  <a:gd name="connsiteX67" fmla="*/ 230419 w 755523"/>
                  <a:gd name="connsiteY67" fmla="*/ 1003192 h 1006430"/>
                  <a:gd name="connsiteX68" fmla="*/ 230419 w 755523"/>
                  <a:gd name="connsiteY68" fmla="*/ 997525 h 1006430"/>
                  <a:gd name="connsiteX69" fmla="*/ 230419 w 755523"/>
                  <a:gd name="connsiteY69" fmla="*/ 993476 h 1006430"/>
                  <a:gd name="connsiteX70" fmla="*/ 224933 w 755523"/>
                  <a:gd name="connsiteY70" fmla="*/ 965949 h 1006430"/>
                  <a:gd name="connsiteX71" fmla="*/ 230419 w 755523"/>
                  <a:gd name="connsiteY71" fmla="*/ 948947 h 1006430"/>
                  <a:gd name="connsiteX72" fmla="*/ 222580 w 755523"/>
                  <a:gd name="connsiteY72" fmla="*/ 933564 h 1006430"/>
                  <a:gd name="connsiteX73" fmla="*/ 199854 w 755523"/>
                  <a:gd name="connsiteY73" fmla="*/ 918991 h 1006430"/>
                  <a:gd name="connsiteX74" fmla="*/ 202987 w 755523"/>
                  <a:gd name="connsiteY74" fmla="*/ 905227 h 1006430"/>
                  <a:gd name="connsiteX75" fmla="*/ 214741 w 755523"/>
                  <a:gd name="connsiteY75" fmla="*/ 895502 h 1006430"/>
                  <a:gd name="connsiteX76" fmla="*/ 203768 w 755523"/>
                  <a:gd name="connsiteY76" fmla="*/ 885787 h 1006430"/>
                  <a:gd name="connsiteX77" fmla="*/ 197501 w 755523"/>
                  <a:gd name="connsiteY77" fmla="*/ 885787 h 1006430"/>
                  <a:gd name="connsiteX78" fmla="*/ 174774 w 755523"/>
                  <a:gd name="connsiteY78" fmla="*/ 872833 h 1006430"/>
                  <a:gd name="connsiteX79" fmla="*/ 166935 w 755523"/>
                  <a:gd name="connsiteY79" fmla="*/ 860689 h 1006430"/>
                  <a:gd name="connsiteX80" fmla="*/ 144990 w 755523"/>
                  <a:gd name="connsiteY80" fmla="*/ 855021 h 1006430"/>
                  <a:gd name="connsiteX81" fmla="*/ 134798 w 755523"/>
                  <a:gd name="connsiteY81" fmla="*/ 863927 h 1006430"/>
                  <a:gd name="connsiteX82" fmla="*/ 140284 w 755523"/>
                  <a:gd name="connsiteY82" fmla="*/ 816969 h 1006430"/>
                  <a:gd name="connsiteX83" fmla="*/ 140284 w 755523"/>
                  <a:gd name="connsiteY83" fmla="*/ 816969 h 1006430"/>
                  <a:gd name="connsiteX84" fmla="*/ 171641 w 755523"/>
                  <a:gd name="connsiteY84" fmla="*/ 578920 h 1006430"/>
                  <a:gd name="connsiteX85" fmla="*/ 165364 w 755523"/>
                  <a:gd name="connsiteY85" fmla="*/ 434797 h 1006430"/>
                  <a:gd name="connsiteX86" fmla="*/ 165364 w 755523"/>
                  <a:gd name="connsiteY86" fmla="*/ 421843 h 1006430"/>
                  <a:gd name="connsiteX87" fmla="*/ 165364 w 755523"/>
                  <a:gd name="connsiteY87" fmla="*/ 421843 h 1006430"/>
                  <a:gd name="connsiteX88" fmla="*/ 163801 w 755523"/>
                  <a:gd name="connsiteY88" fmla="*/ 416176 h 1006430"/>
                  <a:gd name="connsiteX89" fmla="*/ 148123 w 755523"/>
                  <a:gd name="connsiteY89" fmla="*/ 415366 h 1006430"/>
                  <a:gd name="connsiteX90" fmla="*/ 141075 w 755523"/>
                  <a:gd name="connsiteY90" fmla="*/ 399174 h 1006430"/>
                  <a:gd name="connsiteX91" fmla="*/ 127749 w 755523"/>
                  <a:gd name="connsiteY91" fmla="*/ 389458 h 1006430"/>
                  <a:gd name="connsiteX92" fmla="*/ 108156 w 755523"/>
                  <a:gd name="connsiteY92" fmla="*/ 391077 h 1006430"/>
                  <a:gd name="connsiteX93" fmla="*/ 86992 w 755523"/>
                  <a:gd name="connsiteY93" fmla="*/ 383791 h 1006430"/>
                  <a:gd name="connsiteX94" fmla="*/ 74457 w 755523"/>
                  <a:gd name="connsiteY94" fmla="*/ 370837 h 1006430"/>
                  <a:gd name="connsiteX95" fmla="*/ 68180 w 755523"/>
                  <a:gd name="connsiteY95" fmla="*/ 357073 h 1006430"/>
                  <a:gd name="connsiteX96" fmla="*/ 55645 w 755523"/>
                  <a:gd name="connsiteY96" fmla="*/ 349777 h 1006430"/>
                  <a:gd name="connsiteX97" fmla="*/ 53292 w 755523"/>
                  <a:gd name="connsiteY97" fmla="*/ 340871 h 1006430"/>
                  <a:gd name="connsiteX98" fmla="*/ 41539 w 755523"/>
                  <a:gd name="connsiteY98" fmla="*/ 335204 h 1006430"/>
                  <a:gd name="connsiteX99" fmla="*/ 43891 w 755523"/>
                  <a:gd name="connsiteY99" fmla="*/ 304438 h 1006430"/>
                  <a:gd name="connsiteX100" fmla="*/ 37614 w 755523"/>
                  <a:gd name="connsiteY100" fmla="*/ 297151 h 1006430"/>
                  <a:gd name="connsiteX101" fmla="*/ 26641 w 755523"/>
                  <a:gd name="connsiteY101" fmla="*/ 290674 h 1006430"/>
                  <a:gd name="connsiteX102" fmla="*/ 29785 w 755523"/>
                  <a:gd name="connsiteY102" fmla="*/ 276911 h 1006430"/>
                  <a:gd name="connsiteX103" fmla="*/ 21155 w 755523"/>
                  <a:gd name="connsiteY103" fmla="*/ 271243 h 1006430"/>
                  <a:gd name="connsiteX104" fmla="*/ 13325 w 755523"/>
                  <a:gd name="connsiteY104" fmla="*/ 272863 h 1006430"/>
                  <a:gd name="connsiteX105" fmla="*/ 1562 w 755523"/>
                  <a:gd name="connsiteY105" fmla="*/ 253432 h 1006430"/>
                  <a:gd name="connsiteX106" fmla="*/ 7839 w 755523"/>
                  <a:gd name="connsiteY106" fmla="*/ 219427 h 1006430"/>
                  <a:gd name="connsiteX107" fmla="*/ 0 w 755523"/>
                  <a:gd name="connsiteY107" fmla="*/ 182175 h 1006430"/>
                  <a:gd name="connsiteX108" fmla="*/ 21155 w 755523"/>
                  <a:gd name="connsiteY108" fmla="*/ 125501 h 1006430"/>
                  <a:gd name="connsiteX109" fmla="*/ 34481 w 755523"/>
                  <a:gd name="connsiteY109" fmla="*/ 127930 h 1006430"/>
                  <a:gd name="connsiteX110" fmla="*/ 43891 w 755523"/>
                  <a:gd name="connsiteY110" fmla="*/ 119834 h 1006430"/>
                  <a:gd name="connsiteX111" fmla="*/ 49378 w 755523"/>
                  <a:gd name="connsiteY111" fmla="*/ 106880 h 1006430"/>
                  <a:gd name="connsiteX112" fmla="*/ 60350 w 755523"/>
                  <a:gd name="connsiteY112" fmla="*/ 107690 h 1006430"/>
                  <a:gd name="connsiteX113" fmla="*/ 76019 w 755523"/>
                  <a:gd name="connsiteY113" fmla="*/ 76914 h 1006430"/>
                  <a:gd name="connsiteX114" fmla="*/ 83858 w 755523"/>
                  <a:gd name="connsiteY114" fmla="*/ 43720 h 1006430"/>
                  <a:gd name="connsiteX115" fmla="*/ 118339 w 755523"/>
                  <a:gd name="connsiteY115" fmla="*/ 27527 h 1006430"/>
                  <a:gd name="connsiteX116" fmla="*/ 135588 w 755523"/>
                  <a:gd name="connsiteY116" fmla="*/ 27527 h 1006430"/>
                  <a:gd name="connsiteX117" fmla="*/ 142637 w 755523"/>
                  <a:gd name="connsiteY117" fmla="*/ 38862 h 1006430"/>
                  <a:gd name="connsiteX118" fmla="*/ 141075 w 755523"/>
                  <a:gd name="connsiteY118" fmla="*/ 50197 h 1006430"/>
                  <a:gd name="connsiteX119" fmla="*/ 153610 w 755523"/>
                  <a:gd name="connsiteY119" fmla="*/ 59103 h 1006430"/>
                  <a:gd name="connsiteX120" fmla="*/ 177127 w 755523"/>
                  <a:gd name="connsiteY120" fmla="*/ 57483 h 1006430"/>
                  <a:gd name="connsiteX121" fmla="*/ 188100 w 755523"/>
                  <a:gd name="connsiteY121" fmla="*/ 50197 h 1006430"/>
                  <a:gd name="connsiteX122" fmla="*/ 205340 w 755523"/>
                  <a:gd name="connsiteY122" fmla="*/ 49387 h 1006430"/>
                  <a:gd name="connsiteX123" fmla="*/ 224152 w 755523"/>
                  <a:gd name="connsiteY123" fmla="*/ 63151 h 1006430"/>
                  <a:gd name="connsiteX124" fmla="*/ 233553 w 755523"/>
                  <a:gd name="connsiteY124" fmla="*/ 60722 h 1006430"/>
                  <a:gd name="connsiteX125" fmla="*/ 246879 w 755523"/>
                  <a:gd name="connsiteY125" fmla="*/ 38862 h 1006430"/>
                  <a:gd name="connsiteX126" fmla="*/ 258632 w 755523"/>
                  <a:gd name="connsiteY126" fmla="*/ 34814 h 1006430"/>
                  <a:gd name="connsiteX127" fmla="*/ 310363 w 755523"/>
                  <a:gd name="connsiteY127" fmla="*/ 67199 h 1006430"/>
                  <a:gd name="connsiteX128" fmla="*/ 319764 w 755523"/>
                  <a:gd name="connsiteY128" fmla="*/ 67199 h 1006430"/>
                  <a:gd name="connsiteX129" fmla="*/ 342490 w 755523"/>
                  <a:gd name="connsiteY129" fmla="*/ 49387 h 1006430"/>
                  <a:gd name="connsiteX130" fmla="*/ 362874 w 755523"/>
                  <a:gd name="connsiteY130" fmla="*/ 52626 h 1006430"/>
                  <a:gd name="connsiteX131" fmla="*/ 362874 w 755523"/>
                  <a:gd name="connsiteY131" fmla="*/ 52626 h 1006430"/>
                  <a:gd name="connsiteX132" fmla="*/ 401269 w 755523"/>
                  <a:gd name="connsiteY132" fmla="*/ 59912 h 1006430"/>
                  <a:gd name="connsiteX133" fmla="*/ 420862 w 755523"/>
                  <a:gd name="connsiteY133" fmla="*/ 43720 h 1006430"/>
                  <a:gd name="connsiteX134" fmla="*/ 431835 w 755523"/>
                  <a:gd name="connsiteY134" fmla="*/ 42910 h 1006430"/>
                  <a:gd name="connsiteX135" fmla="*/ 447513 w 755523"/>
                  <a:gd name="connsiteY135" fmla="*/ 28337 h 1006430"/>
                  <a:gd name="connsiteX136" fmla="*/ 460839 w 755523"/>
                  <a:gd name="connsiteY136" fmla="*/ 9716 h 1006430"/>
                  <a:gd name="connsiteX137" fmla="*/ 483565 w 755523"/>
                  <a:gd name="connsiteY137" fmla="*/ 1619 h 1006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755523" h="1006430">
                    <a:moveTo>
                      <a:pt x="483565" y="1619"/>
                    </a:moveTo>
                    <a:lnTo>
                      <a:pt x="496891" y="4858"/>
                    </a:lnTo>
                    <a:lnTo>
                      <a:pt x="517265" y="0"/>
                    </a:lnTo>
                    <a:lnTo>
                      <a:pt x="530590" y="8096"/>
                    </a:lnTo>
                    <a:lnTo>
                      <a:pt x="546268" y="5667"/>
                    </a:lnTo>
                    <a:lnTo>
                      <a:pt x="553317" y="16192"/>
                    </a:lnTo>
                    <a:lnTo>
                      <a:pt x="565080" y="16192"/>
                    </a:lnTo>
                    <a:lnTo>
                      <a:pt x="574481" y="34004"/>
                    </a:lnTo>
                    <a:lnTo>
                      <a:pt x="579968" y="33195"/>
                    </a:lnTo>
                    <a:lnTo>
                      <a:pt x="587807" y="22670"/>
                    </a:lnTo>
                    <a:lnTo>
                      <a:pt x="597989" y="22670"/>
                    </a:lnTo>
                    <a:lnTo>
                      <a:pt x="606619" y="65580"/>
                    </a:lnTo>
                    <a:lnTo>
                      <a:pt x="627774" y="67199"/>
                    </a:lnTo>
                    <a:lnTo>
                      <a:pt x="633260" y="88259"/>
                    </a:lnTo>
                    <a:lnTo>
                      <a:pt x="648938" y="98784"/>
                    </a:lnTo>
                    <a:lnTo>
                      <a:pt x="645014" y="110928"/>
                    </a:lnTo>
                    <a:lnTo>
                      <a:pt x="660692" y="119024"/>
                    </a:lnTo>
                    <a:lnTo>
                      <a:pt x="677932" y="137646"/>
                    </a:lnTo>
                    <a:lnTo>
                      <a:pt x="690477" y="153029"/>
                    </a:lnTo>
                    <a:lnTo>
                      <a:pt x="691258" y="169221"/>
                    </a:lnTo>
                    <a:lnTo>
                      <a:pt x="699878" y="174888"/>
                    </a:lnTo>
                    <a:lnTo>
                      <a:pt x="703793" y="180556"/>
                    </a:lnTo>
                    <a:lnTo>
                      <a:pt x="711632" y="182175"/>
                    </a:lnTo>
                    <a:lnTo>
                      <a:pt x="723395" y="205654"/>
                    </a:lnTo>
                    <a:lnTo>
                      <a:pt x="728882" y="230762"/>
                    </a:lnTo>
                    <a:lnTo>
                      <a:pt x="739845" y="232381"/>
                    </a:lnTo>
                    <a:lnTo>
                      <a:pt x="755523" y="241287"/>
                    </a:lnTo>
                    <a:lnTo>
                      <a:pt x="749256" y="255051"/>
                    </a:lnTo>
                    <a:lnTo>
                      <a:pt x="738283" y="262337"/>
                    </a:lnTo>
                    <a:lnTo>
                      <a:pt x="736711" y="377314"/>
                    </a:lnTo>
                    <a:lnTo>
                      <a:pt x="735930" y="395935"/>
                    </a:lnTo>
                    <a:lnTo>
                      <a:pt x="735930" y="432368"/>
                    </a:lnTo>
                    <a:lnTo>
                      <a:pt x="734358" y="454228"/>
                    </a:lnTo>
                    <a:lnTo>
                      <a:pt x="715556" y="452609"/>
                    </a:lnTo>
                    <a:lnTo>
                      <a:pt x="682638" y="456657"/>
                    </a:lnTo>
                    <a:lnTo>
                      <a:pt x="674018" y="462324"/>
                    </a:lnTo>
                    <a:lnTo>
                      <a:pt x="671665" y="483375"/>
                    </a:lnTo>
                    <a:lnTo>
                      <a:pt x="683419" y="518198"/>
                    </a:lnTo>
                    <a:lnTo>
                      <a:pt x="695963" y="561108"/>
                    </a:lnTo>
                    <a:lnTo>
                      <a:pt x="692820" y="594303"/>
                    </a:lnTo>
                    <a:lnTo>
                      <a:pt x="700659" y="616972"/>
                    </a:lnTo>
                    <a:lnTo>
                      <a:pt x="694392" y="632365"/>
                    </a:lnTo>
                    <a:lnTo>
                      <a:pt x="681066" y="639651"/>
                    </a:lnTo>
                    <a:lnTo>
                      <a:pt x="662254" y="648557"/>
                    </a:lnTo>
                    <a:lnTo>
                      <a:pt x="655987" y="647748"/>
                    </a:lnTo>
                    <a:lnTo>
                      <a:pt x="599561" y="641271"/>
                    </a:lnTo>
                    <a:lnTo>
                      <a:pt x="584673" y="647748"/>
                    </a:lnTo>
                    <a:lnTo>
                      <a:pt x="553317" y="668798"/>
                    </a:lnTo>
                    <a:lnTo>
                      <a:pt x="539991" y="674465"/>
                    </a:lnTo>
                    <a:lnTo>
                      <a:pt x="503939" y="667179"/>
                    </a:lnTo>
                    <a:lnTo>
                      <a:pt x="490623" y="667988"/>
                    </a:lnTo>
                    <a:lnTo>
                      <a:pt x="414595" y="683371"/>
                    </a:lnTo>
                    <a:lnTo>
                      <a:pt x="406756" y="687419"/>
                    </a:lnTo>
                    <a:lnTo>
                      <a:pt x="391868" y="722233"/>
                    </a:lnTo>
                    <a:lnTo>
                      <a:pt x="394221" y="737616"/>
                    </a:lnTo>
                    <a:lnTo>
                      <a:pt x="420081" y="783774"/>
                    </a:lnTo>
                    <a:lnTo>
                      <a:pt x="431835" y="833971"/>
                    </a:lnTo>
                    <a:lnTo>
                      <a:pt x="409108" y="877691"/>
                    </a:lnTo>
                    <a:lnTo>
                      <a:pt x="407546" y="878500"/>
                    </a:lnTo>
                    <a:lnTo>
                      <a:pt x="387953" y="897941"/>
                    </a:lnTo>
                    <a:lnTo>
                      <a:pt x="374628" y="920610"/>
                    </a:lnTo>
                    <a:lnTo>
                      <a:pt x="374628" y="921420"/>
                    </a:lnTo>
                    <a:lnTo>
                      <a:pt x="318192" y="990238"/>
                    </a:lnTo>
                    <a:lnTo>
                      <a:pt x="290770" y="1000763"/>
                    </a:lnTo>
                    <a:lnTo>
                      <a:pt x="268034" y="1006431"/>
                    </a:lnTo>
                    <a:lnTo>
                      <a:pt x="256280" y="1006431"/>
                    </a:lnTo>
                    <a:lnTo>
                      <a:pt x="256280" y="1005621"/>
                    </a:lnTo>
                    <a:lnTo>
                      <a:pt x="230419" y="1003192"/>
                    </a:lnTo>
                    <a:lnTo>
                      <a:pt x="230419" y="997525"/>
                    </a:lnTo>
                    <a:lnTo>
                      <a:pt x="230419" y="993476"/>
                    </a:lnTo>
                    <a:lnTo>
                      <a:pt x="224933" y="965949"/>
                    </a:lnTo>
                    <a:lnTo>
                      <a:pt x="230419" y="948947"/>
                    </a:lnTo>
                    <a:lnTo>
                      <a:pt x="222580" y="933564"/>
                    </a:lnTo>
                    <a:lnTo>
                      <a:pt x="199854" y="918991"/>
                    </a:lnTo>
                    <a:lnTo>
                      <a:pt x="202987" y="905227"/>
                    </a:lnTo>
                    <a:lnTo>
                      <a:pt x="214741" y="895502"/>
                    </a:lnTo>
                    <a:lnTo>
                      <a:pt x="203768" y="885787"/>
                    </a:lnTo>
                    <a:lnTo>
                      <a:pt x="197501" y="885787"/>
                    </a:lnTo>
                    <a:lnTo>
                      <a:pt x="174774" y="872833"/>
                    </a:lnTo>
                    <a:lnTo>
                      <a:pt x="166935" y="860689"/>
                    </a:lnTo>
                    <a:lnTo>
                      <a:pt x="144990" y="855021"/>
                    </a:lnTo>
                    <a:lnTo>
                      <a:pt x="134798" y="863927"/>
                    </a:lnTo>
                    <a:lnTo>
                      <a:pt x="140284" y="816969"/>
                    </a:lnTo>
                    <a:lnTo>
                      <a:pt x="140284" y="816969"/>
                    </a:lnTo>
                    <a:lnTo>
                      <a:pt x="171641" y="578920"/>
                    </a:lnTo>
                    <a:lnTo>
                      <a:pt x="165364" y="434797"/>
                    </a:lnTo>
                    <a:lnTo>
                      <a:pt x="165364" y="421843"/>
                    </a:lnTo>
                    <a:lnTo>
                      <a:pt x="165364" y="421843"/>
                    </a:lnTo>
                    <a:lnTo>
                      <a:pt x="163801" y="416176"/>
                    </a:lnTo>
                    <a:lnTo>
                      <a:pt x="148123" y="415366"/>
                    </a:lnTo>
                    <a:lnTo>
                      <a:pt x="141075" y="399174"/>
                    </a:lnTo>
                    <a:lnTo>
                      <a:pt x="127749" y="389458"/>
                    </a:lnTo>
                    <a:lnTo>
                      <a:pt x="108156" y="391077"/>
                    </a:lnTo>
                    <a:lnTo>
                      <a:pt x="86992" y="383791"/>
                    </a:lnTo>
                    <a:lnTo>
                      <a:pt x="74457" y="370837"/>
                    </a:lnTo>
                    <a:lnTo>
                      <a:pt x="68180" y="357073"/>
                    </a:lnTo>
                    <a:lnTo>
                      <a:pt x="55645" y="349777"/>
                    </a:lnTo>
                    <a:lnTo>
                      <a:pt x="53292" y="340871"/>
                    </a:lnTo>
                    <a:lnTo>
                      <a:pt x="41539" y="335204"/>
                    </a:lnTo>
                    <a:lnTo>
                      <a:pt x="43891" y="304438"/>
                    </a:lnTo>
                    <a:lnTo>
                      <a:pt x="37614" y="297151"/>
                    </a:lnTo>
                    <a:lnTo>
                      <a:pt x="26641" y="290674"/>
                    </a:lnTo>
                    <a:lnTo>
                      <a:pt x="29785" y="276911"/>
                    </a:lnTo>
                    <a:lnTo>
                      <a:pt x="21155" y="271243"/>
                    </a:lnTo>
                    <a:lnTo>
                      <a:pt x="13325" y="272863"/>
                    </a:lnTo>
                    <a:lnTo>
                      <a:pt x="1562" y="253432"/>
                    </a:lnTo>
                    <a:lnTo>
                      <a:pt x="7839" y="219427"/>
                    </a:lnTo>
                    <a:lnTo>
                      <a:pt x="0" y="182175"/>
                    </a:lnTo>
                    <a:lnTo>
                      <a:pt x="21155" y="125501"/>
                    </a:lnTo>
                    <a:lnTo>
                      <a:pt x="34481" y="127930"/>
                    </a:lnTo>
                    <a:lnTo>
                      <a:pt x="43891" y="119834"/>
                    </a:lnTo>
                    <a:lnTo>
                      <a:pt x="49378" y="106880"/>
                    </a:lnTo>
                    <a:lnTo>
                      <a:pt x="60350" y="107690"/>
                    </a:lnTo>
                    <a:lnTo>
                      <a:pt x="76019" y="76914"/>
                    </a:lnTo>
                    <a:lnTo>
                      <a:pt x="83858" y="43720"/>
                    </a:lnTo>
                    <a:lnTo>
                      <a:pt x="118339" y="27527"/>
                    </a:lnTo>
                    <a:lnTo>
                      <a:pt x="135588" y="27527"/>
                    </a:lnTo>
                    <a:lnTo>
                      <a:pt x="142637" y="38862"/>
                    </a:lnTo>
                    <a:lnTo>
                      <a:pt x="141075" y="50197"/>
                    </a:lnTo>
                    <a:lnTo>
                      <a:pt x="153610" y="59103"/>
                    </a:lnTo>
                    <a:lnTo>
                      <a:pt x="177127" y="57483"/>
                    </a:lnTo>
                    <a:lnTo>
                      <a:pt x="188100" y="50197"/>
                    </a:lnTo>
                    <a:lnTo>
                      <a:pt x="205340" y="49387"/>
                    </a:lnTo>
                    <a:lnTo>
                      <a:pt x="224152" y="63151"/>
                    </a:lnTo>
                    <a:lnTo>
                      <a:pt x="233553" y="60722"/>
                    </a:lnTo>
                    <a:lnTo>
                      <a:pt x="246879" y="38862"/>
                    </a:lnTo>
                    <a:lnTo>
                      <a:pt x="258632" y="34814"/>
                    </a:lnTo>
                    <a:lnTo>
                      <a:pt x="310363" y="67199"/>
                    </a:lnTo>
                    <a:lnTo>
                      <a:pt x="319764" y="67199"/>
                    </a:lnTo>
                    <a:lnTo>
                      <a:pt x="342490" y="49387"/>
                    </a:lnTo>
                    <a:lnTo>
                      <a:pt x="362874" y="52626"/>
                    </a:lnTo>
                    <a:lnTo>
                      <a:pt x="362874" y="52626"/>
                    </a:lnTo>
                    <a:lnTo>
                      <a:pt x="401269" y="59912"/>
                    </a:lnTo>
                    <a:lnTo>
                      <a:pt x="420862" y="43720"/>
                    </a:lnTo>
                    <a:lnTo>
                      <a:pt x="431835" y="42910"/>
                    </a:lnTo>
                    <a:lnTo>
                      <a:pt x="447513" y="28337"/>
                    </a:lnTo>
                    <a:lnTo>
                      <a:pt x="460839" y="9716"/>
                    </a:lnTo>
                    <a:lnTo>
                      <a:pt x="483565" y="1619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68" name="Agrupar 367">
              <a:extLst>
                <a:ext uri="{FF2B5EF4-FFF2-40B4-BE49-F238E27FC236}">
                  <a16:creationId xmlns:a16="http://schemas.microsoft.com/office/drawing/2014/main" id="{0B7E5B31-E0F0-FBAA-9ACC-2C4D5780C405}"/>
                </a:ext>
              </a:extLst>
            </p:cNvPr>
            <p:cNvGrpSpPr/>
            <p:nvPr/>
          </p:nvGrpSpPr>
          <p:grpSpPr>
            <a:xfrm>
              <a:off x="946702" y="1381856"/>
              <a:ext cx="1752145" cy="1745931"/>
              <a:chOff x="2387194" y="1951820"/>
              <a:chExt cx="1865309" cy="1679283"/>
            </a:xfrm>
            <a:solidFill>
              <a:srgbClr val="A365D1"/>
            </a:solidFill>
          </p:grpSpPr>
          <p:sp>
            <p:nvSpPr>
              <p:cNvPr id="377" name="Forma Livre: Forma 376">
                <a:extLst>
                  <a:ext uri="{FF2B5EF4-FFF2-40B4-BE49-F238E27FC236}">
                    <a16:creationId xmlns:a16="http://schemas.microsoft.com/office/drawing/2014/main" id="{6D56D09D-1CF6-755D-F595-6010EB84BEC3}"/>
                  </a:ext>
                </a:extLst>
              </p:cNvPr>
              <p:cNvSpPr/>
              <p:nvPr/>
            </p:nvSpPr>
            <p:spPr>
              <a:xfrm>
                <a:off x="2478900" y="1978540"/>
                <a:ext cx="570556" cy="865550"/>
              </a:xfrm>
              <a:custGeom>
                <a:avLst/>
                <a:gdLst>
                  <a:gd name="connsiteX0" fmla="*/ 374628 w 570556"/>
                  <a:gd name="connsiteY0" fmla="*/ 67204 h 865550"/>
                  <a:gd name="connsiteX1" fmla="*/ 427920 w 570556"/>
                  <a:gd name="connsiteY1" fmla="*/ 68823 h 865550"/>
                  <a:gd name="connsiteX2" fmla="*/ 452999 w 570556"/>
                  <a:gd name="connsiteY2" fmla="*/ 62346 h 865550"/>
                  <a:gd name="connsiteX3" fmla="*/ 454562 w 570556"/>
                  <a:gd name="connsiteY3" fmla="*/ 87445 h 865550"/>
                  <a:gd name="connsiteX4" fmla="*/ 456133 w 570556"/>
                  <a:gd name="connsiteY4" fmla="*/ 97971 h 865550"/>
                  <a:gd name="connsiteX5" fmla="*/ 458486 w 570556"/>
                  <a:gd name="connsiteY5" fmla="*/ 135217 h 865550"/>
                  <a:gd name="connsiteX6" fmla="*/ 492966 w 570556"/>
                  <a:gd name="connsiteY6" fmla="*/ 224281 h 865550"/>
                  <a:gd name="connsiteX7" fmla="*/ 515693 w 570556"/>
                  <a:gd name="connsiteY7" fmla="*/ 285008 h 865550"/>
                  <a:gd name="connsiteX8" fmla="*/ 570557 w 570556"/>
                  <a:gd name="connsiteY8" fmla="*/ 425893 h 865550"/>
                  <a:gd name="connsiteX9" fmla="*/ 547830 w 570556"/>
                  <a:gd name="connsiteY9" fmla="*/ 433181 h 865550"/>
                  <a:gd name="connsiteX10" fmla="*/ 514131 w 570556"/>
                  <a:gd name="connsiteY10" fmla="*/ 446136 h 865550"/>
                  <a:gd name="connsiteX11" fmla="*/ 494538 w 570556"/>
                  <a:gd name="connsiteY11" fmla="*/ 527103 h 865550"/>
                  <a:gd name="connsiteX12" fmla="*/ 494538 w 570556"/>
                  <a:gd name="connsiteY12" fmla="*/ 527103 h 865550"/>
                  <a:gd name="connsiteX13" fmla="*/ 471811 w 570556"/>
                  <a:gd name="connsiteY13" fmla="*/ 541678 h 865550"/>
                  <a:gd name="connsiteX14" fmla="*/ 475726 w 570556"/>
                  <a:gd name="connsiteY14" fmla="*/ 595926 h 865550"/>
                  <a:gd name="connsiteX15" fmla="*/ 478079 w 570556"/>
                  <a:gd name="connsiteY15" fmla="*/ 639646 h 865550"/>
                  <a:gd name="connsiteX16" fmla="*/ 481213 w 570556"/>
                  <a:gd name="connsiteY16" fmla="*/ 697139 h 865550"/>
                  <a:gd name="connsiteX17" fmla="*/ 485127 w 570556"/>
                  <a:gd name="connsiteY17" fmla="*/ 711712 h 865550"/>
                  <a:gd name="connsiteX18" fmla="*/ 494538 w 570556"/>
                  <a:gd name="connsiteY18" fmla="*/ 723856 h 865550"/>
                  <a:gd name="connsiteX19" fmla="*/ 492185 w 570556"/>
                  <a:gd name="connsiteY19" fmla="*/ 730333 h 865550"/>
                  <a:gd name="connsiteX20" fmla="*/ 382457 w 570556"/>
                  <a:gd name="connsiteY20" fmla="*/ 761099 h 865550"/>
                  <a:gd name="connsiteX21" fmla="*/ 347977 w 570556"/>
                  <a:gd name="connsiteY21" fmla="*/ 768386 h 865550"/>
                  <a:gd name="connsiteX22" fmla="*/ 344843 w 570556"/>
                  <a:gd name="connsiteY22" fmla="*/ 779720 h 865550"/>
                  <a:gd name="connsiteX23" fmla="*/ 346405 w 570556"/>
                  <a:gd name="connsiteY23" fmla="*/ 787007 h 865550"/>
                  <a:gd name="connsiteX24" fmla="*/ 330737 w 570556"/>
                  <a:gd name="connsiteY24" fmla="*/ 796722 h 865550"/>
                  <a:gd name="connsiteX25" fmla="*/ 333089 w 570556"/>
                  <a:gd name="connsiteY25" fmla="*/ 807257 h 865550"/>
                  <a:gd name="connsiteX26" fmla="*/ 323679 w 570556"/>
                  <a:gd name="connsiteY26" fmla="*/ 808067 h 865550"/>
                  <a:gd name="connsiteX27" fmla="*/ 314277 w 570556"/>
                  <a:gd name="connsiteY27" fmla="*/ 812115 h 865550"/>
                  <a:gd name="connsiteX28" fmla="*/ 311925 w 570556"/>
                  <a:gd name="connsiteY28" fmla="*/ 819402 h 865550"/>
                  <a:gd name="connsiteX29" fmla="*/ 269605 w 570556"/>
                  <a:gd name="connsiteY29" fmla="*/ 833165 h 865550"/>
                  <a:gd name="connsiteX30" fmla="*/ 249222 w 570556"/>
                  <a:gd name="connsiteY30" fmla="*/ 859073 h 865550"/>
                  <a:gd name="connsiteX31" fmla="*/ 226495 w 570556"/>
                  <a:gd name="connsiteY31" fmla="*/ 865550 h 865550"/>
                  <a:gd name="connsiteX32" fmla="*/ 228067 w 570556"/>
                  <a:gd name="connsiteY32" fmla="*/ 810496 h 865550"/>
                  <a:gd name="connsiteX33" fmla="*/ 234334 w 570556"/>
                  <a:gd name="connsiteY33" fmla="*/ 751383 h 865550"/>
                  <a:gd name="connsiteX34" fmla="*/ 229629 w 570556"/>
                  <a:gd name="connsiteY34" fmla="*/ 716570 h 865550"/>
                  <a:gd name="connsiteX35" fmla="*/ 225714 w 570556"/>
                  <a:gd name="connsiteY35" fmla="*/ 705235 h 865550"/>
                  <a:gd name="connsiteX36" fmla="*/ 217094 w 570556"/>
                  <a:gd name="connsiteY36" fmla="*/ 694710 h 865550"/>
                  <a:gd name="connsiteX37" fmla="*/ 194367 w 570556"/>
                  <a:gd name="connsiteY37" fmla="*/ 674469 h 865550"/>
                  <a:gd name="connsiteX38" fmla="*/ 114424 w 570556"/>
                  <a:gd name="connsiteY38" fmla="*/ 651790 h 865550"/>
                  <a:gd name="connsiteX39" fmla="*/ 81505 w 570556"/>
                  <a:gd name="connsiteY39" fmla="*/ 638836 h 865550"/>
                  <a:gd name="connsiteX40" fmla="*/ 56426 w 570556"/>
                  <a:gd name="connsiteY40" fmla="*/ 613738 h 865550"/>
                  <a:gd name="connsiteX41" fmla="*/ 52511 w 570556"/>
                  <a:gd name="connsiteY41" fmla="*/ 597545 h 865550"/>
                  <a:gd name="connsiteX42" fmla="*/ 53292 w 570556"/>
                  <a:gd name="connsiteY42" fmla="*/ 583782 h 865550"/>
                  <a:gd name="connsiteX43" fmla="*/ 64265 w 570556"/>
                  <a:gd name="connsiteY43" fmla="*/ 561920 h 865550"/>
                  <a:gd name="connsiteX44" fmla="*/ 105804 w 570556"/>
                  <a:gd name="connsiteY44" fmla="*/ 524674 h 865550"/>
                  <a:gd name="connsiteX45" fmla="*/ 119129 w 570556"/>
                  <a:gd name="connsiteY45" fmla="*/ 494715 h 865550"/>
                  <a:gd name="connsiteX46" fmla="*/ 123044 w 570556"/>
                  <a:gd name="connsiteY46" fmla="*/ 469615 h 865550"/>
                  <a:gd name="connsiteX47" fmla="*/ 117558 w 570556"/>
                  <a:gd name="connsiteY47" fmla="*/ 431560 h 865550"/>
                  <a:gd name="connsiteX48" fmla="*/ 93259 w 570556"/>
                  <a:gd name="connsiteY48" fmla="*/ 382979 h 865550"/>
                  <a:gd name="connsiteX49" fmla="*/ 81505 w 570556"/>
                  <a:gd name="connsiteY49" fmla="*/ 369215 h 865550"/>
                  <a:gd name="connsiteX50" fmla="*/ 68180 w 570556"/>
                  <a:gd name="connsiteY50" fmla="*/ 360308 h 865550"/>
                  <a:gd name="connsiteX51" fmla="*/ 65827 w 570556"/>
                  <a:gd name="connsiteY51" fmla="*/ 356260 h 865550"/>
                  <a:gd name="connsiteX52" fmla="*/ 62694 w 570556"/>
                  <a:gd name="connsiteY52" fmla="*/ 350592 h 865550"/>
                  <a:gd name="connsiteX53" fmla="*/ 26641 w 570556"/>
                  <a:gd name="connsiteY53" fmla="*/ 303630 h 865550"/>
                  <a:gd name="connsiteX54" fmla="*/ 7048 w 570556"/>
                  <a:gd name="connsiteY54" fmla="*/ 254240 h 865550"/>
                  <a:gd name="connsiteX55" fmla="*/ 0 w 570556"/>
                  <a:gd name="connsiteY55" fmla="*/ 223472 h 865550"/>
                  <a:gd name="connsiteX56" fmla="*/ 1562 w 570556"/>
                  <a:gd name="connsiteY56" fmla="*/ 212946 h 865550"/>
                  <a:gd name="connsiteX57" fmla="*/ 13316 w 570556"/>
                  <a:gd name="connsiteY57" fmla="*/ 192704 h 865550"/>
                  <a:gd name="connsiteX58" fmla="*/ 17240 w 570556"/>
                  <a:gd name="connsiteY58" fmla="*/ 190275 h 865550"/>
                  <a:gd name="connsiteX59" fmla="*/ 72104 w 570556"/>
                  <a:gd name="connsiteY59" fmla="*/ 179749 h 865550"/>
                  <a:gd name="connsiteX60" fmla="*/ 74447 w 570556"/>
                  <a:gd name="connsiteY60" fmla="*/ 176511 h 865550"/>
                  <a:gd name="connsiteX61" fmla="*/ 78372 w 570556"/>
                  <a:gd name="connsiteY61" fmla="*/ 170033 h 865550"/>
                  <a:gd name="connsiteX62" fmla="*/ 78372 w 570556"/>
                  <a:gd name="connsiteY62" fmla="*/ 170033 h 865550"/>
                  <a:gd name="connsiteX63" fmla="*/ 83077 w 570556"/>
                  <a:gd name="connsiteY63" fmla="*/ 159508 h 865550"/>
                  <a:gd name="connsiteX64" fmla="*/ 166935 w 570556"/>
                  <a:gd name="connsiteY64" fmla="*/ 124691 h 865550"/>
                  <a:gd name="connsiteX65" fmla="*/ 221009 w 570556"/>
                  <a:gd name="connsiteY65" fmla="*/ 102829 h 865550"/>
                  <a:gd name="connsiteX66" fmla="*/ 231981 w 570556"/>
                  <a:gd name="connsiteY66" fmla="*/ 36435 h 865550"/>
                  <a:gd name="connsiteX67" fmla="*/ 230419 w 570556"/>
                  <a:gd name="connsiteY67" fmla="*/ 20242 h 865550"/>
                  <a:gd name="connsiteX68" fmla="*/ 254708 w 570556"/>
                  <a:gd name="connsiteY68" fmla="*/ 0 h 865550"/>
                  <a:gd name="connsiteX69" fmla="*/ 285274 w 570556"/>
                  <a:gd name="connsiteY69" fmla="*/ 13765 h 865550"/>
                  <a:gd name="connsiteX70" fmla="*/ 317411 w 570556"/>
                  <a:gd name="connsiteY70" fmla="*/ 35625 h 865550"/>
                  <a:gd name="connsiteX71" fmla="*/ 340138 w 570556"/>
                  <a:gd name="connsiteY71" fmla="*/ 51820 h 865550"/>
                  <a:gd name="connsiteX72" fmla="*/ 374628 w 570556"/>
                  <a:gd name="connsiteY72" fmla="*/ 67204 h 865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570556" h="865550">
                    <a:moveTo>
                      <a:pt x="374628" y="67204"/>
                    </a:moveTo>
                    <a:lnTo>
                      <a:pt x="427920" y="68823"/>
                    </a:lnTo>
                    <a:lnTo>
                      <a:pt x="452999" y="62346"/>
                    </a:lnTo>
                    <a:lnTo>
                      <a:pt x="454562" y="87445"/>
                    </a:lnTo>
                    <a:lnTo>
                      <a:pt x="456133" y="97971"/>
                    </a:lnTo>
                    <a:lnTo>
                      <a:pt x="458486" y="135217"/>
                    </a:lnTo>
                    <a:lnTo>
                      <a:pt x="492966" y="224281"/>
                    </a:lnTo>
                    <a:lnTo>
                      <a:pt x="515693" y="285008"/>
                    </a:lnTo>
                    <a:lnTo>
                      <a:pt x="570557" y="425893"/>
                    </a:lnTo>
                    <a:lnTo>
                      <a:pt x="547830" y="433181"/>
                    </a:lnTo>
                    <a:lnTo>
                      <a:pt x="514131" y="446136"/>
                    </a:lnTo>
                    <a:lnTo>
                      <a:pt x="494538" y="527103"/>
                    </a:lnTo>
                    <a:lnTo>
                      <a:pt x="494538" y="527103"/>
                    </a:lnTo>
                    <a:lnTo>
                      <a:pt x="471811" y="541678"/>
                    </a:lnTo>
                    <a:lnTo>
                      <a:pt x="475726" y="595926"/>
                    </a:lnTo>
                    <a:lnTo>
                      <a:pt x="478079" y="639646"/>
                    </a:lnTo>
                    <a:lnTo>
                      <a:pt x="481213" y="697139"/>
                    </a:lnTo>
                    <a:lnTo>
                      <a:pt x="485127" y="711712"/>
                    </a:lnTo>
                    <a:lnTo>
                      <a:pt x="494538" y="723856"/>
                    </a:lnTo>
                    <a:lnTo>
                      <a:pt x="492185" y="730333"/>
                    </a:lnTo>
                    <a:lnTo>
                      <a:pt x="382457" y="761099"/>
                    </a:lnTo>
                    <a:lnTo>
                      <a:pt x="347977" y="768386"/>
                    </a:lnTo>
                    <a:lnTo>
                      <a:pt x="344843" y="779720"/>
                    </a:lnTo>
                    <a:lnTo>
                      <a:pt x="346405" y="787007"/>
                    </a:lnTo>
                    <a:lnTo>
                      <a:pt x="330737" y="796722"/>
                    </a:lnTo>
                    <a:lnTo>
                      <a:pt x="333089" y="807257"/>
                    </a:lnTo>
                    <a:lnTo>
                      <a:pt x="323679" y="808067"/>
                    </a:lnTo>
                    <a:lnTo>
                      <a:pt x="314277" y="812115"/>
                    </a:lnTo>
                    <a:lnTo>
                      <a:pt x="311925" y="819402"/>
                    </a:lnTo>
                    <a:lnTo>
                      <a:pt x="269605" y="833165"/>
                    </a:lnTo>
                    <a:lnTo>
                      <a:pt x="249222" y="859073"/>
                    </a:lnTo>
                    <a:lnTo>
                      <a:pt x="226495" y="865550"/>
                    </a:lnTo>
                    <a:lnTo>
                      <a:pt x="228067" y="810496"/>
                    </a:lnTo>
                    <a:lnTo>
                      <a:pt x="234334" y="751383"/>
                    </a:lnTo>
                    <a:lnTo>
                      <a:pt x="229629" y="716570"/>
                    </a:lnTo>
                    <a:lnTo>
                      <a:pt x="225714" y="705235"/>
                    </a:lnTo>
                    <a:lnTo>
                      <a:pt x="217094" y="694710"/>
                    </a:lnTo>
                    <a:lnTo>
                      <a:pt x="194367" y="674469"/>
                    </a:lnTo>
                    <a:lnTo>
                      <a:pt x="114424" y="651790"/>
                    </a:lnTo>
                    <a:lnTo>
                      <a:pt x="81505" y="638836"/>
                    </a:lnTo>
                    <a:lnTo>
                      <a:pt x="56426" y="613738"/>
                    </a:lnTo>
                    <a:lnTo>
                      <a:pt x="52511" y="597545"/>
                    </a:lnTo>
                    <a:lnTo>
                      <a:pt x="53292" y="583782"/>
                    </a:lnTo>
                    <a:lnTo>
                      <a:pt x="64265" y="561920"/>
                    </a:lnTo>
                    <a:lnTo>
                      <a:pt x="105804" y="524674"/>
                    </a:lnTo>
                    <a:lnTo>
                      <a:pt x="119129" y="494715"/>
                    </a:lnTo>
                    <a:lnTo>
                      <a:pt x="123044" y="469615"/>
                    </a:lnTo>
                    <a:lnTo>
                      <a:pt x="117558" y="431560"/>
                    </a:lnTo>
                    <a:lnTo>
                      <a:pt x="93259" y="382979"/>
                    </a:lnTo>
                    <a:lnTo>
                      <a:pt x="81505" y="369215"/>
                    </a:lnTo>
                    <a:lnTo>
                      <a:pt x="68180" y="360308"/>
                    </a:lnTo>
                    <a:lnTo>
                      <a:pt x="65827" y="356260"/>
                    </a:lnTo>
                    <a:lnTo>
                      <a:pt x="62694" y="350592"/>
                    </a:lnTo>
                    <a:lnTo>
                      <a:pt x="26641" y="303630"/>
                    </a:lnTo>
                    <a:lnTo>
                      <a:pt x="7048" y="254240"/>
                    </a:lnTo>
                    <a:lnTo>
                      <a:pt x="0" y="223472"/>
                    </a:lnTo>
                    <a:lnTo>
                      <a:pt x="1562" y="212946"/>
                    </a:lnTo>
                    <a:lnTo>
                      <a:pt x="13316" y="192704"/>
                    </a:lnTo>
                    <a:lnTo>
                      <a:pt x="17240" y="190275"/>
                    </a:lnTo>
                    <a:lnTo>
                      <a:pt x="72104" y="179749"/>
                    </a:lnTo>
                    <a:lnTo>
                      <a:pt x="74447" y="176511"/>
                    </a:lnTo>
                    <a:lnTo>
                      <a:pt x="78372" y="170033"/>
                    </a:lnTo>
                    <a:lnTo>
                      <a:pt x="78372" y="170033"/>
                    </a:lnTo>
                    <a:lnTo>
                      <a:pt x="83077" y="159508"/>
                    </a:lnTo>
                    <a:lnTo>
                      <a:pt x="166935" y="124691"/>
                    </a:lnTo>
                    <a:lnTo>
                      <a:pt x="221009" y="102829"/>
                    </a:lnTo>
                    <a:lnTo>
                      <a:pt x="231981" y="36435"/>
                    </a:lnTo>
                    <a:lnTo>
                      <a:pt x="230419" y="20242"/>
                    </a:lnTo>
                    <a:lnTo>
                      <a:pt x="254708" y="0"/>
                    </a:lnTo>
                    <a:lnTo>
                      <a:pt x="285274" y="13765"/>
                    </a:lnTo>
                    <a:lnTo>
                      <a:pt x="317411" y="35625"/>
                    </a:lnTo>
                    <a:lnTo>
                      <a:pt x="340138" y="51820"/>
                    </a:lnTo>
                    <a:lnTo>
                      <a:pt x="374628" y="67204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8" name="Forma Livre: Forma 377">
                <a:extLst>
                  <a:ext uri="{FF2B5EF4-FFF2-40B4-BE49-F238E27FC236}">
                    <a16:creationId xmlns:a16="http://schemas.microsoft.com/office/drawing/2014/main" id="{23094021-B44C-FCA4-444B-D2CD73A917F2}"/>
                  </a:ext>
                </a:extLst>
              </p:cNvPr>
              <p:cNvSpPr/>
              <p:nvPr/>
            </p:nvSpPr>
            <p:spPr>
              <a:xfrm>
                <a:off x="3221098" y="2006068"/>
                <a:ext cx="526675" cy="950569"/>
              </a:xfrm>
              <a:custGeom>
                <a:avLst/>
                <a:gdLst>
                  <a:gd name="connsiteX0" fmla="*/ 337014 w 526675"/>
                  <a:gd name="connsiteY0" fmla="*/ 40485 h 950569"/>
                  <a:gd name="connsiteX1" fmla="*/ 337014 w 526675"/>
                  <a:gd name="connsiteY1" fmla="*/ 114166 h 950569"/>
                  <a:gd name="connsiteX2" fmla="*/ 337014 w 526675"/>
                  <a:gd name="connsiteY2" fmla="*/ 156269 h 950569"/>
                  <a:gd name="connsiteX3" fmla="*/ 337014 w 526675"/>
                  <a:gd name="connsiteY3" fmla="*/ 192705 h 950569"/>
                  <a:gd name="connsiteX4" fmla="*/ 337014 w 526675"/>
                  <a:gd name="connsiteY4" fmla="*/ 209709 h 950569"/>
                  <a:gd name="connsiteX5" fmla="*/ 337014 w 526675"/>
                  <a:gd name="connsiteY5" fmla="*/ 246954 h 950569"/>
                  <a:gd name="connsiteX6" fmla="*/ 337014 w 526675"/>
                  <a:gd name="connsiteY6" fmla="*/ 359500 h 950569"/>
                  <a:gd name="connsiteX7" fmla="*/ 337014 w 526675"/>
                  <a:gd name="connsiteY7" fmla="*/ 434800 h 950569"/>
                  <a:gd name="connsiteX8" fmla="*/ 337014 w 526675"/>
                  <a:gd name="connsiteY8" fmla="*/ 506861 h 950569"/>
                  <a:gd name="connsiteX9" fmla="*/ 342500 w 526675"/>
                  <a:gd name="connsiteY9" fmla="*/ 506052 h 950569"/>
                  <a:gd name="connsiteX10" fmla="*/ 456924 w 526675"/>
                  <a:gd name="connsiteY10" fmla="*/ 485001 h 950569"/>
                  <a:gd name="connsiteX11" fmla="*/ 460058 w 526675"/>
                  <a:gd name="connsiteY11" fmla="*/ 495527 h 950569"/>
                  <a:gd name="connsiteX12" fmla="*/ 460839 w 526675"/>
                  <a:gd name="connsiteY12" fmla="*/ 502005 h 950569"/>
                  <a:gd name="connsiteX13" fmla="*/ 491404 w 526675"/>
                  <a:gd name="connsiteY13" fmla="*/ 639654 h 950569"/>
                  <a:gd name="connsiteX14" fmla="*/ 500024 w 526675"/>
                  <a:gd name="connsiteY14" fmla="*/ 674468 h 950569"/>
                  <a:gd name="connsiteX15" fmla="*/ 502377 w 526675"/>
                  <a:gd name="connsiteY15" fmla="*/ 684184 h 950569"/>
                  <a:gd name="connsiteX16" fmla="*/ 526675 w 526675"/>
                  <a:gd name="connsiteY16" fmla="*/ 790254 h 950569"/>
                  <a:gd name="connsiteX17" fmla="*/ 479651 w 526675"/>
                  <a:gd name="connsiteY17" fmla="*/ 850976 h 950569"/>
                  <a:gd name="connsiteX18" fmla="*/ 445160 w 526675"/>
                  <a:gd name="connsiteY18" fmla="*/ 897125 h 950569"/>
                  <a:gd name="connsiteX19" fmla="*/ 405194 w 526675"/>
                  <a:gd name="connsiteY19" fmla="*/ 950569 h 950569"/>
                  <a:gd name="connsiteX20" fmla="*/ 393440 w 526675"/>
                  <a:gd name="connsiteY20" fmla="*/ 932758 h 950569"/>
                  <a:gd name="connsiteX21" fmla="*/ 378543 w 526675"/>
                  <a:gd name="connsiteY21" fmla="*/ 926281 h 950569"/>
                  <a:gd name="connsiteX22" fmla="*/ 375409 w 526675"/>
                  <a:gd name="connsiteY22" fmla="*/ 910088 h 950569"/>
                  <a:gd name="connsiteX23" fmla="*/ 370713 w 526675"/>
                  <a:gd name="connsiteY23" fmla="*/ 908469 h 950569"/>
                  <a:gd name="connsiteX24" fmla="*/ 366789 w 526675"/>
                  <a:gd name="connsiteY24" fmla="*/ 897934 h 950569"/>
                  <a:gd name="connsiteX25" fmla="*/ 358169 w 526675"/>
                  <a:gd name="connsiteY25" fmla="*/ 897934 h 950569"/>
                  <a:gd name="connsiteX26" fmla="*/ 346415 w 526675"/>
                  <a:gd name="connsiteY26" fmla="*/ 875265 h 950569"/>
                  <a:gd name="connsiteX27" fmla="*/ 342490 w 526675"/>
                  <a:gd name="connsiteY27" fmla="*/ 880932 h 950569"/>
                  <a:gd name="connsiteX28" fmla="*/ 338576 w 526675"/>
                  <a:gd name="connsiteY28" fmla="*/ 880122 h 950569"/>
                  <a:gd name="connsiteX29" fmla="*/ 329175 w 526675"/>
                  <a:gd name="connsiteY29" fmla="*/ 846928 h 950569"/>
                  <a:gd name="connsiteX30" fmla="*/ 329175 w 526675"/>
                  <a:gd name="connsiteY30" fmla="*/ 829116 h 950569"/>
                  <a:gd name="connsiteX31" fmla="*/ 323688 w 526675"/>
                  <a:gd name="connsiteY31" fmla="*/ 821020 h 950569"/>
                  <a:gd name="connsiteX32" fmla="*/ 298609 w 526675"/>
                  <a:gd name="connsiteY32" fmla="*/ 792683 h 950569"/>
                  <a:gd name="connsiteX33" fmla="*/ 300171 w 526675"/>
                  <a:gd name="connsiteY33" fmla="*/ 782148 h 950569"/>
                  <a:gd name="connsiteX34" fmla="*/ 304876 w 526675"/>
                  <a:gd name="connsiteY34" fmla="*/ 780529 h 950569"/>
                  <a:gd name="connsiteX35" fmla="*/ 285283 w 526675"/>
                  <a:gd name="connsiteY35" fmla="*/ 765956 h 950569"/>
                  <a:gd name="connsiteX36" fmla="*/ 294684 w 526675"/>
                  <a:gd name="connsiteY36" fmla="*/ 759479 h 950569"/>
                  <a:gd name="connsiteX37" fmla="*/ 290770 w 526675"/>
                  <a:gd name="connsiteY37" fmla="*/ 754621 h 950569"/>
                  <a:gd name="connsiteX38" fmla="*/ 296256 w 526675"/>
                  <a:gd name="connsiteY38" fmla="*/ 738429 h 950569"/>
                  <a:gd name="connsiteX39" fmla="*/ 295475 w 526675"/>
                  <a:gd name="connsiteY39" fmla="*/ 731952 h 950569"/>
                  <a:gd name="connsiteX40" fmla="*/ 298609 w 526675"/>
                  <a:gd name="connsiteY40" fmla="*/ 731142 h 950569"/>
                  <a:gd name="connsiteX41" fmla="*/ 298609 w 526675"/>
                  <a:gd name="connsiteY41" fmla="*/ 720617 h 950569"/>
                  <a:gd name="connsiteX42" fmla="*/ 304876 w 526675"/>
                  <a:gd name="connsiteY42" fmla="*/ 709282 h 950569"/>
                  <a:gd name="connsiteX43" fmla="*/ 298609 w 526675"/>
                  <a:gd name="connsiteY43" fmla="*/ 697947 h 950569"/>
                  <a:gd name="connsiteX44" fmla="*/ 300171 w 526675"/>
                  <a:gd name="connsiteY44" fmla="*/ 685803 h 950569"/>
                  <a:gd name="connsiteX45" fmla="*/ 291551 w 526675"/>
                  <a:gd name="connsiteY45" fmla="*/ 680945 h 950569"/>
                  <a:gd name="connsiteX46" fmla="*/ 294684 w 526675"/>
                  <a:gd name="connsiteY46" fmla="*/ 669610 h 950569"/>
                  <a:gd name="connsiteX47" fmla="*/ 282150 w 526675"/>
                  <a:gd name="connsiteY47" fmla="*/ 660705 h 950569"/>
                  <a:gd name="connsiteX48" fmla="*/ 262557 w 526675"/>
                  <a:gd name="connsiteY48" fmla="*/ 655847 h 950569"/>
                  <a:gd name="connsiteX49" fmla="*/ 241392 w 526675"/>
                  <a:gd name="connsiteY49" fmla="*/ 644503 h 950569"/>
                  <a:gd name="connsiteX50" fmla="*/ 230419 w 526675"/>
                  <a:gd name="connsiteY50" fmla="*/ 641264 h 950569"/>
                  <a:gd name="connsiteX51" fmla="*/ 205340 w 526675"/>
                  <a:gd name="connsiteY51" fmla="*/ 636406 h 950569"/>
                  <a:gd name="connsiteX52" fmla="*/ 194367 w 526675"/>
                  <a:gd name="connsiteY52" fmla="*/ 625072 h 950569"/>
                  <a:gd name="connsiteX53" fmla="*/ 166935 w 526675"/>
                  <a:gd name="connsiteY53" fmla="*/ 629120 h 950569"/>
                  <a:gd name="connsiteX54" fmla="*/ 137160 w 526675"/>
                  <a:gd name="connsiteY54" fmla="*/ 643693 h 950569"/>
                  <a:gd name="connsiteX55" fmla="*/ 117558 w 526675"/>
                  <a:gd name="connsiteY55" fmla="*/ 638835 h 950569"/>
                  <a:gd name="connsiteX56" fmla="*/ 108937 w 526675"/>
                  <a:gd name="connsiteY56" fmla="*/ 630739 h 950569"/>
                  <a:gd name="connsiteX57" fmla="*/ 105023 w 526675"/>
                  <a:gd name="connsiteY57" fmla="*/ 632358 h 950569"/>
                  <a:gd name="connsiteX58" fmla="*/ 100317 w 526675"/>
                  <a:gd name="connsiteY58" fmla="*/ 627500 h 950569"/>
                  <a:gd name="connsiteX59" fmla="*/ 91697 w 526675"/>
                  <a:gd name="connsiteY59" fmla="*/ 605640 h 950569"/>
                  <a:gd name="connsiteX60" fmla="*/ 82296 w 526675"/>
                  <a:gd name="connsiteY60" fmla="*/ 548157 h 950569"/>
                  <a:gd name="connsiteX61" fmla="*/ 76029 w 526675"/>
                  <a:gd name="connsiteY61" fmla="*/ 512528 h 950569"/>
                  <a:gd name="connsiteX62" fmla="*/ 72104 w 526675"/>
                  <a:gd name="connsiteY62" fmla="*/ 480141 h 950569"/>
                  <a:gd name="connsiteX63" fmla="*/ 68189 w 526675"/>
                  <a:gd name="connsiteY63" fmla="*/ 458280 h 950569"/>
                  <a:gd name="connsiteX64" fmla="*/ 62703 w 526675"/>
                  <a:gd name="connsiteY64" fmla="*/ 429940 h 950569"/>
                  <a:gd name="connsiteX65" fmla="*/ 62703 w 526675"/>
                  <a:gd name="connsiteY65" fmla="*/ 429131 h 950569"/>
                  <a:gd name="connsiteX66" fmla="*/ 51730 w 526675"/>
                  <a:gd name="connsiteY66" fmla="*/ 361928 h 950569"/>
                  <a:gd name="connsiteX67" fmla="*/ 45453 w 526675"/>
                  <a:gd name="connsiteY67" fmla="*/ 323873 h 950569"/>
                  <a:gd name="connsiteX68" fmla="*/ 43110 w 526675"/>
                  <a:gd name="connsiteY68" fmla="*/ 303630 h 950569"/>
                  <a:gd name="connsiteX69" fmla="*/ 37624 w 526675"/>
                  <a:gd name="connsiteY69" fmla="*/ 269624 h 950569"/>
                  <a:gd name="connsiteX70" fmla="*/ 34490 w 526675"/>
                  <a:gd name="connsiteY70" fmla="*/ 257479 h 950569"/>
                  <a:gd name="connsiteX71" fmla="*/ 18812 w 526675"/>
                  <a:gd name="connsiteY71" fmla="*/ 158698 h 950569"/>
                  <a:gd name="connsiteX72" fmla="*/ 1572 w 526675"/>
                  <a:gd name="connsiteY72" fmla="*/ 50200 h 950569"/>
                  <a:gd name="connsiteX73" fmla="*/ 0 w 526675"/>
                  <a:gd name="connsiteY73" fmla="*/ 45342 h 950569"/>
                  <a:gd name="connsiteX74" fmla="*/ 9401 w 526675"/>
                  <a:gd name="connsiteY74" fmla="*/ 49391 h 950569"/>
                  <a:gd name="connsiteX75" fmla="*/ 39976 w 526675"/>
                  <a:gd name="connsiteY75" fmla="*/ 59916 h 950569"/>
                  <a:gd name="connsiteX76" fmla="*/ 93269 w 526675"/>
                  <a:gd name="connsiteY76" fmla="*/ 61535 h 950569"/>
                  <a:gd name="connsiteX77" fmla="*/ 197501 w 526675"/>
                  <a:gd name="connsiteY77" fmla="*/ 51010 h 950569"/>
                  <a:gd name="connsiteX78" fmla="*/ 211607 w 526675"/>
                  <a:gd name="connsiteY78" fmla="*/ 47771 h 950569"/>
                  <a:gd name="connsiteX79" fmla="*/ 308010 w 526675"/>
                  <a:gd name="connsiteY79" fmla="*/ 4048 h 950569"/>
                  <a:gd name="connsiteX80" fmla="*/ 337014 w 526675"/>
                  <a:gd name="connsiteY80" fmla="*/ 0 h 950569"/>
                  <a:gd name="connsiteX81" fmla="*/ 337014 w 526675"/>
                  <a:gd name="connsiteY81" fmla="*/ 40484 h 95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526675" h="950569">
                    <a:moveTo>
                      <a:pt x="337014" y="40485"/>
                    </a:moveTo>
                    <a:lnTo>
                      <a:pt x="337014" y="114166"/>
                    </a:lnTo>
                    <a:lnTo>
                      <a:pt x="337014" y="156269"/>
                    </a:lnTo>
                    <a:lnTo>
                      <a:pt x="337014" y="192705"/>
                    </a:lnTo>
                    <a:lnTo>
                      <a:pt x="337014" y="209709"/>
                    </a:lnTo>
                    <a:lnTo>
                      <a:pt x="337014" y="246954"/>
                    </a:lnTo>
                    <a:lnTo>
                      <a:pt x="337014" y="359500"/>
                    </a:lnTo>
                    <a:lnTo>
                      <a:pt x="337014" y="434800"/>
                    </a:lnTo>
                    <a:lnTo>
                      <a:pt x="337014" y="506861"/>
                    </a:lnTo>
                    <a:lnTo>
                      <a:pt x="342500" y="506052"/>
                    </a:lnTo>
                    <a:lnTo>
                      <a:pt x="456924" y="485001"/>
                    </a:lnTo>
                    <a:lnTo>
                      <a:pt x="460058" y="495527"/>
                    </a:lnTo>
                    <a:lnTo>
                      <a:pt x="460839" y="502005"/>
                    </a:lnTo>
                    <a:lnTo>
                      <a:pt x="491404" y="639654"/>
                    </a:lnTo>
                    <a:lnTo>
                      <a:pt x="500024" y="674468"/>
                    </a:lnTo>
                    <a:lnTo>
                      <a:pt x="502377" y="684184"/>
                    </a:lnTo>
                    <a:lnTo>
                      <a:pt x="526675" y="790254"/>
                    </a:lnTo>
                    <a:lnTo>
                      <a:pt x="479651" y="850976"/>
                    </a:lnTo>
                    <a:lnTo>
                      <a:pt x="445160" y="897125"/>
                    </a:lnTo>
                    <a:lnTo>
                      <a:pt x="405194" y="950569"/>
                    </a:lnTo>
                    <a:lnTo>
                      <a:pt x="393440" y="932758"/>
                    </a:lnTo>
                    <a:lnTo>
                      <a:pt x="378543" y="926281"/>
                    </a:lnTo>
                    <a:lnTo>
                      <a:pt x="375409" y="910088"/>
                    </a:lnTo>
                    <a:lnTo>
                      <a:pt x="370713" y="908469"/>
                    </a:lnTo>
                    <a:lnTo>
                      <a:pt x="366789" y="897934"/>
                    </a:lnTo>
                    <a:lnTo>
                      <a:pt x="358169" y="897934"/>
                    </a:lnTo>
                    <a:lnTo>
                      <a:pt x="346415" y="875265"/>
                    </a:lnTo>
                    <a:lnTo>
                      <a:pt x="342490" y="880932"/>
                    </a:lnTo>
                    <a:lnTo>
                      <a:pt x="338576" y="880122"/>
                    </a:lnTo>
                    <a:lnTo>
                      <a:pt x="329175" y="846928"/>
                    </a:lnTo>
                    <a:lnTo>
                      <a:pt x="329175" y="829116"/>
                    </a:lnTo>
                    <a:lnTo>
                      <a:pt x="323688" y="821020"/>
                    </a:lnTo>
                    <a:lnTo>
                      <a:pt x="298609" y="792683"/>
                    </a:lnTo>
                    <a:lnTo>
                      <a:pt x="300171" y="782148"/>
                    </a:lnTo>
                    <a:lnTo>
                      <a:pt x="304876" y="780529"/>
                    </a:lnTo>
                    <a:lnTo>
                      <a:pt x="285283" y="765956"/>
                    </a:lnTo>
                    <a:lnTo>
                      <a:pt x="294684" y="759479"/>
                    </a:lnTo>
                    <a:lnTo>
                      <a:pt x="290770" y="754621"/>
                    </a:lnTo>
                    <a:lnTo>
                      <a:pt x="296256" y="738429"/>
                    </a:lnTo>
                    <a:lnTo>
                      <a:pt x="295475" y="731952"/>
                    </a:lnTo>
                    <a:lnTo>
                      <a:pt x="298609" y="731142"/>
                    </a:lnTo>
                    <a:lnTo>
                      <a:pt x="298609" y="720617"/>
                    </a:lnTo>
                    <a:lnTo>
                      <a:pt x="304876" y="709282"/>
                    </a:lnTo>
                    <a:lnTo>
                      <a:pt x="298609" y="697947"/>
                    </a:lnTo>
                    <a:lnTo>
                      <a:pt x="300171" y="685803"/>
                    </a:lnTo>
                    <a:lnTo>
                      <a:pt x="291551" y="680945"/>
                    </a:lnTo>
                    <a:lnTo>
                      <a:pt x="294684" y="669610"/>
                    </a:lnTo>
                    <a:lnTo>
                      <a:pt x="282150" y="660705"/>
                    </a:lnTo>
                    <a:lnTo>
                      <a:pt x="262557" y="655847"/>
                    </a:lnTo>
                    <a:lnTo>
                      <a:pt x="241392" y="644503"/>
                    </a:lnTo>
                    <a:lnTo>
                      <a:pt x="230419" y="641264"/>
                    </a:lnTo>
                    <a:lnTo>
                      <a:pt x="205340" y="636406"/>
                    </a:lnTo>
                    <a:lnTo>
                      <a:pt x="194367" y="625072"/>
                    </a:lnTo>
                    <a:lnTo>
                      <a:pt x="166935" y="629120"/>
                    </a:lnTo>
                    <a:lnTo>
                      <a:pt x="137160" y="643693"/>
                    </a:lnTo>
                    <a:lnTo>
                      <a:pt x="117558" y="638835"/>
                    </a:lnTo>
                    <a:lnTo>
                      <a:pt x="108937" y="630739"/>
                    </a:lnTo>
                    <a:lnTo>
                      <a:pt x="105023" y="632358"/>
                    </a:lnTo>
                    <a:lnTo>
                      <a:pt x="100317" y="627500"/>
                    </a:lnTo>
                    <a:lnTo>
                      <a:pt x="91697" y="605640"/>
                    </a:lnTo>
                    <a:lnTo>
                      <a:pt x="82296" y="548157"/>
                    </a:lnTo>
                    <a:lnTo>
                      <a:pt x="76029" y="512528"/>
                    </a:lnTo>
                    <a:lnTo>
                      <a:pt x="72104" y="480141"/>
                    </a:lnTo>
                    <a:lnTo>
                      <a:pt x="68189" y="458280"/>
                    </a:lnTo>
                    <a:lnTo>
                      <a:pt x="62703" y="429940"/>
                    </a:lnTo>
                    <a:lnTo>
                      <a:pt x="62703" y="429131"/>
                    </a:lnTo>
                    <a:lnTo>
                      <a:pt x="51730" y="361928"/>
                    </a:lnTo>
                    <a:lnTo>
                      <a:pt x="45453" y="323873"/>
                    </a:lnTo>
                    <a:lnTo>
                      <a:pt x="43110" y="303630"/>
                    </a:lnTo>
                    <a:lnTo>
                      <a:pt x="37624" y="269624"/>
                    </a:lnTo>
                    <a:lnTo>
                      <a:pt x="34490" y="257479"/>
                    </a:lnTo>
                    <a:lnTo>
                      <a:pt x="18812" y="158698"/>
                    </a:lnTo>
                    <a:lnTo>
                      <a:pt x="1572" y="50200"/>
                    </a:lnTo>
                    <a:lnTo>
                      <a:pt x="0" y="45342"/>
                    </a:lnTo>
                    <a:lnTo>
                      <a:pt x="9401" y="49391"/>
                    </a:lnTo>
                    <a:lnTo>
                      <a:pt x="39976" y="59916"/>
                    </a:lnTo>
                    <a:lnTo>
                      <a:pt x="93269" y="61535"/>
                    </a:lnTo>
                    <a:lnTo>
                      <a:pt x="197501" y="51010"/>
                    </a:lnTo>
                    <a:lnTo>
                      <a:pt x="211607" y="47771"/>
                    </a:lnTo>
                    <a:lnTo>
                      <a:pt x="308010" y="4048"/>
                    </a:lnTo>
                    <a:lnTo>
                      <a:pt x="337014" y="0"/>
                    </a:lnTo>
                    <a:lnTo>
                      <a:pt x="337014" y="40484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9" name="Forma Livre: Forma 378">
                <a:extLst>
                  <a:ext uri="{FF2B5EF4-FFF2-40B4-BE49-F238E27FC236}">
                    <a16:creationId xmlns:a16="http://schemas.microsoft.com/office/drawing/2014/main" id="{5D4AC8DF-9759-F13E-68B6-F0586BF017B8}"/>
                  </a:ext>
                </a:extLst>
              </p:cNvPr>
              <p:cNvSpPr/>
              <p:nvPr/>
            </p:nvSpPr>
            <p:spPr>
              <a:xfrm>
                <a:off x="3558111" y="1988256"/>
                <a:ext cx="478859" cy="524673"/>
              </a:xfrm>
              <a:custGeom>
                <a:avLst/>
                <a:gdLst>
                  <a:gd name="connsiteX0" fmla="*/ 70533 w 478859"/>
                  <a:gd name="connsiteY0" fmla="*/ 0 h 524673"/>
                  <a:gd name="connsiteX1" fmla="*/ 101098 w 478859"/>
                  <a:gd name="connsiteY1" fmla="*/ 10525 h 524673"/>
                  <a:gd name="connsiteX2" fmla="*/ 118339 w 478859"/>
                  <a:gd name="connsiteY2" fmla="*/ 4858 h 524673"/>
                  <a:gd name="connsiteX3" fmla="*/ 130883 w 478859"/>
                  <a:gd name="connsiteY3" fmla="*/ 7287 h 524673"/>
                  <a:gd name="connsiteX4" fmla="*/ 153610 w 478859"/>
                  <a:gd name="connsiteY4" fmla="*/ 9716 h 524673"/>
                  <a:gd name="connsiteX5" fmla="*/ 177117 w 478859"/>
                  <a:gd name="connsiteY5" fmla="*/ 3239 h 524673"/>
                  <a:gd name="connsiteX6" fmla="*/ 217094 w 478859"/>
                  <a:gd name="connsiteY6" fmla="*/ 1619 h 524673"/>
                  <a:gd name="connsiteX7" fmla="*/ 251574 w 478859"/>
                  <a:gd name="connsiteY7" fmla="*/ 12955 h 524673"/>
                  <a:gd name="connsiteX8" fmla="*/ 275873 w 478859"/>
                  <a:gd name="connsiteY8" fmla="*/ 23481 h 524673"/>
                  <a:gd name="connsiteX9" fmla="*/ 334651 w 478859"/>
                  <a:gd name="connsiteY9" fmla="*/ 64774 h 524673"/>
                  <a:gd name="connsiteX10" fmla="*/ 347977 w 478859"/>
                  <a:gd name="connsiteY10" fmla="*/ 81778 h 524673"/>
                  <a:gd name="connsiteX11" fmla="*/ 352682 w 478859"/>
                  <a:gd name="connsiteY11" fmla="*/ 96352 h 524673"/>
                  <a:gd name="connsiteX12" fmla="*/ 367570 w 478859"/>
                  <a:gd name="connsiteY12" fmla="*/ 138455 h 524673"/>
                  <a:gd name="connsiteX13" fmla="*/ 394221 w 478859"/>
                  <a:gd name="connsiteY13" fmla="*/ 135217 h 524673"/>
                  <a:gd name="connsiteX14" fmla="*/ 406756 w 478859"/>
                  <a:gd name="connsiteY14" fmla="*/ 141694 h 524673"/>
                  <a:gd name="connsiteX15" fmla="*/ 414595 w 478859"/>
                  <a:gd name="connsiteY15" fmla="*/ 148172 h 524673"/>
                  <a:gd name="connsiteX16" fmla="*/ 437321 w 478859"/>
                  <a:gd name="connsiteY16" fmla="*/ 140075 h 524673"/>
                  <a:gd name="connsiteX17" fmla="*/ 443589 w 478859"/>
                  <a:gd name="connsiteY17" fmla="*/ 144932 h 524673"/>
                  <a:gd name="connsiteX18" fmla="*/ 449866 w 478859"/>
                  <a:gd name="connsiteY18" fmla="*/ 170033 h 524673"/>
                  <a:gd name="connsiteX19" fmla="*/ 462401 w 478859"/>
                  <a:gd name="connsiteY19" fmla="*/ 202421 h 524673"/>
                  <a:gd name="connsiteX20" fmla="*/ 469459 w 478859"/>
                  <a:gd name="connsiteY20" fmla="*/ 213756 h 524673"/>
                  <a:gd name="connsiteX21" fmla="*/ 478860 w 478859"/>
                  <a:gd name="connsiteY21" fmla="*/ 217804 h 524673"/>
                  <a:gd name="connsiteX22" fmla="*/ 477298 w 478859"/>
                  <a:gd name="connsiteY22" fmla="*/ 253430 h 524673"/>
                  <a:gd name="connsiteX23" fmla="*/ 471811 w 478859"/>
                  <a:gd name="connsiteY23" fmla="*/ 268814 h 524673"/>
                  <a:gd name="connsiteX24" fmla="*/ 460839 w 478859"/>
                  <a:gd name="connsiteY24" fmla="*/ 281770 h 524673"/>
                  <a:gd name="connsiteX25" fmla="*/ 458486 w 478859"/>
                  <a:gd name="connsiteY25" fmla="*/ 305250 h 524673"/>
                  <a:gd name="connsiteX26" fmla="*/ 463972 w 478859"/>
                  <a:gd name="connsiteY26" fmla="*/ 307678 h 524673"/>
                  <a:gd name="connsiteX27" fmla="*/ 465534 w 478859"/>
                  <a:gd name="connsiteY27" fmla="*/ 322254 h 524673"/>
                  <a:gd name="connsiteX28" fmla="*/ 467887 w 478859"/>
                  <a:gd name="connsiteY28" fmla="*/ 335209 h 524673"/>
                  <a:gd name="connsiteX29" fmla="*/ 456914 w 478859"/>
                  <a:gd name="connsiteY29" fmla="*/ 346543 h 524673"/>
                  <a:gd name="connsiteX30" fmla="*/ 450647 w 478859"/>
                  <a:gd name="connsiteY30" fmla="*/ 347354 h 524673"/>
                  <a:gd name="connsiteX31" fmla="*/ 435759 w 478859"/>
                  <a:gd name="connsiteY31" fmla="*/ 374073 h 524673"/>
                  <a:gd name="connsiteX32" fmla="*/ 426349 w 478859"/>
                  <a:gd name="connsiteY32" fmla="*/ 373263 h 524673"/>
                  <a:gd name="connsiteX33" fmla="*/ 403622 w 478859"/>
                  <a:gd name="connsiteY33" fmla="*/ 392696 h 524673"/>
                  <a:gd name="connsiteX34" fmla="*/ 398917 w 478859"/>
                  <a:gd name="connsiteY34" fmla="*/ 407269 h 524673"/>
                  <a:gd name="connsiteX35" fmla="*/ 403622 w 478859"/>
                  <a:gd name="connsiteY35" fmla="*/ 416986 h 524673"/>
                  <a:gd name="connsiteX36" fmla="*/ 393430 w 478859"/>
                  <a:gd name="connsiteY36" fmla="*/ 429941 h 524673"/>
                  <a:gd name="connsiteX37" fmla="*/ 384029 w 478859"/>
                  <a:gd name="connsiteY37" fmla="*/ 434798 h 524673"/>
                  <a:gd name="connsiteX38" fmla="*/ 384029 w 478859"/>
                  <a:gd name="connsiteY38" fmla="*/ 435608 h 524673"/>
                  <a:gd name="connsiteX39" fmla="*/ 387944 w 478859"/>
                  <a:gd name="connsiteY39" fmla="*/ 449373 h 524673"/>
                  <a:gd name="connsiteX40" fmla="*/ 394221 w 478859"/>
                  <a:gd name="connsiteY40" fmla="*/ 455851 h 524673"/>
                  <a:gd name="connsiteX41" fmla="*/ 389515 w 478859"/>
                  <a:gd name="connsiteY41" fmla="*/ 467187 h 524673"/>
                  <a:gd name="connsiteX42" fmla="*/ 399707 w 478859"/>
                  <a:gd name="connsiteY42" fmla="*/ 484189 h 524673"/>
                  <a:gd name="connsiteX43" fmla="*/ 395783 w 478859"/>
                  <a:gd name="connsiteY43" fmla="*/ 488238 h 524673"/>
                  <a:gd name="connsiteX44" fmla="*/ 397354 w 478859"/>
                  <a:gd name="connsiteY44" fmla="*/ 497144 h 524673"/>
                  <a:gd name="connsiteX45" fmla="*/ 391868 w 478859"/>
                  <a:gd name="connsiteY45" fmla="*/ 504431 h 524673"/>
                  <a:gd name="connsiteX46" fmla="*/ 393430 w 478859"/>
                  <a:gd name="connsiteY46" fmla="*/ 510909 h 524673"/>
                  <a:gd name="connsiteX47" fmla="*/ 384810 w 478859"/>
                  <a:gd name="connsiteY47" fmla="*/ 519816 h 524673"/>
                  <a:gd name="connsiteX48" fmla="*/ 363655 w 478859"/>
                  <a:gd name="connsiteY48" fmla="*/ 520626 h 524673"/>
                  <a:gd name="connsiteX49" fmla="*/ 355816 w 478859"/>
                  <a:gd name="connsiteY49" fmla="*/ 513338 h 524673"/>
                  <a:gd name="connsiteX50" fmla="*/ 347977 w 478859"/>
                  <a:gd name="connsiteY50" fmla="*/ 517386 h 524673"/>
                  <a:gd name="connsiteX51" fmla="*/ 344062 w 478859"/>
                  <a:gd name="connsiteY51" fmla="*/ 512529 h 524673"/>
                  <a:gd name="connsiteX52" fmla="*/ 337004 w 478859"/>
                  <a:gd name="connsiteY52" fmla="*/ 516576 h 524673"/>
                  <a:gd name="connsiteX53" fmla="*/ 331518 w 478859"/>
                  <a:gd name="connsiteY53" fmla="*/ 502812 h 524673"/>
                  <a:gd name="connsiteX54" fmla="*/ 323679 w 478859"/>
                  <a:gd name="connsiteY54" fmla="*/ 495526 h 524673"/>
                  <a:gd name="connsiteX55" fmla="*/ 314277 w 478859"/>
                  <a:gd name="connsiteY55" fmla="*/ 502003 h 524673"/>
                  <a:gd name="connsiteX56" fmla="*/ 313496 w 478859"/>
                  <a:gd name="connsiteY56" fmla="*/ 492285 h 524673"/>
                  <a:gd name="connsiteX57" fmla="*/ 302524 w 478859"/>
                  <a:gd name="connsiteY57" fmla="*/ 482571 h 524673"/>
                  <a:gd name="connsiteX58" fmla="*/ 290760 w 478859"/>
                  <a:gd name="connsiteY58" fmla="*/ 486618 h 524673"/>
                  <a:gd name="connsiteX59" fmla="*/ 271958 w 478859"/>
                  <a:gd name="connsiteY59" fmla="*/ 495526 h 524673"/>
                  <a:gd name="connsiteX60" fmla="*/ 265681 w 478859"/>
                  <a:gd name="connsiteY60" fmla="*/ 490666 h 524673"/>
                  <a:gd name="connsiteX61" fmla="*/ 257061 w 478859"/>
                  <a:gd name="connsiteY61" fmla="*/ 494715 h 524673"/>
                  <a:gd name="connsiteX62" fmla="*/ 235906 w 478859"/>
                  <a:gd name="connsiteY62" fmla="*/ 476902 h 524673"/>
                  <a:gd name="connsiteX63" fmla="*/ 220228 w 478859"/>
                  <a:gd name="connsiteY63" fmla="*/ 474474 h 524673"/>
                  <a:gd name="connsiteX64" fmla="*/ 201416 w 478859"/>
                  <a:gd name="connsiteY64" fmla="*/ 477711 h 524673"/>
                  <a:gd name="connsiteX65" fmla="*/ 185747 w 478859"/>
                  <a:gd name="connsiteY65" fmla="*/ 469616 h 524673"/>
                  <a:gd name="connsiteX66" fmla="*/ 172422 w 478859"/>
                  <a:gd name="connsiteY66" fmla="*/ 480951 h 524673"/>
                  <a:gd name="connsiteX67" fmla="*/ 153610 w 478859"/>
                  <a:gd name="connsiteY67" fmla="*/ 482571 h 524673"/>
                  <a:gd name="connsiteX68" fmla="*/ 144209 w 478859"/>
                  <a:gd name="connsiteY68" fmla="*/ 488238 h 524673"/>
                  <a:gd name="connsiteX69" fmla="*/ 125397 w 478859"/>
                  <a:gd name="connsiteY69" fmla="*/ 497954 h 524673"/>
                  <a:gd name="connsiteX70" fmla="*/ 119910 w 478859"/>
                  <a:gd name="connsiteY70" fmla="*/ 502812 h 524673"/>
                  <a:gd name="connsiteX71" fmla="*/ 5486 w 478859"/>
                  <a:gd name="connsiteY71" fmla="*/ 523864 h 524673"/>
                  <a:gd name="connsiteX72" fmla="*/ 0 w 478859"/>
                  <a:gd name="connsiteY72" fmla="*/ 524673 h 524673"/>
                  <a:gd name="connsiteX73" fmla="*/ 0 w 478859"/>
                  <a:gd name="connsiteY73" fmla="*/ 452611 h 524673"/>
                  <a:gd name="connsiteX74" fmla="*/ 0 w 478859"/>
                  <a:gd name="connsiteY74" fmla="*/ 377311 h 524673"/>
                  <a:gd name="connsiteX75" fmla="*/ 0 w 478859"/>
                  <a:gd name="connsiteY75" fmla="*/ 264765 h 524673"/>
                  <a:gd name="connsiteX76" fmla="*/ 0 w 478859"/>
                  <a:gd name="connsiteY76" fmla="*/ 227520 h 524673"/>
                  <a:gd name="connsiteX77" fmla="*/ 0 w 478859"/>
                  <a:gd name="connsiteY77" fmla="*/ 210517 h 524673"/>
                  <a:gd name="connsiteX78" fmla="*/ 0 w 478859"/>
                  <a:gd name="connsiteY78" fmla="*/ 174081 h 524673"/>
                  <a:gd name="connsiteX79" fmla="*/ 0 w 478859"/>
                  <a:gd name="connsiteY79" fmla="*/ 131977 h 524673"/>
                  <a:gd name="connsiteX80" fmla="*/ 0 w 478859"/>
                  <a:gd name="connsiteY80" fmla="*/ 58297 h 524673"/>
                  <a:gd name="connsiteX81" fmla="*/ 0 w 478859"/>
                  <a:gd name="connsiteY81" fmla="*/ 17813 h 524673"/>
                  <a:gd name="connsiteX82" fmla="*/ 18802 w 478859"/>
                  <a:gd name="connsiteY82" fmla="*/ 20242 h 524673"/>
                  <a:gd name="connsiteX83" fmla="*/ 54855 w 478859"/>
                  <a:gd name="connsiteY83" fmla="*/ 3239 h 524673"/>
                  <a:gd name="connsiteX84" fmla="*/ 70533 w 478859"/>
                  <a:gd name="connsiteY84" fmla="*/ 0 h 524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478859" h="524673">
                    <a:moveTo>
                      <a:pt x="70533" y="0"/>
                    </a:moveTo>
                    <a:lnTo>
                      <a:pt x="101098" y="10525"/>
                    </a:lnTo>
                    <a:lnTo>
                      <a:pt x="118339" y="4858"/>
                    </a:lnTo>
                    <a:lnTo>
                      <a:pt x="130883" y="7287"/>
                    </a:lnTo>
                    <a:lnTo>
                      <a:pt x="153610" y="9716"/>
                    </a:lnTo>
                    <a:lnTo>
                      <a:pt x="177117" y="3239"/>
                    </a:lnTo>
                    <a:lnTo>
                      <a:pt x="217094" y="1619"/>
                    </a:lnTo>
                    <a:lnTo>
                      <a:pt x="251574" y="12955"/>
                    </a:lnTo>
                    <a:lnTo>
                      <a:pt x="275873" y="23481"/>
                    </a:lnTo>
                    <a:lnTo>
                      <a:pt x="334651" y="64774"/>
                    </a:lnTo>
                    <a:lnTo>
                      <a:pt x="347977" y="81778"/>
                    </a:lnTo>
                    <a:lnTo>
                      <a:pt x="352682" y="96352"/>
                    </a:lnTo>
                    <a:lnTo>
                      <a:pt x="367570" y="138455"/>
                    </a:lnTo>
                    <a:lnTo>
                      <a:pt x="394221" y="135217"/>
                    </a:lnTo>
                    <a:lnTo>
                      <a:pt x="406756" y="141694"/>
                    </a:lnTo>
                    <a:lnTo>
                      <a:pt x="414595" y="148172"/>
                    </a:lnTo>
                    <a:lnTo>
                      <a:pt x="437321" y="140075"/>
                    </a:lnTo>
                    <a:lnTo>
                      <a:pt x="443589" y="144932"/>
                    </a:lnTo>
                    <a:lnTo>
                      <a:pt x="449866" y="170033"/>
                    </a:lnTo>
                    <a:lnTo>
                      <a:pt x="462401" y="202421"/>
                    </a:lnTo>
                    <a:lnTo>
                      <a:pt x="469459" y="213756"/>
                    </a:lnTo>
                    <a:lnTo>
                      <a:pt x="478860" y="217804"/>
                    </a:lnTo>
                    <a:lnTo>
                      <a:pt x="477298" y="253430"/>
                    </a:lnTo>
                    <a:lnTo>
                      <a:pt x="471811" y="268814"/>
                    </a:lnTo>
                    <a:lnTo>
                      <a:pt x="460839" y="281770"/>
                    </a:lnTo>
                    <a:lnTo>
                      <a:pt x="458486" y="305250"/>
                    </a:lnTo>
                    <a:lnTo>
                      <a:pt x="463972" y="307678"/>
                    </a:lnTo>
                    <a:lnTo>
                      <a:pt x="465534" y="322254"/>
                    </a:lnTo>
                    <a:lnTo>
                      <a:pt x="467887" y="335209"/>
                    </a:lnTo>
                    <a:lnTo>
                      <a:pt x="456914" y="346543"/>
                    </a:lnTo>
                    <a:lnTo>
                      <a:pt x="450647" y="347354"/>
                    </a:lnTo>
                    <a:lnTo>
                      <a:pt x="435759" y="374073"/>
                    </a:lnTo>
                    <a:lnTo>
                      <a:pt x="426349" y="373263"/>
                    </a:lnTo>
                    <a:lnTo>
                      <a:pt x="403622" y="392696"/>
                    </a:lnTo>
                    <a:lnTo>
                      <a:pt x="398917" y="407269"/>
                    </a:lnTo>
                    <a:lnTo>
                      <a:pt x="403622" y="416986"/>
                    </a:lnTo>
                    <a:lnTo>
                      <a:pt x="393430" y="429941"/>
                    </a:lnTo>
                    <a:lnTo>
                      <a:pt x="384029" y="434798"/>
                    </a:lnTo>
                    <a:lnTo>
                      <a:pt x="384029" y="435608"/>
                    </a:lnTo>
                    <a:lnTo>
                      <a:pt x="387944" y="449373"/>
                    </a:lnTo>
                    <a:lnTo>
                      <a:pt x="394221" y="455851"/>
                    </a:lnTo>
                    <a:lnTo>
                      <a:pt x="389515" y="467187"/>
                    </a:lnTo>
                    <a:lnTo>
                      <a:pt x="399707" y="484189"/>
                    </a:lnTo>
                    <a:lnTo>
                      <a:pt x="395783" y="488238"/>
                    </a:lnTo>
                    <a:lnTo>
                      <a:pt x="397354" y="497144"/>
                    </a:lnTo>
                    <a:lnTo>
                      <a:pt x="391868" y="504431"/>
                    </a:lnTo>
                    <a:lnTo>
                      <a:pt x="393430" y="510909"/>
                    </a:lnTo>
                    <a:lnTo>
                      <a:pt x="384810" y="519816"/>
                    </a:lnTo>
                    <a:lnTo>
                      <a:pt x="363655" y="520626"/>
                    </a:lnTo>
                    <a:lnTo>
                      <a:pt x="355816" y="513338"/>
                    </a:lnTo>
                    <a:lnTo>
                      <a:pt x="347977" y="517386"/>
                    </a:lnTo>
                    <a:lnTo>
                      <a:pt x="344062" y="512529"/>
                    </a:lnTo>
                    <a:lnTo>
                      <a:pt x="337004" y="516576"/>
                    </a:lnTo>
                    <a:lnTo>
                      <a:pt x="331518" y="502812"/>
                    </a:lnTo>
                    <a:lnTo>
                      <a:pt x="323679" y="495526"/>
                    </a:lnTo>
                    <a:lnTo>
                      <a:pt x="314277" y="502003"/>
                    </a:lnTo>
                    <a:lnTo>
                      <a:pt x="313496" y="492285"/>
                    </a:lnTo>
                    <a:lnTo>
                      <a:pt x="302524" y="482571"/>
                    </a:lnTo>
                    <a:lnTo>
                      <a:pt x="290760" y="486618"/>
                    </a:lnTo>
                    <a:lnTo>
                      <a:pt x="271958" y="495526"/>
                    </a:lnTo>
                    <a:lnTo>
                      <a:pt x="265681" y="490666"/>
                    </a:lnTo>
                    <a:lnTo>
                      <a:pt x="257061" y="494715"/>
                    </a:lnTo>
                    <a:lnTo>
                      <a:pt x="235906" y="476902"/>
                    </a:lnTo>
                    <a:lnTo>
                      <a:pt x="220228" y="474474"/>
                    </a:lnTo>
                    <a:lnTo>
                      <a:pt x="201416" y="477711"/>
                    </a:lnTo>
                    <a:lnTo>
                      <a:pt x="185747" y="469616"/>
                    </a:lnTo>
                    <a:lnTo>
                      <a:pt x="172422" y="480951"/>
                    </a:lnTo>
                    <a:lnTo>
                      <a:pt x="153610" y="482571"/>
                    </a:lnTo>
                    <a:lnTo>
                      <a:pt x="144209" y="488238"/>
                    </a:lnTo>
                    <a:lnTo>
                      <a:pt x="125397" y="497954"/>
                    </a:lnTo>
                    <a:lnTo>
                      <a:pt x="119910" y="502812"/>
                    </a:lnTo>
                    <a:lnTo>
                      <a:pt x="5486" y="523864"/>
                    </a:lnTo>
                    <a:lnTo>
                      <a:pt x="0" y="524673"/>
                    </a:lnTo>
                    <a:lnTo>
                      <a:pt x="0" y="452611"/>
                    </a:lnTo>
                    <a:lnTo>
                      <a:pt x="0" y="377311"/>
                    </a:lnTo>
                    <a:lnTo>
                      <a:pt x="0" y="264765"/>
                    </a:lnTo>
                    <a:lnTo>
                      <a:pt x="0" y="227520"/>
                    </a:lnTo>
                    <a:lnTo>
                      <a:pt x="0" y="210517"/>
                    </a:lnTo>
                    <a:lnTo>
                      <a:pt x="0" y="174081"/>
                    </a:lnTo>
                    <a:lnTo>
                      <a:pt x="0" y="131977"/>
                    </a:lnTo>
                    <a:lnTo>
                      <a:pt x="0" y="58297"/>
                    </a:lnTo>
                    <a:lnTo>
                      <a:pt x="0" y="17813"/>
                    </a:lnTo>
                    <a:lnTo>
                      <a:pt x="18802" y="20242"/>
                    </a:lnTo>
                    <a:lnTo>
                      <a:pt x="54855" y="3239"/>
                    </a:lnTo>
                    <a:lnTo>
                      <a:pt x="70533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0" name="Forma Livre: Forma 379">
                <a:extLst>
                  <a:ext uri="{FF2B5EF4-FFF2-40B4-BE49-F238E27FC236}">
                    <a16:creationId xmlns:a16="http://schemas.microsoft.com/office/drawing/2014/main" id="{0EBFD598-9B92-2BB7-0F18-EABE9637BE55}"/>
                  </a:ext>
                </a:extLst>
              </p:cNvPr>
              <p:cNvSpPr/>
              <p:nvPr/>
            </p:nvSpPr>
            <p:spPr>
              <a:xfrm>
                <a:off x="3678022" y="2457872"/>
                <a:ext cx="338575" cy="338449"/>
              </a:xfrm>
              <a:custGeom>
                <a:avLst/>
                <a:gdLst>
                  <a:gd name="connsiteX0" fmla="*/ 65837 w 338575"/>
                  <a:gd name="connsiteY0" fmla="*/ 0 h 338449"/>
                  <a:gd name="connsiteX1" fmla="*/ 81505 w 338575"/>
                  <a:gd name="connsiteY1" fmla="*/ 8096 h 338449"/>
                  <a:gd name="connsiteX2" fmla="*/ 100317 w 338575"/>
                  <a:gd name="connsiteY2" fmla="*/ 4858 h 338449"/>
                  <a:gd name="connsiteX3" fmla="*/ 115996 w 338575"/>
                  <a:gd name="connsiteY3" fmla="*/ 7287 h 338449"/>
                  <a:gd name="connsiteX4" fmla="*/ 137150 w 338575"/>
                  <a:gd name="connsiteY4" fmla="*/ 25100 h 338449"/>
                  <a:gd name="connsiteX5" fmla="*/ 145770 w 338575"/>
                  <a:gd name="connsiteY5" fmla="*/ 21050 h 338449"/>
                  <a:gd name="connsiteX6" fmla="*/ 152047 w 338575"/>
                  <a:gd name="connsiteY6" fmla="*/ 25910 h 338449"/>
                  <a:gd name="connsiteX7" fmla="*/ 170850 w 338575"/>
                  <a:gd name="connsiteY7" fmla="*/ 17002 h 338449"/>
                  <a:gd name="connsiteX8" fmla="*/ 182613 w 338575"/>
                  <a:gd name="connsiteY8" fmla="*/ 12955 h 338449"/>
                  <a:gd name="connsiteX9" fmla="*/ 193586 w 338575"/>
                  <a:gd name="connsiteY9" fmla="*/ 22670 h 338449"/>
                  <a:gd name="connsiteX10" fmla="*/ 194367 w 338575"/>
                  <a:gd name="connsiteY10" fmla="*/ 32387 h 338449"/>
                  <a:gd name="connsiteX11" fmla="*/ 203768 w 338575"/>
                  <a:gd name="connsiteY11" fmla="*/ 25910 h 338449"/>
                  <a:gd name="connsiteX12" fmla="*/ 211607 w 338575"/>
                  <a:gd name="connsiteY12" fmla="*/ 33197 h 338449"/>
                  <a:gd name="connsiteX13" fmla="*/ 217094 w 338575"/>
                  <a:gd name="connsiteY13" fmla="*/ 46961 h 338449"/>
                  <a:gd name="connsiteX14" fmla="*/ 224142 w 338575"/>
                  <a:gd name="connsiteY14" fmla="*/ 42913 h 338449"/>
                  <a:gd name="connsiteX15" fmla="*/ 228067 w 338575"/>
                  <a:gd name="connsiteY15" fmla="*/ 47770 h 338449"/>
                  <a:gd name="connsiteX16" fmla="*/ 235906 w 338575"/>
                  <a:gd name="connsiteY16" fmla="*/ 43723 h 338449"/>
                  <a:gd name="connsiteX17" fmla="*/ 243745 w 338575"/>
                  <a:gd name="connsiteY17" fmla="*/ 51010 h 338449"/>
                  <a:gd name="connsiteX18" fmla="*/ 264900 w 338575"/>
                  <a:gd name="connsiteY18" fmla="*/ 50201 h 338449"/>
                  <a:gd name="connsiteX19" fmla="*/ 273520 w 338575"/>
                  <a:gd name="connsiteY19" fmla="*/ 41293 h 338449"/>
                  <a:gd name="connsiteX20" fmla="*/ 268824 w 338575"/>
                  <a:gd name="connsiteY20" fmla="*/ 55868 h 338449"/>
                  <a:gd name="connsiteX21" fmla="*/ 270386 w 338575"/>
                  <a:gd name="connsiteY21" fmla="*/ 66393 h 338449"/>
                  <a:gd name="connsiteX22" fmla="*/ 262547 w 338575"/>
                  <a:gd name="connsiteY22" fmla="*/ 77729 h 338449"/>
                  <a:gd name="connsiteX23" fmla="*/ 271958 w 338575"/>
                  <a:gd name="connsiteY23" fmla="*/ 89066 h 338449"/>
                  <a:gd name="connsiteX24" fmla="*/ 275872 w 338575"/>
                  <a:gd name="connsiteY24" fmla="*/ 119023 h 338449"/>
                  <a:gd name="connsiteX25" fmla="*/ 287626 w 338575"/>
                  <a:gd name="connsiteY25" fmla="*/ 125500 h 338449"/>
                  <a:gd name="connsiteX26" fmla="*/ 298599 w 338575"/>
                  <a:gd name="connsiteY26" fmla="*/ 136025 h 338449"/>
                  <a:gd name="connsiteX27" fmla="*/ 300952 w 338575"/>
                  <a:gd name="connsiteY27" fmla="*/ 143311 h 338449"/>
                  <a:gd name="connsiteX28" fmla="*/ 297037 w 338575"/>
                  <a:gd name="connsiteY28" fmla="*/ 149788 h 338449"/>
                  <a:gd name="connsiteX29" fmla="*/ 317411 w 338575"/>
                  <a:gd name="connsiteY29" fmla="*/ 161123 h 338449"/>
                  <a:gd name="connsiteX30" fmla="*/ 326812 w 338575"/>
                  <a:gd name="connsiteY30" fmla="*/ 171648 h 338449"/>
                  <a:gd name="connsiteX31" fmla="*/ 322897 w 338575"/>
                  <a:gd name="connsiteY31" fmla="*/ 191089 h 338449"/>
                  <a:gd name="connsiteX32" fmla="*/ 336223 w 338575"/>
                  <a:gd name="connsiteY32" fmla="*/ 206472 h 338449"/>
                  <a:gd name="connsiteX33" fmla="*/ 321335 w 338575"/>
                  <a:gd name="connsiteY33" fmla="*/ 214568 h 338449"/>
                  <a:gd name="connsiteX34" fmla="*/ 319764 w 338575"/>
                  <a:gd name="connsiteY34" fmla="*/ 229141 h 338449"/>
                  <a:gd name="connsiteX35" fmla="*/ 338576 w 338575"/>
                  <a:gd name="connsiteY35" fmla="*/ 254239 h 338449"/>
                  <a:gd name="connsiteX36" fmla="*/ 338576 w 338575"/>
                  <a:gd name="connsiteY36" fmla="*/ 257478 h 338449"/>
                  <a:gd name="connsiteX37" fmla="*/ 332299 w 338575"/>
                  <a:gd name="connsiteY37" fmla="*/ 258288 h 338449"/>
                  <a:gd name="connsiteX38" fmla="*/ 334651 w 338575"/>
                  <a:gd name="connsiteY38" fmla="*/ 262336 h 338449"/>
                  <a:gd name="connsiteX39" fmla="*/ 330737 w 338575"/>
                  <a:gd name="connsiteY39" fmla="*/ 260716 h 338449"/>
                  <a:gd name="connsiteX40" fmla="*/ 321335 w 338575"/>
                  <a:gd name="connsiteY40" fmla="*/ 280147 h 338449"/>
                  <a:gd name="connsiteX41" fmla="*/ 250793 w 338575"/>
                  <a:gd name="connsiteY41" fmla="*/ 297150 h 338449"/>
                  <a:gd name="connsiteX42" fmla="*/ 158315 w 338575"/>
                  <a:gd name="connsiteY42" fmla="*/ 317390 h 338449"/>
                  <a:gd name="connsiteX43" fmla="*/ 69752 w 338575"/>
                  <a:gd name="connsiteY43" fmla="*/ 338450 h 338449"/>
                  <a:gd name="connsiteX44" fmla="*/ 45453 w 338575"/>
                  <a:gd name="connsiteY44" fmla="*/ 232380 h 338449"/>
                  <a:gd name="connsiteX45" fmla="*/ 43101 w 338575"/>
                  <a:gd name="connsiteY45" fmla="*/ 222664 h 338449"/>
                  <a:gd name="connsiteX46" fmla="*/ 34480 w 338575"/>
                  <a:gd name="connsiteY46" fmla="*/ 187850 h 338449"/>
                  <a:gd name="connsiteX47" fmla="*/ 3915 w 338575"/>
                  <a:gd name="connsiteY47" fmla="*/ 50201 h 338449"/>
                  <a:gd name="connsiteX48" fmla="*/ 3134 w 338575"/>
                  <a:gd name="connsiteY48" fmla="*/ 43723 h 338449"/>
                  <a:gd name="connsiteX49" fmla="*/ 0 w 338575"/>
                  <a:gd name="connsiteY49" fmla="*/ 33197 h 338449"/>
                  <a:gd name="connsiteX50" fmla="*/ 5486 w 338575"/>
                  <a:gd name="connsiteY50" fmla="*/ 28338 h 338449"/>
                  <a:gd name="connsiteX51" fmla="*/ 24298 w 338575"/>
                  <a:gd name="connsiteY51" fmla="*/ 18622 h 338449"/>
                  <a:gd name="connsiteX52" fmla="*/ 33699 w 338575"/>
                  <a:gd name="connsiteY52" fmla="*/ 12955 h 338449"/>
                  <a:gd name="connsiteX53" fmla="*/ 52511 w 338575"/>
                  <a:gd name="connsiteY53" fmla="*/ 11336 h 338449"/>
                  <a:gd name="connsiteX54" fmla="*/ 65837 w 338575"/>
                  <a:gd name="connsiteY54" fmla="*/ 0 h 338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338575" h="338449">
                    <a:moveTo>
                      <a:pt x="65837" y="0"/>
                    </a:moveTo>
                    <a:lnTo>
                      <a:pt x="81505" y="8096"/>
                    </a:lnTo>
                    <a:lnTo>
                      <a:pt x="100317" y="4858"/>
                    </a:lnTo>
                    <a:lnTo>
                      <a:pt x="115996" y="7287"/>
                    </a:lnTo>
                    <a:lnTo>
                      <a:pt x="137150" y="25100"/>
                    </a:lnTo>
                    <a:lnTo>
                      <a:pt x="145770" y="21050"/>
                    </a:lnTo>
                    <a:lnTo>
                      <a:pt x="152047" y="25910"/>
                    </a:lnTo>
                    <a:lnTo>
                      <a:pt x="170850" y="17002"/>
                    </a:lnTo>
                    <a:lnTo>
                      <a:pt x="182613" y="12955"/>
                    </a:lnTo>
                    <a:lnTo>
                      <a:pt x="193586" y="22670"/>
                    </a:lnTo>
                    <a:lnTo>
                      <a:pt x="194367" y="32387"/>
                    </a:lnTo>
                    <a:lnTo>
                      <a:pt x="203768" y="25910"/>
                    </a:lnTo>
                    <a:lnTo>
                      <a:pt x="211607" y="33197"/>
                    </a:lnTo>
                    <a:lnTo>
                      <a:pt x="217094" y="46961"/>
                    </a:lnTo>
                    <a:lnTo>
                      <a:pt x="224142" y="42913"/>
                    </a:lnTo>
                    <a:lnTo>
                      <a:pt x="228067" y="47770"/>
                    </a:lnTo>
                    <a:lnTo>
                      <a:pt x="235906" y="43723"/>
                    </a:lnTo>
                    <a:lnTo>
                      <a:pt x="243745" y="51010"/>
                    </a:lnTo>
                    <a:lnTo>
                      <a:pt x="264900" y="50201"/>
                    </a:lnTo>
                    <a:lnTo>
                      <a:pt x="273520" y="41293"/>
                    </a:lnTo>
                    <a:lnTo>
                      <a:pt x="268824" y="55868"/>
                    </a:lnTo>
                    <a:lnTo>
                      <a:pt x="270386" y="66393"/>
                    </a:lnTo>
                    <a:lnTo>
                      <a:pt x="262547" y="77729"/>
                    </a:lnTo>
                    <a:lnTo>
                      <a:pt x="271958" y="89066"/>
                    </a:lnTo>
                    <a:lnTo>
                      <a:pt x="275872" y="119023"/>
                    </a:lnTo>
                    <a:lnTo>
                      <a:pt x="287626" y="125500"/>
                    </a:lnTo>
                    <a:lnTo>
                      <a:pt x="298599" y="136025"/>
                    </a:lnTo>
                    <a:lnTo>
                      <a:pt x="300952" y="143311"/>
                    </a:lnTo>
                    <a:lnTo>
                      <a:pt x="297037" y="149788"/>
                    </a:lnTo>
                    <a:lnTo>
                      <a:pt x="317411" y="161123"/>
                    </a:lnTo>
                    <a:lnTo>
                      <a:pt x="326812" y="171648"/>
                    </a:lnTo>
                    <a:lnTo>
                      <a:pt x="322897" y="191089"/>
                    </a:lnTo>
                    <a:lnTo>
                      <a:pt x="336223" y="206472"/>
                    </a:lnTo>
                    <a:lnTo>
                      <a:pt x="321335" y="214568"/>
                    </a:lnTo>
                    <a:lnTo>
                      <a:pt x="319764" y="229141"/>
                    </a:lnTo>
                    <a:lnTo>
                      <a:pt x="338576" y="254239"/>
                    </a:lnTo>
                    <a:lnTo>
                      <a:pt x="338576" y="257478"/>
                    </a:lnTo>
                    <a:lnTo>
                      <a:pt x="332299" y="258288"/>
                    </a:lnTo>
                    <a:lnTo>
                      <a:pt x="334651" y="262336"/>
                    </a:lnTo>
                    <a:lnTo>
                      <a:pt x="330737" y="260716"/>
                    </a:lnTo>
                    <a:lnTo>
                      <a:pt x="321335" y="280147"/>
                    </a:lnTo>
                    <a:lnTo>
                      <a:pt x="250793" y="297150"/>
                    </a:lnTo>
                    <a:lnTo>
                      <a:pt x="158315" y="317390"/>
                    </a:lnTo>
                    <a:lnTo>
                      <a:pt x="69752" y="338450"/>
                    </a:lnTo>
                    <a:lnTo>
                      <a:pt x="45453" y="232380"/>
                    </a:lnTo>
                    <a:lnTo>
                      <a:pt x="43101" y="222664"/>
                    </a:lnTo>
                    <a:lnTo>
                      <a:pt x="34480" y="187850"/>
                    </a:lnTo>
                    <a:lnTo>
                      <a:pt x="3915" y="50201"/>
                    </a:lnTo>
                    <a:lnTo>
                      <a:pt x="3134" y="43723"/>
                    </a:lnTo>
                    <a:lnTo>
                      <a:pt x="0" y="33197"/>
                    </a:lnTo>
                    <a:lnTo>
                      <a:pt x="5486" y="28338"/>
                    </a:lnTo>
                    <a:lnTo>
                      <a:pt x="24298" y="18622"/>
                    </a:lnTo>
                    <a:lnTo>
                      <a:pt x="33699" y="12955"/>
                    </a:lnTo>
                    <a:lnTo>
                      <a:pt x="52511" y="11336"/>
                    </a:lnTo>
                    <a:lnTo>
                      <a:pt x="65837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1" name="Forma Livre: Forma 380">
                <a:extLst>
                  <a:ext uri="{FF2B5EF4-FFF2-40B4-BE49-F238E27FC236}">
                    <a16:creationId xmlns:a16="http://schemas.microsoft.com/office/drawing/2014/main" id="{4C01E839-C153-8757-8540-FB810A03E4E7}"/>
                  </a:ext>
                </a:extLst>
              </p:cNvPr>
              <p:cNvSpPr/>
              <p:nvPr/>
            </p:nvSpPr>
            <p:spPr>
              <a:xfrm>
                <a:off x="2931900" y="1951820"/>
                <a:ext cx="361302" cy="556252"/>
              </a:xfrm>
              <a:custGeom>
                <a:avLst/>
                <a:gdLst>
                  <a:gd name="connsiteX0" fmla="*/ 357388 w 361302"/>
                  <a:gd name="connsiteY0" fmla="*/ 512529 h 556252"/>
                  <a:gd name="connsiteX1" fmla="*/ 361302 w 361302"/>
                  <a:gd name="connsiteY1" fmla="*/ 534390 h 556252"/>
                  <a:gd name="connsiteX2" fmla="*/ 282931 w 361302"/>
                  <a:gd name="connsiteY2" fmla="*/ 556252 h 556252"/>
                  <a:gd name="connsiteX3" fmla="*/ 282931 w 361302"/>
                  <a:gd name="connsiteY3" fmla="*/ 556252 h 556252"/>
                  <a:gd name="connsiteX4" fmla="*/ 265690 w 361302"/>
                  <a:gd name="connsiteY4" fmla="*/ 547345 h 556252"/>
                  <a:gd name="connsiteX5" fmla="*/ 247660 w 361302"/>
                  <a:gd name="connsiteY5" fmla="*/ 538439 h 556252"/>
                  <a:gd name="connsiteX6" fmla="*/ 230419 w 361302"/>
                  <a:gd name="connsiteY6" fmla="*/ 529533 h 556252"/>
                  <a:gd name="connsiteX7" fmla="*/ 216313 w 361302"/>
                  <a:gd name="connsiteY7" fmla="*/ 521435 h 556252"/>
                  <a:gd name="connsiteX8" fmla="*/ 149695 w 361302"/>
                  <a:gd name="connsiteY8" fmla="*/ 535199 h 556252"/>
                  <a:gd name="connsiteX9" fmla="*/ 144209 w 361302"/>
                  <a:gd name="connsiteY9" fmla="*/ 518197 h 556252"/>
                  <a:gd name="connsiteX10" fmla="*/ 119129 w 361302"/>
                  <a:gd name="connsiteY10" fmla="*/ 453422 h 556252"/>
                  <a:gd name="connsiteX11" fmla="*/ 117558 w 361302"/>
                  <a:gd name="connsiteY11" fmla="*/ 452613 h 556252"/>
                  <a:gd name="connsiteX12" fmla="*/ 62694 w 361302"/>
                  <a:gd name="connsiteY12" fmla="*/ 311728 h 556252"/>
                  <a:gd name="connsiteX13" fmla="*/ 39967 w 361302"/>
                  <a:gd name="connsiteY13" fmla="*/ 251002 h 556252"/>
                  <a:gd name="connsiteX14" fmla="*/ 5486 w 361302"/>
                  <a:gd name="connsiteY14" fmla="*/ 161936 h 556252"/>
                  <a:gd name="connsiteX15" fmla="*/ 3134 w 361302"/>
                  <a:gd name="connsiteY15" fmla="*/ 124692 h 556252"/>
                  <a:gd name="connsiteX16" fmla="*/ 1562 w 361302"/>
                  <a:gd name="connsiteY16" fmla="*/ 114166 h 556252"/>
                  <a:gd name="connsiteX17" fmla="*/ 0 w 361302"/>
                  <a:gd name="connsiteY17" fmla="*/ 89065 h 556252"/>
                  <a:gd name="connsiteX18" fmla="*/ 17240 w 361302"/>
                  <a:gd name="connsiteY18" fmla="*/ 78539 h 556252"/>
                  <a:gd name="connsiteX19" fmla="*/ 32128 w 361302"/>
                  <a:gd name="connsiteY19" fmla="*/ 48581 h 556252"/>
                  <a:gd name="connsiteX20" fmla="*/ 47806 w 361302"/>
                  <a:gd name="connsiteY20" fmla="*/ 34007 h 556252"/>
                  <a:gd name="connsiteX21" fmla="*/ 60350 w 361302"/>
                  <a:gd name="connsiteY21" fmla="*/ 27529 h 556252"/>
                  <a:gd name="connsiteX22" fmla="*/ 74457 w 361302"/>
                  <a:gd name="connsiteY22" fmla="*/ 5668 h 556252"/>
                  <a:gd name="connsiteX23" fmla="*/ 126968 w 361302"/>
                  <a:gd name="connsiteY23" fmla="*/ 0 h 556252"/>
                  <a:gd name="connsiteX24" fmla="*/ 148123 w 361302"/>
                  <a:gd name="connsiteY24" fmla="*/ 4049 h 556252"/>
                  <a:gd name="connsiteX25" fmla="*/ 169288 w 361302"/>
                  <a:gd name="connsiteY25" fmla="*/ 19433 h 556252"/>
                  <a:gd name="connsiteX26" fmla="*/ 205340 w 361302"/>
                  <a:gd name="connsiteY26" fmla="*/ 59107 h 556252"/>
                  <a:gd name="connsiteX27" fmla="*/ 238258 w 361302"/>
                  <a:gd name="connsiteY27" fmla="*/ 81778 h 556252"/>
                  <a:gd name="connsiteX28" fmla="*/ 289198 w 361302"/>
                  <a:gd name="connsiteY28" fmla="*/ 99591 h 556252"/>
                  <a:gd name="connsiteX29" fmla="*/ 290770 w 361302"/>
                  <a:gd name="connsiteY29" fmla="*/ 104449 h 556252"/>
                  <a:gd name="connsiteX30" fmla="*/ 308010 w 361302"/>
                  <a:gd name="connsiteY30" fmla="*/ 212947 h 556252"/>
                  <a:gd name="connsiteX31" fmla="*/ 323688 w 361302"/>
                  <a:gd name="connsiteY31" fmla="*/ 311728 h 556252"/>
                  <a:gd name="connsiteX32" fmla="*/ 326822 w 361302"/>
                  <a:gd name="connsiteY32" fmla="*/ 323873 h 556252"/>
                  <a:gd name="connsiteX33" fmla="*/ 332308 w 361302"/>
                  <a:gd name="connsiteY33" fmla="*/ 357880 h 556252"/>
                  <a:gd name="connsiteX34" fmla="*/ 334651 w 361302"/>
                  <a:gd name="connsiteY34" fmla="*/ 378122 h 556252"/>
                  <a:gd name="connsiteX35" fmla="*/ 340928 w 361302"/>
                  <a:gd name="connsiteY35" fmla="*/ 416177 h 556252"/>
                  <a:gd name="connsiteX36" fmla="*/ 351901 w 361302"/>
                  <a:gd name="connsiteY36" fmla="*/ 483379 h 556252"/>
                  <a:gd name="connsiteX37" fmla="*/ 351901 w 361302"/>
                  <a:gd name="connsiteY37" fmla="*/ 484189 h 556252"/>
                  <a:gd name="connsiteX38" fmla="*/ 357388 w 361302"/>
                  <a:gd name="connsiteY38" fmla="*/ 512530 h 556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361302" h="556252">
                    <a:moveTo>
                      <a:pt x="357388" y="512529"/>
                    </a:moveTo>
                    <a:lnTo>
                      <a:pt x="361302" y="534390"/>
                    </a:lnTo>
                    <a:lnTo>
                      <a:pt x="282931" y="556252"/>
                    </a:lnTo>
                    <a:lnTo>
                      <a:pt x="282931" y="556252"/>
                    </a:lnTo>
                    <a:lnTo>
                      <a:pt x="265690" y="547345"/>
                    </a:lnTo>
                    <a:lnTo>
                      <a:pt x="247660" y="538439"/>
                    </a:lnTo>
                    <a:lnTo>
                      <a:pt x="230419" y="529533"/>
                    </a:lnTo>
                    <a:lnTo>
                      <a:pt x="216313" y="521435"/>
                    </a:lnTo>
                    <a:lnTo>
                      <a:pt x="149695" y="535199"/>
                    </a:lnTo>
                    <a:lnTo>
                      <a:pt x="144209" y="518197"/>
                    </a:lnTo>
                    <a:lnTo>
                      <a:pt x="119129" y="453422"/>
                    </a:lnTo>
                    <a:lnTo>
                      <a:pt x="117558" y="452613"/>
                    </a:lnTo>
                    <a:lnTo>
                      <a:pt x="62694" y="311728"/>
                    </a:lnTo>
                    <a:lnTo>
                      <a:pt x="39967" y="251002"/>
                    </a:lnTo>
                    <a:lnTo>
                      <a:pt x="5486" y="161936"/>
                    </a:lnTo>
                    <a:lnTo>
                      <a:pt x="3134" y="124692"/>
                    </a:lnTo>
                    <a:lnTo>
                      <a:pt x="1562" y="114166"/>
                    </a:lnTo>
                    <a:lnTo>
                      <a:pt x="0" y="89065"/>
                    </a:lnTo>
                    <a:lnTo>
                      <a:pt x="17240" y="78539"/>
                    </a:lnTo>
                    <a:lnTo>
                      <a:pt x="32128" y="48581"/>
                    </a:lnTo>
                    <a:lnTo>
                      <a:pt x="47806" y="34007"/>
                    </a:lnTo>
                    <a:lnTo>
                      <a:pt x="60350" y="27529"/>
                    </a:lnTo>
                    <a:lnTo>
                      <a:pt x="74457" y="5668"/>
                    </a:lnTo>
                    <a:lnTo>
                      <a:pt x="126968" y="0"/>
                    </a:lnTo>
                    <a:lnTo>
                      <a:pt x="148123" y="4049"/>
                    </a:lnTo>
                    <a:lnTo>
                      <a:pt x="169288" y="19433"/>
                    </a:lnTo>
                    <a:lnTo>
                      <a:pt x="205340" y="59107"/>
                    </a:lnTo>
                    <a:lnTo>
                      <a:pt x="238258" y="81778"/>
                    </a:lnTo>
                    <a:lnTo>
                      <a:pt x="289198" y="99591"/>
                    </a:lnTo>
                    <a:lnTo>
                      <a:pt x="290770" y="104449"/>
                    </a:lnTo>
                    <a:lnTo>
                      <a:pt x="308010" y="212947"/>
                    </a:lnTo>
                    <a:lnTo>
                      <a:pt x="323688" y="311728"/>
                    </a:lnTo>
                    <a:lnTo>
                      <a:pt x="326822" y="323873"/>
                    </a:lnTo>
                    <a:lnTo>
                      <a:pt x="332308" y="357880"/>
                    </a:lnTo>
                    <a:lnTo>
                      <a:pt x="334651" y="378122"/>
                    </a:lnTo>
                    <a:lnTo>
                      <a:pt x="340928" y="416177"/>
                    </a:lnTo>
                    <a:lnTo>
                      <a:pt x="351901" y="483379"/>
                    </a:lnTo>
                    <a:lnTo>
                      <a:pt x="351901" y="484189"/>
                    </a:lnTo>
                    <a:lnTo>
                      <a:pt x="357388" y="51253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2" name="Forma Livre: Forma 381">
                <a:extLst>
                  <a:ext uri="{FF2B5EF4-FFF2-40B4-BE49-F238E27FC236}">
                    <a16:creationId xmlns:a16="http://schemas.microsoft.com/office/drawing/2014/main" id="{A233690A-A313-C54B-1DCD-EDB6F8B0A757}"/>
                  </a:ext>
                </a:extLst>
              </p:cNvPr>
              <p:cNvSpPr/>
              <p:nvPr/>
            </p:nvSpPr>
            <p:spPr>
              <a:xfrm>
                <a:off x="2663857" y="2473256"/>
                <a:ext cx="962434" cy="755434"/>
              </a:xfrm>
              <a:custGeom>
                <a:avLst/>
                <a:gdLst>
                  <a:gd name="connsiteX0" fmla="*/ 533733 w 962434"/>
                  <a:gd name="connsiteY0" fmla="*/ 25909 h 755434"/>
                  <a:gd name="connsiteX1" fmla="*/ 550974 w 962434"/>
                  <a:gd name="connsiteY1" fmla="*/ 34817 h 755434"/>
                  <a:gd name="connsiteX2" fmla="*/ 550974 w 962434"/>
                  <a:gd name="connsiteY2" fmla="*/ 34817 h 755434"/>
                  <a:gd name="connsiteX3" fmla="*/ 629345 w 962434"/>
                  <a:gd name="connsiteY3" fmla="*/ 12954 h 755434"/>
                  <a:gd name="connsiteX4" fmla="*/ 633260 w 962434"/>
                  <a:gd name="connsiteY4" fmla="*/ 45342 h 755434"/>
                  <a:gd name="connsiteX5" fmla="*/ 639537 w 962434"/>
                  <a:gd name="connsiteY5" fmla="*/ 80969 h 755434"/>
                  <a:gd name="connsiteX6" fmla="*/ 648938 w 962434"/>
                  <a:gd name="connsiteY6" fmla="*/ 138453 h 755434"/>
                  <a:gd name="connsiteX7" fmla="*/ 657558 w 962434"/>
                  <a:gd name="connsiteY7" fmla="*/ 160312 h 755434"/>
                  <a:gd name="connsiteX8" fmla="*/ 662264 w 962434"/>
                  <a:gd name="connsiteY8" fmla="*/ 165170 h 755434"/>
                  <a:gd name="connsiteX9" fmla="*/ 666178 w 962434"/>
                  <a:gd name="connsiteY9" fmla="*/ 163551 h 755434"/>
                  <a:gd name="connsiteX10" fmla="*/ 674799 w 962434"/>
                  <a:gd name="connsiteY10" fmla="*/ 171657 h 755434"/>
                  <a:gd name="connsiteX11" fmla="*/ 694401 w 962434"/>
                  <a:gd name="connsiteY11" fmla="*/ 176514 h 755434"/>
                  <a:gd name="connsiteX12" fmla="*/ 724176 w 962434"/>
                  <a:gd name="connsiteY12" fmla="*/ 161932 h 755434"/>
                  <a:gd name="connsiteX13" fmla="*/ 751608 w 962434"/>
                  <a:gd name="connsiteY13" fmla="*/ 157884 h 755434"/>
                  <a:gd name="connsiteX14" fmla="*/ 762581 w 962434"/>
                  <a:gd name="connsiteY14" fmla="*/ 169228 h 755434"/>
                  <a:gd name="connsiteX15" fmla="*/ 787660 w 962434"/>
                  <a:gd name="connsiteY15" fmla="*/ 174086 h 755434"/>
                  <a:gd name="connsiteX16" fmla="*/ 798633 w 962434"/>
                  <a:gd name="connsiteY16" fmla="*/ 177324 h 755434"/>
                  <a:gd name="connsiteX17" fmla="*/ 819798 w 962434"/>
                  <a:gd name="connsiteY17" fmla="*/ 188659 h 755434"/>
                  <a:gd name="connsiteX18" fmla="*/ 839391 w 962434"/>
                  <a:gd name="connsiteY18" fmla="*/ 193517 h 755434"/>
                  <a:gd name="connsiteX19" fmla="*/ 851926 w 962434"/>
                  <a:gd name="connsiteY19" fmla="*/ 202422 h 755434"/>
                  <a:gd name="connsiteX20" fmla="*/ 848792 w 962434"/>
                  <a:gd name="connsiteY20" fmla="*/ 213757 h 755434"/>
                  <a:gd name="connsiteX21" fmla="*/ 857412 w 962434"/>
                  <a:gd name="connsiteY21" fmla="*/ 218615 h 755434"/>
                  <a:gd name="connsiteX22" fmla="*/ 855850 w 962434"/>
                  <a:gd name="connsiteY22" fmla="*/ 230759 h 755434"/>
                  <a:gd name="connsiteX23" fmla="*/ 862117 w 962434"/>
                  <a:gd name="connsiteY23" fmla="*/ 242094 h 755434"/>
                  <a:gd name="connsiteX24" fmla="*/ 855850 w 962434"/>
                  <a:gd name="connsiteY24" fmla="*/ 253429 h 755434"/>
                  <a:gd name="connsiteX25" fmla="*/ 855850 w 962434"/>
                  <a:gd name="connsiteY25" fmla="*/ 263954 h 755434"/>
                  <a:gd name="connsiteX26" fmla="*/ 852716 w 962434"/>
                  <a:gd name="connsiteY26" fmla="*/ 264764 h 755434"/>
                  <a:gd name="connsiteX27" fmla="*/ 853497 w 962434"/>
                  <a:gd name="connsiteY27" fmla="*/ 271241 h 755434"/>
                  <a:gd name="connsiteX28" fmla="*/ 848011 w 962434"/>
                  <a:gd name="connsiteY28" fmla="*/ 287433 h 755434"/>
                  <a:gd name="connsiteX29" fmla="*/ 851926 w 962434"/>
                  <a:gd name="connsiteY29" fmla="*/ 292291 h 755434"/>
                  <a:gd name="connsiteX30" fmla="*/ 842524 w 962434"/>
                  <a:gd name="connsiteY30" fmla="*/ 298768 h 755434"/>
                  <a:gd name="connsiteX31" fmla="*/ 862117 w 962434"/>
                  <a:gd name="connsiteY31" fmla="*/ 313351 h 755434"/>
                  <a:gd name="connsiteX32" fmla="*/ 857412 w 962434"/>
                  <a:gd name="connsiteY32" fmla="*/ 314970 h 755434"/>
                  <a:gd name="connsiteX33" fmla="*/ 855850 w 962434"/>
                  <a:gd name="connsiteY33" fmla="*/ 325495 h 755434"/>
                  <a:gd name="connsiteX34" fmla="*/ 880929 w 962434"/>
                  <a:gd name="connsiteY34" fmla="*/ 353832 h 755434"/>
                  <a:gd name="connsiteX35" fmla="*/ 886416 w 962434"/>
                  <a:gd name="connsiteY35" fmla="*/ 361928 h 755434"/>
                  <a:gd name="connsiteX36" fmla="*/ 886416 w 962434"/>
                  <a:gd name="connsiteY36" fmla="*/ 379740 h 755434"/>
                  <a:gd name="connsiteX37" fmla="*/ 895817 w 962434"/>
                  <a:gd name="connsiteY37" fmla="*/ 412934 h 755434"/>
                  <a:gd name="connsiteX38" fmla="*/ 899731 w 962434"/>
                  <a:gd name="connsiteY38" fmla="*/ 413744 h 755434"/>
                  <a:gd name="connsiteX39" fmla="*/ 903656 w 962434"/>
                  <a:gd name="connsiteY39" fmla="*/ 408077 h 755434"/>
                  <a:gd name="connsiteX40" fmla="*/ 915410 w 962434"/>
                  <a:gd name="connsiteY40" fmla="*/ 430746 h 755434"/>
                  <a:gd name="connsiteX41" fmla="*/ 924030 w 962434"/>
                  <a:gd name="connsiteY41" fmla="*/ 430746 h 755434"/>
                  <a:gd name="connsiteX42" fmla="*/ 927954 w 962434"/>
                  <a:gd name="connsiteY42" fmla="*/ 441281 h 755434"/>
                  <a:gd name="connsiteX43" fmla="*/ 932650 w 962434"/>
                  <a:gd name="connsiteY43" fmla="*/ 442900 h 755434"/>
                  <a:gd name="connsiteX44" fmla="*/ 935784 w 962434"/>
                  <a:gd name="connsiteY44" fmla="*/ 459093 h 755434"/>
                  <a:gd name="connsiteX45" fmla="*/ 950681 w 962434"/>
                  <a:gd name="connsiteY45" fmla="*/ 465570 h 755434"/>
                  <a:gd name="connsiteX46" fmla="*/ 962435 w 962434"/>
                  <a:gd name="connsiteY46" fmla="*/ 483381 h 755434"/>
                  <a:gd name="connsiteX47" fmla="*/ 960863 w 962434"/>
                  <a:gd name="connsiteY47" fmla="*/ 483381 h 755434"/>
                  <a:gd name="connsiteX48" fmla="*/ 846439 w 962434"/>
                  <a:gd name="connsiteY48" fmla="*/ 633172 h 755434"/>
                  <a:gd name="connsiteX49" fmla="*/ 842524 w 962434"/>
                  <a:gd name="connsiteY49" fmla="*/ 642077 h 755434"/>
                  <a:gd name="connsiteX50" fmla="*/ 846439 w 962434"/>
                  <a:gd name="connsiteY50" fmla="*/ 648554 h 755434"/>
                  <a:gd name="connsiteX51" fmla="*/ 844877 w 962434"/>
                  <a:gd name="connsiteY51" fmla="*/ 664747 h 755434"/>
                  <a:gd name="connsiteX52" fmla="*/ 858193 w 962434"/>
                  <a:gd name="connsiteY52" fmla="*/ 684988 h 755434"/>
                  <a:gd name="connsiteX53" fmla="*/ 855850 w 962434"/>
                  <a:gd name="connsiteY53" fmla="*/ 699561 h 755434"/>
                  <a:gd name="connsiteX54" fmla="*/ 861336 w 962434"/>
                  <a:gd name="connsiteY54" fmla="*/ 700370 h 755434"/>
                  <a:gd name="connsiteX55" fmla="*/ 862117 w 962434"/>
                  <a:gd name="connsiteY55" fmla="*/ 707667 h 755434"/>
                  <a:gd name="connsiteX56" fmla="*/ 869166 w 962434"/>
                  <a:gd name="connsiteY56" fmla="*/ 710095 h 755434"/>
                  <a:gd name="connsiteX57" fmla="*/ 871518 w 962434"/>
                  <a:gd name="connsiteY57" fmla="*/ 716572 h 755434"/>
                  <a:gd name="connsiteX58" fmla="*/ 878576 w 962434"/>
                  <a:gd name="connsiteY58" fmla="*/ 709286 h 755434"/>
                  <a:gd name="connsiteX59" fmla="*/ 884063 w 962434"/>
                  <a:gd name="connsiteY59" fmla="*/ 734384 h 755434"/>
                  <a:gd name="connsiteX60" fmla="*/ 893464 w 962434"/>
                  <a:gd name="connsiteY60" fmla="*/ 737623 h 755434"/>
                  <a:gd name="connsiteX61" fmla="*/ 894255 w 962434"/>
                  <a:gd name="connsiteY61" fmla="*/ 742480 h 755434"/>
                  <a:gd name="connsiteX62" fmla="*/ 882491 w 962434"/>
                  <a:gd name="connsiteY62" fmla="*/ 741671 h 755434"/>
                  <a:gd name="connsiteX63" fmla="*/ 880139 w 962434"/>
                  <a:gd name="connsiteY63" fmla="*/ 747338 h 755434"/>
                  <a:gd name="connsiteX64" fmla="*/ 873090 w 962434"/>
                  <a:gd name="connsiteY64" fmla="*/ 746529 h 755434"/>
                  <a:gd name="connsiteX65" fmla="*/ 867604 w 962434"/>
                  <a:gd name="connsiteY65" fmla="*/ 737623 h 755434"/>
                  <a:gd name="connsiteX66" fmla="*/ 857412 w 962434"/>
                  <a:gd name="connsiteY66" fmla="*/ 749767 h 755434"/>
                  <a:gd name="connsiteX67" fmla="*/ 848011 w 962434"/>
                  <a:gd name="connsiteY67" fmla="*/ 746529 h 755434"/>
                  <a:gd name="connsiteX68" fmla="*/ 844877 w 962434"/>
                  <a:gd name="connsiteY68" fmla="*/ 750577 h 755434"/>
                  <a:gd name="connsiteX69" fmla="*/ 833123 w 962434"/>
                  <a:gd name="connsiteY69" fmla="*/ 750577 h 755434"/>
                  <a:gd name="connsiteX70" fmla="*/ 825284 w 962434"/>
                  <a:gd name="connsiteY70" fmla="*/ 755434 h 755434"/>
                  <a:gd name="connsiteX71" fmla="*/ 812740 w 962434"/>
                  <a:gd name="connsiteY71" fmla="*/ 740052 h 755434"/>
                  <a:gd name="connsiteX72" fmla="*/ 808044 w 962434"/>
                  <a:gd name="connsiteY72" fmla="*/ 743290 h 755434"/>
                  <a:gd name="connsiteX73" fmla="*/ 802557 w 962434"/>
                  <a:gd name="connsiteY73" fmla="*/ 744100 h 755434"/>
                  <a:gd name="connsiteX74" fmla="*/ 790794 w 962434"/>
                  <a:gd name="connsiteY74" fmla="*/ 727098 h 755434"/>
                  <a:gd name="connsiteX75" fmla="*/ 783746 w 962434"/>
                  <a:gd name="connsiteY75" fmla="*/ 731146 h 755434"/>
                  <a:gd name="connsiteX76" fmla="*/ 774335 w 962434"/>
                  <a:gd name="connsiteY76" fmla="*/ 723859 h 755434"/>
                  <a:gd name="connsiteX77" fmla="*/ 775906 w 962434"/>
                  <a:gd name="connsiteY77" fmla="*/ 711715 h 755434"/>
                  <a:gd name="connsiteX78" fmla="*/ 761019 w 962434"/>
                  <a:gd name="connsiteY78" fmla="*/ 708476 h 755434"/>
                  <a:gd name="connsiteX79" fmla="*/ 761019 w 962434"/>
                  <a:gd name="connsiteY79" fmla="*/ 694703 h 755434"/>
                  <a:gd name="connsiteX80" fmla="*/ 768848 w 962434"/>
                  <a:gd name="connsiteY80" fmla="*/ 687416 h 755434"/>
                  <a:gd name="connsiteX81" fmla="*/ 757095 w 962434"/>
                  <a:gd name="connsiteY81" fmla="*/ 678511 h 755434"/>
                  <a:gd name="connsiteX82" fmla="*/ 746122 w 962434"/>
                  <a:gd name="connsiteY82" fmla="*/ 681749 h 755434"/>
                  <a:gd name="connsiteX83" fmla="*/ 742207 w 962434"/>
                  <a:gd name="connsiteY83" fmla="*/ 675272 h 755434"/>
                  <a:gd name="connsiteX84" fmla="*/ 728101 w 962434"/>
                  <a:gd name="connsiteY84" fmla="*/ 671224 h 755434"/>
                  <a:gd name="connsiteX85" fmla="*/ 721043 w 962434"/>
                  <a:gd name="connsiteY85" fmla="*/ 677701 h 755434"/>
                  <a:gd name="connsiteX86" fmla="*/ 709289 w 962434"/>
                  <a:gd name="connsiteY86" fmla="*/ 674462 h 755434"/>
                  <a:gd name="connsiteX87" fmla="*/ 701450 w 962434"/>
                  <a:gd name="connsiteY87" fmla="*/ 680130 h 755434"/>
                  <a:gd name="connsiteX88" fmla="*/ 697535 w 962434"/>
                  <a:gd name="connsiteY88" fmla="*/ 680130 h 755434"/>
                  <a:gd name="connsiteX89" fmla="*/ 674799 w 962434"/>
                  <a:gd name="connsiteY89" fmla="*/ 674462 h 755434"/>
                  <a:gd name="connsiteX90" fmla="*/ 665397 w 962434"/>
                  <a:gd name="connsiteY90" fmla="*/ 659080 h 755434"/>
                  <a:gd name="connsiteX91" fmla="*/ 663835 w 962434"/>
                  <a:gd name="connsiteY91" fmla="*/ 653412 h 755434"/>
                  <a:gd name="connsiteX92" fmla="*/ 645023 w 962434"/>
                  <a:gd name="connsiteY92" fmla="*/ 650983 h 755434"/>
                  <a:gd name="connsiteX93" fmla="*/ 627783 w 962434"/>
                  <a:gd name="connsiteY93" fmla="*/ 659080 h 755434"/>
                  <a:gd name="connsiteX94" fmla="*/ 595646 w 962434"/>
                  <a:gd name="connsiteY94" fmla="*/ 655031 h 755434"/>
                  <a:gd name="connsiteX95" fmla="*/ 587026 w 962434"/>
                  <a:gd name="connsiteY95" fmla="*/ 663128 h 755434"/>
                  <a:gd name="connsiteX96" fmla="*/ 564299 w 962434"/>
                  <a:gd name="connsiteY96" fmla="*/ 664747 h 755434"/>
                  <a:gd name="connsiteX97" fmla="*/ 532162 w 962434"/>
                  <a:gd name="connsiteY97" fmla="*/ 687416 h 755434"/>
                  <a:gd name="connsiteX98" fmla="*/ 514921 w 962434"/>
                  <a:gd name="connsiteY98" fmla="*/ 651793 h 755434"/>
                  <a:gd name="connsiteX99" fmla="*/ 506301 w 962434"/>
                  <a:gd name="connsiteY99" fmla="*/ 714144 h 755434"/>
                  <a:gd name="connsiteX100" fmla="*/ 461629 w 962434"/>
                  <a:gd name="connsiteY100" fmla="*/ 714144 h 755434"/>
                  <a:gd name="connsiteX101" fmla="*/ 454571 w 962434"/>
                  <a:gd name="connsiteY101" fmla="*/ 676891 h 755434"/>
                  <a:gd name="connsiteX102" fmla="*/ 449085 w 962434"/>
                  <a:gd name="connsiteY102" fmla="*/ 665556 h 755434"/>
                  <a:gd name="connsiteX103" fmla="*/ 431063 w 962434"/>
                  <a:gd name="connsiteY103" fmla="*/ 655841 h 755434"/>
                  <a:gd name="connsiteX104" fmla="*/ 424005 w 962434"/>
                  <a:gd name="connsiteY104" fmla="*/ 640458 h 755434"/>
                  <a:gd name="connsiteX105" fmla="*/ 433407 w 962434"/>
                  <a:gd name="connsiteY105" fmla="*/ 621837 h 755434"/>
                  <a:gd name="connsiteX106" fmla="*/ 444379 w 962434"/>
                  <a:gd name="connsiteY106" fmla="*/ 617789 h 755434"/>
                  <a:gd name="connsiteX107" fmla="*/ 446732 w 962434"/>
                  <a:gd name="connsiteY107" fmla="*/ 608073 h 755434"/>
                  <a:gd name="connsiteX108" fmla="*/ 461629 w 962434"/>
                  <a:gd name="connsiteY108" fmla="*/ 593500 h 755434"/>
                  <a:gd name="connsiteX109" fmla="*/ 471030 w 962434"/>
                  <a:gd name="connsiteY109" fmla="*/ 565153 h 755434"/>
                  <a:gd name="connsiteX110" fmla="*/ 478869 w 962434"/>
                  <a:gd name="connsiteY110" fmla="*/ 558677 h 755434"/>
                  <a:gd name="connsiteX111" fmla="*/ 474945 w 962434"/>
                  <a:gd name="connsiteY111" fmla="*/ 554628 h 755434"/>
                  <a:gd name="connsiteX112" fmla="*/ 474945 w 962434"/>
                  <a:gd name="connsiteY112" fmla="*/ 553819 h 755434"/>
                  <a:gd name="connsiteX113" fmla="*/ 469459 w 962434"/>
                  <a:gd name="connsiteY113" fmla="*/ 546532 h 755434"/>
                  <a:gd name="connsiteX114" fmla="*/ 463982 w 962434"/>
                  <a:gd name="connsiteY114" fmla="*/ 550580 h 755434"/>
                  <a:gd name="connsiteX115" fmla="*/ 453009 w 962434"/>
                  <a:gd name="connsiteY115" fmla="*/ 546532 h 755434"/>
                  <a:gd name="connsiteX116" fmla="*/ 442817 w 962434"/>
                  <a:gd name="connsiteY116" fmla="*/ 550580 h 755434"/>
                  <a:gd name="connsiteX117" fmla="*/ 421653 w 962434"/>
                  <a:gd name="connsiteY117" fmla="*/ 522243 h 755434"/>
                  <a:gd name="connsiteX118" fmla="*/ 405193 w 962434"/>
                  <a:gd name="connsiteY118" fmla="*/ 531959 h 755434"/>
                  <a:gd name="connsiteX119" fmla="*/ 381686 w 962434"/>
                  <a:gd name="connsiteY119" fmla="*/ 536007 h 755434"/>
                  <a:gd name="connsiteX120" fmla="*/ 362874 w 962434"/>
                  <a:gd name="connsiteY120" fmla="*/ 528720 h 755434"/>
                  <a:gd name="connsiteX121" fmla="*/ 344062 w 962434"/>
                  <a:gd name="connsiteY121" fmla="*/ 523053 h 755434"/>
                  <a:gd name="connsiteX122" fmla="*/ 330737 w 962434"/>
                  <a:gd name="connsiteY122" fmla="*/ 536007 h 755434"/>
                  <a:gd name="connsiteX123" fmla="*/ 322907 w 962434"/>
                  <a:gd name="connsiteY123" fmla="*/ 535197 h 755434"/>
                  <a:gd name="connsiteX124" fmla="*/ 322907 w 962434"/>
                  <a:gd name="connsiteY124" fmla="*/ 531149 h 755434"/>
                  <a:gd name="connsiteX125" fmla="*/ 315849 w 962434"/>
                  <a:gd name="connsiteY125" fmla="*/ 535197 h 755434"/>
                  <a:gd name="connsiteX126" fmla="*/ 307229 w 962434"/>
                  <a:gd name="connsiteY126" fmla="*/ 540865 h 755434"/>
                  <a:gd name="connsiteX127" fmla="*/ 294684 w 962434"/>
                  <a:gd name="connsiteY127" fmla="*/ 563544 h 755434"/>
                  <a:gd name="connsiteX128" fmla="*/ 275882 w 962434"/>
                  <a:gd name="connsiteY128" fmla="*/ 560296 h 755434"/>
                  <a:gd name="connsiteX129" fmla="*/ 266471 w 962434"/>
                  <a:gd name="connsiteY129" fmla="*/ 552199 h 755434"/>
                  <a:gd name="connsiteX130" fmla="*/ 268043 w 962434"/>
                  <a:gd name="connsiteY130" fmla="*/ 547342 h 755434"/>
                  <a:gd name="connsiteX131" fmla="*/ 258632 w 962434"/>
                  <a:gd name="connsiteY131" fmla="*/ 546532 h 755434"/>
                  <a:gd name="connsiteX132" fmla="*/ 249231 w 962434"/>
                  <a:gd name="connsiteY132" fmla="*/ 552199 h 755434"/>
                  <a:gd name="connsiteX133" fmla="*/ 242964 w 962434"/>
                  <a:gd name="connsiteY133" fmla="*/ 550580 h 755434"/>
                  <a:gd name="connsiteX134" fmla="*/ 235906 w 962434"/>
                  <a:gd name="connsiteY134" fmla="*/ 558677 h 755434"/>
                  <a:gd name="connsiteX135" fmla="*/ 210826 w 962434"/>
                  <a:gd name="connsiteY135" fmla="*/ 554628 h 755434"/>
                  <a:gd name="connsiteX136" fmla="*/ 210826 w 962434"/>
                  <a:gd name="connsiteY136" fmla="*/ 553819 h 755434"/>
                  <a:gd name="connsiteX137" fmla="*/ 195939 w 962434"/>
                  <a:gd name="connsiteY137" fmla="*/ 540055 h 755434"/>
                  <a:gd name="connsiteX138" fmla="*/ 195158 w 962434"/>
                  <a:gd name="connsiteY138" fmla="*/ 536007 h 755434"/>
                  <a:gd name="connsiteX139" fmla="*/ 195158 w 962434"/>
                  <a:gd name="connsiteY139" fmla="*/ 517386 h 755434"/>
                  <a:gd name="connsiteX140" fmla="*/ 200644 w 962434"/>
                  <a:gd name="connsiteY140" fmla="*/ 506051 h 755434"/>
                  <a:gd name="connsiteX141" fmla="*/ 197510 w 962434"/>
                  <a:gd name="connsiteY141" fmla="*/ 493097 h 755434"/>
                  <a:gd name="connsiteX142" fmla="*/ 188100 w 962434"/>
                  <a:gd name="connsiteY142" fmla="*/ 486620 h 755434"/>
                  <a:gd name="connsiteX143" fmla="*/ 134807 w 962434"/>
                  <a:gd name="connsiteY143" fmla="*/ 487430 h 755434"/>
                  <a:gd name="connsiteX144" fmla="*/ 71323 w 962434"/>
                  <a:gd name="connsiteY144" fmla="*/ 485001 h 755434"/>
                  <a:gd name="connsiteX145" fmla="*/ 70542 w 962434"/>
                  <a:gd name="connsiteY145" fmla="*/ 485810 h 755434"/>
                  <a:gd name="connsiteX146" fmla="*/ 0 w 962434"/>
                  <a:gd name="connsiteY146" fmla="*/ 485810 h 755434"/>
                  <a:gd name="connsiteX147" fmla="*/ 0 w 962434"/>
                  <a:gd name="connsiteY147" fmla="*/ 485810 h 755434"/>
                  <a:gd name="connsiteX148" fmla="*/ 43110 w 962434"/>
                  <a:gd name="connsiteY148" fmla="*/ 386217 h 755434"/>
                  <a:gd name="connsiteX149" fmla="*/ 41538 w 962434"/>
                  <a:gd name="connsiteY149" fmla="*/ 370834 h 755434"/>
                  <a:gd name="connsiteX150" fmla="*/ 64265 w 962434"/>
                  <a:gd name="connsiteY150" fmla="*/ 364357 h 755434"/>
                  <a:gd name="connsiteX151" fmla="*/ 84649 w 962434"/>
                  <a:gd name="connsiteY151" fmla="*/ 338449 h 755434"/>
                  <a:gd name="connsiteX152" fmla="*/ 126968 w 962434"/>
                  <a:gd name="connsiteY152" fmla="*/ 324685 h 755434"/>
                  <a:gd name="connsiteX153" fmla="*/ 129321 w 962434"/>
                  <a:gd name="connsiteY153" fmla="*/ 317399 h 755434"/>
                  <a:gd name="connsiteX154" fmla="*/ 138722 w 962434"/>
                  <a:gd name="connsiteY154" fmla="*/ 313351 h 755434"/>
                  <a:gd name="connsiteX155" fmla="*/ 148133 w 962434"/>
                  <a:gd name="connsiteY155" fmla="*/ 312541 h 755434"/>
                  <a:gd name="connsiteX156" fmla="*/ 145780 w 962434"/>
                  <a:gd name="connsiteY156" fmla="*/ 302016 h 755434"/>
                  <a:gd name="connsiteX157" fmla="*/ 161458 w 962434"/>
                  <a:gd name="connsiteY157" fmla="*/ 292300 h 755434"/>
                  <a:gd name="connsiteX158" fmla="*/ 159887 w 962434"/>
                  <a:gd name="connsiteY158" fmla="*/ 285004 h 755434"/>
                  <a:gd name="connsiteX159" fmla="*/ 163020 w 962434"/>
                  <a:gd name="connsiteY159" fmla="*/ 273669 h 755434"/>
                  <a:gd name="connsiteX160" fmla="*/ 197510 w 962434"/>
                  <a:gd name="connsiteY160" fmla="*/ 266383 h 755434"/>
                  <a:gd name="connsiteX161" fmla="*/ 307229 w 962434"/>
                  <a:gd name="connsiteY161" fmla="*/ 235617 h 755434"/>
                  <a:gd name="connsiteX162" fmla="*/ 308010 w 962434"/>
                  <a:gd name="connsiteY162" fmla="*/ 235617 h 755434"/>
                  <a:gd name="connsiteX163" fmla="*/ 315068 w 962434"/>
                  <a:gd name="connsiteY163" fmla="*/ 233998 h 755434"/>
                  <a:gd name="connsiteX164" fmla="*/ 330737 w 962434"/>
                  <a:gd name="connsiteY164" fmla="*/ 229140 h 755434"/>
                  <a:gd name="connsiteX165" fmla="*/ 450656 w 962434"/>
                  <a:gd name="connsiteY165" fmla="*/ 193517 h 755434"/>
                  <a:gd name="connsiteX166" fmla="*/ 441246 w 962434"/>
                  <a:gd name="connsiteY166" fmla="*/ 139262 h 755434"/>
                  <a:gd name="connsiteX167" fmla="*/ 431063 w 962434"/>
                  <a:gd name="connsiteY167" fmla="*/ 85827 h 755434"/>
                  <a:gd name="connsiteX168" fmla="*/ 422443 w 962434"/>
                  <a:gd name="connsiteY168" fmla="*/ 41295 h 755434"/>
                  <a:gd name="connsiteX169" fmla="*/ 417738 w 962434"/>
                  <a:gd name="connsiteY169" fmla="*/ 13766 h 755434"/>
                  <a:gd name="connsiteX170" fmla="*/ 484356 w 962434"/>
                  <a:gd name="connsiteY170" fmla="*/ 0 h 755434"/>
                  <a:gd name="connsiteX171" fmla="*/ 498462 w 962434"/>
                  <a:gd name="connsiteY171" fmla="*/ 8098 h 755434"/>
                  <a:gd name="connsiteX172" fmla="*/ 515703 w 962434"/>
                  <a:gd name="connsiteY172" fmla="*/ 17004 h 755434"/>
                  <a:gd name="connsiteX173" fmla="*/ 533733 w 962434"/>
                  <a:gd name="connsiteY173" fmla="*/ 25910 h 75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</a:cxnLst>
                <a:rect l="l" t="t" r="r" b="b"/>
                <a:pathLst>
                  <a:path w="962434" h="755434">
                    <a:moveTo>
                      <a:pt x="533733" y="25909"/>
                    </a:moveTo>
                    <a:lnTo>
                      <a:pt x="550974" y="34817"/>
                    </a:lnTo>
                    <a:lnTo>
                      <a:pt x="550974" y="34817"/>
                    </a:lnTo>
                    <a:lnTo>
                      <a:pt x="629345" y="12954"/>
                    </a:lnTo>
                    <a:lnTo>
                      <a:pt x="633260" y="45342"/>
                    </a:lnTo>
                    <a:lnTo>
                      <a:pt x="639537" y="80969"/>
                    </a:lnTo>
                    <a:lnTo>
                      <a:pt x="648938" y="138453"/>
                    </a:lnTo>
                    <a:lnTo>
                      <a:pt x="657558" y="160312"/>
                    </a:lnTo>
                    <a:lnTo>
                      <a:pt x="662264" y="165170"/>
                    </a:lnTo>
                    <a:lnTo>
                      <a:pt x="666178" y="163551"/>
                    </a:lnTo>
                    <a:lnTo>
                      <a:pt x="674799" y="171657"/>
                    </a:lnTo>
                    <a:lnTo>
                      <a:pt x="694401" y="176514"/>
                    </a:lnTo>
                    <a:lnTo>
                      <a:pt x="724176" y="161932"/>
                    </a:lnTo>
                    <a:lnTo>
                      <a:pt x="751608" y="157884"/>
                    </a:lnTo>
                    <a:lnTo>
                      <a:pt x="762581" y="169228"/>
                    </a:lnTo>
                    <a:lnTo>
                      <a:pt x="787660" y="174086"/>
                    </a:lnTo>
                    <a:lnTo>
                      <a:pt x="798633" y="177324"/>
                    </a:lnTo>
                    <a:lnTo>
                      <a:pt x="819798" y="188659"/>
                    </a:lnTo>
                    <a:lnTo>
                      <a:pt x="839391" y="193517"/>
                    </a:lnTo>
                    <a:lnTo>
                      <a:pt x="851926" y="202422"/>
                    </a:lnTo>
                    <a:lnTo>
                      <a:pt x="848792" y="213757"/>
                    </a:lnTo>
                    <a:lnTo>
                      <a:pt x="857412" y="218615"/>
                    </a:lnTo>
                    <a:lnTo>
                      <a:pt x="855850" y="230759"/>
                    </a:lnTo>
                    <a:lnTo>
                      <a:pt x="862117" y="242094"/>
                    </a:lnTo>
                    <a:lnTo>
                      <a:pt x="855850" y="253429"/>
                    </a:lnTo>
                    <a:lnTo>
                      <a:pt x="855850" y="263954"/>
                    </a:lnTo>
                    <a:lnTo>
                      <a:pt x="852716" y="264764"/>
                    </a:lnTo>
                    <a:lnTo>
                      <a:pt x="853497" y="271241"/>
                    </a:lnTo>
                    <a:lnTo>
                      <a:pt x="848011" y="287433"/>
                    </a:lnTo>
                    <a:lnTo>
                      <a:pt x="851926" y="292291"/>
                    </a:lnTo>
                    <a:lnTo>
                      <a:pt x="842524" y="298768"/>
                    </a:lnTo>
                    <a:lnTo>
                      <a:pt x="862117" y="313351"/>
                    </a:lnTo>
                    <a:lnTo>
                      <a:pt x="857412" y="314970"/>
                    </a:lnTo>
                    <a:lnTo>
                      <a:pt x="855850" y="325495"/>
                    </a:lnTo>
                    <a:lnTo>
                      <a:pt x="880929" y="353832"/>
                    </a:lnTo>
                    <a:lnTo>
                      <a:pt x="886416" y="361928"/>
                    </a:lnTo>
                    <a:lnTo>
                      <a:pt x="886416" y="379740"/>
                    </a:lnTo>
                    <a:lnTo>
                      <a:pt x="895817" y="412934"/>
                    </a:lnTo>
                    <a:lnTo>
                      <a:pt x="899731" y="413744"/>
                    </a:lnTo>
                    <a:lnTo>
                      <a:pt x="903656" y="408077"/>
                    </a:lnTo>
                    <a:lnTo>
                      <a:pt x="915410" y="430746"/>
                    </a:lnTo>
                    <a:lnTo>
                      <a:pt x="924030" y="430746"/>
                    </a:lnTo>
                    <a:lnTo>
                      <a:pt x="927954" y="441281"/>
                    </a:lnTo>
                    <a:lnTo>
                      <a:pt x="932650" y="442900"/>
                    </a:lnTo>
                    <a:lnTo>
                      <a:pt x="935784" y="459093"/>
                    </a:lnTo>
                    <a:lnTo>
                      <a:pt x="950681" y="465570"/>
                    </a:lnTo>
                    <a:lnTo>
                      <a:pt x="962435" y="483381"/>
                    </a:lnTo>
                    <a:lnTo>
                      <a:pt x="960863" y="483381"/>
                    </a:lnTo>
                    <a:lnTo>
                      <a:pt x="846439" y="633172"/>
                    </a:lnTo>
                    <a:lnTo>
                      <a:pt x="842524" y="642077"/>
                    </a:lnTo>
                    <a:lnTo>
                      <a:pt x="846439" y="648554"/>
                    </a:lnTo>
                    <a:lnTo>
                      <a:pt x="844877" y="664747"/>
                    </a:lnTo>
                    <a:lnTo>
                      <a:pt x="858193" y="684988"/>
                    </a:lnTo>
                    <a:lnTo>
                      <a:pt x="855850" y="699561"/>
                    </a:lnTo>
                    <a:lnTo>
                      <a:pt x="861336" y="700370"/>
                    </a:lnTo>
                    <a:lnTo>
                      <a:pt x="862117" y="707667"/>
                    </a:lnTo>
                    <a:lnTo>
                      <a:pt x="869166" y="710095"/>
                    </a:lnTo>
                    <a:lnTo>
                      <a:pt x="871518" y="716572"/>
                    </a:lnTo>
                    <a:lnTo>
                      <a:pt x="878576" y="709286"/>
                    </a:lnTo>
                    <a:lnTo>
                      <a:pt x="884063" y="734384"/>
                    </a:lnTo>
                    <a:lnTo>
                      <a:pt x="893464" y="737623"/>
                    </a:lnTo>
                    <a:lnTo>
                      <a:pt x="894255" y="742480"/>
                    </a:lnTo>
                    <a:lnTo>
                      <a:pt x="882491" y="741671"/>
                    </a:lnTo>
                    <a:lnTo>
                      <a:pt x="880139" y="747338"/>
                    </a:lnTo>
                    <a:lnTo>
                      <a:pt x="873090" y="746529"/>
                    </a:lnTo>
                    <a:lnTo>
                      <a:pt x="867604" y="737623"/>
                    </a:lnTo>
                    <a:lnTo>
                      <a:pt x="857412" y="749767"/>
                    </a:lnTo>
                    <a:lnTo>
                      <a:pt x="848011" y="746529"/>
                    </a:lnTo>
                    <a:lnTo>
                      <a:pt x="844877" y="750577"/>
                    </a:lnTo>
                    <a:lnTo>
                      <a:pt x="833123" y="750577"/>
                    </a:lnTo>
                    <a:lnTo>
                      <a:pt x="825284" y="755434"/>
                    </a:lnTo>
                    <a:lnTo>
                      <a:pt x="812740" y="740052"/>
                    </a:lnTo>
                    <a:lnTo>
                      <a:pt x="808044" y="743290"/>
                    </a:lnTo>
                    <a:lnTo>
                      <a:pt x="802557" y="744100"/>
                    </a:lnTo>
                    <a:lnTo>
                      <a:pt x="790794" y="727098"/>
                    </a:lnTo>
                    <a:lnTo>
                      <a:pt x="783746" y="731146"/>
                    </a:lnTo>
                    <a:lnTo>
                      <a:pt x="774335" y="723859"/>
                    </a:lnTo>
                    <a:lnTo>
                      <a:pt x="775906" y="711715"/>
                    </a:lnTo>
                    <a:lnTo>
                      <a:pt x="761019" y="708476"/>
                    </a:lnTo>
                    <a:lnTo>
                      <a:pt x="761019" y="694703"/>
                    </a:lnTo>
                    <a:lnTo>
                      <a:pt x="768848" y="687416"/>
                    </a:lnTo>
                    <a:lnTo>
                      <a:pt x="757095" y="678511"/>
                    </a:lnTo>
                    <a:lnTo>
                      <a:pt x="746122" y="681749"/>
                    </a:lnTo>
                    <a:lnTo>
                      <a:pt x="742207" y="675272"/>
                    </a:lnTo>
                    <a:lnTo>
                      <a:pt x="728101" y="671224"/>
                    </a:lnTo>
                    <a:lnTo>
                      <a:pt x="721043" y="677701"/>
                    </a:lnTo>
                    <a:lnTo>
                      <a:pt x="709289" y="674462"/>
                    </a:lnTo>
                    <a:lnTo>
                      <a:pt x="701450" y="680130"/>
                    </a:lnTo>
                    <a:lnTo>
                      <a:pt x="697535" y="680130"/>
                    </a:lnTo>
                    <a:lnTo>
                      <a:pt x="674799" y="674462"/>
                    </a:lnTo>
                    <a:lnTo>
                      <a:pt x="665397" y="659080"/>
                    </a:lnTo>
                    <a:lnTo>
                      <a:pt x="663835" y="653412"/>
                    </a:lnTo>
                    <a:lnTo>
                      <a:pt x="645023" y="650983"/>
                    </a:lnTo>
                    <a:lnTo>
                      <a:pt x="627783" y="659080"/>
                    </a:lnTo>
                    <a:lnTo>
                      <a:pt x="595646" y="655031"/>
                    </a:lnTo>
                    <a:lnTo>
                      <a:pt x="587026" y="663128"/>
                    </a:lnTo>
                    <a:lnTo>
                      <a:pt x="564299" y="664747"/>
                    </a:lnTo>
                    <a:lnTo>
                      <a:pt x="532162" y="687416"/>
                    </a:lnTo>
                    <a:lnTo>
                      <a:pt x="514921" y="651793"/>
                    </a:lnTo>
                    <a:lnTo>
                      <a:pt x="506301" y="714144"/>
                    </a:lnTo>
                    <a:lnTo>
                      <a:pt x="461629" y="714144"/>
                    </a:lnTo>
                    <a:lnTo>
                      <a:pt x="454571" y="676891"/>
                    </a:lnTo>
                    <a:lnTo>
                      <a:pt x="449085" y="665556"/>
                    </a:lnTo>
                    <a:lnTo>
                      <a:pt x="431063" y="655841"/>
                    </a:lnTo>
                    <a:lnTo>
                      <a:pt x="424005" y="640458"/>
                    </a:lnTo>
                    <a:lnTo>
                      <a:pt x="433407" y="621837"/>
                    </a:lnTo>
                    <a:lnTo>
                      <a:pt x="444379" y="617789"/>
                    </a:lnTo>
                    <a:lnTo>
                      <a:pt x="446732" y="608073"/>
                    </a:lnTo>
                    <a:lnTo>
                      <a:pt x="461629" y="593500"/>
                    </a:lnTo>
                    <a:lnTo>
                      <a:pt x="471030" y="565153"/>
                    </a:lnTo>
                    <a:lnTo>
                      <a:pt x="478869" y="558677"/>
                    </a:lnTo>
                    <a:lnTo>
                      <a:pt x="474945" y="554628"/>
                    </a:lnTo>
                    <a:lnTo>
                      <a:pt x="474945" y="553819"/>
                    </a:lnTo>
                    <a:lnTo>
                      <a:pt x="469459" y="546532"/>
                    </a:lnTo>
                    <a:lnTo>
                      <a:pt x="463982" y="550580"/>
                    </a:lnTo>
                    <a:lnTo>
                      <a:pt x="453009" y="546532"/>
                    </a:lnTo>
                    <a:lnTo>
                      <a:pt x="442817" y="550580"/>
                    </a:lnTo>
                    <a:lnTo>
                      <a:pt x="421653" y="522243"/>
                    </a:lnTo>
                    <a:lnTo>
                      <a:pt x="405193" y="531959"/>
                    </a:lnTo>
                    <a:lnTo>
                      <a:pt x="381686" y="536007"/>
                    </a:lnTo>
                    <a:lnTo>
                      <a:pt x="362874" y="528720"/>
                    </a:lnTo>
                    <a:lnTo>
                      <a:pt x="344062" y="523053"/>
                    </a:lnTo>
                    <a:lnTo>
                      <a:pt x="330737" y="536007"/>
                    </a:lnTo>
                    <a:lnTo>
                      <a:pt x="322907" y="535197"/>
                    </a:lnTo>
                    <a:lnTo>
                      <a:pt x="322907" y="531149"/>
                    </a:lnTo>
                    <a:lnTo>
                      <a:pt x="315849" y="535197"/>
                    </a:lnTo>
                    <a:lnTo>
                      <a:pt x="307229" y="540865"/>
                    </a:lnTo>
                    <a:lnTo>
                      <a:pt x="294684" y="563544"/>
                    </a:lnTo>
                    <a:lnTo>
                      <a:pt x="275882" y="560296"/>
                    </a:lnTo>
                    <a:lnTo>
                      <a:pt x="266471" y="552199"/>
                    </a:lnTo>
                    <a:lnTo>
                      <a:pt x="268043" y="547342"/>
                    </a:lnTo>
                    <a:lnTo>
                      <a:pt x="258632" y="546532"/>
                    </a:lnTo>
                    <a:lnTo>
                      <a:pt x="249231" y="552199"/>
                    </a:lnTo>
                    <a:lnTo>
                      <a:pt x="242964" y="550580"/>
                    </a:lnTo>
                    <a:lnTo>
                      <a:pt x="235906" y="558677"/>
                    </a:lnTo>
                    <a:lnTo>
                      <a:pt x="210826" y="554628"/>
                    </a:lnTo>
                    <a:lnTo>
                      <a:pt x="210826" y="553819"/>
                    </a:lnTo>
                    <a:lnTo>
                      <a:pt x="195939" y="540055"/>
                    </a:lnTo>
                    <a:lnTo>
                      <a:pt x="195158" y="536007"/>
                    </a:lnTo>
                    <a:lnTo>
                      <a:pt x="195158" y="517386"/>
                    </a:lnTo>
                    <a:lnTo>
                      <a:pt x="200644" y="506051"/>
                    </a:lnTo>
                    <a:lnTo>
                      <a:pt x="197510" y="493097"/>
                    </a:lnTo>
                    <a:lnTo>
                      <a:pt x="188100" y="486620"/>
                    </a:lnTo>
                    <a:lnTo>
                      <a:pt x="134807" y="487430"/>
                    </a:lnTo>
                    <a:lnTo>
                      <a:pt x="71323" y="485001"/>
                    </a:lnTo>
                    <a:lnTo>
                      <a:pt x="70542" y="485810"/>
                    </a:lnTo>
                    <a:lnTo>
                      <a:pt x="0" y="485810"/>
                    </a:lnTo>
                    <a:lnTo>
                      <a:pt x="0" y="485810"/>
                    </a:lnTo>
                    <a:lnTo>
                      <a:pt x="43110" y="386217"/>
                    </a:lnTo>
                    <a:lnTo>
                      <a:pt x="41538" y="370834"/>
                    </a:lnTo>
                    <a:lnTo>
                      <a:pt x="64265" y="364357"/>
                    </a:lnTo>
                    <a:lnTo>
                      <a:pt x="84649" y="338449"/>
                    </a:lnTo>
                    <a:lnTo>
                      <a:pt x="126968" y="324685"/>
                    </a:lnTo>
                    <a:lnTo>
                      <a:pt x="129321" y="317399"/>
                    </a:lnTo>
                    <a:lnTo>
                      <a:pt x="138722" y="313351"/>
                    </a:lnTo>
                    <a:lnTo>
                      <a:pt x="148133" y="312541"/>
                    </a:lnTo>
                    <a:lnTo>
                      <a:pt x="145780" y="302016"/>
                    </a:lnTo>
                    <a:lnTo>
                      <a:pt x="161458" y="292300"/>
                    </a:lnTo>
                    <a:lnTo>
                      <a:pt x="159887" y="285004"/>
                    </a:lnTo>
                    <a:lnTo>
                      <a:pt x="163020" y="273669"/>
                    </a:lnTo>
                    <a:lnTo>
                      <a:pt x="197510" y="266383"/>
                    </a:lnTo>
                    <a:lnTo>
                      <a:pt x="307229" y="235617"/>
                    </a:lnTo>
                    <a:lnTo>
                      <a:pt x="308010" y="235617"/>
                    </a:lnTo>
                    <a:lnTo>
                      <a:pt x="315068" y="233998"/>
                    </a:lnTo>
                    <a:lnTo>
                      <a:pt x="330737" y="229140"/>
                    </a:lnTo>
                    <a:lnTo>
                      <a:pt x="450656" y="193517"/>
                    </a:lnTo>
                    <a:lnTo>
                      <a:pt x="441246" y="139262"/>
                    </a:lnTo>
                    <a:lnTo>
                      <a:pt x="431063" y="85827"/>
                    </a:lnTo>
                    <a:lnTo>
                      <a:pt x="422443" y="41295"/>
                    </a:lnTo>
                    <a:lnTo>
                      <a:pt x="417738" y="13766"/>
                    </a:lnTo>
                    <a:lnTo>
                      <a:pt x="484356" y="0"/>
                    </a:lnTo>
                    <a:lnTo>
                      <a:pt x="498462" y="8098"/>
                    </a:lnTo>
                    <a:lnTo>
                      <a:pt x="515703" y="17004"/>
                    </a:lnTo>
                    <a:lnTo>
                      <a:pt x="533733" y="2591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3" name="Forma Livre: Forma 382">
                <a:extLst>
                  <a:ext uri="{FF2B5EF4-FFF2-40B4-BE49-F238E27FC236}">
                    <a16:creationId xmlns:a16="http://schemas.microsoft.com/office/drawing/2014/main" id="{66E712ED-7007-E3AD-8816-86C629DD6309}"/>
                  </a:ext>
                </a:extLst>
              </p:cNvPr>
              <p:cNvSpPr/>
              <p:nvPr/>
            </p:nvSpPr>
            <p:spPr>
              <a:xfrm>
                <a:off x="3163891" y="2738020"/>
                <a:ext cx="1012307" cy="806443"/>
              </a:xfrm>
              <a:custGeom>
                <a:avLst/>
                <a:gdLst>
                  <a:gd name="connsiteX0" fmla="*/ 846439 w 1012307"/>
                  <a:gd name="connsiteY0" fmla="*/ 142504 h 806443"/>
                  <a:gd name="connsiteX1" fmla="*/ 841734 w 1012307"/>
                  <a:gd name="connsiteY1" fmla="*/ 162744 h 806443"/>
                  <a:gd name="connsiteX2" fmla="*/ 855059 w 1012307"/>
                  <a:gd name="connsiteY2" fmla="*/ 157886 h 806443"/>
                  <a:gd name="connsiteX3" fmla="*/ 995343 w 1012307"/>
                  <a:gd name="connsiteY3" fmla="*/ 111738 h 806443"/>
                  <a:gd name="connsiteX4" fmla="*/ 985942 w 1012307"/>
                  <a:gd name="connsiteY4" fmla="*/ 125501 h 806443"/>
                  <a:gd name="connsiteX5" fmla="*/ 980456 w 1012307"/>
                  <a:gd name="connsiteY5" fmla="*/ 147361 h 806443"/>
                  <a:gd name="connsiteX6" fmla="*/ 953024 w 1012307"/>
                  <a:gd name="connsiteY6" fmla="*/ 179756 h 806443"/>
                  <a:gd name="connsiteX7" fmla="*/ 951452 w 1012307"/>
                  <a:gd name="connsiteY7" fmla="*/ 187852 h 806443"/>
                  <a:gd name="connsiteX8" fmla="*/ 959291 w 1012307"/>
                  <a:gd name="connsiteY8" fmla="*/ 216999 h 806443"/>
                  <a:gd name="connsiteX9" fmla="*/ 957729 w 1012307"/>
                  <a:gd name="connsiteY9" fmla="*/ 228333 h 806443"/>
                  <a:gd name="connsiteX10" fmla="*/ 956939 w 1012307"/>
                  <a:gd name="connsiteY10" fmla="*/ 233191 h 806443"/>
                  <a:gd name="connsiteX11" fmla="*/ 976541 w 1012307"/>
                  <a:gd name="connsiteY11" fmla="*/ 257480 h 806443"/>
                  <a:gd name="connsiteX12" fmla="*/ 985942 w 1012307"/>
                  <a:gd name="connsiteY12" fmla="*/ 255860 h 806443"/>
                  <a:gd name="connsiteX13" fmla="*/ 995343 w 1012307"/>
                  <a:gd name="connsiteY13" fmla="*/ 262338 h 806443"/>
                  <a:gd name="connsiteX14" fmla="*/ 1004011 w 1012307"/>
                  <a:gd name="connsiteY14" fmla="*/ 258385 h 806443"/>
                  <a:gd name="connsiteX15" fmla="*/ 1012308 w 1012307"/>
                  <a:gd name="connsiteY15" fmla="*/ 278549 h 806443"/>
                  <a:gd name="connsiteX16" fmla="*/ 1011555 w 1012307"/>
                  <a:gd name="connsiteY16" fmla="*/ 351091 h 806443"/>
                  <a:gd name="connsiteX17" fmla="*/ 957843 w 1012307"/>
                  <a:gd name="connsiteY17" fmla="*/ 385086 h 806443"/>
                  <a:gd name="connsiteX18" fmla="*/ 890007 w 1012307"/>
                  <a:gd name="connsiteY18" fmla="*/ 406994 h 806443"/>
                  <a:gd name="connsiteX19" fmla="*/ 912485 w 1012307"/>
                  <a:gd name="connsiteY19" fmla="*/ 439598 h 806443"/>
                  <a:gd name="connsiteX20" fmla="*/ 947033 w 1012307"/>
                  <a:gd name="connsiteY20" fmla="*/ 475364 h 806443"/>
                  <a:gd name="connsiteX21" fmla="*/ 960653 w 1012307"/>
                  <a:gd name="connsiteY21" fmla="*/ 492090 h 806443"/>
                  <a:gd name="connsiteX22" fmla="*/ 951452 w 1012307"/>
                  <a:gd name="connsiteY22" fmla="*/ 517388 h 806443"/>
                  <a:gd name="connsiteX23" fmla="*/ 936565 w 1012307"/>
                  <a:gd name="connsiteY23" fmla="*/ 520627 h 806443"/>
                  <a:gd name="connsiteX24" fmla="*/ 920887 w 1012307"/>
                  <a:gd name="connsiteY24" fmla="*/ 509292 h 806443"/>
                  <a:gd name="connsiteX25" fmla="*/ 911485 w 1012307"/>
                  <a:gd name="connsiteY25" fmla="*/ 506863 h 806443"/>
                  <a:gd name="connsiteX26" fmla="*/ 900513 w 1012307"/>
                  <a:gd name="connsiteY26" fmla="*/ 513340 h 806443"/>
                  <a:gd name="connsiteX27" fmla="*/ 879358 w 1012307"/>
                  <a:gd name="connsiteY27" fmla="*/ 506863 h 806443"/>
                  <a:gd name="connsiteX28" fmla="*/ 873871 w 1012307"/>
                  <a:gd name="connsiteY28" fmla="*/ 515769 h 806443"/>
                  <a:gd name="connsiteX29" fmla="*/ 862108 w 1012307"/>
                  <a:gd name="connsiteY29" fmla="*/ 515769 h 806443"/>
                  <a:gd name="connsiteX30" fmla="*/ 840953 w 1012307"/>
                  <a:gd name="connsiteY30" fmla="*/ 523056 h 806443"/>
                  <a:gd name="connsiteX31" fmla="*/ 694392 w 1012307"/>
                  <a:gd name="connsiteY31" fmla="*/ 656653 h 806443"/>
                  <a:gd name="connsiteX32" fmla="*/ 687334 w 1012307"/>
                  <a:gd name="connsiteY32" fmla="*/ 663940 h 806443"/>
                  <a:gd name="connsiteX33" fmla="*/ 687334 w 1012307"/>
                  <a:gd name="connsiteY33" fmla="*/ 689039 h 806443"/>
                  <a:gd name="connsiteX34" fmla="*/ 695173 w 1012307"/>
                  <a:gd name="connsiteY34" fmla="*/ 703612 h 806443"/>
                  <a:gd name="connsiteX35" fmla="*/ 706145 w 1012307"/>
                  <a:gd name="connsiteY35" fmla="*/ 710089 h 806443"/>
                  <a:gd name="connsiteX36" fmla="*/ 710070 w 1012307"/>
                  <a:gd name="connsiteY36" fmla="*/ 724672 h 806443"/>
                  <a:gd name="connsiteX37" fmla="*/ 700659 w 1012307"/>
                  <a:gd name="connsiteY37" fmla="*/ 742483 h 806443"/>
                  <a:gd name="connsiteX38" fmla="*/ 713985 w 1012307"/>
                  <a:gd name="connsiteY38" fmla="*/ 754628 h 806443"/>
                  <a:gd name="connsiteX39" fmla="*/ 702231 w 1012307"/>
                  <a:gd name="connsiteY39" fmla="*/ 766772 h 806443"/>
                  <a:gd name="connsiteX40" fmla="*/ 706145 w 1012307"/>
                  <a:gd name="connsiteY40" fmla="*/ 787013 h 806443"/>
                  <a:gd name="connsiteX41" fmla="*/ 700659 w 1012307"/>
                  <a:gd name="connsiteY41" fmla="*/ 797538 h 806443"/>
                  <a:gd name="connsiteX42" fmla="*/ 703793 w 1012307"/>
                  <a:gd name="connsiteY42" fmla="*/ 806444 h 806443"/>
                  <a:gd name="connsiteX43" fmla="*/ 695173 w 1012307"/>
                  <a:gd name="connsiteY43" fmla="*/ 800776 h 806443"/>
                  <a:gd name="connsiteX44" fmla="*/ 694392 w 1012307"/>
                  <a:gd name="connsiteY44" fmla="*/ 784584 h 806443"/>
                  <a:gd name="connsiteX45" fmla="*/ 681847 w 1012307"/>
                  <a:gd name="connsiteY45" fmla="*/ 769201 h 806443"/>
                  <a:gd name="connsiteX46" fmla="*/ 664607 w 1012307"/>
                  <a:gd name="connsiteY46" fmla="*/ 750580 h 806443"/>
                  <a:gd name="connsiteX47" fmla="*/ 648938 w 1012307"/>
                  <a:gd name="connsiteY47" fmla="*/ 742483 h 806443"/>
                  <a:gd name="connsiteX48" fmla="*/ 652853 w 1012307"/>
                  <a:gd name="connsiteY48" fmla="*/ 730339 h 806443"/>
                  <a:gd name="connsiteX49" fmla="*/ 637175 w 1012307"/>
                  <a:gd name="connsiteY49" fmla="*/ 719814 h 806443"/>
                  <a:gd name="connsiteX50" fmla="*/ 631688 w 1012307"/>
                  <a:gd name="connsiteY50" fmla="*/ 698754 h 806443"/>
                  <a:gd name="connsiteX51" fmla="*/ 610534 w 1012307"/>
                  <a:gd name="connsiteY51" fmla="*/ 697135 h 806443"/>
                  <a:gd name="connsiteX52" fmla="*/ 601913 w 1012307"/>
                  <a:gd name="connsiteY52" fmla="*/ 654225 h 806443"/>
                  <a:gd name="connsiteX53" fmla="*/ 591722 w 1012307"/>
                  <a:gd name="connsiteY53" fmla="*/ 654225 h 806443"/>
                  <a:gd name="connsiteX54" fmla="*/ 583883 w 1012307"/>
                  <a:gd name="connsiteY54" fmla="*/ 664750 h 806443"/>
                  <a:gd name="connsiteX55" fmla="*/ 578396 w 1012307"/>
                  <a:gd name="connsiteY55" fmla="*/ 665559 h 806443"/>
                  <a:gd name="connsiteX56" fmla="*/ 568995 w 1012307"/>
                  <a:gd name="connsiteY56" fmla="*/ 647748 h 806443"/>
                  <a:gd name="connsiteX57" fmla="*/ 557241 w 1012307"/>
                  <a:gd name="connsiteY57" fmla="*/ 647748 h 806443"/>
                  <a:gd name="connsiteX58" fmla="*/ 550183 w 1012307"/>
                  <a:gd name="connsiteY58" fmla="*/ 637223 h 806443"/>
                  <a:gd name="connsiteX59" fmla="*/ 534505 w 1012307"/>
                  <a:gd name="connsiteY59" fmla="*/ 639651 h 806443"/>
                  <a:gd name="connsiteX60" fmla="*/ 521189 w 1012307"/>
                  <a:gd name="connsiteY60" fmla="*/ 631555 h 806443"/>
                  <a:gd name="connsiteX61" fmla="*/ 500805 w 1012307"/>
                  <a:gd name="connsiteY61" fmla="*/ 636413 h 806443"/>
                  <a:gd name="connsiteX62" fmla="*/ 487480 w 1012307"/>
                  <a:gd name="connsiteY62" fmla="*/ 633174 h 806443"/>
                  <a:gd name="connsiteX63" fmla="*/ 464753 w 1012307"/>
                  <a:gd name="connsiteY63" fmla="*/ 641271 h 806443"/>
                  <a:gd name="connsiteX64" fmla="*/ 451428 w 1012307"/>
                  <a:gd name="connsiteY64" fmla="*/ 659892 h 806443"/>
                  <a:gd name="connsiteX65" fmla="*/ 435759 w 1012307"/>
                  <a:gd name="connsiteY65" fmla="*/ 674465 h 806443"/>
                  <a:gd name="connsiteX66" fmla="*/ 424786 w 1012307"/>
                  <a:gd name="connsiteY66" fmla="*/ 675275 h 806443"/>
                  <a:gd name="connsiteX67" fmla="*/ 405193 w 1012307"/>
                  <a:gd name="connsiteY67" fmla="*/ 691467 h 806443"/>
                  <a:gd name="connsiteX68" fmla="*/ 366789 w 1012307"/>
                  <a:gd name="connsiteY68" fmla="*/ 684181 h 806443"/>
                  <a:gd name="connsiteX69" fmla="*/ 366789 w 1012307"/>
                  <a:gd name="connsiteY69" fmla="*/ 684181 h 806443"/>
                  <a:gd name="connsiteX70" fmla="*/ 346405 w 1012307"/>
                  <a:gd name="connsiteY70" fmla="*/ 680942 h 806443"/>
                  <a:gd name="connsiteX71" fmla="*/ 323679 w 1012307"/>
                  <a:gd name="connsiteY71" fmla="*/ 698754 h 806443"/>
                  <a:gd name="connsiteX72" fmla="*/ 314277 w 1012307"/>
                  <a:gd name="connsiteY72" fmla="*/ 698754 h 806443"/>
                  <a:gd name="connsiteX73" fmla="*/ 262547 w 1012307"/>
                  <a:gd name="connsiteY73" fmla="*/ 666369 h 806443"/>
                  <a:gd name="connsiteX74" fmla="*/ 250793 w 1012307"/>
                  <a:gd name="connsiteY74" fmla="*/ 670417 h 806443"/>
                  <a:gd name="connsiteX75" fmla="*/ 237468 w 1012307"/>
                  <a:gd name="connsiteY75" fmla="*/ 692277 h 806443"/>
                  <a:gd name="connsiteX76" fmla="*/ 228067 w 1012307"/>
                  <a:gd name="connsiteY76" fmla="*/ 694706 h 806443"/>
                  <a:gd name="connsiteX77" fmla="*/ 209255 w 1012307"/>
                  <a:gd name="connsiteY77" fmla="*/ 680942 h 806443"/>
                  <a:gd name="connsiteX78" fmla="*/ 192014 w 1012307"/>
                  <a:gd name="connsiteY78" fmla="*/ 681752 h 806443"/>
                  <a:gd name="connsiteX79" fmla="*/ 181042 w 1012307"/>
                  <a:gd name="connsiteY79" fmla="*/ 689039 h 806443"/>
                  <a:gd name="connsiteX80" fmla="*/ 157524 w 1012307"/>
                  <a:gd name="connsiteY80" fmla="*/ 690658 h 806443"/>
                  <a:gd name="connsiteX81" fmla="*/ 144990 w 1012307"/>
                  <a:gd name="connsiteY81" fmla="*/ 681752 h 806443"/>
                  <a:gd name="connsiteX82" fmla="*/ 146552 w 1012307"/>
                  <a:gd name="connsiteY82" fmla="*/ 670417 h 806443"/>
                  <a:gd name="connsiteX83" fmla="*/ 139503 w 1012307"/>
                  <a:gd name="connsiteY83" fmla="*/ 659082 h 806443"/>
                  <a:gd name="connsiteX84" fmla="*/ 122263 w 1012307"/>
                  <a:gd name="connsiteY84" fmla="*/ 659082 h 806443"/>
                  <a:gd name="connsiteX85" fmla="*/ 118339 w 1012307"/>
                  <a:gd name="connsiteY85" fmla="*/ 650986 h 806443"/>
                  <a:gd name="connsiteX86" fmla="*/ 150476 w 1012307"/>
                  <a:gd name="connsiteY86" fmla="*/ 643699 h 806443"/>
                  <a:gd name="connsiteX87" fmla="*/ 91697 w 1012307"/>
                  <a:gd name="connsiteY87" fmla="*/ 599980 h 806443"/>
                  <a:gd name="connsiteX88" fmla="*/ 66618 w 1012307"/>
                  <a:gd name="connsiteY88" fmla="*/ 581349 h 806443"/>
                  <a:gd name="connsiteX89" fmla="*/ 0 w 1012307"/>
                  <a:gd name="connsiteY89" fmla="*/ 530342 h 806443"/>
                  <a:gd name="connsiteX90" fmla="*/ 6267 w 1012307"/>
                  <a:gd name="connsiteY90" fmla="*/ 449370 h 806443"/>
                  <a:gd name="connsiteX91" fmla="*/ 14888 w 1012307"/>
                  <a:gd name="connsiteY91" fmla="*/ 387029 h 806443"/>
                  <a:gd name="connsiteX92" fmla="*/ 32128 w 1012307"/>
                  <a:gd name="connsiteY92" fmla="*/ 422653 h 806443"/>
                  <a:gd name="connsiteX93" fmla="*/ 64265 w 1012307"/>
                  <a:gd name="connsiteY93" fmla="*/ 399983 h 806443"/>
                  <a:gd name="connsiteX94" fmla="*/ 86992 w 1012307"/>
                  <a:gd name="connsiteY94" fmla="*/ 398364 h 806443"/>
                  <a:gd name="connsiteX95" fmla="*/ 95612 w 1012307"/>
                  <a:gd name="connsiteY95" fmla="*/ 390268 h 806443"/>
                  <a:gd name="connsiteX96" fmla="*/ 127749 w 1012307"/>
                  <a:gd name="connsiteY96" fmla="*/ 394316 h 806443"/>
                  <a:gd name="connsiteX97" fmla="*/ 144990 w 1012307"/>
                  <a:gd name="connsiteY97" fmla="*/ 386220 h 806443"/>
                  <a:gd name="connsiteX98" fmla="*/ 163801 w 1012307"/>
                  <a:gd name="connsiteY98" fmla="*/ 388649 h 806443"/>
                  <a:gd name="connsiteX99" fmla="*/ 165363 w 1012307"/>
                  <a:gd name="connsiteY99" fmla="*/ 394316 h 806443"/>
                  <a:gd name="connsiteX100" fmla="*/ 174774 w 1012307"/>
                  <a:gd name="connsiteY100" fmla="*/ 409699 h 806443"/>
                  <a:gd name="connsiteX101" fmla="*/ 197501 w 1012307"/>
                  <a:gd name="connsiteY101" fmla="*/ 415366 h 806443"/>
                  <a:gd name="connsiteX102" fmla="*/ 201416 w 1012307"/>
                  <a:gd name="connsiteY102" fmla="*/ 415366 h 806443"/>
                  <a:gd name="connsiteX103" fmla="*/ 209255 w 1012307"/>
                  <a:gd name="connsiteY103" fmla="*/ 409699 h 806443"/>
                  <a:gd name="connsiteX104" fmla="*/ 221009 w 1012307"/>
                  <a:gd name="connsiteY104" fmla="*/ 412937 h 806443"/>
                  <a:gd name="connsiteX105" fmla="*/ 228067 w 1012307"/>
                  <a:gd name="connsiteY105" fmla="*/ 406460 h 806443"/>
                  <a:gd name="connsiteX106" fmla="*/ 242173 w 1012307"/>
                  <a:gd name="connsiteY106" fmla="*/ 410508 h 806443"/>
                  <a:gd name="connsiteX107" fmla="*/ 246088 w 1012307"/>
                  <a:gd name="connsiteY107" fmla="*/ 416985 h 806443"/>
                  <a:gd name="connsiteX108" fmla="*/ 257061 w 1012307"/>
                  <a:gd name="connsiteY108" fmla="*/ 413747 h 806443"/>
                  <a:gd name="connsiteX109" fmla="*/ 268824 w 1012307"/>
                  <a:gd name="connsiteY109" fmla="*/ 422653 h 806443"/>
                  <a:gd name="connsiteX110" fmla="*/ 260985 w 1012307"/>
                  <a:gd name="connsiteY110" fmla="*/ 429939 h 806443"/>
                  <a:gd name="connsiteX111" fmla="*/ 260985 w 1012307"/>
                  <a:gd name="connsiteY111" fmla="*/ 443703 h 806443"/>
                  <a:gd name="connsiteX112" fmla="*/ 275873 w 1012307"/>
                  <a:gd name="connsiteY112" fmla="*/ 446942 h 806443"/>
                  <a:gd name="connsiteX113" fmla="*/ 274301 w 1012307"/>
                  <a:gd name="connsiteY113" fmla="*/ 459095 h 806443"/>
                  <a:gd name="connsiteX114" fmla="*/ 283712 w 1012307"/>
                  <a:gd name="connsiteY114" fmla="*/ 466382 h 806443"/>
                  <a:gd name="connsiteX115" fmla="*/ 290760 w 1012307"/>
                  <a:gd name="connsiteY115" fmla="*/ 462334 h 806443"/>
                  <a:gd name="connsiteX116" fmla="*/ 302524 w 1012307"/>
                  <a:gd name="connsiteY116" fmla="*/ 479336 h 806443"/>
                  <a:gd name="connsiteX117" fmla="*/ 308010 w 1012307"/>
                  <a:gd name="connsiteY117" fmla="*/ 478527 h 806443"/>
                  <a:gd name="connsiteX118" fmla="*/ 312706 w 1012307"/>
                  <a:gd name="connsiteY118" fmla="*/ 475288 h 806443"/>
                  <a:gd name="connsiteX119" fmla="*/ 325250 w 1012307"/>
                  <a:gd name="connsiteY119" fmla="*/ 490671 h 806443"/>
                  <a:gd name="connsiteX120" fmla="*/ 333089 w 1012307"/>
                  <a:gd name="connsiteY120" fmla="*/ 485813 h 806443"/>
                  <a:gd name="connsiteX121" fmla="*/ 344843 w 1012307"/>
                  <a:gd name="connsiteY121" fmla="*/ 485813 h 806443"/>
                  <a:gd name="connsiteX122" fmla="*/ 347977 w 1012307"/>
                  <a:gd name="connsiteY122" fmla="*/ 481765 h 806443"/>
                  <a:gd name="connsiteX123" fmla="*/ 357378 w 1012307"/>
                  <a:gd name="connsiteY123" fmla="*/ 485003 h 806443"/>
                  <a:gd name="connsiteX124" fmla="*/ 367570 w 1012307"/>
                  <a:gd name="connsiteY124" fmla="*/ 472859 h 806443"/>
                  <a:gd name="connsiteX125" fmla="*/ 373056 w 1012307"/>
                  <a:gd name="connsiteY125" fmla="*/ 481765 h 806443"/>
                  <a:gd name="connsiteX126" fmla="*/ 380114 w 1012307"/>
                  <a:gd name="connsiteY126" fmla="*/ 482575 h 806443"/>
                  <a:gd name="connsiteX127" fmla="*/ 382457 w 1012307"/>
                  <a:gd name="connsiteY127" fmla="*/ 476907 h 806443"/>
                  <a:gd name="connsiteX128" fmla="*/ 394221 w 1012307"/>
                  <a:gd name="connsiteY128" fmla="*/ 477717 h 806443"/>
                  <a:gd name="connsiteX129" fmla="*/ 393430 w 1012307"/>
                  <a:gd name="connsiteY129" fmla="*/ 472859 h 806443"/>
                  <a:gd name="connsiteX130" fmla="*/ 384029 w 1012307"/>
                  <a:gd name="connsiteY130" fmla="*/ 469621 h 806443"/>
                  <a:gd name="connsiteX131" fmla="*/ 378543 w 1012307"/>
                  <a:gd name="connsiteY131" fmla="*/ 444513 h 806443"/>
                  <a:gd name="connsiteX132" fmla="*/ 371485 w 1012307"/>
                  <a:gd name="connsiteY132" fmla="*/ 451799 h 806443"/>
                  <a:gd name="connsiteX133" fmla="*/ 369141 w 1012307"/>
                  <a:gd name="connsiteY133" fmla="*/ 445322 h 806443"/>
                  <a:gd name="connsiteX134" fmla="*/ 362083 w 1012307"/>
                  <a:gd name="connsiteY134" fmla="*/ 442893 h 806443"/>
                  <a:gd name="connsiteX135" fmla="*/ 361302 w 1012307"/>
                  <a:gd name="connsiteY135" fmla="*/ 435607 h 806443"/>
                  <a:gd name="connsiteX136" fmla="*/ 355816 w 1012307"/>
                  <a:gd name="connsiteY136" fmla="*/ 434797 h 806443"/>
                  <a:gd name="connsiteX137" fmla="*/ 358169 w 1012307"/>
                  <a:gd name="connsiteY137" fmla="*/ 420224 h 806443"/>
                  <a:gd name="connsiteX138" fmla="*/ 344843 w 1012307"/>
                  <a:gd name="connsiteY138" fmla="*/ 399983 h 806443"/>
                  <a:gd name="connsiteX139" fmla="*/ 346405 w 1012307"/>
                  <a:gd name="connsiteY139" fmla="*/ 383791 h 806443"/>
                  <a:gd name="connsiteX140" fmla="*/ 342490 w 1012307"/>
                  <a:gd name="connsiteY140" fmla="*/ 377314 h 806443"/>
                  <a:gd name="connsiteX141" fmla="*/ 346405 w 1012307"/>
                  <a:gd name="connsiteY141" fmla="*/ 368408 h 806443"/>
                  <a:gd name="connsiteX142" fmla="*/ 460839 w 1012307"/>
                  <a:gd name="connsiteY142" fmla="*/ 218618 h 806443"/>
                  <a:gd name="connsiteX143" fmla="*/ 462401 w 1012307"/>
                  <a:gd name="connsiteY143" fmla="*/ 218618 h 806443"/>
                  <a:gd name="connsiteX144" fmla="*/ 502377 w 1012307"/>
                  <a:gd name="connsiteY144" fmla="*/ 165173 h 806443"/>
                  <a:gd name="connsiteX145" fmla="*/ 536858 w 1012307"/>
                  <a:gd name="connsiteY145" fmla="*/ 119024 h 806443"/>
                  <a:gd name="connsiteX146" fmla="*/ 583883 w 1012307"/>
                  <a:gd name="connsiteY146" fmla="*/ 58303 h 806443"/>
                  <a:gd name="connsiteX147" fmla="*/ 672446 w 1012307"/>
                  <a:gd name="connsiteY147" fmla="*/ 37243 h 806443"/>
                  <a:gd name="connsiteX148" fmla="*/ 764924 w 1012307"/>
                  <a:gd name="connsiteY148" fmla="*/ 17002 h 806443"/>
                  <a:gd name="connsiteX149" fmla="*/ 835466 w 1012307"/>
                  <a:gd name="connsiteY149" fmla="*/ 0 h 806443"/>
                  <a:gd name="connsiteX150" fmla="*/ 846439 w 1012307"/>
                  <a:gd name="connsiteY150" fmla="*/ 7287 h 806443"/>
                  <a:gd name="connsiteX151" fmla="*/ 837028 w 1012307"/>
                  <a:gd name="connsiteY151" fmla="*/ 13764 h 806443"/>
                  <a:gd name="connsiteX152" fmla="*/ 837819 w 1012307"/>
                  <a:gd name="connsiteY152" fmla="*/ 35623 h 806443"/>
                  <a:gd name="connsiteX153" fmla="*/ 844868 w 1012307"/>
                  <a:gd name="connsiteY153" fmla="*/ 44529 h 806443"/>
                  <a:gd name="connsiteX154" fmla="*/ 852707 w 1012307"/>
                  <a:gd name="connsiteY154" fmla="*/ 46149 h 806443"/>
                  <a:gd name="connsiteX155" fmla="*/ 856621 w 1012307"/>
                  <a:gd name="connsiteY155" fmla="*/ 55874 h 806443"/>
                  <a:gd name="connsiteX156" fmla="*/ 855059 w 1012307"/>
                  <a:gd name="connsiteY156" fmla="*/ 76114 h 806443"/>
                  <a:gd name="connsiteX157" fmla="*/ 829980 w 1012307"/>
                  <a:gd name="connsiteY157" fmla="*/ 91497 h 806443"/>
                  <a:gd name="connsiteX158" fmla="*/ 844868 w 1012307"/>
                  <a:gd name="connsiteY158" fmla="*/ 110928 h 806443"/>
                  <a:gd name="connsiteX159" fmla="*/ 837819 w 1012307"/>
                  <a:gd name="connsiteY159" fmla="*/ 118215 h 806443"/>
                  <a:gd name="connsiteX160" fmla="*/ 841734 w 1012307"/>
                  <a:gd name="connsiteY160" fmla="*/ 128740 h 806443"/>
                  <a:gd name="connsiteX161" fmla="*/ 837819 w 1012307"/>
                  <a:gd name="connsiteY161" fmla="*/ 135217 h 806443"/>
                  <a:gd name="connsiteX162" fmla="*/ 846439 w 1012307"/>
                  <a:gd name="connsiteY162" fmla="*/ 142504 h 8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</a:cxnLst>
                <a:rect l="l" t="t" r="r" b="b"/>
                <a:pathLst>
                  <a:path w="1012307" h="806443">
                    <a:moveTo>
                      <a:pt x="846439" y="142504"/>
                    </a:moveTo>
                    <a:lnTo>
                      <a:pt x="841734" y="162744"/>
                    </a:lnTo>
                    <a:lnTo>
                      <a:pt x="855059" y="157886"/>
                    </a:lnTo>
                    <a:lnTo>
                      <a:pt x="995343" y="111738"/>
                    </a:lnTo>
                    <a:lnTo>
                      <a:pt x="985942" y="125501"/>
                    </a:lnTo>
                    <a:lnTo>
                      <a:pt x="980456" y="147361"/>
                    </a:lnTo>
                    <a:lnTo>
                      <a:pt x="953024" y="179756"/>
                    </a:lnTo>
                    <a:lnTo>
                      <a:pt x="951452" y="187852"/>
                    </a:lnTo>
                    <a:lnTo>
                      <a:pt x="959291" y="216999"/>
                    </a:lnTo>
                    <a:lnTo>
                      <a:pt x="957729" y="228333"/>
                    </a:lnTo>
                    <a:lnTo>
                      <a:pt x="956939" y="233191"/>
                    </a:lnTo>
                    <a:lnTo>
                      <a:pt x="976541" y="257480"/>
                    </a:lnTo>
                    <a:lnTo>
                      <a:pt x="985942" y="255860"/>
                    </a:lnTo>
                    <a:lnTo>
                      <a:pt x="995343" y="262338"/>
                    </a:lnTo>
                    <a:lnTo>
                      <a:pt x="1004011" y="258385"/>
                    </a:lnTo>
                    <a:lnTo>
                      <a:pt x="1012308" y="278549"/>
                    </a:lnTo>
                    <a:lnTo>
                      <a:pt x="1011555" y="351091"/>
                    </a:lnTo>
                    <a:lnTo>
                      <a:pt x="957843" y="385086"/>
                    </a:lnTo>
                    <a:lnTo>
                      <a:pt x="890007" y="406994"/>
                    </a:lnTo>
                    <a:lnTo>
                      <a:pt x="912485" y="439598"/>
                    </a:lnTo>
                    <a:lnTo>
                      <a:pt x="947033" y="475364"/>
                    </a:lnTo>
                    <a:lnTo>
                      <a:pt x="960653" y="492090"/>
                    </a:lnTo>
                    <a:lnTo>
                      <a:pt x="951452" y="517388"/>
                    </a:lnTo>
                    <a:lnTo>
                      <a:pt x="936565" y="520627"/>
                    </a:lnTo>
                    <a:lnTo>
                      <a:pt x="920887" y="509292"/>
                    </a:lnTo>
                    <a:lnTo>
                      <a:pt x="911485" y="506863"/>
                    </a:lnTo>
                    <a:lnTo>
                      <a:pt x="900513" y="513340"/>
                    </a:lnTo>
                    <a:lnTo>
                      <a:pt x="879358" y="506863"/>
                    </a:lnTo>
                    <a:lnTo>
                      <a:pt x="873871" y="515769"/>
                    </a:lnTo>
                    <a:lnTo>
                      <a:pt x="862108" y="515769"/>
                    </a:lnTo>
                    <a:lnTo>
                      <a:pt x="840953" y="523056"/>
                    </a:lnTo>
                    <a:lnTo>
                      <a:pt x="694392" y="656653"/>
                    </a:lnTo>
                    <a:lnTo>
                      <a:pt x="687334" y="663940"/>
                    </a:lnTo>
                    <a:lnTo>
                      <a:pt x="687334" y="689039"/>
                    </a:lnTo>
                    <a:lnTo>
                      <a:pt x="695173" y="703612"/>
                    </a:lnTo>
                    <a:lnTo>
                      <a:pt x="706145" y="710089"/>
                    </a:lnTo>
                    <a:lnTo>
                      <a:pt x="710070" y="724672"/>
                    </a:lnTo>
                    <a:lnTo>
                      <a:pt x="700659" y="742483"/>
                    </a:lnTo>
                    <a:lnTo>
                      <a:pt x="713985" y="754628"/>
                    </a:lnTo>
                    <a:lnTo>
                      <a:pt x="702231" y="766772"/>
                    </a:lnTo>
                    <a:lnTo>
                      <a:pt x="706145" y="787013"/>
                    </a:lnTo>
                    <a:lnTo>
                      <a:pt x="700659" y="797538"/>
                    </a:lnTo>
                    <a:lnTo>
                      <a:pt x="703793" y="806444"/>
                    </a:lnTo>
                    <a:lnTo>
                      <a:pt x="695173" y="800776"/>
                    </a:lnTo>
                    <a:lnTo>
                      <a:pt x="694392" y="784584"/>
                    </a:lnTo>
                    <a:lnTo>
                      <a:pt x="681847" y="769201"/>
                    </a:lnTo>
                    <a:lnTo>
                      <a:pt x="664607" y="750580"/>
                    </a:lnTo>
                    <a:lnTo>
                      <a:pt x="648938" y="742483"/>
                    </a:lnTo>
                    <a:lnTo>
                      <a:pt x="652853" y="730339"/>
                    </a:lnTo>
                    <a:lnTo>
                      <a:pt x="637175" y="719814"/>
                    </a:lnTo>
                    <a:lnTo>
                      <a:pt x="631688" y="698754"/>
                    </a:lnTo>
                    <a:lnTo>
                      <a:pt x="610534" y="697135"/>
                    </a:lnTo>
                    <a:lnTo>
                      <a:pt x="601913" y="654225"/>
                    </a:lnTo>
                    <a:lnTo>
                      <a:pt x="591722" y="654225"/>
                    </a:lnTo>
                    <a:lnTo>
                      <a:pt x="583883" y="664750"/>
                    </a:lnTo>
                    <a:lnTo>
                      <a:pt x="578396" y="665559"/>
                    </a:lnTo>
                    <a:lnTo>
                      <a:pt x="568995" y="647748"/>
                    </a:lnTo>
                    <a:lnTo>
                      <a:pt x="557241" y="647748"/>
                    </a:lnTo>
                    <a:lnTo>
                      <a:pt x="550183" y="637223"/>
                    </a:lnTo>
                    <a:lnTo>
                      <a:pt x="534505" y="639651"/>
                    </a:lnTo>
                    <a:lnTo>
                      <a:pt x="521189" y="631555"/>
                    </a:lnTo>
                    <a:lnTo>
                      <a:pt x="500805" y="636413"/>
                    </a:lnTo>
                    <a:lnTo>
                      <a:pt x="487480" y="633174"/>
                    </a:lnTo>
                    <a:lnTo>
                      <a:pt x="464753" y="641271"/>
                    </a:lnTo>
                    <a:lnTo>
                      <a:pt x="451428" y="659892"/>
                    </a:lnTo>
                    <a:lnTo>
                      <a:pt x="435759" y="674465"/>
                    </a:lnTo>
                    <a:lnTo>
                      <a:pt x="424786" y="675275"/>
                    </a:lnTo>
                    <a:lnTo>
                      <a:pt x="405193" y="691467"/>
                    </a:lnTo>
                    <a:lnTo>
                      <a:pt x="366789" y="684181"/>
                    </a:lnTo>
                    <a:lnTo>
                      <a:pt x="366789" y="684181"/>
                    </a:lnTo>
                    <a:lnTo>
                      <a:pt x="346405" y="680942"/>
                    </a:lnTo>
                    <a:lnTo>
                      <a:pt x="323679" y="698754"/>
                    </a:lnTo>
                    <a:lnTo>
                      <a:pt x="314277" y="698754"/>
                    </a:lnTo>
                    <a:lnTo>
                      <a:pt x="262547" y="666369"/>
                    </a:lnTo>
                    <a:lnTo>
                      <a:pt x="250793" y="670417"/>
                    </a:lnTo>
                    <a:lnTo>
                      <a:pt x="237468" y="692277"/>
                    </a:lnTo>
                    <a:lnTo>
                      <a:pt x="228067" y="694706"/>
                    </a:lnTo>
                    <a:lnTo>
                      <a:pt x="209255" y="680942"/>
                    </a:lnTo>
                    <a:lnTo>
                      <a:pt x="192014" y="681752"/>
                    </a:lnTo>
                    <a:lnTo>
                      <a:pt x="181042" y="689039"/>
                    </a:lnTo>
                    <a:lnTo>
                      <a:pt x="157524" y="690658"/>
                    </a:lnTo>
                    <a:lnTo>
                      <a:pt x="144990" y="681752"/>
                    </a:lnTo>
                    <a:lnTo>
                      <a:pt x="146552" y="670417"/>
                    </a:lnTo>
                    <a:lnTo>
                      <a:pt x="139503" y="659082"/>
                    </a:lnTo>
                    <a:lnTo>
                      <a:pt x="122263" y="659082"/>
                    </a:lnTo>
                    <a:lnTo>
                      <a:pt x="118339" y="650986"/>
                    </a:lnTo>
                    <a:lnTo>
                      <a:pt x="150476" y="643699"/>
                    </a:lnTo>
                    <a:lnTo>
                      <a:pt x="91697" y="599980"/>
                    </a:lnTo>
                    <a:lnTo>
                      <a:pt x="66618" y="581349"/>
                    </a:lnTo>
                    <a:lnTo>
                      <a:pt x="0" y="530342"/>
                    </a:lnTo>
                    <a:lnTo>
                      <a:pt x="6267" y="449370"/>
                    </a:lnTo>
                    <a:lnTo>
                      <a:pt x="14888" y="387029"/>
                    </a:lnTo>
                    <a:lnTo>
                      <a:pt x="32128" y="422653"/>
                    </a:lnTo>
                    <a:lnTo>
                      <a:pt x="64265" y="399983"/>
                    </a:lnTo>
                    <a:lnTo>
                      <a:pt x="86992" y="398364"/>
                    </a:lnTo>
                    <a:lnTo>
                      <a:pt x="95612" y="390268"/>
                    </a:lnTo>
                    <a:lnTo>
                      <a:pt x="127749" y="394316"/>
                    </a:lnTo>
                    <a:lnTo>
                      <a:pt x="144990" y="386220"/>
                    </a:lnTo>
                    <a:lnTo>
                      <a:pt x="163801" y="388649"/>
                    </a:lnTo>
                    <a:lnTo>
                      <a:pt x="165363" y="394316"/>
                    </a:lnTo>
                    <a:lnTo>
                      <a:pt x="174774" y="409699"/>
                    </a:lnTo>
                    <a:lnTo>
                      <a:pt x="197501" y="415366"/>
                    </a:lnTo>
                    <a:lnTo>
                      <a:pt x="201416" y="415366"/>
                    </a:lnTo>
                    <a:lnTo>
                      <a:pt x="209255" y="409699"/>
                    </a:lnTo>
                    <a:lnTo>
                      <a:pt x="221009" y="412937"/>
                    </a:lnTo>
                    <a:lnTo>
                      <a:pt x="228067" y="406460"/>
                    </a:lnTo>
                    <a:lnTo>
                      <a:pt x="242173" y="410508"/>
                    </a:lnTo>
                    <a:lnTo>
                      <a:pt x="246088" y="416985"/>
                    </a:lnTo>
                    <a:lnTo>
                      <a:pt x="257061" y="413747"/>
                    </a:lnTo>
                    <a:lnTo>
                      <a:pt x="268824" y="422653"/>
                    </a:lnTo>
                    <a:lnTo>
                      <a:pt x="260985" y="429939"/>
                    </a:lnTo>
                    <a:lnTo>
                      <a:pt x="260985" y="443703"/>
                    </a:lnTo>
                    <a:lnTo>
                      <a:pt x="275873" y="446942"/>
                    </a:lnTo>
                    <a:lnTo>
                      <a:pt x="274301" y="459095"/>
                    </a:lnTo>
                    <a:lnTo>
                      <a:pt x="283712" y="466382"/>
                    </a:lnTo>
                    <a:lnTo>
                      <a:pt x="290760" y="462334"/>
                    </a:lnTo>
                    <a:lnTo>
                      <a:pt x="302524" y="479336"/>
                    </a:lnTo>
                    <a:lnTo>
                      <a:pt x="308010" y="478527"/>
                    </a:lnTo>
                    <a:lnTo>
                      <a:pt x="312706" y="475288"/>
                    </a:lnTo>
                    <a:lnTo>
                      <a:pt x="325250" y="490671"/>
                    </a:lnTo>
                    <a:lnTo>
                      <a:pt x="333089" y="485813"/>
                    </a:lnTo>
                    <a:lnTo>
                      <a:pt x="344843" y="485813"/>
                    </a:lnTo>
                    <a:lnTo>
                      <a:pt x="347977" y="481765"/>
                    </a:lnTo>
                    <a:lnTo>
                      <a:pt x="357378" y="485003"/>
                    </a:lnTo>
                    <a:lnTo>
                      <a:pt x="367570" y="472859"/>
                    </a:lnTo>
                    <a:lnTo>
                      <a:pt x="373056" y="481765"/>
                    </a:lnTo>
                    <a:lnTo>
                      <a:pt x="380114" y="482575"/>
                    </a:lnTo>
                    <a:lnTo>
                      <a:pt x="382457" y="476907"/>
                    </a:lnTo>
                    <a:lnTo>
                      <a:pt x="394221" y="477717"/>
                    </a:lnTo>
                    <a:lnTo>
                      <a:pt x="393430" y="472859"/>
                    </a:lnTo>
                    <a:lnTo>
                      <a:pt x="384029" y="469621"/>
                    </a:lnTo>
                    <a:lnTo>
                      <a:pt x="378543" y="444513"/>
                    </a:lnTo>
                    <a:lnTo>
                      <a:pt x="371485" y="451799"/>
                    </a:lnTo>
                    <a:lnTo>
                      <a:pt x="369141" y="445322"/>
                    </a:lnTo>
                    <a:lnTo>
                      <a:pt x="362083" y="442893"/>
                    </a:lnTo>
                    <a:lnTo>
                      <a:pt x="361302" y="435607"/>
                    </a:lnTo>
                    <a:lnTo>
                      <a:pt x="355816" y="434797"/>
                    </a:lnTo>
                    <a:lnTo>
                      <a:pt x="358169" y="420224"/>
                    </a:lnTo>
                    <a:lnTo>
                      <a:pt x="344843" y="399983"/>
                    </a:lnTo>
                    <a:lnTo>
                      <a:pt x="346405" y="383791"/>
                    </a:lnTo>
                    <a:lnTo>
                      <a:pt x="342490" y="377314"/>
                    </a:lnTo>
                    <a:lnTo>
                      <a:pt x="346405" y="368408"/>
                    </a:lnTo>
                    <a:lnTo>
                      <a:pt x="460839" y="218618"/>
                    </a:lnTo>
                    <a:lnTo>
                      <a:pt x="462401" y="218618"/>
                    </a:lnTo>
                    <a:lnTo>
                      <a:pt x="502377" y="165173"/>
                    </a:lnTo>
                    <a:lnTo>
                      <a:pt x="536858" y="119024"/>
                    </a:lnTo>
                    <a:lnTo>
                      <a:pt x="583883" y="58303"/>
                    </a:lnTo>
                    <a:lnTo>
                      <a:pt x="672446" y="37243"/>
                    </a:lnTo>
                    <a:lnTo>
                      <a:pt x="764924" y="17002"/>
                    </a:lnTo>
                    <a:lnTo>
                      <a:pt x="835466" y="0"/>
                    </a:lnTo>
                    <a:lnTo>
                      <a:pt x="846439" y="7287"/>
                    </a:lnTo>
                    <a:lnTo>
                      <a:pt x="837028" y="13764"/>
                    </a:lnTo>
                    <a:lnTo>
                      <a:pt x="837819" y="35623"/>
                    </a:lnTo>
                    <a:lnTo>
                      <a:pt x="844868" y="44529"/>
                    </a:lnTo>
                    <a:lnTo>
                      <a:pt x="852707" y="46149"/>
                    </a:lnTo>
                    <a:lnTo>
                      <a:pt x="856621" y="55874"/>
                    </a:lnTo>
                    <a:lnTo>
                      <a:pt x="855059" y="76114"/>
                    </a:lnTo>
                    <a:lnTo>
                      <a:pt x="829980" y="91497"/>
                    </a:lnTo>
                    <a:lnTo>
                      <a:pt x="844868" y="110928"/>
                    </a:lnTo>
                    <a:lnTo>
                      <a:pt x="837819" y="118215"/>
                    </a:lnTo>
                    <a:lnTo>
                      <a:pt x="841734" y="128740"/>
                    </a:lnTo>
                    <a:lnTo>
                      <a:pt x="837819" y="135217"/>
                    </a:lnTo>
                    <a:lnTo>
                      <a:pt x="846439" y="142504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4" name="Forma Livre: Forma 383">
                <a:extLst>
                  <a:ext uri="{FF2B5EF4-FFF2-40B4-BE49-F238E27FC236}">
                    <a16:creationId xmlns:a16="http://schemas.microsoft.com/office/drawing/2014/main" id="{AFE78077-1BEF-D43B-D765-70EDFEA9B8E9}"/>
                  </a:ext>
                </a:extLst>
              </p:cNvPr>
              <p:cNvSpPr/>
              <p:nvPr/>
            </p:nvSpPr>
            <p:spPr>
              <a:xfrm>
                <a:off x="2819038" y="2995500"/>
                <a:ext cx="495328" cy="635603"/>
              </a:xfrm>
              <a:custGeom>
                <a:avLst/>
                <a:gdLst>
                  <a:gd name="connsiteX0" fmla="*/ 207693 w 495328"/>
                  <a:gd name="connsiteY0" fmla="*/ 6477 h 635603"/>
                  <a:gd name="connsiteX1" fmla="*/ 226504 w 495328"/>
                  <a:gd name="connsiteY1" fmla="*/ 13764 h 635603"/>
                  <a:gd name="connsiteX2" fmla="*/ 250012 w 495328"/>
                  <a:gd name="connsiteY2" fmla="*/ 9715 h 635603"/>
                  <a:gd name="connsiteX3" fmla="*/ 266471 w 495328"/>
                  <a:gd name="connsiteY3" fmla="*/ 0 h 635603"/>
                  <a:gd name="connsiteX4" fmla="*/ 287636 w 495328"/>
                  <a:gd name="connsiteY4" fmla="*/ 28337 h 635603"/>
                  <a:gd name="connsiteX5" fmla="*/ 297828 w 495328"/>
                  <a:gd name="connsiteY5" fmla="*/ 24289 h 635603"/>
                  <a:gd name="connsiteX6" fmla="*/ 308791 w 495328"/>
                  <a:gd name="connsiteY6" fmla="*/ 28337 h 635603"/>
                  <a:gd name="connsiteX7" fmla="*/ 314277 w 495328"/>
                  <a:gd name="connsiteY7" fmla="*/ 24289 h 635603"/>
                  <a:gd name="connsiteX8" fmla="*/ 319764 w 495328"/>
                  <a:gd name="connsiteY8" fmla="*/ 31575 h 635603"/>
                  <a:gd name="connsiteX9" fmla="*/ 319764 w 495328"/>
                  <a:gd name="connsiteY9" fmla="*/ 32385 h 635603"/>
                  <a:gd name="connsiteX10" fmla="*/ 323688 w 495328"/>
                  <a:gd name="connsiteY10" fmla="*/ 36433 h 635603"/>
                  <a:gd name="connsiteX11" fmla="*/ 315849 w 495328"/>
                  <a:gd name="connsiteY11" fmla="*/ 42910 h 635603"/>
                  <a:gd name="connsiteX12" fmla="*/ 306448 w 495328"/>
                  <a:gd name="connsiteY12" fmla="*/ 71256 h 635603"/>
                  <a:gd name="connsiteX13" fmla="*/ 291551 w 495328"/>
                  <a:gd name="connsiteY13" fmla="*/ 85830 h 635603"/>
                  <a:gd name="connsiteX14" fmla="*/ 289198 w 495328"/>
                  <a:gd name="connsiteY14" fmla="*/ 95545 h 635603"/>
                  <a:gd name="connsiteX15" fmla="*/ 278225 w 495328"/>
                  <a:gd name="connsiteY15" fmla="*/ 99593 h 635603"/>
                  <a:gd name="connsiteX16" fmla="*/ 268824 w 495328"/>
                  <a:gd name="connsiteY16" fmla="*/ 118215 h 635603"/>
                  <a:gd name="connsiteX17" fmla="*/ 275882 w 495328"/>
                  <a:gd name="connsiteY17" fmla="*/ 133598 h 635603"/>
                  <a:gd name="connsiteX18" fmla="*/ 293903 w 495328"/>
                  <a:gd name="connsiteY18" fmla="*/ 143313 h 635603"/>
                  <a:gd name="connsiteX19" fmla="*/ 299390 w 495328"/>
                  <a:gd name="connsiteY19" fmla="*/ 154648 h 635603"/>
                  <a:gd name="connsiteX20" fmla="*/ 306448 w 495328"/>
                  <a:gd name="connsiteY20" fmla="*/ 191900 h 635603"/>
                  <a:gd name="connsiteX21" fmla="*/ 351120 w 495328"/>
                  <a:gd name="connsiteY21" fmla="*/ 191900 h 635603"/>
                  <a:gd name="connsiteX22" fmla="*/ 344843 w 495328"/>
                  <a:gd name="connsiteY22" fmla="*/ 272863 h 635603"/>
                  <a:gd name="connsiteX23" fmla="*/ 411461 w 495328"/>
                  <a:gd name="connsiteY23" fmla="*/ 323879 h 635603"/>
                  <a:gd name="connsiteX24" fmla="*/ 436550 w 495328"/>
                  <a:gd name="connsiteY24" fmla="*/ 342500 h 635603"/>
                  <a:gd name="connsiteX25" fmla="*/ 495329 w 495328"/>
                  <a:gd name="connsiteY25" fmla="*/ 386220 h 635603"/>
                  <a:gd name="connsiteX26" fmla="*/ 463191 w 495328"/>
                  <a:gd name="connsiteY26" fmla="*/ 393506 h 635603"/>
                  <a:gd name="connsiteX27" fmla="*/ 467116 w 495328"/>
                  <a:gd name="connsiteY27" fmla="*/ 401603 h 635603"/>
                  <a:gd name="connsiteX28" fmla="*/ 432625 w 495328"/>
                  <a:gd name="connsiteY28" fmla="*/ 417795 h 635603"/>
                  <a:gd name="connsiteX29" fmla="*/ 424786 w 495328"/>
                  <a:gd name="connsiteY29" fmla="*/ 450990 h 635603"/>
                  <a:gd name="connsiteX30" fmla="*/ 409118 w 495328"/>
                  <a:gd name="connsiteY30" fmla="*/ 481765 h 635603"/>
                  <a:gd name="connsiteX31" fmla="*/ 398145 w 495328"/>
                  <a:gd name="connsiteY31" fmla="*/ 480955 h 635603"/>
                  <a:gd name="connsiteX32" fmla="*/ 392659 w 495328"/>
                  <a:gd name="connsiteY32" fmla="*/ 493909 h 635603"/>
                  <a:gd name="connsiteX33" fmla="*/ 383248 w 495328"/>
                  <a:gd name="connsiteY33" fmla="*/ 502006 h 635603"/>
                  <a:gd name="connsiteX34" fmla="*/ 369932 w 495328"/>
                  <a:gd name="connsiteY34" fmla="*/ 499577 h 635603"/>
                  <a:gd name="connsiteX35" fmla="*/ 348767 w 495328"/>
                  <a:gd name="connsiteY35" fmla="*/ 556250 h 635603"/>
                  <a:gd name="connsiteX36" fmla="*/ 356606 w 495328"/>
                  <a:gd name="connsiteY36" fmla="*/ 593503 h 635603"/>
                  <a:gd name="connsiteX37" fmla="*/ 350330 w 495328"/>
                  <a:gd name="connsiteY37" fmla="*/ 627507 h 635603"/>
                  <a:gd name="connsiteX38" fmla="*/ 326041 w 495328"/>
                  <a:gd name="connsiteY38" fmla="*/ 614553 h 635603"/>
                  <a:gd name="connsiteX39" fmla="*/ 302524 w 495328"/>
                  <a:gd name="connsiteY39" fmla="*/ 617792 h 635603"/>
                  <a:gd name="connsiteX40" fmla="*/ 287636 w 495328"/>
                  <a:gd name="connsiteY40" fmla="*/ 625888 h 635603"/>
                  <a:gd name="connsiteX41" fmla="*/ 272739 w 495328"/>
                  <a:gd name="connsiteY41" fmla="*/ 617792 h 635603"/>
                  <a:gd name="connsiteX42" fmla="*/ 268824 w 495328"/>
                  <a:gd name="connsiteY42" fmla="*/ 604838 h 635603"/>
                  <a:gd name="connsiteX43" fmla="*/ 257070 w 495328"/>
                  <a:gd name="connsiteY43" fmla="*/ 611314 h 635603"/>
                  <a:gd name="connsiteX44" fmla="*/ 255499 w 495328"/>
                  <a:gd name="connsiteY44" fmla="*/ 616172 h 635603"/>
                  <a:gd name="connsiteX45" fmla="*/ 247660 w 495328"/>
                  <a:gd name="connsiteY45" fmla="*/ 622649 h 635603"/>
                  <a:gd name="connsiteX46" fmla="*/ 228857 w 495328"/>
                  <a:gd name="connsiteY46" fmla="*/ 620220 h 635603"/>
                  <a:gd name="connsiteX47" fmla="*/ 226504 w 495328"/>
                  <a:gd name="connsiteY47" fmla="*/ 608886 h 635603"/>
                  <a:gd name="connsiteX48" fmla="*/ 213179 w 495328"/>
                  <a:gd name="connsiteY48" fmla="*/ 611314 h 635603"/>
                  <a:gd name="connsiteX49" fmla="*/ 213179 w 495328"/>
                  <a:gd name="connsiteY49" fmla="*/ 619411 h 635603"/>
                  <a:gd name="connsiteX50" fmla="*/ 205340 w 495328"/>
                  <a:gd name="connsiteY50" fmla="*/ 627507 h 635603"/>
                  <a:gd name="connsiteX51" fmla="*/ 187319 w 495328"/>
                  <a:gd name="connsiteY51" fmla="*/ 631555 h 635603"/>
                  <a:gd name="connsiteX52" fmla="*/ 177127 w 495328"/>
                  <a:gd name="connsiteY52" fmla="*/ 627507 h 635603"/>
                  <a:gd name="connsiteX53" fmla="*/ 167726 w 495328"/>
                  <a:gd name="connsiteY53" fmla="*/ 635603 h 635603"/>
                  <a:gd name="connsiteX54" fmla="*/ 158315 w 495328"/>
                  <a:gd name="connsiteY54" fmla="*/ 633984 h 635603"/>
                  <a:gd name="connsiteX55" fmla="*/ 143427 w 495328"/>
                  <a:gd name="connsiteY55" fmla="*/ 621840 h 635603"/>
                  <a:gd name="connsiteX56" fmla="*/ 134017 w 495328"/>
                  <a:gd name="connsiteY56" fmla="*/ 604028 h 635603"/>
                  <a:gd name="connsiteX57" fmla="*/ 139503 w 495328"/>
                  <a:gd name="connsiteY57" fmla="*/ 595932 h 635603"/>
                  <a:gd name="connsiteX58" fmla="*/ 135588 w 495328"/>
                  <a:gd name="connsiteY58" fmla="*/ 585397 h 635603"/>
                  <a:gd name="connsiteX59" fmla="*/ 141075 w 495328"/>
                  <a:gd name="connsiteY59" fmla="*/ 564347 h 635603"/>
                  <a:gd name="connsiteX60" fmla="*/ 133236 w 495328"/>
                  <a:gd name="connsiteY60" fmla="*/ 559489 h 635603"/>
                  <a:gd name="connsiteX61" fmla="*/ 133236 w 495328"/>
                  <a:gd name="connsiteY61" fmla="*/ 538439 h 635603"/>
                  <a:gd name="connsiteX62" fmla="*/ 122263 w 495328"/>
                  <a:gd name="connsiteY62" fmla="*/ 523865 h 635603"/>
                  <a:gd name="connsiteX63" fmla="*/ 124616 w 495328"/>
                  <a:gd name="connsiteY63" fmla="*/ 517388 h 635603"/>
                  <a:gd name="connsiteX64" fmla="*/ 111290 w 495328"/>
                  <a:gd name="connsiteY64" fmla="*/ 512531 h 635603"/>
                  <a:gd name="connsiteX65" fmla="*/ 103451 w 495328"/>
                  <a:gd name="connsiteY65" fmla="*/ 502815 h 635603"/>
                  <a:gd name="connsiteX66" fmla="*/ 103451 w 495328"/>
                  <a:gd name="connsiteY66" fmla="*/ 492290 h 635603"/>
                  <a:gd name="connsiteX67" fmla="*/ 97184 w 495328"/>
                  <a:gd name="connsiteY67" fmla="*/ 487432 h 635603"/>
                  <a:gd name="connsiteX68" fmla="*/ 84649 w 495328"/>
                  <a:gd name="connsiteY68" fmla="*/ 493909 h 635603"/>
                  <a:gd name="connsiteX69" fmla="*/ 82296 w 495328"/>
                  <a:gd name="connsiteY69" fmla="*/ 482574 h 635603"/>
                  <a:gd name="connsiteX70" fmla="*/ 72104 w 495328"/>
                  <a:gd name="connsiteY70" fmla="*/ 485003 h 635603"/>
                  <a:gd name="connsiteX71" fmla="*/ 66618 w 495328"/>
                  <a:gd name="connsiteY71" fmla="*/ 475288 h 635603"/>
                  <a:gd name="connsiteX72" fmla="*/ 50159 w 495328"/>
                  <a:gd name="connsiteY72" fmla="*/ 478526 h 635603"/>
                  <a:gd name="connsiteX73" fmla="*/ 31347 w 495328"/>
                  <a:gd name="connsiteY73" fmla="*/ 459905 h 635603"/>
                  <a:gd name="connsiteX74" fmla="*/ 34490 w 495328"/>
                  <a:gd name="connsiteY74" fmla="*/ 439655 h 635603"/>
                  <a:gd name="connsiteX75" fmla="*/ 39976 w 495328"/>
                  <a:gd name="connsiteY75" fmla="*/ 437226 h 635603"/>
                  <a:gd name="connsiteX76" fmla="*/ 36052 w 495328"/>
                  <a:gd name="connsiteY76" fmla="*/ 433987 h 635603"/>
                  <a:gd name="connsiteX77" fmla="*/ 38405 w 495328"/>
                  <a:gd name="connsiteY77" fmla="*/ 418605 h 635603"/>
                  <a:gd name="connsiteX78" fmla="*/ 31347 w 495328"/>
                  <a:gd name="connsiteY78" fmla="*/ 413747 h 635603"/>
                  <a:gd name="connsiteX79" fmla="*/ 34490 w 495328"/>
                  <a:gd name="connsiteY79" fmla="*/ 404841 h 635603"/>
                  <a:gd name="connsiteX80" fmla="*/ 30566 w 495328"/>
                  <a:gd name="connsiteY80" fmla="*/ 399174 h 635603"/>
                  <a:gd name="connsiteX81" fmla="*/ 14107 w 495328"/>
                  <a:gd name="connsiteY81" fmla="*/ 388649 h 635603"/>
                  <a:gd name="connsiteX82" fmla="*/ 19593 w 495328"/>
                  <a:gd name="connsiteY82" fmla="*/ 380552 h 635603"/>
                  <a:gd name="connsiteX83" fmla="*/ 15678 w 495328"/>
                  <a:gd name="connsiteY83" fmla="*/ 359502 h 635603"/>
                  <a:gd name="connsiteX84" fmla="*/ 0 w 495328"/>
                  <a:gd name="connsiteY84" fmla="*/ 346548 h 635603"/>
                  <a:gd name="connsiteX85" fmla="*/ 0 w 495328"/>
                  <a:gd name="connsiteY85" fmla="*/ 337642 h 635603"/>
                  <a:gd name="connsiteX86" fmla="*/ 4705 w 495328"/>
                  <a:gd name="connsiteY86" fmla="*/ 318202 h 635603"/>
                  <a:gd name="connsiteX87" fmla="*/ 18031 w 495328"/>
                  <a:gd name="connsiteY87" fmla="*/ 301200 h 635603"/>
                  <a:gd name="connsiteX88" fmla="*/ 22727 w 495328"/>
                  <a:gd name="connsiteY88" fmla="*/ 251812 h 635603"/>
                  <a:gd name="connsiteX89" fmla="*/ 29004 w 495328"/>
                  <a:gd name="connsiteY89" fmla="*/ 168412 h 635603"/>
                  <a:gd name="connsiteX90" fmla="*/ 40758 w 495328"/>
                  <a:gd name="connsiteY90" fmla="*/ 17812 h 635603"/>
                  <a:gd name="connsiteX91" fmla="*/ 55645 w 495328"/>
                  <a:gd name="connsiteY91" fmla="*/ 31575 h 635603"/>
                  <a:gd name="connsiteX92" fmla="*/ 55645 w 495328"/>
                  <a:gd name="connsiteY92" fmla="*/ 32385 h 635603"/>
                  <a:gd name="connsiteX93" fmla="*/ 80724 w 495328"/>
                  <a:gd name="connsiteY93" fmla="*/ 36433 h 635603"/>
                  <a:gd name="connsiteX94" fmla="*/ 87782 w 495328"/>
                  <a:gd name="connsiteY94" fmla="*/ 28337 h 635603"/>
                  <a:gd name="connsiteX95" fmla="*/ 94050 w 495328"/>
                  <a:gd name="connsiteY95" fmla="*/ 29956 h 635603"/>
                  <a:gd name="connsiteX96" fmla="*/ 103451 w 495328"/>
                  <a:gd name="connsiteY96" fmla="*/ 24289 h 635603"/>
                  <a:gd name="connsiteX97" fmla="*/ 112862 w 495328"/>
                  <a:gd name="connsiteY97" fmla="*/ 25098 h 635603"/>
                  <a:gd name="connsiteX98" fmla="*/ 111290 w 495328"/>
                  <a:gd name="connsiteY98" fmla="*/ 29956 h 635603"/>
                  <a:gd name="connsiteX99" fmla="*/ 120701 w 495328"/>
                  <a:gd name="connsiteY99" fmla="*/ 38052 h 635603"/>
                  <a:gd name="connsiteX100" fmla="*/ 139503 w 495328"/>
                  <a:gd name="connsiteY100" fmla="*/ 41291 h 635603"/>
                  <a:gd name="connsiteX101" fmla="*/ 152048 w 495328"/>
                  <a:gd name="connsiteY101" fmla="*/ 18621 h 635603"/>
                  <a:gd name="connsiteX102" fmla="*/ 160668 w 495328"/>
                  <a:gd name="connsiteY102" fmla="*/ 12954 h 635603"/>
                  <a:gd name="connsiteX103" fmla="*/ 167726 w 495328"/>
                  <a:gd name="connsiteY103" fmla="*/ 8906 h 635603"/>
                  <a:gd name="connsiteX104" fmla="*/ 167726 w 495328"/>
                  <a:gd name="connsiteY104" fmla="*/ 12954 h 635603"/>
                  <a:gd name="connsiteX105" fmla="*/ 175555 w 495328"/>
                  <a:gd name="connsiteY105" fmla="*/ 13764 h 635603"/>
                  <a:gd name="connsiteX106" fmla="*/ 188881 w 495328"/>
                  <a:gd name="connsiteY106" fmla="*/ 810 h 635603"/>
                  <a:gd name="connsiteX107" fmla="*/ 207693 w 495328"/>
                  <a:gd name="connsiteY107" fmla="*/ 6477 h 635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</a:cxnLst>
                <a:rect l="l" t="t" r="r" b="b"/>
                <a:pathLst>
                  <a:path w="495328" h="635603">
                    <a:moveTo>
                      <a:pt x="207693" y="6477"/>
                    </a:moveTo>
                    <a:lnTo>
                      <a:pt x="226504" y="13764"/>
                    </a:lnTo>
                    <a:lnTo>
                      <a:pt x="250012" y="9715"/>
                    </a:lnTo>
                    <a:lnTo>
                      <a:pt x="266471" y="0"/>
                    </a:lnTo>
                    <a:lnTo>
                      <a:pt x="287636" y="28337"/>
                    </a:lnTo>
                    <a:lnTo>
                      <a:pt x="297828" y="24289"/>
                    </a:lnTo>
                    <a:lnTo>
                      <a:pt x="308791" y="28337"/>
                    </a:lnTo>
                    <a:lnTo>
                      <a:pt x="314277" y="24289"/>
                    </a:lnTo>
                    <a:lnTo>
                      <a:pt x="319764" y="31575"/>
                    </a:lnTo>
                    <a:lnTo>
                      <a:pt x="319764" y="32385"/>
                    </a:lnTo>
                    <a:lnTo>
                      <a:pt x="323688" y="36433"/>
                    </a:lnTo>
                    <a:lnTo>
                      <a:pt x="315849" y="42910"/>
                    </a:lnTo>
                    <a:lnTo>
                      <a:pt x="306448" y="71256"/>
                    </a:lnTo>
                    <a:lnTo>
                      <a:pt x="291551" y="85830"/>
                    </a:lnTo>
                    <a:lnTo>
                      <a:pt x="289198" y="95545"/>
                    </a:lnTo>
                    <a:lnTo>
                      <a:pt x="278225" y="99593"/>
                    </a:lnTo>
                    <a:lnTo>
                      <a:pt x="268824" y="118215"/>
                    </a:lnTo>
                    <a:lnTo>
                      <a:pt x="275882" y="133598"/>
                    </a:lnTo>
                    <a:lnTo>
                      <a:pt x="293903" y="143313"/>
                    </a:lnTo>
                    <a:lnTo>
                      <a:pt x="299390" y="154648"/>
                    </a:lnTo>
                    <a:lnTo>
                      <a:pt x="306448" y="191900"/>
                    </a:lnTo>
                    <a:lnTo>
                      <a:pt x="351120" y="191900"/>
                    </a:lnTo>
                    <a:lnTo>
                      <a:pt x="344843" y="272863"/>
                    </a:lnTo>
                    <a:lnTo>
                      <a:pt x="411461" y="323879"/>
                    </a:lnTo>
                    <a:lnTo>
                      <a:pt x="436550" y="342500"/>
                    </a:lnTo>
                    <a:lnTo>
                      <a:pt x="495329" y="386220"/>
                    </a:lnTo>
                    <a:lnTo>
                      <a:pt x="463191" y="393506"/>
                    </a:lnTo>
                    <a:lnTo>
                      <a:pt x="467116" y="401603"/>
                    </a:lnTo>
                    <a:lnTo>
                      <a:pt x="432625" y="417795"/>
                    </a:lnTo>
                    <a:lnTo>
                      <a:pt x="424786" y="450990"/>
                    </a:lnTo>
                    <a:lnTo>
                      <a:pt x="409118" y="481765"/>
                    </a:lnTo>
                    <a:lnTo>
                      <a:pt x="398145" y="480955"/>
                    </a:lnTo>
                    <a:lnTo>
                      <a:pt x="392659" y="493909"/>
                    </a:lnTo>
                    <a:lnTo>
                      <a:pt x="383248" y="502006"/>
                    </a:lnTo>
                    <a:lnTo>
                      <a:pt x="369932" y="499577"/>
                    </a:lnTo>
                    <a:lnTo>
                      <a:pt x="348767" y="556250"/>
                    </a:lnTo>
                    <a:lnTo>
                      <a:pt x="356606" y="593503"/>
                    </a:lnTo>
                    <a:lnTo>
                      <a:pt x="350330" y="627507"/>
                    </a:lnTo>
                    <a:lnTo>
                      <a:pt x="326041" y="614553"/>
                    </a:lnTo>
                    <a:lnTo>
                      <a:pt x="302524" y="617792"/>
                    </a:lnTo>
                    <a:lnTo>
                      <a:pt x="287636" y="625888"/>
                    </a:lnTo>
                    <a:lnTo>
                      <a:pt x="272739" y="617792"/>
                    </a:lnTo>
                    <a:lnTo>
                      <a:pt x="268824" y="604838"/>
                    </a:lnTo>
                    <a:lnTo>
                      <a:pt x="257070" y="611314"/>
                    </a:lnTo>
                    <a:lnTo>
                      <a:pt x="255499" y="616172"/>
                    </a:lnTo>
                    <a:lnTo>
                      <a:pt x="247660" y="622649"/>
                    </a:lnTo>
                    <a:lnTo>
                      <a:pt x="228857" y="620220"/>
                    </a:lnTo>
                    <a:lnTo>
                      <a:pt x="226504" y="608886"/>
                    </a:lnTo>
                    <a:lnTo>
                      <a:pt x="213179" y="611314"/>
                    </a:lnTo>
                    <a:lnTo>
                      <a:pt x="213179" y="619411"/>
                    </a:lnTo>
                    <a:lnTo>
                      <a:pt x="205340" y="627507"/>
                    </a:lnTo>
                    <a:lnTo>
                      <a:pt x="187319" y="631555"/>
                    </a:lnTo>
                    <a:lnTo>
                      <a:pt x="177127" y="627507"/>
                    </a:lnTo>
                    <a:lnTo>
                      <a:pt x="167726" y="635603"/>
                    </a:lnTo>
                    <a:lnTo>
                      <a:pt x="158315" y="633984"/>
                    </a:lnTo>
                    <a:lnTo>
                      <a:pt x="143427" y="621840"/>
                    </a:lnTo>
                    <a:lnTo>
                      <a:pt x="134017" y="604028"/>
                    </a:lnTo>
                    <a:lnTo>
                      <a:pt x="139503" y="595932"/>
                    </a:lnTo>
                    <a:lnTo>
                      <a:pt x="135588" y="585397"/>
                    </a:lnTo>
                    <a:lnTo>
                      <a:pt x="141075" y="564347"/>
                    </a:lnTo>
                    <a:lnTo>
                      <a:pt x="133236" y="559489"/>
                    </a:lnTo>
                    <a:lnTo>
                      <a:pt x="133236" y="538439"/>
                    </a:lnTo>
                    <a:lnTo>
                      <a:pt x="122263" y="523865"/>
                    </a:lnTo>
                    <a:lnTo>
                      <a:pt x="124616" y="517388"/>
                    </a:lnTo>
                    <a:lnTo>
                      <a:pt x="111290" y="512531"/>
                    </a:lnTo>
                    <a:lnTo>
                      <a:pt x="103451" y="502815"/>
                    </a:lnTo>
                    <a:lnTo>
                      <a:pt x="103451" y="492290"/>
                    </a:lnTo>
                    <a:lnTo>
                      <a:pt x="97184" y="487432"/>
                    </a:lnTo>
                    <a:lnTo>
                      <a:pt x="84649" y="493909"/>
                    </a:lnTo>
                    <a:lnTo>
                      <a:pt x="82296" y="482574"/>
                    </a:lnTo>
                    <a:lnTo>
                      <a:pt x="72104" y="485003"/>
                    </a:lnTo>
                    <a:lnTo>
                      <a:pt x="66618" y="475288"/>
                    </a:lnTo>
                    <a:lnTo>
                      <a:pt x="50159" y="478526"/>
                    </a:lnTo>
                    <a:lnTo>
                      <a:pt x="31347" y="459905"/>
                    </a:lnTo>
                    <a:lnTo>
                      <a:pt x="34490" y="439655"/>
                    </a:lnTo>
                    <a:lnTo>
                      <a:pt x="39976" y="437226"/>
                    </a:lnTo>
                    <a:lnTo>
                      <a:pt x="36052" y="433987"/>
                    </a:lnTo>
                    <a:lnTo>
                      <a:pt x="38405" y="418605"/>
                    </a:lnTo>
                    <a:lnTo>
                      <a:pt x="31347" y="413747"/>
                    </a:lnTo>
                    <a:lnTo>
                      <a:pt x="34490" y="404841"/>
                    </a:lnTo>
                    <a:lnTo>
                      <a:pt x="30566" y="399174"/>
                    </a:lnTo>
                    <a:lnTo>
                      <a:pt x="14107" y="388649"/>
                    </a:lnTo>
                    <a:lnTo>
                      <a:pt x="19593" y="380552"/>
                    </a:lnTo>
                    <a:lnTo>
                      <a:pt x="15678" y="359502"/>
                    </a:lnTo>
                    <a:lnTo>
                      <a:pt x="0" y="346548"/>
                    </a:lnTo>
                    <a:lnTo>
                      <a:pt x="0" y="337642"/>
                    </a:lnTo>
                    <a:lnTo>
                      <a:pt x="4705" y="318202"/>
                    </a:lnTo>
                    <a:lnTo>
                      <a:pt x="18031" y="301200"/>
                    </a:lnTo>
                    <a:lnTo>
                      <a:pt x="22727" y="251812"/>
                    </a:lnTo>
                    <a:lnTo>
                      <a:pt x="29004" y="168412"/>
                    </a:lnTo>
                    <a:lnTo>
                      <a:pt x="40758" y="17812"/>
                    </a:lnTo>
                    <a:lnTo>
                      <a:pt x="55645" y="31575"/>
                    </a:lnTo>
                    <a:lnTo>
                      <a:pt x="55645" y="32385"/>
                    </a:lnTo>
                    <a:lnTo>
                      <a:pt x="80724" y="36433"/>
                    </a:lnTo>
                    <a:lnTo>
                      <a:pt x="87782" y="28337"/>
                    </a:lnTo>
                    <a:lnTo>
                      <a:pt x="94050" y="29956"/>
                    </a:lnTo>
                    <a:lnTo>
                      <a:pt x="103451" y="24289"/>
                    </a:lnTo>
                    <a:lnTo>
                      <a:pt x="112862" y="25098"/>
                    </a:lnTo>
                    <a:lnTo>
                      <a:pt x="111290" y="29956"/>
                    </a:lnTo>
                    <a:lnTo>
                      <a:pt x="120701" y="38052"/>
                    </a:lnTo>
                    <a:lnTo>
                      <a:pt x="139503" y="41291"/>
                    </a:lnTo>
                    <a:lnTo>
                      <a:pt x="152048" y="18621"/>
                    </a:lnTo>
                    <a:lnTo>
                      <a:pt x="160668" y="12954"/>
                    </a:lnTo>
                    <a:lnTo>
                      <a:pt x="167726" y="8906"/>
                    </a:lnTo>
                    <a:lnTo>
                      <a:pt x="167726" y="12954"/>
                    </a:lnTo>
                    <a:lnTo>
                      <a:pt x="175555" y="13764"/>
                    </a:lnTo>
                    <a:lnTo>
                      <a:pt x="188881" y="810"/>
                    </a:lnTo>
                    <a:lnTo>
                      <a:pt x="207693" y="6477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5" name="Forma Livre: Forma 384">
                <a:extLst>
                  <a:ext uri="{FF2B5EF4-FFF2-40B4-BE49-F238E27FC236}">
                    <a16:creationId xmlns:a16="http://schemas.microsoft.com/office/drawing/2014/main" id="{CAF17AC0-25D7-0B25-A3E4-876DAACC1FE7}"/>
                  </a:ext>
                </a:extLst>
              </p:cNvPr>
              <p:cNvSpPr/>
              <p:nvPr/>
            </p:nvSpPr>
            <p:spPr>
              <a:xfrm>
                <a:off x="2387194" y="2958257"/>
                <a:ext cx="477307" cy="497147"/>
              </a:xfrm>
              <a:custGeom>
                <a:avLst/>
                <a:gdLst>
                  <a:gd name="connsiteX0" fmla="*/ 472602 w 477307"/>
                  <a:gd name="connsiteY0" fmla="*/ 55054 h 497147"/>
                  <a:gd name="connsiteX1" fmla="*/ 460848 w 477307"/>
                  <a:gd name="connsiteY1" fmla="*/ 205654 h 497147"/>
                  <a:gd name="connsiteX2" fmla="*/ 454571 w 477307"/>
                  <a:gd name="connsiteY2" fmla="*/ 289055 h 497147"/>
                  <a:gd name="connsiteX3" fmla="*/ 449875 w 477307"/>
                  <a:gd name="connsiteY3" fmla="*/ 338442 h 497147"/>
                  <a:gd name="connsiteX4" fmla="*/ 436550 w 477307"/>
                  <a:gd name="connsiteY4" fmla="*/ 355444 h 497147"/>
                  <a:gd name="connsiteX5" fmla="*/ 431844 w 477307"/>
                  <a:gd name="connsiteY5" fmla="*/ 374885 h 497147"/>
                  <a:gd name="connsiteX6" fmla="*/ 431844 w 477307"/>
                  <a:gd name="connsiteY6" fmla="*/ 383791 h 497147"/>
                  <a:gd name="connsiteX7" fmla="*/ 447523 w 477307"/>
                  <a:gd name="connsiteY7" fmla="*/ 396745 h 497147"/>
                  <a:gd name="connsiteX8" fmla="*/ 451437 w 477307"/>
                  <a:gd name="connsiteY8" fmla="*/ 417795 h 497147"/>
                  <a:gd name="connsiteX9" fmla="*/ 445951 w 477307"/>
                  <a:gd name="connsiteY9" fmla="*/ 425891 h 497147"/>
                  <a:gd name="connsiteX10" fmla="*/ 462410 w 477307"/>
                  <a:gd name="connsiteY10" fmla="*/ 436416 h 497147"/>
                  <a:gd name="connsiteX11" fmla="*/ 466334 w 477307"/>
                  <a:gd name="connsiteY11" fmla="*/ 442084 h 497147"/>
                  <a:gd name="connsiteX12" fmla="*/ 463191 w 477307"/>
                  <a:gd name="connsiteY12" fmla="*/ 450990 h 497147"/>
                  <a:gd name="connsiteX13" fmla="*/ 470249 w 477307"/>
                  <a:gd name="connsiteY13" fmla="*/ 455847 h 497147"/>
                  <a:gd name="connsiteX14" fmla="*/ 467897 w 477307"/>
                  <a:gd name="connsiteY14" fmla="*/ 471230 h 497147"/>
                  <a:gd name="connsiteX15" fmla="*/ 471821 w 477307"/>
                  <a:gd name="connsiteY15" fmla="*/ 474469 h 497147"/>
                  <a:gd name="connsiteX16" fmla="*/ 466334 w 477307"/>
                  <a:gd name="connsiteY16" fmla="*/ 476898 h 497147"/>
                  <a:gd name="connsiteX17" fmla="*/ 463191 w 477307"/>
                  <a:gd name="connsiteY17" fmla="*/ 497148 h 497147"/>
                  <a:gd name="connsiteX18" fmla="*/ 458495 w 477307"/>
                  <a:gd name="connsiteY18" fmla="*/ 479327 h 497147"/>
                  <a:gd name="connsiteX19" fmla="*/ 442036 w 477307"/>
                  <a:gd name="connsiteY19" fmla="*/ 460705 h 497147"/>
                  <a:gd name="connsiteX20" fmla="*/ 427930 w 477307"/>
                  <a:gd name="connsiteY20" fmla="*/ 455038 h 497147"/>
                  <a:gd name="connsiteX21" fmla="*/ 419310 w 477307"/>
                  <a:gd name="connsiteY21" fmla="*/ 462324 h 497147"/>
                  <a:gd name="connsiteX22" fmla="*/ 407546 w 477307"/>
                  <a:gd name="connsiteY22" fmla="*/ 456657 h 497147"/>
                  <a:gd name="connsiteX23" fmla="*/ 398145 w 477307"/>
                  <a:gd name="connsiteY23" fmla="*/ 463134 h 497147"/>
                  <a:gd name="connsiteX24" fmla="*/ 390306 w 477307"/>
                  <a:gd name="connsiteY24" fmla="*/ 460705 h 497147"/>
                  <a:gd name="connsiteX25" fmla="*/ 383257 w 477307"/>
                  <a:gd name="connsiteY25" fmla="*/ 467992 h 497147"/>
                  <a:gd name="connsiteX26" fmla="*/ 374637 w 477307"/>
                  <a:gd name="connsiteY26" fmla="*/ 462324 h 497147"/>
                  <a:gd name="connsiteX27" fmla="*/ 359740 w 477307"/>
                  <a:gd name="connsiteY27" fmla="*/ 470421 h 497147"/>
                  <a:gd name="connsiteX28" fmla="*/ 339366 w 477307"/>
                  <a:gd name="connsiteY28" fmla="*/ 463944 h 497147"/>
                  <a:gd name="connsiteX29" fmla="*/ 331527 w 477307"/>
                  <a:gd name="connsiteY29" fmla="*/ 476088 h 497147"/>
                  <a:gd name="connsiteX30" fmla="*/ 334661 w 477307"/>
                  <a:gd name="connsiteY30" fmla="*/ 482565 h 497147"/>
                  <a:gd name="connsiteX31" fmla="*/ 325260 w 477307"/>
                  <a:gd name="connsiteY31" fmla="*/ 488232 h 497147"/>
                  <a:gd name="connsiteX32" fmla="*/ 319773 w 477307"/>
                  <a:gd name="connsiteY32" fmla="*/ 476088 h 497147"/>
                  <a:gd name="connsiteX33" fmla="*/ 294694 w 477307"/>
                  <a:gd name="connsiteY33" fmla="*/ 472040 h 497147"/>
                  <a:gd name="connsiteX34" fmla="*/ 290770 w 477307"/>
                  <a:gd name="connsiteY34" fmla="*/ 463944 h 497147"/>
                  <a:gd name="connsiteX35" fmla="*/ 279797 w 477307"/>
                  <a:gd name="connsiteY35" fmla="*/ 458276 h 497147"/>
                  <a:gd name="connsiteX36" fmla="*/ 262557 w 477307"/>
                  <a:gd name="connsiteY36" fmla="*/ 458276 h 497147"/>
                  <a:gd name="connsiteX37" fmla="*/ 255508 w 477307"/>
                  <a:gd name="connsiteY37" fmla="*/ 466373 h 497147"/>
                  <a:gd name="connsiteX38" fmla="*/ 247669 w 477307"/>
                  <a:gd name="connsiteY38" fmla="*/ 459086 h 497147"/>
                  <a:gd name="connsiteX39" fmla="*/ 243745 w 477307"/>
                  <a:gd name="connsiteY39" fmla="*/ 465563 h 497147"/>
                  <a:gd name="connsiteX40" fmla="*/ 234344 w 477307"/>
                  <a:gd name="connsiteY40" fmla="*/ 464753 h 497147"/>
                  <a:gd name="connsiteX41" fmla="*/ 231991 w 477307"/>
                  <a:gd name="connsiteY41" fmla="*/ 471230 h 497147"/>
                  <a:gd name="connsiteX42" fmla="*/ 215532 w 477307"/>
                  <a:gd name="connsiteY42" fmla="*/ 465563 h 497147"/>
                  <a:gd name="connsiteX43" fmla="*/ 209264 w 477307"/>
                  <a:gd name="connsiteY43" fmla="*/ 472040 h 497147"/>
                  <a:gd name="connsiteX44" fmla="*/ 203778 w 477307"/>
                  <a:gd name="connsiteY44" fmla="*/ 469611 h 497147"/>
                  <a:gd name="connsiteX45" fmla="*/ 202206 w 477307"/>
                  <a:gd name="connsiteY45" fmla="*/ 475278 h 497147"/>
                  <a:gd name="connsiteX46" fmla="*/ 190452 w 477307"/>
                  <a:gd name="connsiteY46" fmla="*/ 475278 h 497147"/>
                  <a:gd name="connsiteX47" fmla="*/ 184185 w 477307"/>
                  <a:gd name="connsiteY47" fmla="*/ 484184 h 497147"/>
                  <a:gd name="connsiteX48" fmla="*/ 178699 w 477307"/>
                  <a:gd name="connsiteY48" fmla="*/ 482565 h 497147"/>
                  <a:gd name="connsiteX49" fmla="*/ 165373 w 477307"/>
                  <a:gd name="connsiteY49" fmla="*/ 480946 h 497147"/>
                  <a:gd name="connsiteX50" fmla="*/ 166154 w 477307"/>
                  <a:gd name="connsiteY50" fmla="*/ 472040 h 497147"/>
                  <a:gd name="connsiteX51" fmla="*/ 158325 w 477307"/>
                  <a:gd name="connsiteY51" fmla="*/ 466373 h 497147"/>
                  <a:gd name="connsiteX52" fmla="*/ 138732 w 477307"/>
                  <a:gd name="connsiteY52" fmla="*/ 472040 h 497147"/>
                  <a:gd name="connsiteX53" fmla="*/ 134807 w 477307"/>
                  <a:gd name="connsiteY53" fmla="*/ 466373 h 497147"/>
                  <a:gd name="connsiteX54" fmla="*/ 135588 w 477307"/>
                  <a:gd name="connsiteY54" fmla="*/ 461515 h 497147"/>
                  <a:gd name="connsiteX55" fmla="*/ 129321 w 477307"/>
                  <a:gd name="connsiteY55" fmla="*/ 459086 h 497147"/>
                  <a:gd name="connsiteX56" fmla="*/ 129321 w 477307"/>
                  <a:gd name="connsiteY56" fmla="*/ 451799 h 497147"/>
                  <a:gd name="connsiteX57" fmla="*/ 106594 w 477307"/>
                  <a:gd name="connsiteY57" fmla="*/ 436416 h 497147"/>
                  <a:gd name="connsiteX58" fmla="*/ 93269 w 477307"/>
                  <a:gd name="connsiteY58" fmla="*/ 441274 h 497147"/>
                  <a:gd name="connsiteX59" fmla="*/ 72895 w 477307"/>
                  <a:gd name="connsiteY59" fmla="*/ 437226 h 497147"/>
                  <a:gd name="connsiteX60" fmla="*/ 54864 w 477307"/>
                  <a:gd name="connsiteY60" fmla="*/ 422653 h 497147"/>
                  <a:gd name="connsiteX61" fmla="*/ 45463 w 477307"/>
                  <a:gd name="connsiteY61" fmla="*/ 429130 h 497147"/>
                  <a:gd name="connsiteX62" fmla="*/ 36843 w 477307"/>
                  <a:gd name="connsiteY62" fmla="*/ 429939 h 497147"/>
                  <a:gd name="connsiteX63" fmla="*/ 34490 w 477307"/>
                  <a:gd name="connsiteY63" fmla="*/ 421034 h 497147"/>
                  <a:gd name="connsiteX64" fmla="*/ 36052 w 477307"/>
                  <a:gd name="connsiteY64" fmla="*/ 408080 h 497147"/>
                  <a:gd name="connsiteX65" fmla="*/ 28223 w 477307"/>
                  <a:gd name="connsiteY65" fmla="*/ 396745 h 497147"/>
                  <a:gd name="connsiteX66" fmla="*/ 26651 w 477307"/>
                  <a:gd name="connsiteY66" fmla="*/ 382981 h 497147"/>
                  <a:gd name="connsiteX67" fmla="*/ 22736 w 477307"/>
                  <a:gd name="connsiteY67" fmla="*/ 370837 h 497147"/>
                  <a:gd name="connsiteX68" fmla="*/ 3924 w 477307"/>
                  <a:gd name="connsiteY68" fmla="*/ 365979 h 497147"/>
                  <a:gd name="connsiteX69" fmla="*/ 2353 w 477307"/>
                  <a:gd name="connsiteY69" fmla="*/ 361931 h 497147"/>
                  <a:gd name="connsiteX70" fmla="*/ 6277 w 477307"/>
                  <a:gd name="connsiteY70" fmla="*/ 352206 h 497147"/>
                  <a:gd name="connsiteX71" fmla="*/ 0 w 477307"/>
                  <a:gd name="connsiteY71" fmla="*/ 319011 h 497147"/>
                  <a:gd name="connsiteX72" fmla="*/ 1572 w 477307"/>
                  <a:gd name="connsiteY72" fmla="*/ 307677 h 497147"/>
                  <a:gd name="connsiteX73" fmla="*/ 18812 w 477307"/>
                  <a:gd name="connsiteY73" fmla="*/ 302819 h 497147"/>
                  <a:gd name="connsiteX74" fmla="*/ 25079 w 477307"/>
                  <a:gd name="connsiteY74" fmla="*/ 295532 h 497147"/>
                  <a:gd name="connsiteX75" fmla="*/ 51730 w 477307"/>
                  <a:gd name="connsiteY75" fmla="*/ 289865 h 497147"/>
                  <a:gd name="connsiteX76" fmla="*/ 62703 w 477307"/>
                  <a:gd name="connsiteY76" fmla="*/ 272863 h 497147"/>
                  <a:gd name="connsiteX77" fmla="*/ 72104 w 477307"/>
                  <a:gd name="connsiteY77" fmla="*/ 268005 h 497147"/>
                  <a:gd name="connsiteX78" fmla="*/ 95621 w 477307"/>
                  <a:gd name="connsiteY78" fmla="*/ 268815 h 497147"/>
                  <a:gd name="connsiteX79" fmla="*/ 104242 w 477307"/>
                  <a:gd name="connsiteY79" fmla="*/ 262337 h 497147"/>
                  <a:gd name="connsiteX80" fmla="*/ 110509 w 477307"/>
                  <a:gd name="connsiteY80" fmla="*/ 237239 h 497147"/>
                  <a:gd name="connsiteX81" fmla="*/ 118348 w 477307"/>
                  <a:gd name="connsiteY81" fmla="*/ 234001 h 497147"/>
                  <a:gd name="connsiteX82" fmla="*/ 131674 w 477307"/>
                  <a:gd name="connsiteY82" fmla="*/ 216989 h 497147"/>
                  <a:gd name="connsiteX83" fmla="*/ 144209 w 477307"/>
                  <a:gd name="connsiteY83" fmla="*/ 212941 h 497147"/>
                  <a:gd name="connsiteX84" fmla="*/ 152048 w 477307"/>
                  <a:gd name="connsiteY84" fmla="*/ 202416 h 497147"/>
                  <a:gd name="connsiteX85" fmla="*/ 155972 w 477307"/>
                  <a:gd name="connsiteY85" fmla="*/ 182985 h 497147"/>
                  <a:gd name="connsiteX86" fmla="*/ 166154 w 477307"/>
                  <a:gd name="connsiteY86" fmla="*/ 174079 h 497147"/>
                  <a:gd name="connsiteX87" fmla="*/ 186538 w 477307"/>
                  <a:gd name="connsiteY87" fmla="*/ 174888 h 497147"/>
                  <a:gd name="connsiteX88" fmla="*/ 188100 w 477307"/>
                  <a:gd name="connsiteY88" fmla="*/ 165173 h 497147"/>
                  <a:gd name="connsiteX89" fmla="*/ 192805 w 477307"/>
                  <a:gd name="connsiteY89" fmla="*/ 161934 h 497147"/>
                  <a:gd name="connsiteX90" fmla="*/ 201425 w 477307"/>
                  <a:gd name="connsiteY90" fmla="*/ 150600 h 497147"/>
                  <a:gd name="connsiteX91" fmla="*/ 242183 w 477307"/>
                  <a:gd name="connsiteY91" fmla="*/ 165983 h 497147"/>
                  <a:gd name="connsiteX92" fmla="*/ 242183 w 477307"/>
                  <a:gd name="connsiteY92" fmla="*/ 157886 h 497147"/>
                  <a:gd name="connsiteX93" fmla="*/ 258642 w 477307"/>
                  <a:gd name="connsiteY93" fmla="*/ 148171 h 497147"/>
                  <a:gd name="connsiteX94" fmla="*/ 255508 w 477307"/>
                  <a:gd name="connsiteY94" fmla="*/ 127930 h 497147"/>
                  <a:gd name="connsiteX95" fmla="*/ 249231 w 477307"/>
                  <a:gd name="connsiteY95" fmla="*/ 122263 h 497147"/>
                  <a:gd name="connsiteX96" fmla="*/ 245316 w 477307"/>
                  <a:gd name="connsiteY96" fmla="*/ 118215 h 497147"/>
                  <a:gd name="connsiteX97" fmla="*/ 239830 w 477307"/>
                  <a:gd name="connsiteY97" fmla="*/ 102022 h 497147"/>
                  <a:gd name="connsiteX98" fmla="*/ 246097 w 477307"/>
                  <a:gd name="connsiteY98" fmla="*/ 69628 h 497147"/>
                  <a:gd name="connsiteX99" fmla="*/ 268043 w 477307"/>
                  <a:gd name="connsiteY99" fmla="*/ 19431 h 497147"/>
                  <a:gd name="connsiteX100" fmla="*/ 276663 w 477307"/>
                  <a:gd name="connsiteY100" fmla="*/ 810 h 497147"/>
                  <a:gd name="connsiteX101" fmla="*/ 276663 w 477307"/>
                  <a:gd name="connsiteY101" fmla="*/ 810 h 497147"/>
                  <a:gd name="connsiteX102" fmla="*/ 347205 w 477307"/>
                  <a:gd name="connsiteY102" fmla="*/ 810 h 497147"/>
                  <a:gd name="connsiteX103" fmla="*/ 347986 w 477307"/>
                  <a:gd name="connsiteY103" fmla="*/ 0 h 497147"/>
                  <a:gd name="connsiteX104" fmla="*/ 411471 w 477307"/>
                  <a:gd name="connsiteY104" fmla="*/ 2429 h 497147"/>
                  <a:gd name="connsiteX105" fmla="*/ 464763 w 477307"/>
                  <a:gd name="connsiteY105" fmla="*/ 1619 h 497147"/>
                  <a:gd name="connsiteX106" fmla="*/ 474164 w 477307"/>
                  <a:gd name="connsiteY106" fmla="*/ 8096 h 497147"/>
                  <a:gd name="connsiteX107" fmla="*/ 477307 w 477307"/>
                  <a:gd name="connsiteY107" fmla="*/ 21050 h 497147"/>
                  <a:gd name="connsiteX108" fmla="*/ 471821 w 477307"/>
                  <a:gd name="connsiteY108" fmla="*/ 32385 h 497147"/>
                  <a:gd name="connsiteX109" fmla="*/ 471821 w 477307"/>
                  <a:gd name="connsiteY109" fmla="*/ 51006 h 497147"/>
                  <a:gd name="connsiteX110" fmla="*/ 472602 w 477307"/>
                  <a:gd name="connsiteY110" fmla="*/ 55054 h 49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477307" h="497147">
                    <a:moveTo>
                      <a:pt x="472602" y="55054"/>
                    </a:moveTo>
                    <a:lnTo>
                      <a:pt x="460848" y="205654"/>
                    </a:lnTo>
                    <a:lnTo>
                      <a:pt x="454571" y="289055"/>
                    </a:lnTo>
                    <a:lnTo>
                      <a:pt x="449875" y="338442"/>
                    </a:lnTo>
                    <a:lnTo>
                      <a:pt x="436550" y="355444"/>
                    </a:lnTo>
                    <a:lnTo>
                      <a:pt x="431844" y="374885"/>
                    </a:lnTo>
                    <a:lnTo>
                      <a:pt x="431844" y="383791"/>
                    </a:lnTo>
                    <a:lnTo>
                      <a:pt x="447523" y="396745"/>
                    </a:lnTo>
                    <a:lnTo>
                      <a:pt x="451437" y="417795"/>
                    </a:lnTo>
                    <a:lnTo>
                      <a:pt x="445951" y="425891"/>
                    </a:lnTo>
                    <a:lnTo>
                      <a:pt x="462410" y="436416"/>
                    </a:lnTo>
                    <a:lnTo>
                      <a:pt x="466334" y="442084"/>
                    </a:lnTo>
                    <a:lnTo>
                      <a:pt x="463191" y="450990"/>
                    </a:lnTo>
                    <a:lnTo>
                      <a:pt x="470249" y="455847"/>
                    </a:lnTo>
                    <a:lnTo>
                      <a:pt x="467897" y="471230"/>
                    </a:lnTo>
                    <a:lnTo>
                      <a:pt x="471821" y="474469"/>
                    </a:lnTo>
                    <a:lnTo>
                      <a:pt x="466334" y="476898"/>
                    </a:lnTo>
                    <a:lnTo>
                      <a:pt x="463191" y="497148"/>
                    </a:lnTo>
                    <a:lnTo>
                      <a:pt x="458495" y="479327"/>
                    </a:lnTo>
                    <a:lnTo>
                      <a:pt x="442036" y="460705"/>
                    </a:lnTo>
                    <a:lnTo>
                      <a:pt x="427930" y="455038"/>
                    </a:lnTo>
                    <a:lnTo>
                      <a:pt x="419310" y="462324"/>
                    </a:lnTo>
                    <a:lnTo>
                      <a:pt x="407546" y="456657"/>
                    </a:lnTo>
                    <a:lnTo>
                      <a:pt x="398145" y="463134"/>
                    </a:lnTo>
                    <a:lnTo>
                      <a:pt x="390306" y="460705"/>
                    </a:lnTo>
                    <a:lnTo>
                      <a:pt x="383257" y="467992"/>
                    </a:lnTo>
                    <a:lnTo>
                      <a:pt x="374637" y="462324"/>
                    </a:lnTo>
                    <a:lnTo>
                      <a:pt x="359740" y="470421"/>
                    </a:lnTo>
                    <a:lnTo>
                      <a:pt x="339366" y="463944"/>
                    </a:lnTo>
                    <a:lnTo>
                      <a:pt x="331527" y="476088"/>
                    </a:lnTo>
                    <a:lnTo>
                      <a:pt x="334661" y="482565"/>
                    </a:lnTo>
                    <a:lnTo>
                      <a:pt x="325260" y="488232"/>
                    </a:lnTo>
                    <a:lnTo>
                      <a:pt x="319773" y="476088"/>
                    </a:lnTo>
                    <a:lnTo>
                      <a:pt x="294694" y="472040"/>
                    </a:lnTo>
                    <a:lnTo>
                      <a:pt x="290770" y="463944"/>
                    </a:lnTo>
                    <a:lnTo>
                      <a:pt x="279797" y="458276"/>
                    </a:lnTo>
                    <a:lnTo>
                      <a:pt x="262557" y="458276"/>
                    </a:lnTo>
                    <a:lnTo>
                      <a:pt x="255508" y="466373"/>
                    </a:lnTo>
                    <a:lnTo>
                      <a:pt x="247669" y="459086"/>
                    </a:lnTo>
                    <a:lnTo>
                      <a:pt x="243745" y="465563"/>
                    </a:lnTo>
                    <a:lnTo>
                      <a:pt x="234344" y="464753"/>
                    </a:lnTo>
                    <a:lnTo>
                      <a:pt x="231991" y="471230"/>
                    </a:lnTo>
                    <a:lnTo>
                      <a:pt x="215532" y="465563"/>
                    </a:lnTo>
                    <a:lnTo>
                      <a:pt x="209264" y="472040"/>
                    </a:lnTo>
                    <a:lnTo>
                      <a:pt x="203778" y="469611"/>
                    </a:lnTo>
                    <a:lnTo>
                      <a:pt x="202206" y="475278"/>
                    </a:lnTo>
                    <a:lnTo>
                      <a:pt x="190452" y="475278"/>
                    </a:lnTo>
                    <a:lnTo>
                      <a:pt x="184185" y="484184"/>
                    </a:lnTo>
                    <a:lnTo>
                      <a:pt x="178699" y="482565"/>
                    </a:lnTo>
                    <a:lnTo>
                      <a:pt x="165373" y="480946"/>
                    </a:lnTo>
                    <a:lnTo>
                      <a:pt x="166154" y="472040"/>
                    </a:lnTo>
                    <a:lnTo>
                      <a:pt x="158325" y="466373"/>
                    </a:lnTo>
                    <a:lnTo>
                      <a:pt x="138732" y="472040"/>
                    </a:lnTo>
                    <a:lnTo>
                      <a:pt x="134807" y="466373"/>
                    </a:lnTo>
                    <a:lnTo>
                      <a:pt x="135588" y="461515"/>
                    </a:lnTo>
                    <a:lnTo>
                      <a:pt x="129321" y="459086"/>
                    </a:lnTo>
                    <a:lnTo>
                      <a:pt x="129321" y="451799"/>
                    </a:lnTo>
                    <a:lnTo>
                      <a:pt x="106594" y="436416"/>
                    </a:lnTo>
                    <a:lnTo>
                      <a:pt x="93269" y="441274"/>
                    </a:lnTo>
                    <a:lnTo>
                      <a:pt x="72895" y="437226"/>
                    </a:lnTo>
                    <a:lnTo>
                      <a:pt x="54864" y="422653"/>
                    </a:lnTo>
                    <a:lnTo>
                      <a:pt x="45463" y="429130"/>
                    </a:lnTo>
                    <a:lnTo>
                      <a:pt x="36843" y="429939"/>
                    </a:lnTo>
                    <a:lnTo>
                      <a:pt x="34490" y="421034"/>
                    </a:lnTo>
                    <a:lnTo>
                      <a:pt x="36052" y="408080"/>
                    </a:lnTo>
                    <a:lnTo>
                      <a:pt x="28223" y="396745"/>
                    </a:lnTo>
                    <a:lnTo>
                      <a:pt x="26651" y="382981"/>
                    </a:lnTo>
                    <a:lnTo>
                      <a:pt x="22736" y="370837"/>
                    </a:lnTo>
                    <a:lnTo>
                      <a:pt x="3924" y="365979"/>
                    </a:lnTo>
                    <a:lnTo>
                      <a:pt x="2353" y="361931"/>
                    </a:lnTo>
                    <a:lnTo>
                      <a:pt x="6277" y="352206"/>
                    </a:lnTo>
                    <a:lnTo>
                      <a:pt x="0" y="319011"/>
                    </a:lnTo>
                    <a:lnTo>
                      <a:pt x="1572" y="307677"/>
                    </a:lnTo>
                    <a:lnTo>
                      <a:pt x="18812" y="302819"/>
                    </a:lnTo>
                    <a:lnTo>
                      <a:pt x="25079" y="295532"/>
                    </a:lnTo>
                    <a:lnTo>
                      <a:pt x="51730" y="289865"/>
                    </a:lnTo>
                    <a:lnTo>
                      <a:pt x="62703" y="272863"/>
                    </a:lnTo>
                    <a:lnTo>
                      <a:pt x="72104" y="268005"/>
                    </a:lnTo>
                    <a:lnTo>
                      <a:pt x="95621" y="268815"/>
                    </a:lnTo>
                    <a:lnTo>
                      <a:pt x="104242" y="262337"/>
                    </a:lnTo>
                    <a:lnTo>
                      <a:pt x="110509" y="237239"/>
                    </a:lnTo>
                    <a:lnTo>
                      <a:pt x="118348" y="234001"/>
                    </a:lnTo>
                    <a:lnTo>
                      <a:pt x="131674" y="216989"/>
                    </a:lnTo>
                    <a:lnTo>
                      <a:pt x="144209" y="212941"/>
                    </a:lnTo>
                    <a:lnTo>
                      <a:pt x="152048" y="202416"/>
                    </a:lnTo>
                    <a:lnTo>
                      <a:pt x="155972" y="182985"/>
                    </a:lnTo>
                    <a:lnTo>
                      <a:pt x="166154" y="174079"/>
                    </a:lnTo>
                    <a:lnTo>
                      <a:pt x="186538" y="174888"/>
                    </a:lnTo>
                    <a:lnTo>
                      <a:pt x="188100" y="165173"/>
                    </a:lnTo>
                    <a:lnTo>
                      <a:pt x="192805" y="161934"/>
                    </a:lnTo>
                    <a:lnTo>
                      <a:pt x="201425" y="150600"/>
                    </a:lnTo>
                    <a:lnTo>
                      <a:pt x="242183" y="165983"/>
                    </a:lnTo>
                    <a:lnTo>
                      <a:pt x="242183" y="157886"/>
                    </a:lnTo>
                    <a:lnTo>
                      <a:pt x="258642" y="148171"/>
                    </a:lnTo>
                    <a:lnTo>
                      <a:pt x="255508" y="127930"/>
                    </a:lnTo>
                    <a:lnTo>
                      <a:pt x="249231" y="122263"/>
                    </a:lnTo>
                    <a:lnTo>
                      <a:pt x="245316" y="118215"/>
                    </a:lnTo>
                    <a:lnTo>
                      <a:pt x="239830" y="102022"/>
                    </a:lnTo>
                    <a:lnTo>
                      <a:pt x="246097" y="69628"/>
                    </a:lnTo>
                    <a:lnTo>
                      <a:pt x="268043" y="19431"/>
                    </a:lnTo>
                    <a:lnTo>
                      <a:pt x="276663" y="810"/>
                    </a:lnTo>
                    <a:lnTo>
                      <a:pt x="276663" y="810"/>
                    </a:lnTo>
                    <a:lnTo>
                      <a:pt x="347205" y="810"/>
                    </a:lnTo>
                    <a:lnTo>
                      <a:pt x="347986" y="0"/>
                    </a:lnTo>
                    <a:lnTo>
                      <a:pt x="411471" y="2429"/>
                    </a:lnTo>
                    <a:lnTo>
                      <a:pt x="464763" y="1619"/>
                    </a:lnTo>
                    <a:lnTo>
                      <a:pt x="474164" y="8096"/>
                    </a:lnTo>
                    <a:lnTo>
                      <a:pt x="477307" y="21050"/>
                    </a:lnTo>
                    <a:lnTo>
                      <a:pt x="471821" y="32385"/>
                    </a:lnTo>
                    <a:lnTo>
                      <a:pt x="471821" y="51006"/>
                    </a:lnTo>
                    <a:lnTo>
                      <a:pt x="472602" y="55054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6" name="Forma Livre: Forma 385">
                <a:extLst>
                  <a:ext uri="{FF2B5EF4-FFF2-40B4-BE49-F238E27FC236}">
                    <a16:creationId xmlns:a16="http://schemas.microsoft.com/office/drawing/2014/main" id="{53C4F9FB-0898-EA5B-A37E-1F06440E9008}"/>
                  </a:ext>
                </a:extLst>
              </p:cNvPr>
              <p:cNvSpPr/>
              <p:nvPr/>
            </p:nvSpPr>
            <p:spPr>
              <a:xfrm>
                <a:off x="3940569" y="2179342"/>
                <a:ext cx="311934" cy="414554"/>
              </a:xfrm>
              <a:custGeom>
                <a:avLst/>
                <a:gdLst>
                  <a:gd name="connsiteX0" fmla="*/ 170859 w 311934"/>
                  <a:gd name="connsiteY0" fmla="*/ 11335 h 414554"/>
                  <a:gd name="connsiteX1" fmla="*/ 188881 w 311934"/>
                  <a:gd name="connsiteY1" fmla="*/ 11335 h 414554"/>
                  <a:gd name="connsiteX2" fmla="*/ 199854 w 311934"/>
                  <a:gd name="connsiteY2" fmla="*/ 7286 h 414554"/>
                  <a:gd name="connsiteX3" fmla="*/ 211617 w 311934"/>
                  <a:gd name="connsiteY3" fmla="*/ 13764 h 414554"/>
                  <a:gd name="connsiteX4" fmla="*/ 215532 w 311934"/>
                  <a:gd name="connsiteY4" fmla="*/ 51819 h 414554"/>
                  <a:gd name="connsiteX5" fmla="*/ 197510 w 311934"/>
                  <a:gd name="connsiteY5" fmla="*/ 77728 h 414554"/>
                  <a:gd name="connsiteX6" fmla="*/ 180261 w 311934"/>
                  <a:gd name="connsiteY6" fmla="*/ 91493 h 414554"/>
                  <a:gd name="connsiteX7" fmla="*/ 176346 w 311934"/>
                  <a:gd name="connsiteY7" fmla="*/ 102018 h 414554"/>
                  <a:gd name="connsiteX8" fmla="*/ 188100 w 311934"/>
                  <a:gd name="connsiteY8" fmla="*/ 123071 h 414554"/>
                  <a:gd name="connsiteX9" fmla="*/ 193586 w 311934"/>
                  <a:gd name="connsiteY9" fmla="*/ 153029 h 414554"/>
                  <a:gd name="connsiteX10" fmla="*/ 226504 w 311934"/>
                  <a:gd name="connsiteY10" fmla="*/ 149790 h 414554"/>
                  <a:gd name="connsiteX11" fmla="*/ 243745 w 311934"/>
                  <a:gd name="connsiteY11" fmla="*/ 149790 h 414554"/>
                  <a:gd name="connsiteX12" fmla="*/ 247669 w 311934"/>
                  <a:gd name="connsiteY12" fmla="*/ 157886 h 414554"/>
                  <a:gd name="connsiteX13" fmla="*/ 258642 w 311934"/>
                  <a:gd name="connsiteY13" fmla="*/ 168412 h 414554"/>
                  <a:gd name="connsiteX14" fmla="*/ 264128 w 311934"/>
                  <a:gd name="connsiteY14" fmla="*/ 192703 h 414554"/>
                  <a:gd name="connsiteX15" fmla="*/ 310362 w 311934"/>
                  <a:gd name="connsiteY15" fmla="*/ 198371 h 414554"/>
                  <a:gd name="connsiteX16" fmla="*/ 311934 w 311934"/>
                  <a:gd name="connsiteY16" fmla="*/ 199181 h 414554"/>
                  <a:gd name="connsiteX17" fmla="*/ 300181 w 311934"/>
                  <a:gd name="connsiteY17" fmla="*/ 209707 h 414554"/>
                  <a:gd name="connsiteX18" fmla="*/ 300181 w 311934"/>
                  <a:gd name="connsiteY18" fmla="*/ 211326 h 414554"/>
                  <a:gd name="connsiteX19" fmla="*/ 233562 w 311934"/>
                  <a:gd name="connsiteY19" fmla="*/ 268814 h 414554"/>
                  <a:gd name="connsiteX20" fmla="*/ 226504 w 311934"/>
                  <a:gd name="connsiteY20" fmla="*/ 268814 h 414554"/>
                  <a:gd name="connsiteX21" fmla="*/ 224152 w 311934"/>
                  <a:gd name="connsiteY21" fmla="*/ 262337 h 414554"/>
                  <a:gd name="connsiteX22" fmla="*/ 217103 w 311934"/>
                  <a:gd name="connsiteY22" fmla="*/ 262337 h 414554"/>
                  <a:gd name="connsiteX23" fmla="*/ 182613 w 311934"/>
                  <a:gd name="connsiteY23" fmla="*/ 280149 h 414554"/>
                  <a:gd name="connsiteX24" fmla="*/ 166945 w 311934"/>
                  <a:gd name="connsiteY24" fmla="*/ 282579 h 414554"/>
                  <a:gd name="connsiteX25" fmla="*/ 162239 w 311934"/>
                  <a:gd name="connsiteY25" fmla="*/ 293104 h 414554"/>
                  <a:gd name="connsiteX26" fmla="*/ 154400 w 311934"/>
                  <a:gd name="connsiteY26" fmla="*/ 297153 h 414554"/>
                  <a:gd name="connsiteX27" fmla="*/ 153619 w 311934"/>
                  <a:gd name="connsiteY27" fmla="*/ 310108 h 414554"/>
                  <a:gd name="connsiteX28" fmla="*/ 144209 w 311934"/>
                  <a:gd name="connsiteY28" fmla="*/ 321444 h 414554"/>
                  <a:gd name="connsiteX29" fmla="*/ 144209 w 311934"/>
                  <a:gd name="connsiteY29" fmla="*/ 334399 h 414554"/>
                  <a:gd name="connsiteX30" fmla="*/ 153619 w 311934"/>
                  <a:gd name="connsiteY30" fmla="*/ 353832 h 414554"/>
                  <a:gd name="connsiteX31" fmla="*/ 154400 w 311934"/>
                  <a:gd name="connsiteY31" fmla="*/ 359499 h 414554"/>
                  <a:gd name="connsiteX32" fmla="*/ 141075 w 311934"/>
                  <a:gd name="connsiteY32" fmla="*/ 365168 h 414554"/>
                  <a:gd name="connsiteX33" fmla="*/ 141075 w 311934"/>
                  <a:gd name="connsiteY33" fmla="*/ 379741 h 414554"/>
                  <a:gd name="connsiteX34" fmla="*/ 131674 w 311934"/>
                  <a:gd name="connsiteY34" fmla="*/ 385408 h 414554"/>
                  <a:gd name="connsiteX35" fmla="*/ 127749 w 311934"/>
                  <a:gd name="connsiteY35" fmla="*/ 377312 h 414554"/>
                  <a:gd name="connsiteX36" fmla="*/ 114433 w 311934"/>
                  <a:gd name="connsiteY36" fmla="*/ 382170 h 414554"/>
                  <a:gd name="connsiteX37" fmla="*/ 89354 w 311934"/>
                  <a:gd name="connsiteY37" fmla="*/ 383789 h 414554"/>
                  <a:gd name="connsiteX38" fmla="*/ 65056 w 311934"/>
                  <a:gd name="connsiteY38" fmla="*/ 374073 h 414554"/>
                  <a:gd name="connsiteX39" fmla="*/ 62703 w 311934"/>
                  <a:gd name="connsiteY39" fmla="*/ 386218 h 414554"/>
                  <a:gd name="connsiteX40" fmla="*/ 57217 w 311934"/>
                  <a:gd name="connsiteY40" fmla="*/ 386218 h 414554"/>
                  <a:gd name="connsiteX41" fmla="*/ 51730 w 311934"/>
                  <a:gd name="connsiteY41" fmla="*/ 407268 h 414554"/>
                  <a:gd name="connsiteX42" fmla="*/ 47025 w 311934"/>
                  <a:gd name="connsiteY42" fmla="*/ 405649 h 414554"/>
                  <a:gd name="connsiteX43" fmla="*/ 36052 w 311934"/>
                  <a:gd name="connsiteY43" fmla="*/ 414555 h 414554"/>
                  <a:gd name="connsiteX44" fmla="*/ 25079 w 311934"/>
                  <a:gd name="connsiteY44" fmla="*/ 404030 h 414554"/>
                  <a:gd name="connsiteX45" fmla="*/ 13325 w 311934"/>
                  <a:gd name="connsiteY45" fmla="*/ 397553 h 414554"/>
                  <a:gd name="connsiteX46" fmla="*/ 9411 w 311934"/>
                  <a:gd name="connsiteY46" fmla="*/ 367596 h 414554"/>
                  <a:gd name="connsiteX47" fmla="*/ 0 w 311934"/>
                  <a:gd name="connsiteY47" fmla="*/ 356260 h 414554"/>
                  <a:gd name="connsiteX48" fmla="*/ 7839 w 311934"/>
                  <a:gd name="connsiteY48" fmla="*/ 344924 h 414554"/>
                  <a:gd name="connsiteX49" fmla="*/ 6277 w 311934"/>
                  <a:gd name="connsiteY49" fmla="*/ 334399 h 414554"/>
                  <a:gd name="connsiteX50" fmla="*/ 10973 w 311934"/>
                  <a:gd name="connsiteY50" fmla="*/ 319824 h 414554"/>
                  <a:gd name="connsiteX51" fmla="*/ 9411 w 311934"/>
                  <a:gd name="connsiteY51" fmla="*/ 313346 h 414554"/>
                  <a:gd name="connsiteX52" fmla="*/ 14897 w 311934"/>
                  <a:gd name="connsiteY52" fmla="*/ 306059 h 414554"/>
                  <a:gd name="connsiteX53" fmla="*/ 13325 w 311934"/>
                  <a:gd name="connsiteY53" fmla="*/ 297153 h 414554"/>
                  <a:gd name="connsiteX54" fmla="*/ 17250 w 311934"/>
                  <a:gd name="connsiteY54" fmla="*/ 293104 h 414554"/>
                  <a:gd name="connsiteX55" fmla="*/ 7058 w 311934"/>
                  <a:gd name="connsiteY55" fmla="*/ 276102 h 414554"/>
                  <a:gd name="connsiteX56" fmla="*/ 11763 w 311934"/>
                  <a:gd name="connsiteY56" fmla="*/ 264766 h 414554"/>
                  <a:gd name="connsiteX57" fmla="*/ 5486 w 311934"/>
                  <a:gd name="connsiteY57" fmla="*/ 258288 h 414554"/>
                  <a:gd name="connsiteX58" fmla="*/ 1572 w 311934"/>
                  <a:gd name="connsiteY58" fmla="*/ 244524 h 414554"/>
                  <a:gd name="connsiteX59" fmla="*/ 1572 w 311934"/>
                  <a:gd name="connsiteY59" fmla="*/ 243713 h 414554"/>
                  <a:gd name="connsiteX60" fmla="*/ 10973 w 311934"/>
                  <a:gd name="connsiteY60" fmla="*/ 238857 h 414554"/>
                  <a:gd name="connsiteX61" fmla="*/ 21164 w 311934"/>
                  <a:gd name="connsiteY61" fmla="*/ 225902 h 414554"/>
                  <a:gd name="connsiteX62" fmla="*/ 16459 w 311934"/>
                  <a:gd name="connsiteY62" fmla="*/ 216184 h 414554"/>
                  <a:gd name="connsiteX63" fmla="*/ 21164 w 311934"/>
                  <a:gd name="connsiteY63" fmla="*/ 201611 h 414554"/>
                  <a:gd name="connsiteX64" fmla="*/ 43891 w 311934"/>
                  <a:gd name="connsiteY64" fmla="*/ 182178 h 414554"/>
                  <a:gd name="connsiteX65" fmla="*/ 53302 w 311934"/>
                  <a:gd name="connsiteY65" fmla="*/ 182989 h 414554"/>
                  <a:gd name="connsiteX66" fmla="*/ 68189 w 311934"/>
                  <a:gd name="connsiteY66" fmla="*/ 156269 h 414554"/>
                  <a:gd name="connsiteX67" fmla="*/ 74457 w 311934"/>
                  <a:gd name="connsiteY67" fmla="*/ 155458 h 414554"/>
                  <a:gd name="connsiteX68" fmla="*/ 85430 w 311934"/>
                  <a:gd name="connsiteY68" fmla="*/ 144123 h 414554"/>
                  <a:gd name="connsiteX69" fmla="*/ 83077 w 311934"/>
                  <a:gd name="connsiteY69" fmla="*/ 131168 h 414554"/>
                  <a:gd name="connsiteX70" fmla="*/ 81515 w 311934"/>
                  <a:gd name="connsiteY70" fmla="*/ 116594 h 414554"/>
                  <a:gd name="connsiteX71" fmla="*/ 76029 w 311934"/>
                  <a:gd name="connsiteY71" fmla="*/ 114165 h 414554"/>
                  <a:gd name="connsiteX72" fmla="*/ 78381 w 311934"/>
                  <a:gd name="connsiteY72" fmla="*/ 90684 h 414554"/>
                  <a:gd name="connsiteX73" fmla="*/ 89354 w 311934"/>
                  <a:gd name="connsiteY73" fmla="*/ 77729 h 414554"/>
                  <a:gd name="connsiteX74" fmla="*/ 94840 w 311934"/>
                  <a:gd name="connsiteY74" fmla="*/ 62345 h 414554"/>
                  <a:gd name="connsiteX75" fmla="*/ 96403 w 311934"/>
                  <a:gd name="connsiteY75" fmla="*/ 26720 h 414554"/>
                  <a:gd name="connsiteX76" fmla="*/ 98755 w 311934"/>
                  <a:gd name="connsiteY76" fmla="*/ 28339 h 414554"/>
                  <a:gd name="connsiteX77" fmla="*/ 153619 w 311934"/>
                  <a:gd name="connsiteY77" fmla="*/ 0 h 414554"/>
                  <a:gd name="connsiteX78" fmla="*/ 170859 w 311934"/>
                  <a:gd name="connsiteY78" fmla="*/ 11335 h 414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11934" h="414554">
                    <a:moveTo>
                      <a:pt x="170859" y="11335"/>
                    </a:moveTo>
                    <a:lnTo>
                      <a:pt x="188881" y="11335"/>
                    </a:lnTo>
                    <a:lnTo>
                      <a:pt x="199854" y="7286"/>
                    </a:lnTo>
                    <a:lnTo>
                      <a:pt x="211617" y="13764"/>
                    </a:lnTo>
                    <a:lnTo>
                      <a:pt x="215532" y="51819"/>
                    </a:lnTo>
                    <a:lnTo>
                      <a:pt x="197510" y="77728"/>
                    </a:lnTo>
                    <a:lnTo>
                      <a:pt x="180261" y="91493"/>
                    </a:lnTo>
                    <a:lnTo>
                      <a:pt x="176346" y="102018"/>
                    </a:lnTo>
                    <a:lnTo>
                      <a:pt x="188100" y="123071"/>
                    </a:lnTo>
                    <a:lnTo>
                      <a:pt x="193586" y="153029"/>
                    </a:lnTo>
                    <a:lnTo>
                      <a:pt x="226504" y="149790"/>
                    </a:lnTo>
                    <a:lnTo>
                      <a:pt x="243745" y="149790"/>
                    </a:lnTo>
                    <a:lnTo>
                      <a:pt x="247669" y="157886"/>
                    </a:lnTo>
                    <a:lnTo>
                      <a:pt x="258642" y="168412"/>
                    </a:lnTo>
                    <a:lnTo>
                      <a:pt x="264128" y="192703"/>
                    </a:lnTo>
                    <a:lnTo>
                      <a:pt x="310362" y="198371"/>
                    </a:lnTo>
                    <a:lnTo>
                      <a:pt x="311934" y="199181"/>
                    </a:lnTo>
                    <a:lnTo>
                      <a:pt x="300181" y="209707"/>
                    </a:lnTo>
                    <a:lnTo>
                      <a:pt x="300181" y="211326"/>
                    </a:lnTo>
                    <a:lnTo>
                      <a:pt x="233562" y="268814"/>
                    </a:lnTo>
                    <a:lnTo>
                      <a:pt x="226504" y="268814"/>
                    </a:lnTo>
                    <a:lnTo>
                      <a:pt x="224152" y="262337"/>
                    </a:lnTo>
                    <a:lnTo>
                      <a:pt x="217103" y="262337"/>
                    </a:lnTo>
                    <a:lnTo>
                      <a:pt x="182613" y="280149"/>
                    </a:lnTo>
                    <a:lnTo>
                      <a:pt x="166945" y="282579"/>
                    </a:lnTo>
                    <a:lnTo>
                      <a:pt x="162239" y="293104"/>
                    </a:lnTo>
                    <a:lnTo>
                      <a:pt x="154400" y="297153"/>
                    </a:lnTo>
                    <a:lnTo>
                      <a:pt x="153619" y="310108"/>
                    </a:lnTo>
                    <a:lnTo>
                      <a:pt x="144209" y="321444"/>
                    </a:lnTo>
                    <a:lnTo>
                      <a:pt x="144209" y="334399"/>
                    </a:lnTo>
                    <a:lnTo>
                      <a:pt x="153619" y="353832"/>
                    </a:lnTo>
                    <a:lnTo>
                      <a:pt x="154400" y="359499"/>
                    </a:lnTo>
                    <a:lnTo>
                      <a:pt x="141075" y="365168"/>
                    </a:lnTo>
                    <a:lnTo>
                      <a:pt x="141075" y="379741"/>
                    </a:lnTo>
                    <a:lnTo>
                      <a:pt x="131674" y="385408"/>
                    </a:lnTo>
                    <a:lnTo>
                      <a:pt x="127749" y="377312"/>
                    </a:lnTo>
                    <a:lnTo>
                      <a:pt x="114433" y="382170"/>
                    </a:lnTo>
                    <a:lnTo>
                      <a:pt x="89354" y="383789"/>
                    </a:lnTo>
                    <a:lnTo>
                      <a:pt x="65056" y="374073"/>
                    </a:lnTo>
                    <a:lnTo>
                      <a:pt x="62703" y="386218"/>
                    </a:lnTo>
                    <a:lnTo>
                      <a:pt x="57217" y="386218"/>
                    </a:lnTo>
                    <a:lnTo>
                      <a:pt x="51730" y="407268"/>
                    </a:lnTo>
                    <a:lnTo>
                      <a:pt x="47025" y="405649"/>
                    </a:lnTo>
                    <a:lnTo>
                      <a:pt x="36052" y="414555"/>
                    </a:lnTo>
                    <a:lnTo>
                      <a:pt x="25079" y="404030"/>
                    </a:lnTo>
                    <a:lnTo>
                      <a:pt x="13325" y="397553"/>
                    </a:lnTo>
                    <a:lnTo>
                      <a:pt x="9411" y="367596"/>
                    </a:lnTo>
                    <a:lnTo>
                      <a:pt x="0" y="356260"/>
                    </a:lnTo>
                    <a:lnTo>
                      <a:pt x="7839" y="344924"/>
                    </a:lnTo>
                    <a:lnTo>
                      <a:pt x="6277" y="334399"/>
                    </a:lnTo>
                    <a:lnTo>
                      <a:pt x="10973" y="319824"/>
                    </a:lnTo>
                    <a:lnTo>
                      <a:pt x="9411" y="313346"/>
                    </a:lnTo>
                    <a:lnTo>
                      <a:pt x="14897" y="306059"/>
                    </a:lnTo>
                    <a:lnTo>
                      <a:pt x="13325" y="297153"/>
                    </a:lnTo>
                    <a:lnTo>
                      <a:pt x="17250" y="293104"/>
                    </a:lnTo>
                    <a:lnTo>
                      <a:pt x="7058" y="276102"/>
                    </a:lnTo>
                    <a:lnTo>
                      <a:pt x="11763" y="264766"/>
                    </a:lnTo>
                    <a:lnTo>
                      <a:pt x="5486" y="258288"/>
                    </a:lnTo>
                    <a:lnTo>
                      <a:pt x="1572" y="244524"/>
                    </a:lnTo>
                    <a:lnTo>
                      <a:pt x="1572" y="243713"/>
                    </a:lnTo>
                    <a:lnTo>
                      <a:pt x="10973" y="238857"/>
                    </a:lnTo>
                    <a:lnTo>
                      <a:pt x="21164" y="225902"/>
                    </a:lnTo>
                    <a:lnTo>
                      <a:pt x="16459" y="216184"/>
                    </a:lnTo>
                    <a:lnTo>
                      <a:pt x="21164" y="201611"/>
                    </a:lnTo>
                    <a:lnTo>
                      <a:pt x="43891" y="182178"/>
                    </a:lnTo>
                    <a:lnTo>
                      <a:pt x="53302" y="182989"/>
                    </a:lnTo>
                    <a:lnTo>
                      <a:pt x="68189" y="156269"/>
                    </a:lnTo>
                    <a:lnTo>
                      <a:pt x="74457" y="155458"/>
                    </a:lnTo>
                    <a:lnTo>
                      <a:pt x="85430" y="144123"/>
                    </a:lnTo>
                    <a:lnTo>
                      <a:pt x="83077" y="131168"/>
                    </a:lnTo>
                    <a:lnTo>
                      <a:pt x="81515" y="116594"/>
                    </a:lnTo>
                    <a:lnTo>
                      <a:pt x="76029" y="114165"/>
                    </a:lnTo>
                    <a:lnTo>
                      <a:pt x="78381" y="90684"/>
                    </a:lnTo>
                    <a:lnTo>
                      <a:pt x="89354" y="77729"/>
                    </a:lnTo>
                    <a:lnTo>
                      <a:pt x="94840" y="62345"/>
                    </a:lnTo>
                    <a:lnTo>
                      <a:pt x="96403" y="26720"/>
                    </a:lnTo>
                    <a:lnTo>
                      <a:pt x="98755" y="28339"/>
                    </a:lnTo>
                    <a:lnTo>
                      <a:pt x="153619" y="0"/>
                    </a:lnTo>
                    <a:lnTo>
                      <a:pt x="170859" y="11335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7" name="Forma Livre: Forma 386">
                <a:extLst>
                  <a:ext uri="{FF2B5EF4-FFF2-40B4-BE49-F238E27FC236}">
                    <a16:creationId xmlns:a16="http://schemas.microsoft.com/office/drawing/2014/main" id="{5D7B7B2E-D62C-2A24-09EA-8BD503543033}"/>
                  </a:ext>
                </a:extLst>
              </p:cNvPr>
              <p:cNvSpPr/>
              <p:nvPr/>
            </p:nvSpPr>
            <p:spPr>
              <a:xfrm>
                <a:off x="2950712" y="2404433"/>
                <a:ext cx="163801" cy="304439"/>
              </a:xfrm>
              <a:custGeom>
                <a:avLst/>
                <a:gdLst>
                  <a:gd name="connsiteX0" fmla="*/ 21155 w 163801"/>
                  <a:gd name="connsiteY0" fmla="*/ 304440 h 304439"/>
                  <a:gd name="connsiteX1" fmla="*/ 20374 w 163801"/>
                  <a:gd name="connsiteY1" fmla="*/ 304440 h 304439"/>
                  <a:gd name="connsiteX2" fmla="*/ 22727 w 163801"/>
                  <a:gd name="connsiteY2" fmla="*/ 297963 h 304439"/>
                  <a:gd name="connsiteX3" fmla="*/ 13325 w 163801"/>
                  <a:gd name="connsiteY3" fmla="*/ 285819 h 304439"/>
                  <a:gd name="connsiteX4" fmla="*/ 9401 w 163801"/>
                  <a:gd name="connsiteY4" fmla="*/ 271245 h 304439"/>
                  <a:gd name="connsiteX5" fmla="*/ 6267 w 163801"/>
                  <a:gd name="connsiteY5" fmla="*/ 213752 h 304439"/>
                  <a:gd name="connsiteX6" fmla="*/ 3915 w 163801"/>
                  <a:gd name="connsiteY6" fmla="*/ 170033 h 304439"/>
                  <a:gd name="connsiteX7" fmla="*/ 0 w 163801"/>
                  <a:gd name="connsiteY7" fmla="*/ 115785 h 304439"/>
                  <a:gd name="connsiteX8" fmla="*/ 22727 w 163801"/>
                  <a:gd name="connsiteY8" fmla="*/ 101210 h 304439"/>
                  <a:gd name="connsiteX9" fmla="*/ 22727 w 163801"/>
                  <a:gd name="connsiteY9" fmla="*/ 101210 h 304439"/>
                  <a:gd name="connsiteX10" fmla="*/ 42320 w 163801"/>
                  <a:gd name="connsiteY10" fmla="*/ 20243 h 304439"/>
                  <a:gd name="connsiteX11" fmla="*/ 76019 w 163801"/>
                  <a:gd name="connsiteY11" fmla="*/ 7288 h 304439"/>
                  <a:gd name="connsiteX12" fmla="*/ 98746 w 163801"/>
                  <a:gd name="connsiteY12" fmla="*/ 0 h 304439"/>
                  <a:gd name="connsiteX13" fmla="*/ 100317 w 163801"/>
                  <a:gd name="connsiteY13" fmla="*/ 810 h 304439"/>
                  <a:gd name="connsiteX14" fmla="*/ 125397 w 163801"/>
                  <a:gd name="connsiteY14" fmla="*/ 65584 h 304439"/>
                  <a:gd name="connsiteX15" fmla="*/ 130883 w 163801"/>
                  <a:gd name="connsiteY15" fmla="*/ 82587 h 304439"/>
                  <a:gd name="connsiteX16" fmla="*/ 135588 w 163801"/>
                  <a:gd name="connsiteY16" fmla="*/ 110117 h 304439"/>
                  <a:gd name="connsiteX17" fmla="*/ 144209 w 163801"/>
                  <a:gd name="connsiteY17" fmla="*/ 154650 h 304439"/>
                  <a:gd name="connsiteX18" fmla="*/ 154391 w 163801"/>
                  <a:gd name="connsiteY18" fmla="*/ 208085 h 304439"/>
                  <a:gd name="connsiteX19" fmla="*/ 163801 w 163801"/>
                  <a:gd name="connsiteY19" fmla="*/ 262339 h 304439"/>
                  <a:gd name="connsiteX20" fmla="*/ 43891 w 163801"/>
                  <a:gd name="connsiteY20" fmla="*/ 297963 h 304439"/>
                  <a:gd name="connsiteX21" fmla="*/ 28213 w 163801"/>
                  <a:gd name="connsiteY21" fmla="*/ 302821 h 304439"/>
                  <a:gd name="connsiteX22" fmla="*/ 21155 w 163801"/>
                  <a:gd name="connsiteY22" fmla="*/ 304440 h 30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3801" h="304439">
                    <a:moveTo>
                      <a:pt x="21155" y="304440"/>
                    </a:moveTo>
                    <a:lnTo>
                      <a:pt x="20374" y="304440"/>
                    </a:lnTo>
                    <a:lnTo>
                      <a:pt x="22727" y="297963"/>
                    </a:lnTo>
                    <a:lnTo>
                      <a:pt x="13325" y="285819"/>
                    </a:lnTo>
                    <a:lnTo>
                      <a:pt x="9401" y="271245"/>
                    </a:lnTo>
                    <a:lnTo>
                      <a:pt x="6267" y="213752"/>
                    </a:lnTo>
                    <a:lnTo>
                      <a:pt x="3915" y="170033"/>
                    </a:lnTo>
                    <a:lnTo>
                      <a:pt x="0" y="115785"/>
                    </a:lnTo>
                    <a:lnTo>
                      <a:pt x="22727" y="101210"/>
                    </a:lnTo>
                    <a:lnTo>
                      <a:pt x="22727" y="101210"/>
                    </a:lnTo>
                    <a:lnTo>
                      <a:pt x="42320" y="20243"/>
                    </a:lnTo>
                    <a:lnTo>
                      <a:pt x="76019" y="7288"/>
                    </a:lnTo>
                    <a:lnTo>
                      <a:pt x="98746" y="0"/>
                    </a:lnTo>
                    <a:lnTo>
                      <a:pt x="100317" y="810"/>
                    </a:lnTo>
                    <a:lnTo>
                      <a:pt x="125397" y="65584"/>
                    </a:lnTo>
                    <a:lnTo>
                      <a:pt x="130883" y="82587"/>
                    </a:lnTo>
                    <a:lnTo>
                      <a:pt x="135588" y="110117"/>
                    </a:lnTo>
                    <a:lnTo>
                      <a:pt x="144209" y="154650"/>
                    </a:lnTo>
                    <a:lnTo>
                      <a:pt x="154391" y="208085"/>
                    </a:lnTo>
                    <a:lnTo>
                      <a:pt x="163801" y="262339"/>
                    </a:lnTo>
                    <a:lnTo>
                      <a:pt x="43891" y="297963"/>
                    </a:lnTo>
                    <a:lnTo>
                      <a:pt x="28213" y="302821"/>
                    </a:lnTo>
                    <a:lnTo>
                      <a:pt x="21155" y="30444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69" name="Agrupar 368">
              <a:extLst>
                <a:ext uri="{FF2B5EF4-FFF2-40B4-BE49-F238E27FC236}">
                  <a16:creationId xmlns:a16="http://schemas.microsoft.com/office/drawing/2014/main" id="{2BB7F3B5-9606-288D-32F1-A54DE1854E0D}"/>
                </a:ext>
              </a:extLst>
            </p:cNvPr>
            <p:cNvGrpSpPr/>
            <p:nvPr/>
          </p:nvGrpSpPr>
          <p:grpSpPr>
            <a:xfrm>
              <a:off x="2438233" y="1825495"/>
              <a:ext cx="1334716" cy="1711418"/>
              <a:chOff x="3975059" y="2378523"/>
              <a:chExt cx="1420920" cy="1646086"/>
            </a:xfrm>
            <a:solidFill>
              <a:srgbClr val="5A287F"/>
            </a:solidFill>
          </p:grpSpPr>
          <p:sp>
            <p:nvSpPr>
              <p:cNvPr id="370" name="Forma Livre: Forma 369">
                <a:extLst>
                  <a:ext uri="{FF2B5EF4-FFF2-40B4-BE49-F238E27FC236}">
                    <a16:creationId xmlns:a16="http://schemas.microsoft.com/office/drawing/2014/main" id="{432A9B66-9005-6211-F0A3-09DF5DB96C06}"/>
                  </a:ext>
                </a:extLst>
              </p:cNvPr>
              <p:cNvSpPr/>
              <p:nvPr/>
            </p:nvSpPr>
            <p:spPr>
              <a:xfrm>
                <a:off x="4400626" y="3372004"/>
                <a:ext cx="856630" cy="652605"/>
              </a:xfrm>
              <a:custGeom>
                <a:avLst/>
                <a:gdLst>
                  <a:gd name="connsiteX0" fmla="*/ 512569 w 856630"/>
                  <a:gd name="connsiteY0" fmla="*/ 32385 h 652605"/>
                  <a:gd name="connsiteX1" fmla="*/ 514131 w 856630"/>
                  <a:gd name="connsiteY1" fmla="*/ 51816 h 652605"/>
                  <a:gd name="connsiteX2" fmla="*/ 524323 w 856630"/>
                  <a:gd name="connsiteY2" fmla="*/ 60722 h 652605"/>
                  <a:gd name="connsiteX3" fmla="*/ 531381 w 856630"/>
                  <a:gd name="connsiteY3" fmla="*/ 80972 h 652605"/>
                  <a:gd name="connsiteX4" fmla="*/ 528247 w 856630"/>
                  <a:gd name="connsiteY4" fmla="*/ 89878 h 652605"/>
                  <a:gd name="connsiteX5" fmla="*/ 537648 w 856630"/>
                  <a:gd name="connsiteY5" fmla="*/ 97164 h 652605"/>
                  <a:gd name="connsiteX6" fmla="*/ 535296 w 856630"/>
                  <a:gd name="connsiteY6" fmla="*/ 107690 h 652605"/>
                  <a:gd name="connsiteX7" fmla="*/ 550193 w 856630"/>
                  <a:gd name="connsiteY7" fmla="*/ 114976 h 652605"/>
                  <a:gd name="connsiteX8" fmla="*/ 567433 w 856630"/>
                  <a:gd name="connsiteY8" fmla="*/ 143313 h 652605"/>
                  <a:gd name="connsiteX9" fmla="*/ 567433 w 856630"/>
                  <a:gd name="connsiteY9" fmla="*/ 142504 h 652605"/>
                  <a:gd name="connsiteX10" fmla="*/ 567433 w 856630"/>
                  <a:gd name="connsiteY10" fmla="*/ 144932 h 652605"/>
                  <a:gd name="connsiteX11" fmla="*/ 575272 w 856630"/>
                  <a:gd name="connsiteY11" fmla="*/ 151409 h 652605"/>
                  <a:gd name="connsiteX12" fmla="*/ 571348 w 856630"/>
                  <a:gd name="connsiteY12" fmla="*/ 158696 h 652605"/>
                  <a:gd name="connsiteX13" fmla="*/ 563509 w 856630"/>
                  <a:gd name="connsiteY13" fmla="*/ 188652 h 652605"/>
                  <a:gd name="connsiteX14" fmla="*/ 579187 w 856630"/>
                  <a:gd name="connsiteY14" fmla="*/ 206464 h 652605"/>
                  <a:gd name="connsiteX15" fmla="*/ 580758 w 856630"/>
                  <a:gd name="connsiteY15" fmla="*/ 199987 h 652605"/>
                  <a:gd name="connsiteX16" fmla="*/ 586245 w 856630"/>
                  <a:gd name="connsiteY16" fmla="*/ 202416 h 652605"/>
                  <a:gd name="connsiteX17" fmla="*/ 586245 w 856630"/>
                  <a:gd name="connsiteY17" fmla="*/ 223475 h 652605"/>
                  <a:gd name="connsiteX18" fmla="*/ 590160 w 856630"/>
                  <a:gd name="connsiteY18" fmla="*/ 225095 h 652605"/>
                  <a:gd name="connsiteX19" fmla="*/ 587026 w 856630"/>
                  <a:gd name="connsiteY19" fmla="*/ 229953 h 652605"/>
                  <a:gd name="connsiteX20" fmla="*/ 583102 w 856630"/>
                  <a:gd name="connsiteY20" fmla="*/ 243716 h 652605"/>
                  <a:gd name="connsiteX21" fmla="*/ 605838 w 856630"/>
                  <a:gd name="connsiteY21" fmla="*/ 240478 h 652605"/>
                  <a:gd name="connsiteX22" fmla="*/ 620725 w 856630"/>
                  <a:gd name="connsiteY22" fmla="*/ 251003 h 652605"/>
                  <a:gd name="connsiteX23" fmla="*/ 630917 w 856630"/>
                  <a:gd name="connsiteY23" fmla="*/ 252622 h 652605"/>
                  <a:gd name="connsiteX24" fmla="*/ 634832 w 856630"/>
                  <a:gd name="connsiteY24" fmla="*/ 261528 h 652605"/>
                  <a:gd name="connsiteX25" fmla="*/ 640318 w 856630"/>
                  <a:gd name="connsiteY25" fmla="*/ 269624 h 652605"/>
                  <a:gd name="connsiteX26" fmla="*/ 652863 w 856630"/>
                  <a:gd name="connsiteY26" fmla="*/ 272863 h 652605"/>
                  <a:gd name="connsiteX27" fmla="*/ 660692 w 856630"/>
                  <a:gd name="connsiteY27" fmla="*/ 282578 h 652605"/>
                  <a:gd name="connsiteX28" fmla="*/ 664616 w 856630"/>
                  <a:gd name="connsiteY28" fmla="*/ 299580 h 652605"/>
                  <a:gd name="connsiteX29" fmla="*/ 660692 w 856630"/>
                  <a:gd name="connsiteY29" fmla="*/ 307676 h 652605"/>
                  <a:gd name="connsiteX30" fmla="*/ 674018 w 856630"/>
                  <a:gd name="connsiteY30" fmla="*/ 320630 h 652605"/>
                  <a:gd name="connsiteX31" fmla="*/ 674018 w 856630"/>
                  <a:gd name="connsiteY31" fmla="*/ 329536 h 652605"/>
                  <a:gd name="connsiteX32" fmla="*/ 685772 w 856630"/>
                  <a:gd name="connsiteY32" fmla="*/ 337633 h 652605"/>
                  <a:gd name="connsiteX33" fmla="*/ 704583 w 856630"/>
                  <a:gd name="connsiteY33" fmla="*/ 335204 h 652605"/>
                  <a:gd name="connsiteX34" fmla="*/ 753961 w 856630"/>
                  <a:gd name="connsiteY34" fmla="*/ 353025 h 652605"/>
                  <a:gd name="connsiteX35" fmla="*/ 804120 w 856630"/>
                  <a:gd name="connsiteY35" fmla="*/ 365169 h 652605"/>
                  <a:gd name="connsiteX36" fmla="*/ 812740 w 856630"/>
                  <a:gd name="connsiteY36" fmla="*/ 373266 h 652605"/>
                  <a:gd name="connsiteX37" fmla="*/ 826065 w 856630"/>
                  <a:gd name="connsiteY37" fmla="*/ 370027 h 652605"/>
                  <a:gd name="connsiteX38" fmla="*/ 826846 w 856630"/>
                  <a:gd name="connsiteY38" fmla="*/ 374075 h 652605"/>
                  <a:gd name="connsiteX39" fmla="*/ 820579 w 856630"/>
                  <a:gd name="connsiteY39" fmla="*/ 380552 h 652605"/>
                  <a:gd name="connsiteX40" fmla="*/ 828418 w 856630"/>
                  <a:gd name="connsiteY40" fmla="*/ 383791 h 652605"/>
                  <a:gd name="connsiteX41" fmla="*/ 826846 w 856630"/>
                  <a:gd name="connsiteY41" fmla="*/ 388649 h 652605"/>
                  <a:gd name="connsiteX42" fmla="*/ 847220 w 856630"/>
                  <a:gd name="connsiteY42" fmla="*/ 390268 h 652605"/>
                  <a:gd name="connsiteX43" fmla="*/ 855059 w 856630"/>
                  <a:gd name="connsiteY43" fmla="*/ 394316 h 652605"/>
                  <a:gd name="connsiteX44" fmla="*/ 856631 w 856630"/>
                  <a:gd name="connsiteY44" fmla="*/ 399983 h 652605"/>
                  <a:gd name="connsiteX45" fmla="*/ 703021 w 856630"/>
                  <a:gd name="connsiteY45" fmla="*/ 455847 h 652605"/>
                  <a:gd name="connsiteX46" fmla="*/ 571348 w 856630"/>
                  <a:gd name="connsiteY46" fmla="*/ 502006 h 652605"/>
                  <a:gd name="connsiteX47" fmla="*/ 568995 w 856630"/>
                  <a:gd name="connsiteY47" fmla="*/ 529533 h 652605"/>
                  <a:gd name="connsiteX48" fmla="*/ 556460 w 856630"/>
                  <a:gd name="connsiteY48" fmla="*/ 549773 h 652605"/>
                  <a:gd name="connsiteX49" fmla="*/ 561947 w 856630"/>
                  <a:gd name="connsiteY49" fmla="*/ 564347 h 652605"/>
                  <a:gd name="connsiteX50" fmla="*/ 559594 w 856630"/>
                  <a:gd name="connsiteY50" fmla="*/ 594303 h 652605"/>
                  <a:gd name="connsiteX51" fmla="*/ 564290 w 856630"/>
                  <a:gd name="connsiteY51" fmla="*/ 600780 h 652605"/>
                  <a:gd name="connsiteX52" fmla="*/ 552536 w 856630"/>
                  <a:gd name="connsiteY52" fmla="*/ 612924 h 652605"/>
                  <a:gd name="connsiteX53" fmla="*/ 556460 w 856630"/>
                  <a:gd name="connsiteY53" fmla="*/ 625078 h 652605"/>
                  <a:gd name="connsiteX54" fmla="*/ 537648 w 856630"/>
                  <a:gd name="connsiteY54" fmla="*/ 623459 h 652605"/>
                  <a:gd name="connsiteX55" fmla="*/ 516484 w 856630"/>
                  <a:gd name="connsiteY55" fmla="*/ 631555 h 652605"/>
                  <a:gd name="connsiteX56" fmla="*/ 463191 w 856630"/>
                  <a:gd name="connsiteY56" fmla="*/ 638842 h 652605"/>
                  <a:gd name="connsiteX57" fmla="*/ 438112 w 856630"/>
                  <a:gd name="connsiteY57" fmla="*/ 652605 h 652605"/>
                  <a:gd name="connsiteX58" fmla="*/ 424787 w 856630"/>
                  <a:gd name="connsiteY58" fmla="*/ 651796 h 652605"/>
                  <a:gd name="connsiteX59" fmla="*/ 408327 w 856630"/>
                  <a:gd name="connsiteY59" fmla="*/ 638842 h 652605"/>
                  <a:gd name="connsiteX60" fmla="*/ 391868 w 856630"/>
                  <a:gd name="connsiteY60" fmla="*/ 636413 h 652605"/>
                  <a:gd name="connsiteX61" fmla="*/ 373847 w 856630"/>
                  <a:gd name="connsiteY61" fmla="*/ 600780 h 652605"/>
                  <a:gd name="connsiteX62" fmla="*/ 343281 w 856630"/>
                  <a:gd name="connsiteY62" fmla="*/ 582968 h 652605"/>
                  <a:gd name="connsiteX63" fmla="*/ 322117 w 856630"/>
                  <a:gd name="connsiteY63" fmla="*/ 561108 h 652605"/>
                  <a:gd name="connsiteX64" fmla="*/ 306448 w 856630"/>
                  <a:gd name="connsiteY64" fmla="*/ 553822 h 652605"/>
                  <a:gd name="connsiteX65" fmla="*/ 276663 w 856630"/>
                  <a:gd name="connsiteY65" fmla="*/ 551393 h 652605"/>
                  <a:gd name="connsiteX66" fmla="*/ 242173 w 856630"/>
                  <a:gd name="connsiteY66" fmla="*/ 540868 h 652605"/>
                  <a:gd name="connsiteX67" fmla="*/ 210045 w 856630"/>
                  <a:gd name="connsiteY67" fmla="*/ 533581 h 652605"/>
                  <a:gd name="connsiteX68" fmla="*/ 194367 w 856630"/>
                  <a:gd name="connsiteY68" fmla="*/ 529533 h 652605"/>
                  <a:gd name="connsiteX69" fmla="*/ 158315 w 856630"/>
                  <a:gd name="connsiteY69" fmla="*/ 520627 h 652605"/>
                  <a:gd name="connsiteX70" fmla="*/ 137160 w 856630"/>
                  <a:gd name="connsiteY70" fmla="*/ 498767 h 652605"/>
                  <a:gd name="connsiteX71" fmla="*/ 130102 w 856630"/>
                  <a:gd name="connsiteY71" fmla="*/ 510911 h 652605"/>
                  <a:gd name="connsiteX72" fmla="*/ 120701 w 856630"/>
                  <a:gd name="connsiteY72" fmla="*/ 517388 h 652605"/>
                  <a:gd name="connsiteX73" fmla="*/ 95621 w 856630"/>
                  <a:gd name="connsiteY73" fmla="*/ 523865 h 652605"/>
                  <a:gd name="connsiteX74" fmla="*/ 72885 w 856630"/>
                  <a:gd name="connsiteY74" fmla="*/ 520627 h 652605"/>
                  <a:gd name="connsiteX75" fmla="*/ 66618 w 856630"/>
                  <a:gd name="connsiteY75" fmla="*/ 523865 h 652605"/>
                  <a:gd name="connsiteX76" fmla="*/ 57998 w 856630"/>
                  <a:gd name="connsiteY76" fmla="*/ 522246 h 652605"/>
                  <a:gd name="connsiteX77" fmla="*/ 50159 w 856630"/>
                  <a:gd name="connsiteY77" fmla="*/ 515769 h 652605"/>
                  <a:gd name="connsiteX78" fmla="*/ 36833 w 856630"/>
                  <a:gd name="connsiteY78" fmla="*/ 490671 h 652605"/>
                  <a:gd name="connsiteX79" fmla="*/ 31347 w 856630"/>
                  <a:gd name="connsiteY79" fmla="*/ 464753 h 652605"/>
                  <a:gd name="connsiteX80" fmla="*/ 34490 w 856630"/>
                  <a:gd name="connsiteY80" fmla="*/ 436416 h 652605"/>
                  <a:gd name="connsiteX81" fmla="*/ 40758 w 856630"/>
                  <a:gd name="connsiteY81" fmla="*/ 428320 h 652605"/>
                  <a:gd name="connsiteX82" fmla="*/ 38405 w 856630"/>
                  <a:gd name="connsiteY82" fmla="*/ 414557 h 652605"/>
                  <a:gd name="connsiteX83" fmla="*/ 36833 w 856630"/>
                  <a:gd name="connsiteY83" fmla="*/ 412128 h 652605"/>
                  <a:gd name="connsiteX84" fmla="*/ 25080 w 856630"/>
                  <a:gd name="connsiteY84" fmla="*/ 399174 h 652605"/>
                  <a:gd name="connsiteX85" fmla="*/ 7839 w 856630"/>
                  <a:gd name="connsiteY85" fmla="*/ 384600 h 652605"/>
                  <a:gd name="connsiteX86" fmla="*/ 0 w 856630"/>
                  <a:gd name="connsiteY86" fmla="*/ 365169 h 652605"/>
                  <a:gd name="connsiteX87" fmla="*/ 0 w 856630"/>
                  <a:gd name="connsiteY87" fmla="*/ 348167 h 652605"/>
                  <a:gd name="connsiteX88" fmla="*/ 7839 w 856630"/>
                  <a:gd name="connsiteY88" fmla="*/ 341681 h 652605"/>
                  <a:gd name="connsiteX89" fmla="*/ 10192 w 856630"/>
                  <a:gd name="connsiteY89" fmla="*/ 340062 h 652605"/>
                  <a:gd name="connsiteX90" fmla="*/ 40758 w 856630"/>
                  <a:gd name="connsiteY90" fmla="*/ 290674 h 652605"/>
                  <a:gd name="connsiteX91" fmla="*/ 42320 w 856630"/>
                  <a:gd name="connsiteY91" fmla="*/ 289055 h 652605"/>
                  <a:gd name="connsiteX92" fmla="*/ 48597 w 856630"/>
                  <a:gd name="connsiteY92" fmla="*/ 283388 h 652605"/>
                  <a:gd name="connsiteX93" fmla="*/ 57217 w 856630"/>
                  <a:gd name="connsiteY93" fmla="*/ 291484 h 652605"/>
                  <a:gd name="connsiteX94" fmla="*/ 70542 w 856630"/>
                  <a:gd name="connsiteY94" fmla="*/ 277720 h 652605"/>
                  <a:gd name="connsiteX95" fmla="*/ 80724 w 856630"/>
                  <a:gd name="connsiteY95" fmla="*/ 278530 h 652605"/>
                  <a:gd name="connsiteX96" fmla="*/ 83858 w 856630"/>
                  <a:gd name="connsiteY96" fmla="*/ 271243 h 652605"/>
                  <a:gd name="connsiteX97" fmla="*/ 76810 w 856630"/>
                  <a:gd name="connsiteY97" fmla="*/ 263957 h 652605"/>
                  <a:gd name="connsiteX98" fmla="*/ 95621 w 856630"/>
                  <a:gd name="connsiteY98" fmla="*/ 249383 h 652605"/>
                  <a:gd name="connsiteX99" fmla="*/ 106594 w 856630"/>
                  <a:gd name="connsiteY99" fmla="*/ 254241 h 652605"/>
                  <a:gd name="connsiteX100" fmla="*/ 118348 w 856630"/>
                  <a:gd name="connsiteY100" fmla="*/ 247764 h 652605"/>
                  <a:gd name="connsiteX101" fmla="*/ 131674 w 856630"/>
                  <a:gd name="connsiteY101" fmla="*/ 253432 h 652605"/>
                  <a:gd name="connsiteX102" fmla="*/ 129321 w 856630"/>
                  <a:gd name="connsiteY102" fmla="*/ 238858 h 652605"/>
                  <a:gd name="connsiteX103" fmla="*/ 141075 w 856630"/>
                  <a:gd name="connsiteY103" fmla="*/ 231572 h 652605"/>
                  <a:gd name="connsiteX104" fmla="*/ 148914 w 856630"/>
                  <a:gd name="connsiteY104" fmla="*/ 238049 h 652605"/>
                  <a:gd name="connsiteX105" fmla="*/ 159887 w 856630"/>
                  <a:gd name="connsiteY105" fmla="*/ 238858 h 652605"/>
                  <a:gd name="connsiteX106" fmla="*/ 159887 w 856630"/>
                  <a:gd name="connsiteY106" fmla="*/ 248574 h 652605"/>
                  <a:gd name="connsiteX107" fmla="*/ 164583 w 856630"/>
                  <a:gd name="connsiteY107" fmla="*/ 256670 h 652605"/>
                  <a:gd name="connsiteX108" fmla="*/ 169288 w 856630"/>
                  <a:gd name="connsiteY108" fmla="*/ 246955 h 652605"/>
                  <a:gd name="connsiteX109" fmla="*/ 183394 w 856630"/>
                  <a:gd name="connsiteY109" fmla="*/ 242907 h 652605"/>
                  <a:gd name="connsiteX110" fmla="*/ 183394 w 856630"/>
                  <a:gd name="connsiteY110" fmla="*/ 238049 h 652605"/>
                  <a:gd name="connsiteX111" fmla="*/ 195939 w 856630"/>
                  <a:gd name="connsiteY111" fmla="*/ 228333 h 652605"/>
                  <a:gd name="connsiteX112" fmla="*/ 190453 w 856630"/>
                  <a:gd name="connsiteY112" fmla="*/ 215379 h 652605"/>
                  <a:gd name="connsiteX113" fmla="*/ 198292 w 856630"/>
                  <a:gd name="connsiteY113" fmla="*/ 204845 h 652605"/>
                  <a:gd name="connsiteX114" fmla="*/ 215532 w 856630"/>
                  <a:gd name="connsiteY114" fmla="*/ 204845 h 652605"/>
                  <a:gd name="connsiteX115" fmla="*/ 207693 w 856630"/>
                  <a:gd name="connsiteY115" fmla="*/ 191081 h 652605"/>
                  <a:gd name="connsiteX116" fmla="*/ 211607 w 856630"/>
                  <a:gd name="connsiteY116" fmla="*/ 185414 h 652605"/>
                  <a:gd name="connsiteX117" fmla="*/ 222580 w 856630"/>
                  <a:gd name="connsiteY117" fmla="*/ 187033 h 652605"/>
                  <a:gd name="connsiteX118" fmla="*/ 227286 w 856630"/>
                  <a:gd name="connsiteY118" fmla="*/ 182985 h 652605"/>
                  <a:gd name="connsiteX119" fmla="*/ 228857 w 856630"/>
                  <a:gd name="connsiteY119" fmla="*/ 178937 h 652605"/>
                  <a:gd name="connsiteX120" fmla="*/ 222580 w 856630"/>
                  <a:gd name="connsiteY120" fmla="*/ 174888 h 652605"/>
                  <a:gd name="connsiteX121" fmla="*/ 227286 w 856630"/>
                  <a:gd name="connsiteY121" fmla="*/ 166792 h 652605"/>
                  <a:gd name="connsiteX122" fmla="*/ 235125 w 856630"/>
                  <a:gd name="connsiteY122" fmla="*/ 162744 h 652605"/>
                  <a:gd name="connsiteX123" fmla="*/ 244526 w 856630"/>
                  <a:gd name="connsiteY123" fmla="*/ 163554 h 652605"/>
                  <a:gd name="connsiteX124" fmla="*/ 244526 w 856630"/>
                  <a:gd name="connsiteY124" fmla="*/ 153838 h 652605"/>
                  <a:gd name="connsiteX125" fmla="*/ 250012 w 856630"/>
                  <a:gd name="connsiteY125" fmla="*/ 153838 h 652605"/>
                  <a:gd name="connsiteX126" fmla="*/ 251584 w 856630"/>
                  <a:gd name="connsiteY126" fmla="*/ 142504 h 652605"/>
                  <a:gd name="connsiteX127" fmla="*/ 242173 w 856630"/>
                  <a:gd name="connsiteY127" fmla="*/ 136836 h 652605"/>
                  <a:gd name="connsiteX128" fmla="*/ 243745 w 856630"/>
                  <a:gd name="connsiteY128" fmla="*/ 126311 h 652605"/>
                  <a:gd name="connsiteX129" fmla="*/ 253146 w 856630"/>
                  <a:gd name="connsiteY129" fmla="*/ 113357 h 652605"/>
                  <a:gd name="connsiteX130" fmla="*/ 270396 w 856630"/>
                  <a:gd name="connsiteY130" fmla="*/ 116596 h 652605"/>
                  <a:gd name="connsiteX131" fmla="*/ 278225 w 856630"/>
                  <a:gd name="connsiteY131" fmla="*/ 110118 h 652605"/>
                  <a:gd name="connsiteX132" fmla="*/ 272739 w 856630"/>
                  <a:gd name="connsiteY132" fmla="*/ 103641 h 652605"/>
                  <a:gd name="connsiteX133" fmla="*/ 278225 w 856630"/>
                  <a:gd name="connsiteY133" fmla="*/ 90687 h 652605"/>
                  <a:gd name="connsiteX134" fmla="*/ 272739 w 856630"/>
                  <a:gd name="connsiteY134" fmla="*/ 83401 h 652605"/>
                  <a:gd name="connsiteX135" fmla="*/ 274311 w 856630"/>
                  <a:gd name="connsiteY135" fmla="*/ 76105 h 652605"/>
                  <a:gd name="connsiteX136" fmla="*/ 293904 w 856630"/>
                  <a:gd name="connsiteY136" fmla="*/ 74485 h 652605"/>
                  <a:gd name="connsiteX137" fmla="*/ 299390 w 856630"/>
                  <a:gd name="connsiteY137" fmla="*/ 67199 h 652605"/>
                  <a:gd name="connsiteX138" fmla="*/ 300962 w 856630"/>
                  <a:gd name="connsiteY138" fmla="*/ 67199 h 652605"/>
                  <a:gd name="connsiteX139" fmla="*/ 307229 w 856630"/>
                  <a:gd name="connsiteY139" fmla="*/ 68008 h 652605"/>
                  <a:gd name="connsiteX140" fmla="*/ 322117 w 856630"/>
                  <a:gd name="connsiteY140" fmla="*/ 58293 h 652605"/>
                  <a:gd name="connsiteX141" fmla="*/ 341709 w 856630"/>
                  <a:gd name="connsiteY141" fmla="*/ 62341 h 652605"/>
                  <a:gd name="connsiteX142" fmla="*/ 347196 w 856630"/>
                  <a:gd name="connsiteY142" fmla="*/ 68818 h 652605"/>
                  <a:gd name="connsiteX143" fmla="*/ 368360 w 856630"/>
                  <a:gd name="connsiteY143" fmla="*/ 58293 h 652605"/>
                  <a:gd name="connsiteX144" fmla="*/ 366008 w 856630"/>
                  <a:gd name="connsiteY144" fmla="*/ 48577 h 652605"/>
                  <a:gd name="connsiteX145" fmla="*/ 369922 w 856630"/>
                  <a:gd name="connsiteY145" fmla="*/ 34814 h 652605"/>
                  <a:gd name="connsiteX146" fmla="*/ 375409 w 856630"/>
                  <a:gd name="connsiteY146" fmla="*/ 37243 h 652605"/>
                  <a:gd name="connsiteX147" fmla="*/ 386382 w 856630"/>
                  <a:gd name="connsiteY147" fmla="*/ 31575 h 652605"/>
                  <a:gd name="connsiteX148" fmla="*/ 390306 w 856630"/>
                  <a:gd name="connsiteY148" fmla="*/ 35623 h 652605"/>
                  <a:gd name="connsiteX149" fmla="*/ 396573 w 856630"/>
                  <a:gd name="connsiteY149" fmla="*/ 30766 h 652605"/>
                  <a:gd name="connsiteX150" fmla="*/ 404413 w 856630"/>
                  <a:gd name="connsiteY150" fmla="*/ 33195 h 652605"/>
                  <a:gd name="connsiteX151" fmla="*/ 411461 w 856630"/>
                  <a:gd name="connsiteY151" fmla="*/ 29146 h 652605"/>
                  <a:gd name="connsiteX152" fmla="*/ 424787 w 856630"/>
                  <a:gd name="connsiteY152" fmla="*/ 36433 h 652605"/>
                  <a:gd name="connsiteX153" fmla="*/ 447513 w 856630"/>
                  <a:gd name="connsiteY153" fmla="*/ 30766 h 652605"/>
                  <a:gd name="connsiteX154" fmla="*/ 457705 w 856630"/>
                  <a:gd name="connsiteY154" fmla="*/ 36433 h 652605"/>
                  <a:gd name="connsiteX155" fmla="*/ 475736 w 856630"/>
                  <a:gd name="connsiteY155" fmla="*/ 12954 h 652605"/>
                  <a:gd name="connsiteX156" fmla="*/ 475736 w 856630"/>
                  <a:gd name="connsiteY156" fmla="*/ 4048 h 652605"/>
                  <a:gd name="connsiteX157" fmla="*/ 480432 w 856630"/>
                  <a:gd name="connsiteY157" fmla="*/ 0 h 652605"/>
                  <a:gd name="connsiteX158" fmla="*/ 510997 w 856630"/>
                  <a:gd name="connsiteY158" fmla="*/ 26718 h 652605"/>
                  <a:gd name="connsiteX159" fmla="*/ 512569 w 856630"/>
                  <a:gd name="connsiteY159" fmla="*/ 32385 h 652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856630" h="652605">
                    <a:moveTo>
                      <a:pt x="512569" y="32385"/>
                    </a:moveTo>
                    <a:lnTo>
                      <a:pt x="514131" y="51816"/>
                    </a:lnTo>
                    <a:lnTo>
                      <a:pt x="524323" y="60722"/>
                    </a:lnTo>
                    <a:lnTo>
                      <a:pt x="531381" y="80972"/>
                    </a:lnTo>
                    <a:lnTo>
                      <a:pt x="528247" y="89878"/>
                    </a:lnTo>
                    <a:lnTo>
                      <a:pt x="537648" y="97164"/>
                    </a:lnTo>
                    <a:lnTo>
                      <a:pt x="535296" y="107690"/>
                    </a:lnTo>
                    <a:lnTo>
                      <a:pt x="550193" y="114976"/>
                    </a:lnTo>
                    <a:lnTo>
                      <a:pt x="567433" y="143313"/>
                    </a:lnTo>
                    <a:lnTo>
                      <a:pt x="567433" y="142504"/>
                    </a:lnTo>
                    <a:lnTo>
                      <a:pt x="567433" y="144932"/>
                    </a:lnTo>
                    <a:lnTo>
                      <a:pt x="575272" y="151409"/>
                    </a:lnTo>
                    <a:lnTo>
                      <a:pt x="571348" y="158696"/>
                    </a:lnTo>
                    <a:lnTo>
                      <a:pt x="563509" y="188652"/>
                    </a:lnTo>
                    <a:lnTo>
                      <a:pt x="579187" y="206464"/>
                    </a:lnTo>
                    <a:lnTo>
                      <a:pt x="580758" y="199987"/>
                    </a:lnTo>
                    <a:lnTo>
                      <a:pt x="586245" y="202416"/>
                    </a:lnTo>
                    <a:lnTo>
                      <a:pt x="586245" y="223475"/>
                    </a:lnTo>
                    <a:lnTo>
                      <a:pt x="590160" y="225095"/>
                    </a:lnTo>
                    <a:lnTo>
                      <a:pt x="587026" y="229953"/>
                    </a:lnTo>
                    <a:lnTo>
                      <a:pt x="583102" y="243716"/>
                    </a:lnTo>
                    <a:lnTo>
                      <a:pt x="605838" y="240478"/>
                    </a:lnTo>
                    <a:lnTo>
                      <a:pt x="620725" y="251003"/>
                    </a:lnTo>
                    <a:lnTo>
                      <a:pt x="630917" y="252622"/>
                    </a:lnTo>
                    <a:lnTo>
                      <a:pt x="634832" y="261528"/>
                    </a:lnTo>
                    <a:lnTo>
                      <a:pt x="640318" y="269624"/>
                    </a:lnTo>
                    <a:lnTo>
                      <a:pt x="652863" y="272863"/>
                    </a:lnTo>
                    <a:lnTo>
                      <a:pt x="660692" y="282578"/>
                    </a:lnTo>
                    <a:lnTo>
                      <a:pt x="664616" y="299580"/>
                    </a:lnTo>
                    <a:lnTo>
                      <a:pt x="660692" y="307676"/>
                    </a:lnTo>
                    <a:lnTo>
                      <a:pt x="674018" y="320630"/>
                    </a:lnTo>
                    <a:lnTo>
                      <a:pt x="674018" y="329536"/>
                    </a:lnTo>
                    <a:lnTo>
                      <a:pt x="685772" y="337633"/>
                    </a:lnTo>
                    <a:lnTo>
                      <a:pt x="704583" y="335204"/>
                    </a:lnTo>
                    <a:lnTo>
                      <a:pt x="753961" y="353025"/>
                    </a:lnTo>
                    <a:lnTo>
                      <a:pt x="804120" y="365169"/>
                    </a:lnTo>
                    <a:lnTo>
                      <a:pt x="812740" y="373266"/>
                    </a:lnTo>
                    <a:lnTo>
                      <a:pt x="826065" y="370027"/>
                    </a:lnTo>
                    <a:lnTo>
                      <a:pt x="826846" y="374075"/>
                    </a:lnTo>
                    <a:lnTo>
                      <a:pt x="820579" y="380552"/>
                    </a:lnTo>
                    <a:lnTo>
                      <a:pt x="828418" y="383791"/>
                    </a:lnTo>
                    <a:lnTo>
                      <a:pt x="826846" y="388649"/>
                    </a:lnTo>
                    <a:lnTo>
                      <a:pt x="847220" y="390268"/>
                    </a:lnTo>
                    <a:lnTo>
                      <a:pt x="855059" y="394316"/>
                    </a:lnTo>
                    <a:lnTo>
                      <a:pt x="856631" y="399983"/>
                    </a:lnTo>
                    <a:lnTo>
                      <a:pt x="703021" y="455847"/>
                    </a:lnTo>
                    <a:lnTo>
                      <a:pt x="571348" y="502006"/>
                    </a:lnTo>
                    <a:lnTo>
                      <a:pt x="568995" y="529533"/>
                    </a:lnTo>
                    <a:lnTo>
                      <a:pt x="556460" y="549773"/>
                    </a:lnTo>
                    <a:lnTo>
                      <a:pt x="561947" y="564347"/>
                    </a:lnTo>
                    <a:lnTo>
                      <a:pt x="559594" y="594303"/>
                    </a:lnTo>
                    <a:lnTo>
                      <a:pt x="564290" y="600780"/>
                    </a:lnTo>
                    <a:lnTo>
                      <a:pt x="552536" y="612924"/>
                    </a:lnTo>
                    <a:lnTo>
                      <a:pt x="556460" y="625078"/>
                    </a:lnTo>
                    <a:lnTo>
                      <a:pt x="537648" y="623459"/>
                    </a:lnTo>
                    <a:lnTo>
                      <a:pt x="516484" y="631555"/>
                    </a:lnTo>
                    <a:lnTo>
                      <a:pt x="463191" y="638842"/>
                    </a:lnTo>
                    <a:lnTo>
                      <a:pt x="438112" y="652605"/>
                    </a:lnTo>
                    <a:lnTo>
                      <a:pt x="424787" y="651796"/>
                    </a:lnTo>
                    <a:lnTo>
                      <a:pt x="408327" y="638842"/>
                    </a:lnTo>
                    <a:lnTo>
                      <a:pt x="391868" y="636413"/>
                    </a:lnTo>
                    <a:lnTo>
                      <a:pt x="373847" y="600780"/>
                    </a:lnTo>
                    <a:lnTo>
                      <a:pt x="343281" y="582968"/>
                    </a:lnTo>
                    <a:lnTo>
                      <a:pt x="322117" y="561108"/>
                    </a:lnTo>
                    <a:lnTo>
                      <a:pt x="306448" y="553822"/>
                    </a:lnTo>
                    <a:lnTo>
                      <a:pt x="276663" y="551393"/>
                    </a:lnTo>
                    <a:lnTo>
                      <a:pt x="242173" y="540868"/>
                    </a:lnTo>
                    <a:lnTo>
                      <a:pt x="210045" y="533581"/>
                    </a:lnTo>
                    <a:lnTo>
                      <a:pt x="194367" y="529533"/>
                    </a:lnTo>
                    <a:lnTo>
                      <a:pt x="158315" y="520627"/>
                    </a:lnTo>
                    <a:lnTo>
                      <a:pt x="137160" y="498767"/>
                    </a:lnTo>
                    <a:lnTo>
                      <a:pt x="130102" y="510911"/>
                    </a:lnTo>
                    <a:lnTo>
                      <a:pt x="120701" y="517388"/>
                    </a:lnTo>
                    <a:lnTo>
                      <a:pt x="95621" y="523865"/>
                    </a:lnTo>
                    <a:lnTo>
                      <a:pt x="72885" y="520627"/>
                    </a:lnTo>
                    <a:lnTo>
                      <a:pt x="66618" y="523865"/>
                    </a:lnTo>
                    <a:lnTo>
                      <a:pt x="57998" y="522246"/>
                    </a:lnTo>
                    <a:lnTo>
                      <a:pt x="50159" y="515769"/>
                    </a:lnTo>
                    <a:lnTo>
                      <a:pt x="36833" y="490671"/>
                    </a:lnTo>
                    <a:lnTo>
                      <a:pt x="31347" y="464753"/>
                    </a:lnTo>
                    <a:lnTo>
                      <a:pt x="34490" y="436416"/>
                    </a:lnTo>
                    <a:lnTo>
                      <a:pt x="40758" y="428320"/>
                    </a:lnTo>
                    <a:lnTo>
                      <a:pt x="38405" y="414557"/>
                    </a:lnTo>
                    <a:lnTo>
                      <a:pt x="36833" y="412128"/>
                    </a:lnTo>
                    <a:lnTo>
                      <a:pt x="25080" y="399174"/>
                    </a:lnTo>
                    <a:lnTo>
                      <a:pt x="7839" y="384600"/>
                    </a:lnTo>
                    <a:lnTo>
                      <a:pt x="0" y="365169"/>
                    </a:lnTo>
                    <a:lnTo>
                      <a:pt x="0" y="348167"/>
                    </a:lnTo>
                    <a:lnTo>
                      <a:pt x="7839" y="341681"/>
                    </a:lnTo>
                    <a:lnTo>
                      <a:pt x="10192" y="340062"/>
                    </a:lnTo>
                    <a:lnTo>
                      <a:pt x="40758" y="290674"/>
                    </a:lnTo>
                    <a:lnTo>
                      <a:pt x="42320" y="289055"/>
                    </a:lnTo>
                    <a:lnTo>
                      <a:pt x="48597" y="283388"/>
                    </a:lnTo>
                    <a:lnTo>
                      <a:pt x="57217" y="291484"/>
                    </a:lnTo>
                    <a:lnTo>
                      <a:pt x="70542" y="277720"/>
                    </a:lnTo>
                    <a:lnTo>
                      <a:pt x="80724" y="278530"/>
                    </a:lnTo>
                    <a:lnTo>
                      <a:pt x="83858" y="271243"/>
                    </a:lnTo>
                    <a:lnTo>
                      <a:pt x="76810" y="263957"/>
                    </a:lnTo>
                    <a:lnTo>
                      <a:pt x="95621" y="249383"/>
                    </a:lnTo>
                    <a:lnTo>
                      <a:pt x="106594" y="254241"/>
                    </a:lnTo>
                    <a:lnTo>
                      <a:pt x="118348" y="247764"/>
                    </a:lnTo>
                    <a:lnTo>
                      <a:pt x="131674" y="253432"/>
                    </a:lnTo>
                    <a:lnTo>
                      <a:pt x="129321" y="238858"/>
                    </a:lnTo>
                    <a:lnTo>
                      <a:pt x="141075" y="231572"/>
                    </a:lnTo>
                    <a:lnTo>
                      <a:pt x="148914" y="238049"/>
                    </a:lnTo>
                    <a:lnTo>
                      <a:pt x="159887" y="238858"/>
                    </a:lnTo>
                    <a:lnTo>
                      <a:pt x="159887" y="248574"/>
                    </a:lnTo>
                    <a:lnTo>
                      <a:pt x="164583" y="256670"/>
                    </a:lnTo>
                    <a:lnTo>
                      <a:pt x="169288" y="246955"/>
                    </a:lnTo>
                    <a:lnTo>
                      <a:pt x="183394" y="242907"/>
                    </a:lnTo>
                    <a:lnTo>
                      <a:pt x="183394" y="238049"/>
                    </a:lnTo>
                    <a:lnTo>
                      <a:pt x="195939" y="228333"/>
                    </a:lnTo>
                    <a:lnTo>
                      <a:pt x="190453" y="215379"/>
                    </a:lnTo>
                    <a:lnTo>
                      <a:pt x="198292" y="204845"/>
                    </a:lnTo>
                    <a:lnTo>
                      <a:pt x="215532" y="204845"/>
                    </a:lnTo>
                    <a:lnTo>
                      <a:pt x="207693" y="191081"/>
                    </a:lnTo>
                    <a:lnTo>
                      <a:pt x="211607" y="185414"/>
                    </a:lnTo>
                    <a:lnTo>
                      <a:pt x="222580" y="187033"/>
                    </a:lnTo>
                    <a:lnTo>
                      <a:pt x="227286" y="182985"/>
                    </a:lnTo>
                    <a:lnTo>
                      <a:pt x="228857" y="178937"/>
                    </a:lnTo>
                    <a:lnTo>
                      <a:pt x="222580" y="174888"/>
                    </a:lnTo>
                    <a:lnTo>
                      <a:pt x="227286" y="166792"/>
                    </a:lnTo>
                    <a:lnTo>
                      <a:pt x="235125" y="162744"/>
                    </a:lnTo>
                    <a:lnTo>
                      <a:pt x="244526" y="163554"/>
                    </a:lnTo>
                    <a:lnTo>
                      <a:pt x="244526" y="153838"/>
                    </a:lnTo>
                    <a:lnTo>
                      <a:pt x="250012" y="153838"/>
                    </a:lnTo>
                    <a:lnTo>
                      <a:pt x="251584" y="142504"/>
                    </a:lnTo>
                    <a:lnTo>
                      <a:pt x="242173" y="136836"/>
                    </a:lnTo>
                    <a:lnTo>
                      <a:pt x="243745" y="126311"/>
                    </a:lnTo>
                    <a:lnTo>
                      <a:pt x="253146" y="113357"/>
                    </a:lnTo>
                    <a:lnTo>
                      <a:pt x="270396" y="116596"/>
                    </a:lnTo>
                    <a:lnTo>
                      <a:pt x="278225" y="110118"/>
                    </a:lnTo>
                    <a:lnTo>
                      <a:pt x="272739" y="103641"/>
                    </a:lnTo>
                    <a:lnTo>
                      <a:pt x="278225" y="90687"/>
                    </a:lnTo>
                    <a:lnTo>
                      <a:pt x="272739" y="83401"/>
                    </a:lnTo>
                    <a:lnTo>
                      <a:pt x="274311" y="76105"/>
                    </a:lnTo>
                    <a:lnTo>
                      <a:pt x="293904" y="74485"/>
                    </a:lnTo>
                    <a:lnTo>
                      <a:pt x="299390" y="67199"/>
                    </a:lnTo>
                    <a:lnTo>
                      <a:pt x="300962" y="67199"/>
                    </a:lnTo>
                    <a:lnTo>
                      <a:pt x="307229" y="68008"/>
                    </a:lnTo>
                    <a:lnTo>
                      <a:pt x="322117" y="58293"/>
                    </a:lnTo>
                    <a:lnTo>
                      <a:pt x="341709" y="62341"/>
                    </a:lnTo>
                    <a:lnTo>
                      <a:pt x="347196" y="68818"/>
                    </a:lnTo>
                    <a:lnTo>
                      <a:pt x="368360" y="58293"/>
                    </a:lnTo>
                    <a:lnTo>
                      <a:pt x="366008" y="48577"/>
                    </a:lnTo>
                    <a:lnTo>
                      <a:pt x="369922" y="34814"/>
                    </a:lnTo>
                    <a:lnTo>
                      <a:pt x="375409" y="37243"/>
                    </a:lnTo>
                    <a:lnTo>
                      <a:pt x="386382" y="31575"/>
                    </a:lnTo>
                    <a:lnTo>
                      <a:pt x="390306" y="35623"/>
                    </a:lnTo>
                    <a:lnTo>
                      <a:pt x="396573" y="30766"/>
                    </a:lnTo>
                    <a:lnTo>
                      <a:pt x="404413" y="33195"/>
                    </a:lnTo>
                    <a:lnTo>
                      <a:pt x="411461" y="29146"/>
                    </a:lnTo>
                    <a:lnTo>
                      <a:pt x="424787" y="36433"/>
                    </a:lnTo>
                    <a:lnTo>
                      <a:pt x="447513" y="30766"/>
                    </a:lnTo>
                    <a:lnTo>
                      <a:pt x="457705" y="36433"/>
                    </a:lnTo>
                    <a:lnTo>
                      <a:pt x="475736" y="12954"/>
                    </a:lnTo>
                    <a:lnTo>
                      <a:pt x="475736" y="4048"/>
                    </a:lnTo>
                    <a:lnTo>
                      <a:pt x="480432" y="0"/>
                    </a:lnTo>
                    <a:lnTo>
                      <a:pt x="510997" y="26718"/>
                    </a:lnTo>
                    <a:lnTo>
                      <a:pt x="512569" y="32385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1" name="Forma Livre: Forma 370">
                <a:extLst>
                  <a:ext uri="{FF2B5EF4-FFF2-40B4-BE49-F238E27FC236}">
                    <a16:creationId xmlns:a16="http://schemas.microsoft.com/office/drawing/2014/main" id="{6626F0E7-D065-76FE-7D28-D6B7D3C106D9}"/>
                  </a:ext>
                </a:extLst>
              </p:cNvPr>
              <p:cNvSpPr/>
              <p:nvPr/>
            </p:nvSpPr>
            <p:spPr>
              <a:xfrm>
                <a:off x="4385739" y="2489450"/>
                <a:ext cx="241391" cy="137641"/>
              </a:xfrm>
              <a:custGeom>
                <a:avLst/>
                <a:gdLst>
                  <a:gd name="connsiteX0" fmla="*/ 99536 w 241391"/>
                  <a:gd name="connsiteY0" fmla="*/ 0 h 137641"/>
                  <a:gd name="connsiteX1" fmla="*/ 123825 w 241391"/>
                  <a:gd name="connsiteY1" fmla="*/ 12145 h 137641"/>
                  <a:gd name="connsiteX2" fmla="*/ 125397 w 241391"/>
                  <a:gd name="connsiteY2" fmla="*/ 14573 h 137641"/>
                  <a:gd name="connsiteX3" fmla="*/ 135588 w 241391"/>
                  <a:gd name="connsiteY3" fmla="*/ 26720 h 137641"/>
                  <a:gd name="connsiteX4" fmla="*/ 148914 w 241391"/>
                  <a:gd name="connsiteY4" fmla="*/ 36435 h 137641"/>
                  <a:gd name="connsiteX5" fmla="*/ 182613 w 241391"/>
                  <a:gd name="connsiteY5" fmla="*/ 39675 h 137641"/>
                  <a:gd name="connsiteX6" fmla="*/ 186528 w 241391"/>
                  <a:gd name="connsiteY6" fmla="*/ 40483 h 137641"/>
                  <a:gd name="connsiteX7" fmla="*/ 199854 w 241391"/>
                  <a:gd name="connsiteY7" fmla="*/ 50201 h 137641"/>
                  <a:gd name="connsiteX8" fmla="*/ 213179 w 241391"/>
                  <a:gd name="connsiteY8" fmla="*/ 75301 h 137641"/>
                  <a:gd name="connsiteX9" fmla="*/ 235906 w 241391"/>
                  <a:gd name="connsiteY9" fmla="*/ 97970 h 137641"/>
                  <a:gd name="connsiteX10" fmla="*/ 241392 w 241391"/>
                  <a:gd name="connsiteY10" fmla="*/ 113353 h 137641"/>
                  <a:gd name="connsiteX11" fmla="*/ 223361 w 241391"/>
                  <a:gd name="connsiteY11" fmla="*/ 119830 h 137641"/>
                  <a:gd name="connsiteX12" fmla="*/ 157534 w 241391"/>
                  <a:gd name="connsiteY12" fmla="*/ 125498 h 137641"/>
                  <a:gd name="connsiteX13" fmla="*/ 150476 w 241391"/>
                  <a:gd name="connsiteY13" fmla="*/ 127117 h 137641"/>
                  <a:gd name="connsiteX14" fmla="*/ 97184 w 241391"/>
                  <a:gd name="connsiteY14" fmla="*/ 131165 h 137641"/>
                  <a:gd name="connsiteX15" fmla="*/ 18812 w 241391"/>
                  <a:gd name="connsiteY15" fmla="*/ 137642 h 137641"/>
                  <a:gd name="connsiteX16" fmla="*/ 11754 w 241391"/>
                  <a:gd name="connsiteY16" fmla="*/ 133594 h 137641"/>
                  <a:gd name="connsiteX17" fmla="*/ 15669 w 241391"/>
                  <a:gd name="connsiteY17" fmla="*/ 113353 h 137641"/>
                  <a:gd name="connsiteX18" fmla="*/ 7839 w 241391"/>
                  <a:gd name="connsiteY18" fmla="*/ 98780 h 137641"/>
                  <a:gd name="connsiteX19" fmla="*/ 0 w 241391"/>
                  <a:gd name="connsiteY19" fmla="*/ 85826 h 137641"/>
                  <a:gd name="connsiteX20" fmla="*/ 7839 w 241391"/>
                  <a:gd name="connsiteY20" fmla="*/ 76920 h 137641"/>
                  <a:gd name="connsiteX21" fmla="*/ 6267 w 241391"/>
                  <a:gd name="connsiteY21" fmla="*/ 58299 h 137641"/>
                  <a:gd name="connsiteX22" fmla="*/ 13325 w 241391"/>
                  <a:gd name="connsiteY22" fmla="*/ 55870 h 137641"/>
                  <a:gd name="connsiteX23" fmla="*/ 24298 w 241391"/>
                  <a:gd name="connsiteY23" fmla="*/ 48580 h 137641"/>
                  <a:gd name="connsiteX24" fmla="*/ 32918 w 241391"/>
                  <a:gd name="connsiteY24" fmla="*/ 19433 h 137641"/>
                  <a:gd name="connsiteX25" fmla="*/ 43891 w 241391"/>
                  <a:gd name="connsiteY25" fmla="*/ 12145 h 137641"/>
                  <a:gd name="connsiteX26" fmla="*/ 41538 w 241391"/>
                  <a:gd name="connsiteY26" fmla="*/ 20243 h 137641"/>
                  <a:gd name="connsiteX27" fmla="*/ 51730 w 241391"/>
                  <a:gd name="connsiteY27" fmla="*/ 22670 h 137641"/>
                  <a:gd name="connsiteX28" fmla="*/ 65046 w 241391"/>
                  <a:gd name="connsiteY28" fmla="*/ 9716 h 137641"/>
                  <a:gd name="connsiteX29" fmla="*/ 81505 w 241391"/>
                  <a:gd name="connsiteY29" fmla="*/ 8906 h 137641"/>
                  <a:gd name="connsiteX30" fmla="*/ 99536 w 241391"/>
                  <a:gd name="connsiteY30" fmla="*/ 0 h 13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41391" h="137641">
                    <a:moveTo>
                      <a:pt x="99536" y="0"/>
                    </a:moveTo>
                    <a:lnTo>
                      <a:pt x="123825" y="12145"/>
                    </a:lnTo>
                    <a:lnTo>
                      <a:pt x="125397" y="14573"/>
                    </a:lnTo>
                    <a:lnTo>
                      <a:pt x="135588" y="26720"/>
                    </a:lnTo>
                    <a:lnTo>
                      <a:pt x="148914" y="36435"/>
                    </a:lnTo>
                    <a:lnTo>
                      <a:pt x="182613" y="39675"/>
                    </a:lnTo>
                    <a:lnTo>
                      <a:pt x="186528" y="40483"/>
                    </a:lnTo>
                    <a:lnTo>
                      <a:pt x="199854" y="50201"/>
                    </a:lnTo>
                    <a:lnTo>
                      <a:pt x="213179" y="75301"/>
                    </a:lnTo>
                    <a:lnTo>
                      <a:pt x="235906" y="97970"/>
                    </a:lnTo>
                    <a:lnTo>
                      <a:pt x="241392" y="113353"/>
                    </a:lnTo>
                    <a:lnTo>
                      <a:pt x="223361" y="119830"/>
                    </a:lnTo>
                    <a:lnTo>
                      <a:pt x="157534" y="125498"/>
                    </a:lnTo>
                    <a:lnTo>
                      <a:pt x="150476" y="127117"/>
                    </a:lnTo>
                    <a:lnTo>
                      <a:pt x="97184" y="131165"/>
                    </a:lnTo>
                    <a:lnTo>
                      <a:pt x="18812" y="137642"/>
                    </a:lnTo>
                    <a:lnTo>
                      <a:pt x="11754" y="133594"/>
                    </a:lnTo>
                    <a:lnTo>
                      <a:pt x="15669" y="113353"/>
                    </a:lnTo>
                    <a:lnTo>
                      <a:pt x="7839" y="98780"/>
                    </a:lnTo>
                    <a:lnTo>
                      <a:pt x="0" y="85826"/>
                    </a:lnTo>
                    <a:lnTo>
                      <a:pt x="7839" y="76920"/>
                    </a:lnTo>
                    <a:lnTo>
                      <a:pt x="6267" y="58299"/>
                    </a:lnTo>
                    <a:lnTo>
                      <a:pt x="13325" y="55870"/>
                    </a:lnTo>
                    <a:lnTo>
                      <a:pt x="24298" y="48580"/>
                    </a:lnTo>
                    <a:lnTo>
                      <a:pt x="32918" y="19433"/>
                    </a:lnTo>
                    <a:lnTo>
                      <a:pt x="43891" y="12145"/>
                    </a:lnTo>
                    <a:lnTo>
                      <a:pt x="41538" y="20243"/>
                    </a:lnTo>
                    <a:lnTo>
                      <a:pt x="51730" y="22670"/>
                    </a:lnTo>
                    <a:lnTo>
                      <a:pt x="65046" y="9716"/>
                    </a:lnTo>
                    <a:lnTo>
                      <a:pt x="81505" y="8906"/>
                    </a:lnTo>
                    <a:lnTo>
                      <a:pt x="99536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2" name="Forma Livre: Forma 371">
                <a:extLst>
                  <a:ext uri="{FF2B5EF4-FFF2-40B4-BE49-F238E27FC236}">
                    <a16:creationId xmlns:a16="http://schemas.microsoft.com/office/drawing/2014/main" id="{F722F704-E1EE-8E78-B3B8-0C0A893F3240}"/>
                  </a:ext>
                </a:extLst>
              </p:cNvPr>
              <p:cNvSpPr/>
              <p:nvPr/>
            </p:nvSpPr>
            <p:spPr>
              <a:xfrm>
                <a:off x="4846577" y="2921014"/>
                <a:ext cx="549402" cy="423462"/>
              </a:xfrm>
              <a:custGeom>
                <a:avLst/>
                <a:gdLst>
                  <a:gd name="connsiteX0" fmla="*/ 235906 w 549402"/>
                  <a:gd name="connsiteY0" fmla="*/ 12144 h 423462"/>
                  <a:gd name="connsiteX1" fmla="*/ 264900 w 549402"/>
                  <a:gd name="connsiteY1" fmla="*/ 26718 h 423462"/>
                  <a:gd name="connsiteX2" fmla="*/ 277444 w 549402"/>
                  <a:gd name="connsiteY2" fmla="*/ 37243 h 423462"/>
                  <a:gd name="connsiteX3" fmla="*/ 315849 w 549402"/>
                  <a:gd name="connsiteY3" fmla="*/ 70437 h 423462"/>
                  <a:gd name="connsiteX4" fmla="*/ 318202 w 549402"/>
                  <a:gd name="connsiteY4" fmla="*/ 83391 h 423462"/>
                  <a:gd name="connsiteX5" fmla="*/ 327603 w 549402"/>
                  <a:gd name="connsiteY5" fmla="*/ 86630 h 423462"/>
                  <a:gd name="connsiteX6" fmla="*/ 325250 w 549402"/>
                  <a:gd name="connsiteY6" fmla="*/ 100394 h 423462"/>
                  <a:gd name="connsiteX7" fmla="*/ 331518 w 549402"/>
                  <a:gd name="connsiteY7" fmla="*/ 131978 h 423462"/>
                  <a:gd name="connsiteX8" fmla="*/ 357388 w 549402"/>
                  <a:gd name="connsiteY8" fmla="*/ 136836 h 423462"/>
                  <a:gd name="connsiteX9" fmla="*/ 355816 w 549402"/>
                  <a:gd name="connsiteY9" fmla="*/ 145742 h 423462"/>
                  <a:gd name="connsiteX10" fmla="*/ 365227 w 549402"/>
                  <a:gd name="connsiteY10" fmla="*/ 151409 h 423462"/>
                  <a:gd name="connsiteX11" fmla="*/ 373056 w 549402"/>
                  <a:gd name="connsiteY11" fmla="*/ 174079 h 423462"/>
                  <a:gd name="connsiteX12" fmla="*/ 384029 w 549402"/>
                  <a:gd name="connsiteY12" fmla="*/ 182175 h 423462"/>
                  <a:gd name="connsiteX13" fmla="*/ 402841 w 549402"/>
                  <a:gd name="connsiteY13" fmla="*/ 195939 h 423462"/>
                  <a:gd name="connsiteX14" fmla="*/ 411461 w 549402"/>
                  <a:gd name="connsiteY14" fmla="*/ 185414 h 423462"/>
                  <a:gd name="connsiteX15" fmla="*/ 439674 w 549402"/>
                  <a:gd name="connsiteY15" fmla="*/ 193510 h 423462"/>
                  <a:gd name="connsiteX16" fmla="*/ 449085 w 549402"/>
                  <a:gd name="connsiteY16" fmla="*/ 187843 h 423462"/>
                  <a:gd name="connsiteX17" fmla="*/ 451438 w 549402"/>
                  <a:gd name="connsiteY17" fmla="*/ 178127 h 423462"/>
                  <a:gd name="connsiteX18" fmla="*/ 463972 w 549402"/>
                  <a:gd name="connsiteY18" fmla="*/ 173269 h 423462"/>
                  <a:gd name="connsiteX19" fmla="*/ 471811 w 549402"/>
                  <a:gd name="connsiteY19" fmla="*/ 187843 h 423462"/>
                  <a:gd name="connsiteX20" fmla="*/ 534514 w 549402"/>
                  <a:gd name="connsiteY20" fmla="*/ 312534 h 423462"/>
                  <a:gd name="connsiteX21" fmla="*/ 542344 w 549402"/>
                  <a:gd name="connsiteY21" fmla="*/ 322250 h 423462"/>
                  <a:gd name="connsiteX22" fmla="*/ 549402 w 549402"/>
                  <a:gd name="connsiteY22" fmla="*/ 323060 h 423462"/>
                  <a:gd name="connsiteX23" fmla="*/ 542344 w 549402"/>
                  <a:gd name="connsiteY23" fmla="*/ 325488 h 423462"/>
                  <a:gd name="connsiteX24" fmla="*/ 542344 w 549402"/>
                  <a:gd name="connsiteY24" fmla="*/ 335204 h 423462"/>
                  <a:gd name="connsiteX25" fmla="*/ 536077 w 549402"/>
                  <a:gd name="connsiteY25" fmla="*/ 341681 h 423462"/>
                  <a:gd name="connsiteX26" fmla="*/ 527456 w 549402"/>
                  <a:gd name="connsiteY26" fmla="*/ 337633 h 423462"/>
                  <a:gd name="connsiteX27" fmla="*/ 517265 w 549402"/>
                  <a:gd name="connsiteY27" fmla="*/ 342490 h 423462"/>
                  <a:gd name="connsiteX28" fmla="*/ 517265 w 549402"/>
                  <a:gd name="connsiteY28" fmla="*/ 353016 h 423462"/>
                  <a:gd name="connsiteX29" fmla="*/ 509435 w 549402"/>
                  <a:gd name="connsiteY29" fmla="*/ 358683 h 423462"/>
                  <a:gd name="connsiteX30" fmla="*/ 511778 w 549402"/>
                  <a:gd name="connsiteY30" fmla="*/ 368398 h 423462"/>
                  <a:gd name="connsiteX31" fmla="*/ 511778 w 549402"/>
                  <a:gd name="connsiteY31" fmla="*/ 370018 h 423462"/>
                  <a:gd name="connsiteX32" fmla="*/ 517265 w 549402"/>
                  <a:gd name="connsiteY32" fmla="*/ 393497 h 423462"/>
                  <a:gd name="connsiteX33" fmla="*/ 487490 w 549402"/>
                  <a:gd name="connsiteY33" fmla="*/ 407270 h 423462"/>
                  <a:gd name="connsiteX34" fmla="*/ 479651 w 549402"/>
                  <a:gd name="connsiteY34" fmla="*/ 405651 h 423462"/>
                  <a:gd name="connsiteX35" fmla="*/ 466325 w 549402"/>
                  <a:gd name="connsiteY35" fmla="*/ 413747 h 423462"/>
                  <a:gd name="connsiteX36" fmla="*/ 439674 w 549402"/>
                  <a:gd name="connsiteY36" fmla="*/ 416176 h 423462"/>
                  <a:gd name="connsiteX37" fmla="*/ 430273 w 549402"/>
                  <a:gd name="connsiteY37" fmla="*/ 423463 h 423462"/>
                  <a:gd name="connsiteX38" fmla="*/ 424006 w 549402"/>
                  <a:gd name="connsiteY38" fmla="*/ 420224 h 423462"/>
                  <a:gd name="connsiteX39" fmla="*/ 411461 w 549402"/>
                  <a:gd name="connsiteY39" fmla="*/ 422653 h 423462"/>
                  <a:gd name="connsiteX40" fmla="*/ 391868 w 549402"/>
                  <a:gd name="connsiteY40" fmla="*/ 414557 h 423462"/>
                  <a:gd name="connsiteX41" fmla="*/ 380114 w 549402"/>
                  <a:gd name="connsiteY41" fmla="*/ 394306 h 423462"/>
                  <a:gd name="connsiteX42" fmla="*/ 346415 w 549402"/>
                  <a:gd name="connsiteY42" fmla="*/ 382162 h 423462"/>
                  <a:gd name="connsiteX43" fmla="*/ 342490 w 549402"/>
                  <a:gd name="connsiteY43" fmla="*/ 375685 h 423462"/>
                  <a:gd name="connsiteX44" fmla="*/ 319764 w 549402"/>
                  <a:gd name="connsiteY44" fmla="*/ 365160 h 423462"/>
                  <a:gd name="connsiteX45" fmla="*/ 314278 w 549402"/>
                  <a:gd name="connsiteY45" fmla="*/ 357873 h 423462"/>
                  <a:gd name="connsiteX46" fmla="*/ 290770 w 549402"/>
                  <a:gd name="connsiteY46" fmla="*/ 351396 h 423462"/>
                  <a:gd name="connsiteX47" fmla="*/ 274311 w 549402"/>
                  <a:gd name="connsiteY47" fmla="*/ 340871 h 423462"/>
                  <a:gd name="connsiteX48" fmla="*/ 264119 w 549402"/>
                  <a:gd name="connsiteY48" fmla="*/ 334394 h 423462"/>
                  <a:gd name="connsiteX49" fmla="*/ 251584 w 549402"/>
                  <a:gd name="connsiteY49" fmla="*/ 330346 h 423462"/>
                  <a:gd name="connsiteX50" fmla="*/ 250793 w 549402"/>
                  <a:gd name="connsiteY50" fmla="*/ 331965 h 423462"/>
                  <a:gd name="connsiteX51" fmla="*/ 166935 w 549402"/>
                  <a:gd name="connsiteY51" fmla="*/ 319821 h 423462"/>
                  <a:gd name="connsiteX52" fmla="*/ 162230 w 549402"/>
                  <a:gd name="connsiteY52" fmla="*/ 318202 h 423462"/>
                  <a:gd name="connsiteX53" fmla="*/ 162230 w 549402"/>
                  <a:gd name="connsiteY53" fmla="*/ 316582 h 423462"/>
                  <a:gd name="connsiteX54" fmla="*/ 146561 w 549402"/>
                  <a:gd name="connsiteY54" fmla="*/ 306057 h 423462"/>
                  <a:gd name="connsiteX55" fmla="*/ 146561 w 549402"/>
                  <a:gd name="connsiteY55" fmla="*/ 300390 h 423462"/>
                  <a:gd name="connsiteX56" fmla="*/ 115996 w 549402"/>
                  <a:gd name="connsiteY56" fmla="*/ 306057 h 423462"/>
                  <a:gd name="connsiteX57" fmla="*/ 91697 w 549402"/>
                  <a:gd name="connsiteY57" fmla="*/ 290674 h 423462"/>
                  <a:gd name="connsiteX58" fmla="*/ 81505 w 549402"/>
                  <a:gd name="connsiteY58" fmla="*/ 288246 h 423462"/>
                  <a:gd name="connsiteX59" fmla="*/ 77591 w 549402"/>
                  <a:gd name="connsiteY59" fmla="*/ 284197 h 423462"/>
                  <a:gd name="connsiteX60" fmla="*/ 87782 w 549402"/>
                  <a:gd name="connsiteY60" fmla="*/ 272863 h 423462"/>
                  <a:gd name="connsiteX61" fmla="*/ 93269 w 549402"/>
                  <a:gd name="connsiteY61" fmla="*/ 249374 h 423462"/>
                  <a:gd name="connsiteX62" fmla="*/ 89345 w 549402"/>
                  <a:gd name="connsiteY62" fmla="*/ 227514 h 423462"/>
                  <a:gd name="connsiteX63" fmla="*/ 74457 w 549402"/>
                  <a:gd name="connsiteY63" fmla="*/ 229133 h 423462"/>
                  <a:gd name="connsiteX64" fmla="*/ 40758 w 549402"/>
                  <a:gd name="connsiteY64" fmla="*/ 213750 h 423462"/>
                  <a:gd name="connsiteX65" fmla="*/ 34481 w 549402"/>
                  <a:gd name="connsiteY65" fmla="*/ 196748 h 423462"/>
                  <a:gd name="connsiteX66" fmla="*/ 20374 w 549402"/>
                  <a:gd name="connsiteY66" fmla="*/ 190271 h 423462"/>
                  <a:gd name="connsiteX67" fmla="*/ 0 w 549402"/>
                  <a:gd name="connsiteY67" fmla="*/ 166792 h 423462"/>
                  <a:gd name="connsiteX68" fmla="*/ 2353 w 549402"/>
                  <a:gd name="connsiteY68" fmla="*/ 158696 h 423462"/>
                  <a:gd name="connsiteX69" fmla="*/ 7839 w 549402"/>
                  <a:gd name="connsiteY69" fmla="*/ 143313 h 423462"/>
                  <a:gd name="connsiteX70" fmla="*/ 36052 w 549402"/>
                  <a:gd name="connsiteY70" fmla="*/ 114157 h 423462"/>
                  <a:gd name="connsiteX71" fmla="*/ 76019 w 549402"/>
                  <a:gd name="connsiteY71" fmla="*/ 64770 h 423462"/>
                  <a:gd name="connsiteX72" fmla="*/ 89345 w 549402"/>
                  <a:gd name="connsiteY72" fmla="*/ 58293 h 423462"/>
                  <a:gd name="connsiteX73" fmla="*/ 78372 w 549402"/>
                  <a:gd name="connsiteY73" fmla="*/ 47768 h 423462"/>
                  <a:gd name="connsiteX74" fmla="*/ 78372 w 549402"/>
                  <a:gd name="connsiteY74" fmla="*/ 24289 h 423462"/>
                  <a:gd name="connsiteX75" fmla="*/ 78372 w 549402"/>
                  <a:gd name="connsiteY75" fmla="*/ 24289 h 423462"/>
                  <a:gd name="connsiteX76" fmla="*/ 79943 w 549402"/>
                  <a:gd name="connsiteY76" fmla="*/ 10525 h 423462"/>
                  <a:gd name="connsiteX77" fmla="*/ 113643 w 549402"/>
                  <a:gd name="connsiteY77" fmla="*/ 14573 h 423462"/>
                  <a:gd name="connsiteX78" fmla="*/ 142637 w 549402"/>
                  <a:gd name="connsiteY78" fmla="*/ 19431 h 423462"/>
                  <a:gd name="connsiteX79" fmla="*/ 213179 w 549402"/>
                  <a:gd name="connsiteY79" fmla="*/ 0 h 423462"/>
                  <a:gd name="connsiteX80" fmla="*/ 235906 w 549402"/>
                  <a:gd name="connsiteY80" fmla="*/ 12144 h 423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549402" h="423462">
                    <a:moveTo>
                      <a:pt x="235906" y="12144"/>
                    </a:moveTo>
                    <a:lnTo>
                      <a:pt x="264900" y="26718"/>
                    </a:lnTo>
                    <a:lnTo>
                      <a:pt x="277444" y="37243"/>
                    </a:lnTo>
                    <a:lnTo>
                      <a:pt x="315849" y="70437"/>
                    </a:lnTo>
                    <a:lnTo>
                      <a:pt x="318202" y="83391"/>
                    </a:lnTo>
                    <a:lnTo>
                      <a:pt x="327603" y="86630"/>
                    </a:lnTo>
                    <a:lnTo>
                      <a:pt x="325250" y="100394"/>
                    </a:lnTo>
                    <a:lnTo>
                      <a:pt x="331518" y="131978"/>
                    </a:lnTo>
                    <a:lnTo>
                      <a:pt x="357388" y="136836"/>
                    </a:lnTo>
                    <a:lnTo>
                      <a:pt x="355816" y="145742"/>
                    </a:lnTo>
                    <a:lnTo>
                      <a:pt x="365227" y="151409"/>
                    </a:lnTo>
                    <a:lnTo>
                      <a:pt x="373056" y="174079"/>
                    </a:lnTo>
                    <a:lnTo>
                      <a:pt x="384029" y="182175"/>
                    </a:lnTo>
                    <a:lnTo>
                      <a:pt x="402841" y="195939"/>
                    </a:lnTo>
                    <a:lnTo>
                      <a:pt x="411461" y="185414"/>
                    </a:lnTo>
                    <a:lnTo>
                      <a:pt x="439674" y="193510"/>
                    </a:lnTo>
                    <a:lnTo>
                      <a:pt x="449085" y="187843"/>
                    </a:lnTo>
                    <a:lnTo>
                      <a:pt x="451438" y="178127"/>
                    </a:lnTo>
                    <a:lnTo>
                      <a:pt x="463972" y="173269"/>
                    </a:lnTo>
                    <a:lnTo>
                      <a:pt x="471811" y="187843"/>
                    </a:lnTo>
                    <a:lnTo>
                      <a:pt x="534514" y="312534"/>
                    </a:lnTo>
                    <a:lnTo>
                      <a:pt x="542344" y="322250"/>
                    </a:lnTo>
                    <a:lnTo>
                      <a:pt x="549402" y="323060"/>
                    </a:lnTo>
                    <a:lnTo>
                      <a:pt x="542344" y="325488"/>
                    </a:lnTo>
                    <a:lnTo>
                      <a:pt x="542344" y="335204"/>
                    </a:lnTo>
                    <a:lnTo>
                      <a:pt x="536077" y="341681"/>
                    </a:lnTo>
                    <a:lnTo>
                      <a:pt x="527456" y="337633"/>
                    </a:lnTo>
                    <a:lnTo>
                      <a:pt x="517265" y="342490"/>
                    </a:lnTo>
                    <a:lnTo>
                      <a:pt x="517265" y="353016"/>
                    </a:lnTo>
                    <a:lnTo>
                      <a:pt x="509435" y="358683"/>
                    </a:lnTo>
                    <a:lnTo>
                      <a:pt x="511778" y="368398"/>
                    </a:lnTo>
                    <a:lnTo>
                      <a:pt x="511778" y="370018"/>
                    </a:lnTo>
                    <a:lnTo>
                      <a:pt x="517265" y="393497"/>
                    </a:lnTo>
                    <a:lnTo>
                      <a:pt x="487490" y="407270"/>
                    </a:lnTo>
                    <a:lnTo>
                      <a:pt x="479651" y="405651"/>
                    </a:lnTo>
                    <a:lnTo>
                      <a:pt x="466325" y="413747"/>
                    </a:lnTo>
                    <a:lnTo>
                      <a:pt x="439674" y="416176"/>
                    </a:lnTo>
                    <a:lnTo>
                      <a:pt x="430273" y="423463"/>
                    </a:lnTo>
                    <a:lnTo>
                      <a:pt x="424006" y="420224"/>
                    </a:lnTo>
                    <a:lnTo>
                      <a:pt x="411461" y="422653"/>
                    </a:lnTo>
                    <a:lnTo>
                      <a:pt x="391868" y="414557"/>
                    </a:lnTo>
                    <a:lnTo>
                      <a:pt x="380114" y="394306"/>
                    </a:lnTo>
                    <a:lnTo>
                      <a:pt x="346415" y="382162"/>
                    </a:lnTo>
                    <a:lnTo>
                      <a:pt x="342490" y="375685"/>
                    </a:lnTo>
                    <a:lnTo>
                      <a:pt x="319764" y="365160"/>
                    </a:lnTo>
                    <a:lnTo>
                      <a:pt x="314278" y="357873"/>
                    </a:lnTo>
                    <a:lnTo>
                      <a:pt x="290770" y="351396"/>
                    </a:lnTo>
                    <a:lnTo>
                      <a:pt x="274311" y="340871"/>
                    </a:lnTo>
                    <a:lnTo>
                      <a:pt x="264119" y="334394"/>
                    </a:lnTo>
                    <a:lnTo>
                      <a:pt x="251584" y="330346"/>
                    </a:lnTo>
                    <a:lnTo>
                      <a:pt x="250793" y="331965"/>
                    </a:lnTo>
                    <a:lnTo>
                      <a:pt x="166935" y="319821"/>
                    </a:lnTo>
                    <a:lnTo>
                      <a:pt x="162230" y="318202"/>
                    </a:lnTo>
                    <a:lnTo>
                      <a:pt x="162230" y="316582"/>
                    </a:lnTo>
                    <a:lnTo>
                      <a:pt x="146561" y="306057"/>
                    </a:lnTo>
                    <a:lnTo>
                      <a:pt x="146561" y="300390"/>
                    </a:lnTo>
                    <a:lnTo>
                      <a:pt x="115996" y="306057"/>
                    </a:lnTo>
                    <a:lnTo>
                      <a:pt x="91697" y="290674"/>
                    </a:lnTo>
                    <a:lnTo>
                      <a:pt x="81505" y="288246"/>
                    </a:lnTo>
                    <a:lnTo>
                      <a:pt x="77591" y="284197"/>
                    </a:lnTo>
                    <a:lnTo>
                      <a:pt x="87782" y="272863"/>
                    </a:lnTo>
                    <a:lnTo>
                      <a:pt x="93269" y="249374"/>
                    </a:lnTo>
                    <a:lnTo>
                      <a:pt x="89345" y="227514"/>
                    </a:lnTo>
                    <a:lnTo>
                      <a:pt x="74457" y="229133"/>
                    </a:lnTo>
                    <a:lnTo>
                      <a:pt x="40758" y="213750"/>
                    </a:lnTo>
                    <a:lnTo>
                      <a:pt x="34481" y="196748"/>
                    </a:lnTo>
                    <a:lnTo>
                      <a:pt x="20374" y="190271"/>
                    </a:lnTo>
                    <a:lnTo>
                      <a:pt x="0" y="166792"/>
                    </a:lnTo>
                    <a:lnTo>
                      <a:pt x="2353" y="158696"/>
                    </a:lnTo>
                    <a:lnTo>
                      <a:pt x="7839" y="143313"/>
                    </a:lnTo>
                    <a:lnTo>
                      <a:pt x="36052" y="114157"/>
                    </a:lnTo>
                    <a:lnTo>
                      <a:pt x="76019" y="64770"/>
                    </a:lnTo>
                    <a:lnTo>
                      <a:pt x="89345" y="58293"/>
                    </a:lnTo>
                    <a:lnTo>
                      <a:pt x="78372" y="47768"/>
                    </a:lnTo>
                    <a:lnTo>
                      <a:pt x="78372" y="24289"/>
                    </a:lnTo>
                    <a:lnTo>
                      <a:pt x="78372" y="24289"/>
                    </a:lnTo>
                    <a:lnTo>
                      <a:pt x="79943" y="10525"/>
                    </a:lnTo>
                    <a:lnTo>
                      <a:pt x="113643" y="14573"/>
                    </a:lnTo>
                    <a:lnTo>
                      <a:pt x="142637" y="19431"/>
                    </a:lnTo>
                    <a:lnTo>
                      <a:pt x="213179" y="0"/>
                    </a:lnTo>
                    <a:lnTo>
                      <a:pt x="235906" y="12144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3" name="Forma Livre: Forma 372">
                <a:extLst>
                  <a:ext uri="{FF2B5EF4-FFF2-40B4-BE49-F238E27FC236}">
                    <a16:creationId xmlns:a16="http://schemas.microsoft.com/office/drawing/2014/main" id="{3B98C8B7-9262-FF9D-E841-0E233F8B8E67}"/>
                  </a:ext>
                </a:extLst>
              </p:cNvPr>
              <p:cNvSpPr/>
              <p:nvPr/>
            </p:nvSpPr>
            <p:spPr>
              <a:xfrm>
                <a:off x="4335818" y="2602803"/>
                <a:ext cx="677694" cy="838018"/>
              </a:xfrm>
              <a:custGeom>
                <a:avLst/>
                <a:gdLst>
                  <a:gd name="connsiteX0" fmla="*/ 299933 w 677694"/>
                  <a:gd name="connsiteY0" fmla="*/ 113357 h 838018"/>
                  <a:gd name="connsiteX1" fmla="*/ 305419 w 677694"/>
                  <a:gd name="connsiteY1" fmla="*/ 119024 h 838018"/>
                  <a:gd name="connsiteX2" fmla="*/ 341471 w 677694"/>
                  <a:gd name="connsiteY2" fmla="*/ 93116 h 838018"/>
                  <a:gd name="connsiteX3" fmla="*/ 356359 w 677694"/>
                  <a:gd name="connsiteY3" fmla="*/ 65589 h 838018"/>
                  <a:gd name="connsiteX4" fmla="*/ 392411 w 677694"/>
                  <a:gd name="connsiteY4" fmla="*/ 72066 h 838018"/>
                  <a:gd name="connsiteX5" fmla="*/ 402603 w 677694"/>
                  <a:gd name="connsiteY5" fmla="*/ 55874 h 838018"/>
                  <a:gd name="connsiteX6" fmla="*/ 405736 w 677694"/>
                  <a:gd name="connsiteY6" fmla="*/ 76114 h 838018"/>
                  <a:gd name="connsiteX7" fmla="*/ 384572 w 677694"/>
                  <a:gd name="connsiteY7" fmla="*/ 99593 h 838018"/>
                  <a:gd name="connsiteX8" fmla="*/ 380657 w 677694"/>
                  <a:gd name="connsiteY8" fmla="*/ 108499 h 838018"/>
                  <a:gd name="connsiteX9" fmla="*/ 381438 w 677694"/>
                  <a:gd name="connsiteY9" fmla="*/ 119024 h 838018"/>
                  <a:gd name="connsiteX10" fmla="*/ 371256 w 677694"/>
                  <a:gd name="connsiteY10" fmla="*/ 129550 h 838018"/>
                  <a:gd name="connsiteX11" fmla="*/ 361845 w 677694"/>
                  <a:gd name="connsiteY11" fmla="*/ 128740 h 838018"/>
                  <a:gd name="connsiteX12" fmla="*/ 354797 w 677694"/>
                  <a:gd name="connsiteY12" fmla="*/ 133598 h 838018"/>
                  <a:gd name="connsiteX13" fmla="*/ 345386 w 677694"/>
                  <a:gd name="connsiteY13" fmla="*/ 174898 h 838018"/>
                  <a:gd name="connsiteX14" fmla="*/ 324231 w 677694"/>
                  <a:gd name="connsiteY14" fmla="*/ 180565 h 838018"/>
                  <a:gd name="connsiteX15" fmla="*/ 320307 w 677694"/>
                  <a:gd name="connsiteY15" fmla="*/ 190281 h 838018"/>
                  <a:gd name="connsiteX16" fmla="*/ 322659 w 677694"/>
                  <a:gd name="connsiteY16" fmla="*/ 197568 h 838018"/>
                  <a:gd name="connsiteX17" fmla="*/ 318745 w 677694"/>
                  <a:gd name="connsiteY17" fmla="*/ 210522 h 838018"/>
                  <a:gd name="connsiteX18" fmla="*/ 324231 w 677694"/>
                  <a:gd name="connsiteY18" fmla="*/ 213760 h 838018"/>
                  <a:gd name="connsiteX19" fmla="*/ 333632 w 677694"/>
                  <a:gd name="connsiteY19" fmla="*/ 218618 h 838018"/>
                  <a:gd name="connsiteX20" fmla="*/ 328146 w 677694"/>
                  <a:gd name="connsiteY20" fmla="*/ 234001 h 838018"/>
                  <a:gd name="connsiteX21" fmla="*/ 331280 w 677694"/>
                  <a:gd name="connsiteY21" fmla="*/ 256670 h 838018"/>
                  <a:gd name="connsiteX22" fmla="*/ 312468 w 677694"/>
                  <a:gd name="connsiteY22" fmla="*/ 284197 h 838018"/>
                  <a:gd name="connsiteX23" fmla="*/ 313258 w 677694"/>
                  <a:gd name="connsiteY23" fmla="*/ 297151 h 838018"/>
                  <a:gd name="connsiteX24" fmla="*/ 299933 w 677694"/>
                  <a:gd name="connsiteY24" fmla="*/ 307677 h 838018"/>
                  <a:gd name="connsiteX25" fmla="*/ 299152 w 677694"/>
                  <a:gd name="connsiteY25" fmla="*/ 314973 h 838018"/>
                  <a:gd name="connsiteX26" fmla="*/ 304638 w 677694"/>
                  <a:gd name="connsiteY26" fmla="*/ 320640 h 838018"/>
                  <a:gd name="connsiteX27" fmla="*/ 305419 w 677694"/>
                  <a:gd name="connsiteY27" fmla="*/ 330356 h 838018"/>
                  <a:gd name="connsiteX28" fmla="*/ 289741 w 677694"/>
                  <a:gd name="connsiteY28" fmla="*/ 348167 h 838018"/>
                  <a:gd name="connsiteX29" fmla="*/ 291312 w 677694"/>
                  <a:gd name="connsiteY29" fmla="*/ 353835 h 838018"/>
                  <a:gd name="connsiteX30" fmla="*/ 308553 w 677694"/>
                  <a:gd name="connsiteY30" fmla="*/ 387839 h 838018"/>
                  <a:gd name="connsiteX31" fmla="*/ 308553 w 677694"/>
                  <a:gd name="connsiteY31" fmla="*/ 387029 h 838018"/>
                  <a:gd name="connsiteX32" fmla="*/ 329717 w 677694"/>
                  <a:gd name="connsiteY32" fmla="*/ 424272 h 838018"/>
                  <a:gd name="connsiteX33" fmla="*/ 341471 w 677694"/>
                  <a:gd name="connsiteY33" fmla="*/ 417795 h 838018"/>
                  <a:gd name="connsiteX34" fmla="*/ 341471 w 677694"/>
                  <a:gd name="connsiteY34" fmla="*/ 396745 h 838018"/>
                  <a:gd name="connsiteX35" fmla="*/ 346958 w 677694"/>
                  <a:gd name="connsiteY35" fmla="*/ 395935 h 838018"/>
                  <a:gd name="connsiteX36" fmla="*/ 349310 w 677694"/>
                  <a:gd name="connsiteY36" fmla="*/ 397554 h 838018"/>
                  <a:gd name="connsiteX37" fmla="*/ 369684 w 677694"/>
                  <a:gd name="connsiteY37" fmla="*/ 398364 h 838018"/>
                  <a:gd name="connsiteX38" fmla="*/ 390849 w 677694"/>
                  <a:gd name="connsiteY38" fmla="*/ 391887 h 838018"/>
                  <a:gd name="connsiteX39" fmla="*/ 392411 w 677694"/>
                  <a:gd name="connsiteY39" fmla="*/ 408889 h 838018"/>
                  <a:gd name="connsiteX40" fmla="*/ 401822 w 677694"/>
                  <a:gd name="connsiteY40" fmla="*/ 408080 h 838018"/>
                  <a:gd name="connsiteX41" fmla="*/ 409651 w 677694"/>
                  <a:gd name="connsiteY41" fmla="*/ 417795 h 838018"/>
                  <a:gd name="connsiteX42" fmla="*/ 421415 w 677694"/>
                  <a:gd name="connsiteY42" fmla="*/ 403222 h 838018"/>
                  <a:gd name="connsiteX43" fmla="*/ 433168 w 677694"/>
                  <a:gd name="connsiteY43" fmla="*/ 399983 h 838018"/>
                  <a:gd name="connsiteX44" fmla="*/ 449628 w 677694"/>
                  <a:gd name="connsiteY44" fmla="*/ 404841 h 838018"/>
                  <a:gd name="connsiteX45" fmla="*/ 451980 w 677694"/>
                  <a:gd name="connsiteY45" fmla="*/ 412937 h 838018"/>
                  <a:gd name="connsiteX46" fmla="*/ 466868 w 677694"/>
                  <a:gd name="connsiteY46" fmla="*/ 421034 h 838018"/>
                  <a:gd name="connsiteX47" fmla="*/ 464515 w 677694"/>
                  <a:gd name="connsiteY47" fmla="*/ 425082 h 838018"/>
                  <a:gd name="connsiteX48" fmla="*/ 455895 w 677694"/>
                  <a:gd name="connsiteY48" fmla="*/ 424272 h 838018"/>
                  <a:gd name="connsiteX49" fmla="*/ 455895 w 677694"/>
                  <a:gd name="connsiteY49" fmla="*/ 429130 h 838018"/>
                  <a:gd name="connsiteX50" fmla="*/ 461381 w 677694"/>
                  <a:gd name="connsiteY50" fmla="*/ 434807 h 838018"/>
                  <a:gd name="connsiteX51" fmla="*/ 468439 w 677694"/>
                  <a:gd name="connsiteY51" fmla="*/ 432368 h 838018"/>
                  <a:gd name="connsiteX52" fmla="*/ 472354 w 677694"/>
                  <a:gd name="connsiteY52" fmla="*/ 439665 h 838018"/>
                  <a:gd name="connsiteX53" fmla="*/ 481755 w 677694"/>
                  <a:gd name="connsiteY53" fmla="*/ 433997 h 838018"/>
                  <a:gd name="connsiteX54" fmla="*/ 486461 w 677694"/>
                  <a:gd name="connsiteY54" fmla="*/ 437236 h 838018"/>
                  <a:gd name="connsiteX55" fmla="*/ 499786 w 677694"/>
                  <a:gd name="connsiteY55" fmla="*/ 432368 h 838018"/>
                  <a:gd name="connsiteX56" fmla="*/ 509188 w 677694"/>
                  <a:gd name="connsiteY56" fmla="*/ 440474 h 838018"/>
                  <a:gd name="connsiteX57" fmla="*/ 520160 w 677694"/>
                  <a:gd name="connsiteY57" fmla="*/ 438855 h 838018"/>
                  <a:gd name="connsiteX58" fmla="*/ 529571 w 677694"/>
                  <a:gd name="connsiteY58" fmla="*/ 444522 h 838018"/>
                  <a:gd name="connsiteX59" fmla="*/ 546811 w 677694"/>
                  <a:gd name="connsiteY59" fmla="*/ 432368 h 838018"/>
                  <a:gd name="connsiteX60" fmla="*/ 518598 w 677694"/>
                  <a:gd name="connsiteY60" fmla="*/ 461524 h 838018"/>
                  <a:gd name="connsiteX61" fmla="*/ 513112 w 677694"/>
                  <a:gd name="connsiteY61" fmla="*/ 476907 h 838018"/>
                  <a:gd name="connsiteX62" fmla="*/ 510759 w 677694"/>
                  <a:gd name="connsiteY62" fmla="*/ 485003 h 838018"/>
                  <a:gd name="connsiteX63" fmla="*/ 531133 w 677694"/>
                  <a:gd name="connsiteY63" fmla="*/ 508483 h 838018"/>
                  <a:gd name="connsiteX64" fmla="*/ 545240 w 677694"/>
                  <a:gd name="connsiteY64" fmla="*/ 514960 h 838018"/>
                  <a:gd name="connsiteX65" fmla="*/ 551507 w 677694"/>
                  <a:gd name="connsiteY65" fmla="*/ 531962 h 838018"/>
                  <a:gd name="connsiteX66" fmla="*/ 585216 w 677694"/>
                  <a:gd name="connsiteY66" fmla="*/ 547345 h 838018"/>
                  <a:gd name="connsiteX67" fmla="*/ 600104 w 677694"/>
                  <a:gd name="connsiteY67" fmla="*/ 545725 h 838018"/>
                  <a:gd name="connsiteX68" fmla="*/ 604018 w 677694"/>
                  <a:gd name="connsiteY68" fmla="*/ 567585 h 838018"/>
                  <a:gd name="connsiteX69" fmla="*/ 598532 w 677694"/>
                  <a:gd name="connsiteY69" fmla="*/ 591074 h 838018"/>
                  <a:gd name="connsiteX70" fmla="*/ 588350 w 677694"/>
                  <a:gd name="connsiteY70" fmla="*/ 602409 h 838018"/>
                  <a:gd name="connsiteX71" fmla="*/ 592264 w 677694"/>
                  <a:gd name="connsiteY71" fmla="*/ 606457 h 838018"/>
                  <a:gd name="connsiteX72" fmla="*/ 602456 w 677694"/>
                  <a:gd name="connsiteY72" fmla="*/ 608886 h 838018"/>
                  <a:gd name="connsiteX73" fmla="*/ 626755 w 677694"/>
                  <a:gd name="connsiteY73" fmla="*/ 624269 h 838018"/>
                  <a:gd name="connsiteX74" fmla="*/ 657320 w 677694"/>
                  <a:gd name="connsiteY74" fmla="*/ 618601 h 838018"/>
                  <a:gd name="connsiteX75" fmla="*/ 657320 w 677694"/>
                  <a:gd name="connsiteY75" fmla="*/ 624269 h 838018"/>
                  <a:gd name="connsiteX76" fmla="*/ 672989 w 677694"/>
                  <a:gd name="connsiteY76" fmla="*/ 634794 h 838018"/>
                  <a:gd name="connsiteX77" fmla="*/ 672989 w 677694"/>
                  <a:gd name="connsiteY77" fmla="*/ 636413 h 838018"/>
                  <a:gd name="connsiteX78" fmla="*/ 677694 w 677694"/>
                  <a:gd name="connsiteY78" fmla="*/ 638032 h 838018"/>
                  <a:gd name="connsiteX79" fmla="*/ 670636 w 677694"/>
                  <a:gd name="connsiteY79" fmla="*/ 651796 h 838018"/>
                  <a:gd name="connsiteX80" fmla="*/ 643995 w 677694"/>
                  <a:gd name="connsiteY80" fmla="*/ 681752 h 838018"/>
                  <a:gd name="connsiteX81" fmla="*/ 641642 w 677694"/>
                  <a:gd name="connsiteY81" fmla="*/ 691467 h 838018"/>
                  <a:gd name="connsiteX82" fmla="*/ 626755 w 677694"/>
                  <a:gd name="connsiteY82" fmla="*/ 707669 h 838018"/>
                  <a:gd name="connsiteX83" fmla="*/ 617344 w 677694"/>
                  <a:gd name="connsiteY83" fmla="*/ 707669 h 838018"/>
                  <a:gd name="connsiteX84" fmla="*/ 611857 w 677694"/>
                  <a:gd name="connsiteY84" fmla="*/ 715766 h 838018"/>
                  <a:gd name="connsiteX85" fmla="*/ 569538 w 677694"/>
                  <a:gd name="connsiteY85" fmla="*/ 745722 h 838018"/>
                  <a:gd name="connsiteX86" fmla="*/ 545240 w 677694"/>
                  <a:gd name="connsiteY86" fmla="*/ 769201 h 838018"/>
                  <a:gd name="connsiteX87" fmla="*/ 540544 w 677694"/>
                  <a:gd name="connsiteY87" fmla="*/ 773249 h 838018"/>
                  <a:gd name="connsiteX88" fmla="*/ 540544 w 677694"/>
                  <a:gd name="connsiteY88" fmla="*/ 782155 h 838018"/>
                  <a:gd name="connsiteX89" fmla="*/ 522513 w 677694"/>
                  <a:gd name="connsiteY89" fmla="*/ 805634 h 838018"/>
                  <a:gd name="connsiteX90" fmla="*/ 512321 w 677694"/>
                  <a:gd name="connsiteY90" fmla="*/ 799967 h 838018"/>
                  <a:gd name="connsiteX91" fmla="*/ 489595 w 677694"/>
                  <a:gd name="connsiteY91" fmla="*/ 805634 h 838018"/>
                  <a:gd name="connsiteX92" fmla="*/ 476269 w 677694"/>
                  <a:gd name="connsiteY92" fmla="*/ 798347 h 838018"/>
                  <a:gd name="connsiteX93" fmla="*/ 469221 w 677694"/>
                  <a:gd name="connsiteY93" fmla="*/ 802396 h 838018"/>
                  <a:gd name="connsiteX94" fmla="*/ 461381 w 677694"/>
                  <a:gd name="connsiteY94" fmla="*/ 799967 h 838018"/>
                  <a:gd name="connsiteX95" fmla="*/ 455114 w 677694"/>
                  <a:gd name="connsiteY95" fmla="*/ 804824 h 838018"/>
                  <a:gd name="connsiteX96" fmla="*/ 451190 w 677694"/>
                  <a:gd name="connsiteY96" fmla="*/ 800776 h 838018"/>
                  <a:gd name="connsiteX97" fmla="*/ 440217 w 677694"/>
                  <a:gd name="connsiteY97" fmla="*/ 806444 h 838018"/>
                  <a:gd name="connsiteX98" fmla="*/ 434730 w 677694"/>
                  <a:gd name="connsiteY98" fmla="*/ 804015 h 838018"/>
                  <a:gd name="connsiteX99" fmla="*/ 430816 w 677694"/>
                  <a:gd name="connsiteY99" fmla="*/ 817778 h 838018"/>
                  <a:gd name="connsiteX100" fmla="*/ 433168 w 677694"/>
                  <a:gd name="connsiteY100" fmla="*/ 827494 h 838018"/>
                  <a:gd name="connsiteX101" fmla="*/ 412004 w 677694"/>
                  <a:gd name="connsiteY101" fmla="*/ 838019 h 838018"/>
                  <a:gd name="connsiteX102" fmla="*/ 406517 w 677694"/>
                  <a:gd name="connsiteY102" fmla="*/ 831542 h 838018"/>
                  <a:gd name="connsiteX103" fmla="*/ 386925 w 677694"/>
                  <a:gd name="connsiteY103" fmla="*/ 827494 h 838018"/>
                  <a:gd name="connsiteX104" fmla="*/ 372037 w 677694"/>
                  <a:gd name="connsiteY104" fmla="*/ 837209 h 838018"/>
                  <a:gd name="connsiteX105" fmla="*/ 365770 w 677694"/>
                  <a:gd name="connsiteY105" fmla="*/ 836400 h 838018"/>
                  <a:gd name="connsiteX106" fmla="*/ 261528 w 677694"/>
                  <a:gd name="connsiteY106" fmla="*/ 735197 h 838018"/>
                  <a:gd name="connsiteX107" fmla="*/ 189424 w 677694"/>
                  <a:gd name="connsiteY107" fmla="*/ 666369 h 838018"/>
                  <a:gd name="connsiteX108" fmla="*/ 177670 w 677694"/>
                  <a:gd name="connsiteY108" fmla="*/ 654225 h 838018"/>
                  <a:gd name="connsiteX109" fmla="*/ 149457 w 677694"/>
                  <a:gd name="connsiteY109" fmla="*/ 627507 h 838018"/>
                  <a:gd name="connsiteX110" fmla="*/ 118100 w 677694"/>
                  <a:gd name="connsiteY110" fmla="*/ 616172 h 838018"/>
                  <a:gd name="connsiteX111" fmla="*/ 95374 w 677694"/>
                  <a:gd name="connsiteY111" fmla="*/ 607266 h 838018"/>
                  <a:gd name="connsiteX112" fmla="*/ 80486 w 677694"/>
                  <a:gd name="connsiteY112" fmla="*/ 615363 h 838018"/>
                  <a:gd name="connsiteX113" fmla="*/ 48349 w 677694"/>
                  <a:gd name="connsiteY113" fmla="*/ 618601 h 838018"/>
                  <a:gd name="connsiteX114" fmla="*/ 25622 w 677694"/>
                  <a:gd name="connsiteY114" fmla="*/ 627507 h 838018"/>
                  <a:gd name="connsiteX115" fmla="*/ 9944 w 677694"/>
                  <a:gd name="connsiteY115" fmla="*/ 578120 h 838018"/>
                  <a:gd name="connsiteX116" fmla="*/ 6029 w 677694"/>
                  <a:gd name="connsiteY116" fmla="*/ 570014 h 838018"/>
                  <a:gd name="connsiteX117" fmla="*/ 4458 w 677694"/>
                  <a:gd name="connsiteY117" fmla="*/ 565156 h 838018"/>
                  <a:gd name="connsiteX118" fmla="*/ 7115 w 677694"/>
                  <a:gd name="connsiteY118" fmla="*/ 551926 h 838018"/>
                  <a:gd name="connsiteX119" fmla="*/ 15383 w 677694"/>
                  <a:gd name="connsiteY119" fmla="*/ 537610 h 838018"/>
                  <a:gd name="connsiteX120" fmla="*/ 21527 w 677694"/>
                  <a:gd name="connsiteY120" fmla="*/ 510492 h 838018"/>
                  <a:gd name="connsiteX121" fmla="*/ 15688 w 677694"/>
                  <a:gd name="connsiteY121" fmla="*/ 492995 h 838018"/>
                  <a:gd name="connsiteX122" fmla="*/ 3362 w 677694"/>
                  <a:gd name="connsiteY122" fmla="*/ 473107 h 838018"/>
                  <a:gd name="connsiteX123" fmla="*/ 0 w 677694"/>
                  <a:gd name="connsiteY123" fmla="*/ 432940 h 838018"/>
                  <a:gd name="connsiteX124" fmla="*/ 5248 w 677694"/>
                  <a:gd name="connsiteY124" fmla="*/ 406213 h 838018"/>
                  <a:gd name="connsiteX125" fmla="*/ 6820 w 677694"/>
                  <a:gd name="connsiteY125" fmla="*/ 383791 h 838018"/>
                  <a:gd name="connsiteX126" fmla="*/ 17783 w 677694"/>
                  <a:gd name="connsiteY126" fmla="*/ 385410 h 838018"/>
                  <a:gd name="connsiteX127" fmla="*/ 29537 w 677694"/>
                  <a:gd name="connsiteY127" fmla="*/ 376504 h 838018"/>
                  <a:gd name="connsiteX128" fmla="*/ 45996 w 677694"/>
                  <a:gd name="connsiteY128" fmla="*/ 382981 h 838018"/>
                  <a:gd name="connsiteX129" fmla="*/ 52273 w 677694"/>
                  <a:gd name="connsiteY129" fmla="*/ 373266 h 838018"/>
                  <a:gd name="connsiteX130" fmla="*/ 60893 w 677694"/>
                  <a:gd name="connsiteY130" fmla="*/ 373266 h 838018"/>
                  <a:gd name="connsiteX131" fmla="*/ 67161 w 677694"/>
                  <a:gd name="connsiteY131" fmla="*/ 369218 h 838018"/>
                  <a:gd name="connsiteX132" fmla="*/ 76562 w 677694"/>
                  <a:gd name="connsiteY132" fmla="*/ 370837 h 838018"/>
                  <a:gd name="connsiteX133" fmla="*/ 78915 w 677694"/>
                  <a:gd name="connsiteY133" fmla="*/ 360312 h 838018"/>
                  <a:gd name="connsiteX134" fmla="*/ 97727 w 677694"/>
                  <a:gd name="connsiteY134" fmla="*/ 357073 h 838018"/>
                  <a:gd name="connsiteX135" fmla="*/ 109480 w 677694"/>
                  <a:gd name="connsiteY135" fmla="*/ 348167 h 838018"/>
                  <a:gd name="connsiteX136" fmla="*/ 109480 w 677694"/>
                  <a:gd name="connsiteY136" fmla="*/ 336833 h 838018"/>
                  <a:gd name="connsiteX137" fmla="*/ 118100 w 677694"/>
                  <a:gd name="connsiteY137" fmla="*/ 328736 h 838018"/>
                  <a:gd name="connsiteX138" fmla="*/ 112614 w 677694"/>
                  <a:gd name="connsiteY138" fmla="*/ 317402 h 838018"/>
                  <a:gd name="connsiteX139" fmla="*/ 113395 w 677694"/>
                  <a:gd name="connsiteY139" fmla="*/ 292294 h 838018"/>
                  <a:gd name="connsiteX140" fmla="*/ 129854 w 677694"/>
                  <a:gd name="connsiteY140" fmla="*/ 267195 h 838018"/>
                  <a:gd name="connsiteX141" fmla="*/ 129854 w 677694"/>
                  <a:gd name="connsiteY141" fmla="*/ 245335 h 838018"/>
                  <a:gd name="connsiteX142" fmla="*/ 129854 w 677694"/>
                  <a:gd name="connsiteY142" fmla="*/ 243716 h 838018"/>
                  <a:gd name="connsiteX143" fmla="*/ 118881 w 677694"/>
                  <a:gd name="connsiteY143" fmla="*/ 222666 h 838018"/>
                  <a:gd name="connsiteX144" fmla="*/ 129854 w 677694"/>
                  <a:gd name="connsiteY144" fmla="*/ 210522 h 838018"/>
                  <a:gd name="connsiteX145" fmla="*/ 126720 w 677694"/>
                  <a:gd name="connsiteY145" fmla="*/ 197568 h 838018"/>
                  <a:gd name="connsiteX146" fmla="*/ 133778 w 677694"/>
                  <a:gd name="connsiteY146" fmla="*/ 189471 h 838018"/>
                  <a:gd name="connsiteX147" fmla="*/ 133778 w 677694"/>
                  <a:gd name="connsiteY147" fmla="*/ 178946 h 838018"/>
                  <a:gd name="connsiteX148" fmla="*/ 232524 w 677694"/>
                  <a:gd name="connsiteY148" fmla="*/ 76114 h 838018"/>
                  <a:gd name="connsiteX149" fmla="*/ 231743 w 677694"/>
                  <a:gd name="connsiteY149" fmla="*/ 64779 h 838018"/>
                  <a:gd name="connsiteX150" fmla="*/ 234877 w 677694"/>
                  <a:gd name="connsiteY150" fmla="*/ 58302 h 838018"/>
                  <a:gd name="connsiteX151" fmla="*/ 238011 w 677694"/>
                  <a:gd name="connsiteY151" fmla="*/ 36443 h 838018"/>
                  <a:gd name="connsiteX152" fmla="*/ 273282 w 677694"/>
                  <a:gd name="connsiteY152" fmla="*/ 6477 h 838018"/>
                  <a:gd name="connsiteX153" fmla="*/ 291312 w 677694"/>
                  <a:gd name="connsiteY153" fmla="*/ 0 h 838018"/>
                  <a:gd name="connsiteX154" fmla="*/ 293665 w 677694"/>
                  <a:gd name="connsiteY154" fmla="*/ 5667 h 838018"/>
                  <a:gd name="connsiteX155" fmla="*/ 292094 w 677694"/>
                  <a:gd name="connsiteY155" fmla="*/ 20241 h 838018"/>
                  <a:gd name="connsiteX156" fmla="*/ 306981 w 677694"/>
                  <a:gd name="connsiteY156" fmla="*/ 51826 h 838018"/>
                  <a:gd name="connsiteX157" fmla="*/ 305419 w 677694"/>
                  <a:gd name="connsiteY157" fmla="*/ 72066 h 838018"/>
                  <a:gd name="connsiteX158" fmla="*/ 310905 w 677694"/>
                  <a:gd name="connsiteY158" fmla="*/ 89878 h 838018"/>
                  <a:gd name="connsiteX159" fmla="*/ 299933 w 677694"/>
                  <a:gd name="connsiteY159" fmla="*/ 102832 h 838018"/>
                  <a:gd name="connsiteX160" fmla="*/ 299933 w 677694"/>
                  <a:gd name="connsiteY160" fmla="*/ 113357 h 838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677694" h="838018">
                    <a:moveTo>
                      <a:pt x="299933" y="113357"/>
                    </a:moveTo>
                    <a:lnTo>
                      <a:pt x="305419" y="119024"/>
                    </a:lnTo>
                    <a:lnTo>
                      <a:pt x="341471" y="93116"/>
                    </a:lnTo>
                    <a:lnTo>
                      <a:pt x="356359" y="65589"/>
                    </a:lnTo>
                    <a:lnTo>
                      <a:pt x="392411" y="72066"/>
                    </a:lnTo>
                    <a:lnTo>
                      <a:pt x="402603" y="55874"/>
                    </a:lnTo>
                    <a:lnTo>
                      <a:pt x="405736" y="76114"/>
                    </a:lnTo>
                    <a:lnTo>
                      <a:pt x="384572" y="99593"/>
                    </a:lnTo>
                    <a:lnTo>
                      <a:pt x="380657" y="108499"/>
                    </a:lnTo>
                    <a:lnTo>
                      <a:pt x="381438" y="119024"/>
                    </a:lnTo>
                    <a:lnTo>
                      <a:pt x="371256" y="129550"/>
                    </a:lnTo>
                    <a:lnTo>
                      <a:pt x="361845" y="128740"/>
                    </a:lnTo>
                    <a:lnTo>
                      <a:pt x="354797" y="133598"/>
                    </a:lnTo>
                    <a:lnTo>
                      <a:pt x="345386" y="174898"/>
                    </a:lnTo>
                    <a:lnTo>
                      <a:pt x="324231" y="180565"/>
                    </a:lnTo>
                    <a:lnTo>
                      <a:pt x="320307" y="190281"/>
                    </a:lnTo>
                    <a:lnTo>
                      <a:pt x="322659" y="197568"/>
                    </a:lnTo>
                    <a:lnTo>
                      <a:pt x="318745" y="210522"/>
                    </a:lnTo>
                    <a:lnTo>
                      <a:pt x="324231" y="213760"/>
                    </a:lnTo>
                    <a:lnTo>
                      <a:pt x="333632" y="218618"/>
                    </a:lnTo>
                    <a:lnTo>
                      <a:pt x="328146" y="234001"/>
                    </a:lnTo>
                    <a:lnTo>
                      <a:pt x="331280" y="256670"/>
                    </a:lnTo>
                    <a:lnTo>
                      <a:pt x="312468" y="284197"/>
                    </a:lnTo>
                    <a:lnTo>
                      <a:pt x="313258" y="297151"/>
                    </a:lnTo>
                    <a:lnTo>
                      <a:pt x="299933" y="307677"/>
                    </a:lnTo>
                    <a:lnTo>
                      <a:pt x="299152" y="314973"/>
                    </a:lnTo>
                    <a:lnTo>
                      <a:pt x="304638" y="320640"/>
                    </a:lnTo>
                    <a:lnTo>
                      <a:pt x="305419" y="330356"/>
                    </a:lnTo>
                    <a:lnTo>
                      <a:pt x="289741" y="348167"/>
                    </a:lnTo>
                    <a:lnTo>
                      <a:pt x="291312" y="353835"/>
                    </a:lnTo>
                    <a:lnTo>
                      <a:pt x="308553" y="387839"/>
                    </a:lnTo>
                    <a:lnTo>
                      <a:pt x="308553" y="387029"/>
                    </a:lnTo>
                    <a:lnTo>
                      <a:pt x="329717" y="424272"/>
                    </a:lnTo>
                    <a:lnTo>
                      <a:pt x="341471" y="417795"/>
                    </a:lnTo>
                    <a:lnTo>
                      <a:pt x="341471" y="396745"/>
                    </a:lnTo>
                    <a:lnTo>
                      <a:pt x="346958" y="395935"/>
                    </a:lnTo>
                    <a:lnTo>
                      <a:pt x="349310" y="397554"/>
                    </a:lnTo>
                    <a:lnTo>
                      <a:pt x="369684" y="398364"/>
                    </a:lnTo>
                    <a:lnTo>
                      <a:pt x="390849" y="391887"/>
                    </a:lnTo>
                    <a:lnTo>
                      <a:pt x="392411" y="408889"/>
                    </a:lnTo>
                    <a:lnTo>
                      <a:pt x="401822" y="408080"/>
                    </a:lnTo>
                    <a:lnTo>
                      <a:pt x="409651" y="417795"/>
                    </a:lnTo>
                    <a:lnTo>
                      <a:pt x="421415" y="403222"/>
                    </a:lnTo>
                    <a:lnTo>
                      <a:pt x="433168" y="399983"/>
                    </a:lnTo>
                    <a:lnTo>
                      <a:pt x="449628" y="404841"/>
                    </a:lnTo>
                    <a:lnTo>
                      <a:pt x="451980" y="412937"/>
                    </a:lnTo>
                    <a:lnTo>
                      <a:pt x="466868" y="421034"/>
                    </a:lnTo>
                    <a:lnTo>
                      <a:pt x="464515" y="425082"/>
                    </a:lnTo>
                    <a:lnTo>
                      <a:pt x="455895" y="424272"/>
                    </a:lnTo>
                    <a:lnTo>
                      <a:pt x="455895" y="429130"/>
                    </a:lnTo>
                    <a:lnTo>
                      <a:pt x="461381" y="434807"/>
                    </a:lnTo>
                    <a:lnTo>
                      <a:pt x="468439" y="432368"/>
                    </a:lnTo>
                    <a:lnTo>
                      <a:pt x="472354" y="439665"/>
                    </a:lnTo>
                    <a:lnTo>
                      <a:pt x="481755" y="433997"/>
                    </a:lnTo>
                    <a:lnTo>
                      <a:pt x="486461" y="437236"/>
                    </a:lnTo>
                    <a:lnTo>
                      <a:pt x="499786" y="432368"/>
                    </a:lnTo>
                    <a:lnTo>
                      <a:pt x="509188" y="440474"/>
                    </a:lnTo>
                    <a:lnTo>
                      <a:pt x="520160" y="438855"/>
                    </a:lnTo>
                    <a:lnTo>
                      <a:pt x="529571" y="444522"/>
                    </a:lnTo>
                    <a:lnTo>
                      <a:pt x="546811" y="432368"/>
                    </a:lnTo>
                    <a:lnTo>
                      <a:pt x="518598" y="461524"/>
                    </a:lnTo>
                    <a:lnTo>
                      <a:pt x="513112" y="476907"/>
                    </a:lnTo>
                    <a:lnTo>
                      <a:pt x="510759" y="485003"/>
                    </a:lnTo>
                    <a:lnTo>
                      <a:pt x="531133" y="508483"/>
                    </a:lnTo>
                    <a:lnTo>
                      <a:pt x="545240" y="514960"/>
                    </a:lnTo>
                    <a:lnTo>
                      <a:pt x="551507" y="531962"/>
                    </a:lnTo>
                    <a:lnTo>
                      <a:pt x="585216" y="547345"/>
                    </a:lnTo>
                    <a:lnTo>
                      <a:pt x="600104" y="545725"/>
                    </a:lnTo>
                    <a:lnTo>
                      <a:pt x="604018" y="567585"/>
                    </a:lnTo>
                    <a:lnTo>
                      <a:pt x="598532" y="591074"/>
                    </a:lnTo>
                    <a:lnTo>
                      <a:pt x="588350" y="602409"/>
                    </a:lnTo>
                    <a:lnTo>
                      <a:pt x="592264" y="606457"/>
                    </a:lnTo>
                    <a:lnTo>
                      <a:pt x="602456" y="608886"/>
                    </a:lnTo>
                    <a:lnTo>
                      <a:pt x="626755" y="624269"/>
                    </a:lnTo>
                    <a:lnTo>
                      <a:pt x="657320" y="618601"/>
                    </a:lnTo>
                    <a:lnTo>
                      <a:pt x="657320" y="624269"/>
                    </a:lnTo>
                    <a:lnTo>
                      <a:pt x="672989" y="634794"/>
                    </a:lnTo>
                    <a:lnTo>
                      <a:pt x="672989" y="636413"/>
                    </a:lnTo>
                    <a:lnTo>
                      <a:pt x="677694" y="638032"/>
                    </a:lnTo>
                    <a:lnTo>
                      <a:pt x="670636" y="651796"/>
                    </a:lnTo>
                    <a:lnTo>
                      <a:pt x="643995" y="681752"/>
                    </a:lnTo>
                    <a:lnTo>
                      <a:pt x="641642" y="691467"/>
                    </a:lnTo>
                    <a:lnTo>
                      <a:pt x="626755" y="707669"/>
                    </a:lnTo>
                    <a:lnTo>
                      <a:pt x="617344" y="707669"/>
                    </a:lnTo>
                    <a:lnTo>
                      <a:pt x="611857" y="715766"/>
                    </a:lnTo>
                    <a:lnTo>
                      <a:pt x="569538" y="745722"/>
                    </a:lnTo>
                    <a:lnTo>
                      <a:pt x="545240" y="769201"/>
                    </a:lnTo>
                    <a:lnTo>
                      <a:pt x="540544" y="773249"/>
                    </a:lnTo>
                    <a:lnTo>
                      <a:pt x="540544" y="782155"/>
                    </a:lnTo>
                    <a:lnTo>
                      <a:pt x="522513" y="805634"/>
                    </a:lnTo>
                    <a:lnTo>
                      <a:pt x="512321" y="799967"/>
                    </a:lnTo>
                    <a:lnTo>
                      <a:pt x="489595" y="805634"/>
                    </a:lnTo>
                    <a:lnTo>
                      <a:pt x="476269" y="798347"/>
                    </a:lnTo>
                    <a:lnTo>
                      <a:pt x="469221" y="802396"/>
                    </a:lnTo>
                    <a:lnTo>
                      <a:pt x="461381" y="799967"/>
                    </a:lnTo>
                    <a:lnTo>
                      <a:pt x="455114" y="804824"/>
                    </a:lnTo>
                    <a:lnTo>
                      <a:pt x="451190" y="800776"/>
                    </a:lnTo>
                    <a:lnTo>
                      <a:pt x="440217" y="806444"/>
                    </a:lnTo>
                    <a:lnTo>
                      <a:pt x="434730" y="804015"/>
                    </a:lnTo>
                    <a:lnTo>
                      <a:pt x="430816" y="817778"/>
                    </a:lnTo>
                    <a:lnTo>
                      <a:pt x="433168" y="827494"/>
                    </a:lnTo>
                    <a:lnTo>
                      <a:pt x="412004" y="838019"/>
                    </a:lnTo>
                    <a:lnTo>
                      <a:pt x="406517" y="831542"/>
                    </a:lnTo>
                    <a:lnTo>
                      <a:pt x="386925" y="827494"/>
                    </a:lnTo>
                    <a:lnTo>
                      <a:pt x="372037" y="837209"/>
                    </a:lnTo>
                    <a:lnTo>
                      <a:pt x="365770" y="836400"/>
                    </a:lnTo>
                    <a:lnTo>
                      <a:pt x="261528" y="735197"/>
                    </a:lnTo>
                    <a:lnTo>
                      <a:pt x="189424" y="666369"/>
                    </a:lnTo>
                    <a:lnTo>
                      <a:pt x="177670" y="654225"/>
                    </a:lnTo>
                    <a:lnTo>
                      <a:pt x="149457" y="627507"/>
                    </a:lnTo>
                    <a:lnTo>
                      <a:pt x="118100" y="616172"/>
                    </a:lnTo>
                    <a:lnTo>
                      <a:pt x="95374" y="607266"/>
                    </a:lnTo>
                    <a:lnTo>
                      <a:pt x="80486" y="615363"/>
                    </a:lnTo>
                    <a:lnTo>
                      <a:pt x="48349" y="618601"/>
                    </a:lnTo>
                    <a:lnTo>
                      <a:pt x="25622" y="627507"/>
                    </a:lnTo>
                    <a:lnTo>
                      <a:pt x="9944" y="578120"/>
                    </a:lnTo>
                    <a:lnTo>
                      <a:pt x="6029" y="570014"/>
                    </a:lnTo>
                    <a:lnTo>
                      <a:pt x="4458" y="565156"/>
                    </a:lnTo>
                    <a:lnTo>
                      <a:pt x="7115" y="551926"/>
                    </a:lnTo>
                    <a:lnTo>
                      <a:pt x="15383" y="537610"/>
                    </a:lnTo>
                    <a:lnTo>
                      <a:pt x="21527" y="510492"/>
                    </a:lnTo>
                    <a:lnTo>
                      <a:pt x="15688" y="492995"/>
                    </a:lnTo>
                    <a:lnTo>
                      <a:pt x="3362" y="473107"/>
                    </a:lnTo>
                    <a:lnTo>
                      <a:pt x="0" y="432940"/>
                    </a:lnTo>
                    <a:lnTo>
                      <a:pt x="5248" y="406213"/>
                    </a:lnTo>
                    <a:lnTo>
                      <a:pt x="6820" y="383791"/>
                    </a:lnTo>
                    <a:lnTo>
                      <a:pt x="17783" y="385410"/>
                    </a:lnTo>
                    <a:lnTo>
                      <a:pt x="29537" y="376504"/>
                    </a:lnTo>
                    <a:lnTo>
                      <a:pt x="45996" y="382981"/>
                    </a:lnTo>
                    <a:lnTo>
                      <a:pt x="52273" y="373266"/>
                    </a:lnTo>
                    <a:lnTo>
                      <a:pt x="60893" y="373266"/>
                    </a:lnTo>
                    <a:lnTo>
                      <a:pt x="67161" y="369218"/>
                    </a:lnTo>
                    <a:lnTo>
                      <a:pt x="76562" y="370837"/>
                    </a:lnTo>
                    <a:lnTo>
                      <a:pt x="78915" y="360312"/>
                    </a:lnTo>
                    <a:lnTo>
                      <a:pt x="97727" y="357073"/>
                    </a:lnTo>
                    <a:lnTo>
                      <a:pt x="109480" y="348167"/>
                    </a:lnTo>
                    <a:lnTo>
                      <a:pt x="109480" y="336833"/>
                    </a:lnTo>
                    <a:lnTo>
                      <a:pt x="118100" y="328736"/>
                    </a:lnTo>
                    <a:lnTo>
                      <a:pt x="112614" y="317402"/>
                    </a:lnTo>
                    <a:lnTo>
                      <a:pt x="113395" y="292294"/>
                    </a:lnTo>
                    <a:lnTo>
                      <a:pt x="129854" y="267195"/>
                    </a:lnTo>
                    <a:lnTo>
                      <a:pt x="129854" y="245335"/>
                    </a:lnTo>
                    <a:lnTo>
                      <a:pt x="129854" y="243716"/>
                    </a:lnTo>
                    <a:lnTo>
                      <a:pt x="118881" y="222666"/>
                    </a:lnTo>
                    <a:lnTo>
                      <a:pt x="129854" y="210522"/>
                    </a:lnTo>
                    <a:lnTo>
                      <a:pt x="126720" y="197568"/>
                    </a:lnTo>
                    <a:lnTo>
                      <a:pt x="133778" y="189471"/>
                    </a:lnTo>
                    <a:lnTo>
                      <a:pt x="133778" y="178946"/>
                    </a:lnTo>
                    <a:lnTo>
                      <a:pt x="232524" y="76114"/>
                    </a:lnTo>
                    <a:lnTo>
                      <a:pt x="231743" y="64779"/>
                    </a:lnTo>
                    <a:lnTo>
                      <a:pt x="234877" y="58302"/>
                    </a:lnTo>
                    <a:lnTo>
                      <a:pt x="238011" y="36443"/>
                    </a:lnTo>
                    <a:lnTo>
                      <a:pt x="273282" y="6477"/>
                    </a:lnTo>
                    <a:lnTo>
                      <a:pt x="291312" y="0"/>
                    </a:lnTo>
                    <a:lnTo>
                      <a:pt x="293665" y="5667"/>
                    </a:lnTo>
                    <a:lnTo>
                      <a:pt x="292094" y="20241"/>
                    </a:lnTo>
                    <a:lnTo>
                      <a:pt x="306981" y="51826"/>
                    </a:lnTo>
                    <a:lnTo>
                      <a:pt x="305419" y="72066"/>
                    </a:lnTo>
                    <a:lnTo>
                      <a:pt x="310905" y="89878"/>
                    </a:lnTo>
                    <a:lnTo>
                      <a:pt x="299933" y="102832"/>
                    </a:lnTo>
                    <a:lnTo>
                      <a:pt x="299933" y="113357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4" name="Forma Livre: Forma 373">
                <a:extLst>
                  <a:ext uri="{FF2B5EF4-FFF2-40B4-BE49-F238E27FC236}">
                    <a16:creationId xmlns:a16="http://schemas.microsoft.com/office/drawing/2014/main" id="{0BF29354-9171-5F9F-81CA-13D3A6AA3FA2}"/>
                  </a:ext>
                </a:extLst>
              </p:cNvPr>
              <p:cNvSpPr/>
              <p:nvPr/>
            </p:nvSpPr>
            <p:spPr>
              <a:xfrm>
                <a:off x="3975059" y="2378523"/>
                <a:ext cx="634041" cy="621833"/>
              </a:xfrm>
              <a:custGeom>
                <a:avLst/>
                <a:gdLst>
                  <a:gd name="connsiteX0" fmla="*/ 359731 w 634041"/>
                  <a:gd name="connsiteY0" fmla="*/ 62345 h 621833"/>
                  <a:gd name="connsiteX1" fmla="*/ 373056 w 634041"/>
                  <a:gd name="connsiteY1" fmla="*/ 64775 h 621833"/>
                  <a:gd name="connsiteX2" fmla="*/ 381676 w 634041"/>
                  <a:gd name="connsiteY2" fmla="*/ 77730 h 621833"/>
                  <a:gd name="connsiteX3" fmla="*/ 410680 w 634041"/>
                  <a:gd name="connsiteY3" fmla="*/ 76110 h 621833"/>
                  <a:gd name="connsiteX4" fmla="*/ 425567 w 634041"/>
                  <a:gd name="connsiteY4" fmla="*/ 71253 h 621833"/>
                  <a:gd name="connsiteX5" fmla="*/ 433406 w 634041"/>
                  <a:gd name="connsiteY5" fmla="*/ 76110 h 621833"/>
                  <a:gd name="connsiteX6" fmla="*/ 434978 w 634041"/>
                  <a:gd name="connsiteY6" fmla="*/ 82587 h 621833"/>
                  <a:gd name="connsiteX7" fmla="*/ 452218 w 634041"/>
                  <a:gd name="connsiteY7" fmla="*/ 95541 h 621833"/>
                  <a:gd name="connsiteX8" fmla="*/ 452999 w 634041"/>
                  <a:gd name="connsiteY8" fmla="*/ 98781 h 621833"/>
                  <a:gd name="connsiteX9" fmla="*/ 458486 w 634041"/>
                  <a:gd name="connsiteY9" fmla="*/ 112546 h 621833"/>
                  <a:gd name="connsiteX10" fmla="*/ 454571 w 634041"/>
                  <a:gd name="connsiteY10" fmla="*/ 123072 h 621833"/>
                  <a:gd name="connsiteX11" fmla="*/ 443598 w 634041"/>
                  <a:gd name="connsiteY11" fmla="*/ 130359 h 621833"/>
                  <a:gd name="connsiteX12" fmla="*/ 434978 w 634041"/>
                  <a:gd name="connsiteY12" fmla="*/ 159507 h 621833"/>
                  <a:gd name="connsiteX13" fmla="*/ 424005 w 634041"/>
                  <a:gd name="connsiteY13" fmla="*/ 166796 h 621833"/>
                  <a:gd name="connsiteX14" fmla="*/ 416947 w 634041"/>
                  <a:gd name="connsiteY14" fmla="*/ 169225 h 621833"/>
                  <a:gd name="connsiteX15" fmla="*/ 418519 w 634041"/>
                  <a:gd name="connsiteY15" fmla="*/ 187846 h 621833"/>
                  <a:gd name="connsiteX16" fmla="*/ 410680 w 634041"/>
                  <a:gd name="connsiteY16" fmla="*/ 196752 h 621833"/>
                  <a:gd name="connsiteX17" fmla="*/ 418519 w 634041"/>
                  <a:gd name="connsiteY17" fmla="*/ 209706 h 621833"/>
                  <a:gd name="connsiteX18" fmla="*/ 426348 w 634041"/>
                  <a:gd name="connsiteY18" fmla="*/ 224279 h 621833"/>
                  <a:gd name="connsiteX19" fmla="*/ 422434 w 634041"/>
                  <a:gd name="connsiteY19" fmla="*/ 244520 h 621833"/>
                  <a:gd name="connsiteX20" fmla="*/ 429492 w 634041"/>
                  <a:gd name="connsiteY20" fmla="*/ 248568 h 621833"/>
                  <a:gd name="connsiteX21" fmla="*/ 507863 w 634041"/>
                  <a:gd name="connsiteY21" fmla="*/ 242091 h 621833"/>
                  <a:gd name="connsiteX22" fmla="*/ 561156 w 634041"/>
                  <a:gd name="connsiteY22" fmla="*/ 238043 h 621833"/>
                  <a:gd name="connsiteX23" fmla="*/ 568214 w 634041"/>
                  <a:gd name="connsiteY23" fmla="*/ 236424 h 621833"/>
                  <a:gd name="connsiteX24" fmla="*/ 634041 w 634041"/>
                  <a:gd name="connsiteY24" fmla="*/ 230756 h 621833"/>
                  <a:gd name="connsiteX25" fmla="*/ 598779 w 634041"/>
                  <a:gd name="connsiteY25" fmla="*/ 260713 h 621833"/>
                  <a:gd name="connsiteX26" fmla="*/ 595636 w 634041"/>
                  <a:gd name="connsiteY26" fmla="*/ 282582 h 621833"/>
                  <a:gd name="connsiteX27" fmla="*/ 592503 w 634041"/>
                  <a:gd name="connsiteY27" fmla="*/ 289059 h 621833"/>
                  <a:gd name="connsiteX28" fmla="*/ 593284 w 634041"/>
                  <a:gd name="connsiteY28" fmla="*/ 300394 h 621833"/>
                  <a:gd name="connsiteX29" fmla="*/ 494538 w 634041"/>
                  <a:gd name="connsiteY29" fmla="*/ 403226 h 621833"/>
                  <a:gd name="connsiteX30" fmla="*/ 494538 w 634041"/>
                  <a:gd name="connsiteY30" fmla="*/ 413751 h 621833"/>
                  <a:gd name="connsiteX31" fmla="*/ 487480 w 634041"/>
                  <a:gd name="connsiteY31" fmla="*/ 421847 h 621833"/>
                  <a:gd name="connsiteX32" fmla="*/ 490614 w 634041"/>
                  <a:gd name="connsiteY32" fmla="*/ 434801 h 621833"/>
                  <a:gd name="connsiteX33" fmla="*/ 479650 w 634041"/>
                  <a:gd name="connsiteY33" fmla="*/ 446945 h 621833"/>
                  <a:gd name="connsiteX34" fmla="*/ 490614 w 634041"/>
                  <a:gd name="connsiteY34" fmla="*/ 467996 h 621833"/>
                  <a:gd name="connsiteX35" fmla="*/ 490614 w 634041"/>
                  <a:gd name="connsiteY35" fmla="*/ 469615 h 621833"/>
                  <a:gd name="connsiteX36" fmla="*/ 490614 w 634041"/>
                  <a:gd name="connsiteY36" fmla="*/ 491475 h 621833"/>
                  <a:gd name="connsiteX37" fmla="*/ 474164 w 634041"/>
                  <a:gd name="connsiteY37" fmla="*/ 516573 h 621833"/>
                  <a:gd name="connsiteX38" fmla="*/ 473373 w 634041"/>
                  <a:gd name="connsiteY38" fmla="*/ 541681 h 621833"/>
                  <a:gd name="connsiteX39" fmla="*/ 478860 w 634041"/>
                  <a:gd name="connsiteY39" fmla="*/ 553016 h 621833"/>
                  <a:gd name="connsiteX40" fmla="*/ 470240 w 634041"/>
                  <a:gd name="connsiteY40" fmla="*/ 561112 h 621833"/>
                  <a:gd name="connsiteX41" fmla="*/ 470240 w 634041"/>
                  <a:gd name="connsiteY41" fmla="*/ 572447 h 621833"/>
                  <a:gd name="connsiteX42" fmla="*/ 458486 w 634041"/>
                  <a:gd name="connsiteY42" fmla="*/ 581353 h 621833"/>
                  <a:gd name="connsiteX43" fmla="*/ 439674 w 634041"/>
                  <a:gd name="connsiteY43" fmla="*/ 584591 h 621833"/>
                  <a:gd name="connsiteX44" fmla="*/ 437321 w 634041"/>
                  <a:gd name="connsiteY44" fmla="*/ 595116 h 621833"/>
                  <a:gd name="connsiteX45" fmla="*/ 427920 w 634041"/>
                  <a:gd name="connsiteY45" fmla="*/ 593497 h 621833"/>
                  <a:gd name="connsiteX46" fmla="*/ 421653 w 634041"/>
                  <a:gd name="connsiteY46" fmla="*/ 597545 h 621833"/>
                  <a:gd name="connsiteX47" fmla="*/ 413033 w 634041"/>
                  <a:gd name="connsiteY47" fmla="*/ 597545 h 621833"/>
                  <a:gd name="connsiteX48" fmla="*/ 406756 w 634041"/>
                  <a:gd name="connsiteY48" fmla="*/ 607261 h 621833"/>
                  <a:gd name="connsiteX49" fmla="*/ 390296 w 634041"/>
                  <a:gd name="connsiteY49" fmla="*/ 600784 h 621833"/>
                  <a:gd name="connsiteX50" fmla="*/ 378543 w 634041"/>
                  <a:gd name="connsiteY50" fmla="*/ 609690 h 621833"/>
                  <a:gd name="connsiteX51" fmla="*/ 367570 w 634041"/>
                  <a:gd name="connsiteY51" fmla="*/ 608070 h 621833"/>
                  <a:gd name="connsiteX52" fmla="*/ 357388 w 634041"/>
                  <a:gd name="connsiteY52" fmla="*/ 612118 h 621833"/>
                  <a:gd name="connsiteX53" fmla="*/ 337004 w 634041"/>
                  <a:gd name="connsiteY53" fmla="*/ 608880 h 621833"/>
                  <a:gd name="connsiteX54" fmla="*/ 333089 w 634041"/>
                  <a:gd name="connsiteY54" fmla="*/ 612118 h 621833"/>
                  <a:gd name="connsiteX55" fmla="*/ 300171 w 634041"/>
                  <a:gd name="connsiteY55" fmla="*/ 608070 h 621833"/>
                  <a:gd name="connsiteX56" fmla="*/ 192843 w 634041"/>
                  <a:gd name="connsiteY56" fmla="*/ 617881 h 621833"/>
                  <a:gd name="connsiteX57" fmla="*/ 184175 w 634041"/>
                  <a:gd name="connsiteY57" fmla="*/ 621834 h 621833"/>
                  <a:gd name="connsiteX58" fmla="*/ 174774 w 634041"/>
                  <a:gd name="connsiteY58" fmla="*/ 615357 h 621833"/>
                  <a:gd name="connsiteX59" fmla="*/ 165363 w 634041"/>
                  <a:gd name="connsiteY59" fmla="*/ 616976 h 621833"/>
                  <a:gd name="connsiteX60" fmla="*/ 145770 w 634041"/>
                  <a:gd name="connsiteY60" fmla="*/ 592687 h 621833"/>
                  <a:gd name="connsiteX61" fmla="*/ 146552 w 634041"/>
                  <a:gd name="connsiteY61" fmla="*/ 587830 h 621833"/>
                  <a:gd name="connsiteX62" fmla="*/ 148123 w 634041"/>
                  <a:gd name="connsiteY62" fmla="*/ 576495 h 621833"/>
                  <a:gd name="connsiteX63" fmla="*/ 140284 w 634041"/>
                  <a:gd name="connsiteY63" fmla="*/ 547348 h 621833"/>
                  <a:gd name="connsiteX64" fmla="*/ 141856 w 634041"/>
                  <a:gd name="connsiteY64" fmla="*/ 539252 h 621833"/>
                  <a:gd name="connsiteX65" fmla="*/ 169288 w 634041"/>
                  <a:gd name="connsiteY65" fmla="*/ 506858 h 621833"/>
                  <a:gd name="connsiteX66" fmla="*/ 174774 w 634041"/>
                  <a:gd name="connsiteY66" fmla="*/ 484998 h 621833"/>
                  <a:gd name="connsiteX67" fmla="*/ 184175 w 634041"/>
                  <a:gd name="connsiteY67" fmla="*/ 471234 h 621833"/>
                  <a:gd name="connsiteX68" fmla="*/ 43882 w 634041"/>
                  <a:gd name="connsiteY68" fmla="*/ 517383 h 621833"/>
                  <a:gd name="connsiteX69" fmla="*/ 30566 w 634041"/>
                  <a:gd name="connsiteY69" fmla="*/ 522241 h 621833"/>
                  <a:gd name="connsiteX70" fmla="*/ 35262 w 634041"/>
                  <a:gd name="connsiteY70" fmla="*/ 502000 h 621833"/>
                  <a:gd name="connsiteX71" fmla="*/ 26641 w 634041"/>
                  <a:gd name="connsiteY71" fmla="*/ 494713 h 621833"/>
                  <a:gd name="connsiteX72" fmla="*/ 30566 w 634041"/>
                  <a:gd name="connsiteY72" fmla="*/ 488236 h 621833"/>
                  <a:gd name="connsiteX73" fmla="*/ 26641 w 634041"/>
                  <a:gd name="connsiteY73" fmla="*/ 477711 h 621833"/>
                  <a:gd name="connsiteX74" fmla="*/ 33699 w 634041"/>
                  <a:gd name="connsiteY74" fmla="*/ 470425 h 621833"/>
                  <a:gd name="connsiteX75" fmla="*/ 18802 w 634041"/>
                  <a:gd name="connsiteY75" fmla="*/ 450993 h 621833"/>
                  <a:gd name="connsiteX76" fmla="*/ 43882 w 634041"/>
                  <a:gd name="connsiteY76" fmla="*/ 435611 h 621833"/>
                  <a:gd name="connsiteX77" fmla="*/ 45453 w 634041"/>
                  <a:gd name="connsiteY77" fmla="*/ 415370 h 621833"/>
                  <a:gd name="connsiteX78" fmla="*/ 41538 w 634041"/>
                  <a:gd name="connsiteY78" fmla="*/ 405655 h 621833"/>
                  <a:gd name="connsiteX79" fmla="*/ 33699 w 634041"/>
                  <a:gd name="connsiteY79" fmla="*/ 404035 h 621833"/>
                  <a:gd name="connsiteX80" fmla="*/ 26641 w 634041"/>
                  <a:gd name="connsiteY80" fmla="*/ 395120 h 621833"/>
                  <a:gd name="connsiteX81" fmla="*/ 25860 w 634041"/>
                  <a:gd name="connsiteY81" fmla="*/ 373260 h 621833"/>
                  <a:gd name="connsiteX82" fmla="*/ 35262 w 634041"/>
                  <a:gd name="connsiteY82" fmla="*/ 366783 h 621833"/>
                  <a:gd name="connsiteX83" fmla="*/ 24289 w 634041"/>
                  <a:gd name="connsiteY83" fmla="*/ 359496 h 621833"/>
                  <a:gd name="connsiteX84" fmla="*/ 33699 w 634041"/>
                  <a:gd name="connsiteY84" fmla="*/ 340065 h 621833"/>
                  <a:gd name="connsiteX85" fmla="*/ 37614 w 634041"/>
                  <a:gd name="connsiteY85" fmla="*/ 341685 h 621833"/>
                  <a:gd name="connsiteX86" fmla="*/ 35262 w 634041"/>
                  <a:gd name="connsiteY86" fmla="*/ 337637 h 621833"/>
                  <a:gd name="connsiteX87" fmla="*/ 41538 w 634041"/>
                  <a:gd name="connsiteY87" fmla="*/ 336827 h 621833"/>
                  <a:gd name="connsiteX88" fmla="*/ 41538 w 634041"/>
                  <a:gd name="connsiteY88" fmla="*/ 333588 h 621833"/>
                  <a:gd name="connsiteX89" fmla="*/ 22727 w 634041"/>
                  <a:gd name="connsiteY89" fmla="*/ 308490 h 621833"/>
                  <a:gd name="connsiteX90" fmla="*/ 24289 w 634041"/>
                  <a:gd name="connsiteY90" fmla="*/ 293917 h 621833"/>
                  <a:gd name="connsiteX91" fmla="*/ 39186 w 634041"/>
                  <a:gd name="connsiteY91" fmla="*/ 285821 h 621833"/>
                  <a:gd name="connsiteX92" fmla="*/ 25860 w 634041"/>
                  <a:gd name="connsiteY92" fmla="*/ 270438 h 621833"/>
                  <a:gd name="connsiteX93" fmla="*/ 29775 w 634041"/>
                  <a:gd name="connsiteY93" fmla="*/ 250997 h 621833"/>
                  <a:gd name="connsiteX94" fmla="*/ 20374 w 634041"/>
                  <a:gd name="connsiteY94" fmla="*/ 240472 h 621833"/>
                  <a:gd name="connsiteX95" fmla="*/ 0 w 634041"/>
                  <a:gd name="connsiteY95" fmla="*/ 229137 h 621833"/>
                  <a:gd name="connsiteX96" fmla="*/ 3915 w 634041"/>
                  <a:gd name="connsiteY96" fmla="*/ 222660 h 621833"/>
                  <a:gd name="connsiteX97" fmla="*/ 1562 w 634041"/>
                  <a:gd name="connsiteY97" fmla="*/ 215374 h 621833"/>
                  <a:gd name="connsiteX98" fmla="*/ 12535 w 634041"/>
                  <a:gd name="connsiteY98" fmla="*/ 206468 h 621833"/>
                  <a:gd name="connsiteX99" fmla="*/ 17240 w 634041"/>
                  <a:gd name="connsiteY99" fmla="*/ 208087 h 621833"/>
                  <a:gd name="connsiteX100" fmla="*/ 22727 w 634041"/>
                  <a:gd name="connsiteY100" fmla="*/ 187037 h 621833"/>
                  <a:gd name="connsiteX101" fmla="*/ 28213 w 634041"/>
                  <a:gd name="connsiteY101" fmla="*/ 187037 h 621833"/>
                  <a:gd name="connsiteX102" fmla="*/ 30566 w 634041"/>
                  <a:gd name="connsiteY102" fmla="*/ 174892 h 621833"/>
                  <a:gd name="connsiteX103" fmla="*/ 54855 w 634041"/>
                  <a:gd name="connsiteY103" fmla="*/ 184608 h 621833"/>
                  <a:gd name="connsiteX104" fmla="*/ 79934 w 634041"/>
                  <a:gd name="connsiteY104" fmla="*/ 182989 h 621833"/>
                  <a:gd name="connsiteX105" fmla="*/ 93259 w 634041"/>
                  <a:gd name="connsiteY105" fmla="*/ 178131 h 621833"/>
                  <a:gd name="connsiteX106" fmla="*/ 97184 w 634041"/>
                  <a:gd name="connsiteY106" fmla="*/ 186227 h 621833"/>
                  <a:gd name="connsiteX107" fmla="*/ 106585 w 634041"/>
                  <a:gd name="connsiteY107" fmla="*/ 180560 h 621833"/>
                  <a:gd name="connsiteX108" fmla="*/ 106585 w 634041"/>
                  <a:gd name="connsiteY108" fmla="*/ 165986 h 621833"/>
                  <a:gd name="connsiteX109" fmla="*/ 119910 w 634041"/>
                  <a:gd name="connsiteY109" fmla="*/ 160317 h 621833"/>
                  <a:gd name="connsiteX110" fmla="*/ 119129 w 634041"/>
                  <a:gd name="connsiteY110" fmla="*/ 154650 h 621833"/>
                  <a:gd name="connsiteX111" fmla="*/ 109719 w 634041"/>
                  <a:gd name="connsiteY111" fmla="*/ 135217 h 621833"/>
                  <a:gd name="connsiteX112" fmla="*/ 109719 w 634041"/>
                  <a:gd name="connsiteY112" fmla="*/ 122262 h 621833"/>
                  <a:gd name="connsiteX113" fmla="*/ 119129 w 634041"/>
                  <a:gd name="connsiteY113" fmla="*/ 110926 h 621833"/>
                  <a:gd name="connsiteX114" fmla="*/ 119910 w 634041"/>
                  <a:gd name="connsiteY114" fmla="*/ 97971 h 621833"/>
                  <a:gd name="connsiteX115" fmla="*/ 127749 w 634041"/>
                  <a:gd name="connsiteY115" fmla="*/ 93922 h 621833"/>
                  <a:gd name="connsiteX116" fmla="*/ 132445 w 634041"/>
                  <a:gd name="connsiteY116" fmla="*/ 83396 h 621833"/>
                  <a:gd name="connsiteX117" fmla="*/ 148123 w 634041"/>
                  <a:gd name="connsiteY117" fmla="*/ 80967 h 621833"/>
                  <a:gd name="connsiteX118" fmla="*/ 182604 w 634041"/>
                  <a:gd name="connsiteY118" fmla="*/ 63155 h 621833"/>
                  <a:gd name="connsiteX119" fmla="*/ 189662 w 634041"/>
                  <a:gd name="connsiteY119" fmla="*/ 63155 h 621833"/>
                  <a:gd name="connsiteX120" fmla="*/ 192014 w 634041"/>
                  <a:gd name="connsiteY120" fmla="*/ 69632 h 621833"/>
                  <a:gd name="connsiteX121" fmla="*/ 199063 w 634041"/>
                  <a:gd name="connsiteY121" fmla="*/ 69632 h 621833"/>
                  <a:gd name="connsiteX122" fmla="*/ 265681 w 634041"/>
                  <a:gd name="connsiteY122" fmla="*/ 12144 h 621833"/>
                  <a:gd name="connsiteX123" fmla="*/ 265681 w 634041"/>
                  <a:gd name="connsiteY123" fmla="*/ 10525 h 621833"/>
                  <a:gd name="connsiteX124" fmla="*/ 277444 w 634041"/>
                  <a:gd name="connsiteY124" fmla="*/ 0 h 621833"/>
                  <a:gd name="connsiteX125" fmla="*/ 292332 w 634041"/>
                  <a:gd name="connsiteY125" fmla="*/ 7288 h 621833"/>
                  <a:gd name="connsiteX126" fmla="*/ 297037 w 634041"/>
                  <a:gd name="connsiteY126" fmla="*/ 20243 h 621833"/>
                  <a:gd name="connsiteX127" fmla="*/ 315839 w 634041"/>
                  <a:gd name="connsiteY127" fmla="*/ 29148 h 621833"/>
                  <a:gd name="connsiteX128" fmla="*/ 332299 w 634041"/>
                  <a:gd name="connsiteY128" fmla="*/ 37245 h 621833"/>
                  <a:gd name="connsiteX129" fmla="*/ 337004 w 634041"/>
                  <a:gd name="connsiteY129" fmla="*/ 49390 h 621833"/>
                  <a:gd name="connsiteX130" fmla="*/ 345624 w 634041"/>
                  <a:gd name="connsiteY130" fmla="*/ 55057 h 621833"/>
                  <a:gd name="connsiteX131" fmla="*/ 345624 w 634041"/>
                  <a:gd name="connsiteY131" fmla="*/ 54249 h 621833"/>
                  <a:gd name="connsiteX132" fmla="*/ 359731 w 634041"/>
                  <a:gd name="connsiteY132" fmla="*/ 62345 h 62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634041" h="621833">
                    <a:moveTo>
                      <a:pt x="359731" y="62345"/>
                    </a:moveTo>
                    <a:lnTo>
                      <a:pt x="373056" y="64775"/>
                    </a:lnTo>
                    <a:lnTo>
                      <a:pt x="381676" y="77730"/>
                    </a:lnTo>
                    <a:lnTo>
                      <a:pt x="410680" y="76110"/>
                    </a:lnTo>
                    <a:lnTo>
                      <a:pt x="425567" y="71253"/>
                    </a:lnTo>
                    <a:lnTo>
                      <a:pt x="433406" y="76110"/>
                    </a:lnTo>
                    <a:lnTo>
                      <a:pt x="434978" y="82587"/>
                    </a:lnTo>
                    <a:lnTo>
                      <a:pt x="452218" y="95541"/>
                    </a:lnTo>
                    <a:lnTo>
                      <a:pt x="452999" y="98781"/>
                    </a:lnTo>
                    <a:lnTo>
                      <a:pt x="458486" y="112546"/>
                    </a:lnTo>
                    <a:lnTo>
                      <a:pt x="454571" y="123072"/>
                    </a:lnTo>
                    <a:lnTo>
                      <a:pt x="443598" y="130359"/>
                    </a:lnTo>
                    <a:lnTo>
                      <a:pt x="434978" y="159507"/>
                    </a:lnTo>
                    <a:lnTo>
                      <a:pt x="424005" y="166796"/>
                    </a:lnTo>
                    <a:lnTo>
                      <a:pt x="416947" y="169225"/>
                    </a:lnTo>
                    <a:lnTo>
                      <a:pt x="418519" y="187846"/>
                    </a:lnTo>
                    <a:lnTo>
                      <a:pt x="410680" y="196752"/>
                    </a:lnTo>
                    <a:lnTo>
                      <a:pt x="418519" y="209706"/>
                    </a:lnTo>
                    <a:lnTo>
                      <a:pt x="426348" y="224279"/>
                    </a:lnTo>
                    <a:lnTo>
                      <a:pt x="422434" y="244520"/>
                    </a:lnTo>
                    <a:lnTo>
                      <a:pt x="429492" y="248568"/>
                    </a:lnTo>
                    <a:lnTo>
                      <a:pt x="507863" y="242091"/>
                    </a:lnTo>
                    <a:lnTo>
                      <a:pt x="561156" y="238043"/>
                    </a:lnTo>
                    <a:lnTo>
                      <a:pt x="568214" y="236424"/>
                    </a:lnTo>
                    <a:lnTo>
                      <a:pt x="634041" y="230756"/>
                    </a:lnTo>
                    <a:lnTo>
                      <a:pt x="598779" y="260713"/>
                    </a:lnTo>
                    <a:lnTo>
                      <a:pt x="595636" y="282582"/>
                    </a:lnTo>
                    <a:lnTo>
                      <a:pt x="592503" y="289059"/>
                    </a:lnTo>
                    <a:lnTo>
                      <a:pt x="593284" y="300394"/>
                    </a:lnTo>
                    <a:lnTo>
                      <a:pt x="494538" y="403226"/>
                    </a:lnTo>
                    <a:lnTo>
                      <a:pt x="494538" y="413751"/>
                    </a:lnTo>
                    <a:lnTo>
                      <a:pt x="487480" y="421847"/>
                    </a:lnTo>
                    <a:lnTo>
                      <a:pt x="490614" y="434801"/>
                    </a:lnTo>
                    <a:lnTo>
                      <a:pt x="479650" y="446945"/>
                    </a:lnTo>
                    <a:lnTo>
                      <a:pt x="490614" y="467996"/>
                    </a:lnTo>
                    <a:lnTo>
                      <a:pt x="490614" y="469615"/>
                    </a:lnTo>
                    <a:lnTo>
                      <a:pt x="490614" y="491475"/>
                    </a:lnTo>
                    <a:lnTo>
                      <a:pt x="474164" y="516573"/>
                    </a:lnTo>
                    <a:lnTo>
                      <a:pt x="473373" y="541681"/>
                    </a:lnTo>
                    <a:lnTo>
                      <a:pt x="478860" y="553016"/>
                    </a:lnTo>
                    <a:lnTo>
                      <a:pt x="470240" y="561112"/>
                    </a:lnTo>
                    <a:lnTo>
                      <a:pt x="470240" y="572447"/>
                    </a:lnTo>
                    <a:lnTo>
                      <a:pt x="458486" y="581353"/>
                    </a:lnTo>
                    <a:lnTo>
                      <a:pt x="439674" y="584591"/>
                    </a:lnTo>
                    <a:lnTo>
                      <a:pt x="437321" y="595116"/>
                    </a:lnTo>
                    <a:lnTo>
                      <a:pt x="427920" y="593497"/>
                    </a:lnTo>
                    <a:lnTo>
                      <a:pt x="421653" y="597545"/>
                    </a:lnTo>
                    <a:lnTo>
                      <a:pt x="413033" y="597545"/>
                    </a:lnTo>
                    <a:lnTo>
                      <a:pt x="406756" y="607261"/>
                    </a:lnTo>
                    <a:lnTo>
                      <a:pt x="390296" y="600784"/>
                    </a:lnTo>
                    <a:lnTo>
                      <a:pt x="378543" y="609690"/>
                    </a:lnTo>
                    <a:lnTo>
                      <a:pt x="367570" y="608070"/>
                    </a:lnTo>
                    <a:lnTo>
                      <a:pt x="357388" y="612118"/>
                    </a:lnTo>
                    <a:lnTo>
                      <a:pt x="337004" y="608880"/>
                    </a:lnTo>
                    <a:lnTo>
                      <a:pt x="333089" y="612118"/>
                    </a:lnTo>
                    <a:lnTo>
                      <a:pt x="300171" y="608070"/>
                    </a:lnTo>
                    <a:lnTo>
                      <a:pt x="192843" y="617881"/>
                    </a:lnTo>
                    <a:lnTo>
                      <a:pt x="184175" y="621834"/>
                    </a:lnTo>
                    <a:lnTo>
                      <a:pt x="174774" y="615357"/>
                    </a:lnTo>
                    <a:lnTo>
                      <a:pt x="165363" y="616976"/>
                    </a:lnTo>
                    <a:lnTo>
                      <a:pt x="145770" y="592687"/>
                    </a:lnTo>
                    <a:lnTo>
                      <a:pt x="146552" y="587830"/>
                    </a:lnTo>
                    <a:lnTo>
                      <a:pt x="148123" y="576495"/>
                    </a:lnTo>
                    <a:lnTo>
                      <a:pt x="140284" y="547348"/>
                    </a:lnTo>
                    <a:lnTo>
                      <a:pt x="141856" y="539252"/>
                    </a:lnTo>
                    <a:lnTo>
                      <a:pt x="169288" y="506858"/>
                    </a:lnTo>
                    <a:lnTo>
                      <a:pt x="174774" y="484998"/>
                    </a:lnTo>
                    <a:lnTo>
                      <a:pt x="184175" y="471234"/>
                    </a:lnTo>
                    <a:lnTo>
                      <a:pt x="43882" y="517383"/>
                    </a:lnTo>
                    <a:lnTo>
                      <a:pt x="30566" y="522241"/>
                    </a:lnTo>
                    <a:lnTo>
                      <a:pt x="35262" y="502000"/>
                    </a:lnTo>
                    <a:lnTo>
                      <a:pt x="26641" y="494713"/>
                    </a:lnTo>
                    <a:lnTo>
                      <a:pt x="30566" y="488236"/>
                    </a:lnTo>
                    <a:lnTo>
                      <a:pt x="26641" y="477711"/>
                    </a:lnTo>
                    <a:lnTo>
                      <a:pt x="33699" y="470425"/>
                    </a:lnTo>
                    <a:lnTo>
                      <a:pt x="18802" y="450993"/>
                    </a:lnTo>
                    <a:lnTo>
                      <a:pt x="43882" y="435611"/>
                    </a:lnTo>
                    <a:lnTo>
                      <a:pt x="45453" y="415370"/>
                    </a:lnTo>
                    <a:lnTo>
                      <a:pt x="41538" y="405655"/>
                    </a:lnTo>
                    <a:lnTo>
                      <a:pt x="33699" y="404035"/>
                    </a:lnTo>
                    <a:lnTo>
                      <a:pt x="26641" y="395120"/>
                    </a:lnTo>
                    <a:lnTo>
                      <a:pt x="25860" y="373260"/>
                    </a:lnTo>
                    <a:lnTo>
                      <a:pt x="35262" y="366783"/>
                    </a:lnTo>
                    <a:lnTo>
                      <a:pt x="24289" y="359496"/>
                    </a:lnTo>
                    <a:lnTo>
                      <a:pt x="33699" y="340065"/>
                    </a:lnTo>
                    <a:lnTo>
                      <a:pt x="37614" y="341685"/>
                    </a:lnTo>
                    <a:lnTo>
                      <a:pt x="35262" y="337637"/>
                    </a:lnTo>
                    <a:lnTo>
                      <a:pt x="41538" y="336827"/>
                    </a:lnTo>
                    <a:lnTo>
                      <a:pt x="41538" y="333588"/>
                    </a:lnTo>
                    <a:lnTo>
                      <a:pt x="22727" y="308490"/>
                    </a:lnTo>
                    <a:lnTo>
                      <a:pt x="24289" y="293917"/>
                    </a:lnTo>
                    <a:lnTo>
                      <a:pt x="39186" y="285821"/>
                    </a:lnTo>
                    <a:lnTo>
                      <a:pt x="25860" y="270438"/>
                    </a:lnTo>
                    <a:lnTo>
                      <a:pt x="29775" y="250997"/>
                    </a:lnTo>
                    <a:lnTo>
                      <a:pt x="20374" y="240472"/>
                    </a:lnTo>
                    <a:lnTo>
                      <a:pt x="0" y="229137"/>
                    </a:lnTo>
                    <a:lnTo>
                      <a:pt x="3915" y="222660"/>
                    </a:lnTo>
                    <a:lnTo>
                      <a:pt x="1562" y="215374"/>
                    </a:lnTo>
                    <a:lnTo>
                      <a:pt x="12535" y="206468"/>
                    </a:lnTo>
                    <a:lnTo>
                      <a:pt x="17240" y="208087"/>
                    </a:lnTo>
                    <a:lnTo>
                      <a:pt x="22727" y="187037"/>
                    </a:lnTo>
                    <a:lnTo>
                      <a:pt x="28213" y="187037"/>
                    </a:lnTo>
                    <a:lnTo>
                      <a:pt x="30566" y="174892"/>
                    </a:lnTo>
                    <a:lnTo>
                      <a:pt x="54855" y="184608"/>
                    </a:lnTo>
                    <a:lnTo>
                      <a:pt x="79934" y="182989"/>
                    </a:lnTo>
                    <a:lnTo>
                      <a:pt x="93259" y="178131"/>
                    </a:lnTo>
                    <a:lnTo>
                      <a:pt x="97184" y="186227"/>
                    </a:lnTo>
                    <a:lnTo>
                      <a:pt x="106585" y="180560"/>
                    </a:lnTo>
                    <a:lnTo>
                      <a:pt x="106585" y="165986"/>
                    </a:lnTo>
                    <a:lnTo>
                      <a:pt x="119910" y="160317"/>
                    </a:lnTo>
                    <a:lnTo>
                      <a:pt x="119129" y="154650"/>
                    </a:lnTo>
                    <a:lnTo>
                      <a:pt x="109719" y="135217"/>
                    </a:lnTo>
                    <a:lnTo>
                      <a:pt x="109719" y="122262"/>
                    </a:lnTo>
                    <a:lnTo>
                      <a:pt x="119129" y="110926"/>
                    </a:lnTo>
                    <a:lnTo>
                      <a:pt x="119910" y="97971"/>
                    </a:lnTo>
                    <a:lnTo>
                      <a:pt x="127749" y="93922"/>
                    </a:lnTo>
                    <a:lnTo>
                      <a:pt x="132445" y="83396"/>
                    </a:lnTo>
                    <a:lnTo>
                      <a:pt x="148123" y="80967"/>
                    </a:lnTo>
                    <a:lnTo>
                      <a:pt x="182604" y="63155"/>
                    </a:lnTo>
                    <a:lnTo>
                      <a:pt x="189662" y="63155"/>
                    </a:lnTo>
                    <a:lnTo>
                      <a:pt x="192014" y="69632"/>
                    </a:lnTo>
                    <a:lnTo>
                      <a:pt x="199063" y="69632"/>
                    </a:lnTo>
                    <a:lnTo>
                      <a:pt x="265681" y="12144"/>
                    </a:lnTo>
                    <a:lnTo>
                      <a:pt x="265681" y="10525"/>
                    </a:lnTo>
                    <a:lnTo>
                      <a:pt x="277444" y="0"/>
                    </a:lnTo>
                    <a:lnTo>
                      <a:pt x="292332" y="7288"/>
                    </a:lnTo>
                    <a:lnTo>
                      <a:pt x="297037" y="20243"/>
                    </a:lnTo>
                    <a:lnTo>
                      <a:pt x="315839" y="29148"/>
                    </a:lnTo>
                    <a:lnTo>
                      <a:pt x="332299" y="37245"/>
                    </a:lnTo>
                    <a:lnTo>
                      <a:pt x="337004" y="49390"/>
                    </a:lnTo>
                    <a:lnTo>
                      <a:pt x="345624" y="55057"/>
                    </a:lnTo>
                    <a:lnTo>
                      <a:pt x="345624" y="54249"/>
                    </a:lnTo>
                    <a:lnTo>
                      <a:pt x="359731" y="62345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5" name="Forma Livre: Forma 374">
                <a:extLst>
                  <a:ext uri="{FF2B5EF4-FFF2-40B4-BE49-F238E27FC236}">
                    <a16:creationId xmlns:a16="http://schemas.microsoft.com/office/drawing/2014/main" id="{6649DAE5-F2E7-61B3-90E2-0CB3A48212AE}"/>
                  </a:ext>
                </a:extLst>
              </p:cNvPr>
              <p:cNvSpPr/>
              <p:nvPr/>
            </p:nvSpPr>
            <p:spPr>
              <a:xfrm>
                <a:off x="4053897" y="2986594"/>
                <a:ext cx="303437" cy="286626"/>
              </a:xfrm>
              <a:custGeom>
                <a:avLst/>
                <a:gdLst>
                  <a:gd name="connsiteX0" fmla="*/ 221332 w 303437"/>
                  <a:gd name="connsiteY0" fmla="*/ 0 h 286626"/>
                  <a:gd name="connsiteX1" fmla="*/ 254251 w 303437"/>
                  <a:gd name="connsiteY1" fmla="*/ 4048 h 286626"/>
                  <a:gd name="connsiteX2" fmla="*/ 258166 w 303437"/>
                  <a:gd name="connsiteY2" fmla="*/ 810 h 286626"/>
                  <a:gd name="connsiteX3" fmla="*/ 278549 w 303437"/>
                  <a:gd name="connsiteY3" fmla="*/ 4048 h 286626"/>
                  <a:gd name="connsiteX4" fmla="*/ 288741 w 303437"/>
                  <a:gd name="connsiteY4" fmla="*/ 0 h 286626"/>
                  <a:gd name="connsiteX5" fmla="*/ 287169 w 303437"/>
                  <a:gd name="connsiteY5" fmla="*/ 22422 h 286626"/>
                  <a:gd name="connsiteX6" fmla="*/ 281921 w 303437"/>
                  <a:gd name="connsiteY6" fmla="*/ 49159 h 286626"/>
                  <a:gd name="connsiteX7" fmla="*/ 285283 w 303437"/>
                  <a:gd name="connsiteY7" fmla="*/ 89316 h 286626"/>
                  <a:gd name="connsiteX8" fmla="*/ 297609 w 303437"/>
                  <a:gd name="connsiteY8" fmla="*/ 109204 h 286626"/>
                  <a:gd name="connsiteX9" fmla="*/ 303438 w 303437"/>
                  <a:gd name="connsiteY9" fmla="*/ 126702 h 286626"/>
                  <a:gd name="connsiteX10" fmla="*/ 297304 w 303437"/>
                  <a:gd name="connsiteY10" fmla="*/ 153819 h 286626"/>
                  <a:gd name="connsiteX11" fmla="*/ 289036 w 303437"/>
                  <a:gd name="connsiteY11" fmla="*/ 168135 h 286626"/>
                  <a:gd name="connsiteX12" fmla="*/ 286378 w 303437"/>
                  <a:gd name="connsiteY12" fmla="*/ 181366 h 286626"/>
                  <a:gd name="connsiteX13" fmla="*/ 269138 w 303437"/>
                  <a:gd name="connsiteY13" fmla="*/ 188652 h 286626"/>
                  <a:gd name="connsiteX14" fmla="*/ 259737 w 303437"/>
                  <a:gd name="connsiteY14" fmla="*/ 183794 h 286626"/>
                  <a:gd name="connsiteX15" fmla="*/ 261299 w 303437"/>
                  <a:gd name="connsiteY15" fmla="*/ 197568 h 286626"/>
                  <a:gd name="connsiteX16" fmla="*/ 254251 w 303437"/>
                  <a:gd name="connsiteY16" fmla="*/ 204854 h 286626"/>
                  <a:gd name="connsiteX17" fmla="*/ 244840 w 303437"/>
                  <a:gd name="connsiteY17" fmla="*/ 204854 h 286626"/>
                  <a:gd name="connsiteX18" fmla="*/ 242497 w 303437"/>
                  <a:gd name="connsiteY18" fmla="*/ 211331 h 286626"/>
                  <a:gd name="connsiteX19" fmla="*/ 237011 w 303437"/>
                  <a:gd name="connsiteY19" fmla="*/ 209712 h 286626"/>
                  <a:gd name="connsiteX20" fmla="*/ 234658 w 303437"/>
                  <a:gd name="connsiteY20" fmla="*/ 200806 h 286626"/>
                  <a:gd name="connsiteX21" fmla="*/ 221332 w 303437"/>
                  <a:gd name="connsiteY21" fmla="*/ 210522 h 286626"/>
                  <a:gd name="connsiteX22" fmla="*/ 214274 w 303437"/>
                  <a:gd name="connsiteY22" fmla="*/ 226714 h 286626"/>
                  <a:gd name="connsiteX23" fmla="*/ 206445 w 303437"/>
                  <a:gd name="connsiteY23" fmla="*/ 231572 h 286626"/>
                  <a:gd name="connsiteX24" fmla="*/ 214274 w 303437"/>
                  <a:gd name="connsiteY24" fmla="*/ 234810 h 286626"/>
                  <a:gd name="connsiteX25" fmla="*/ 213493 w 303437"/>
                  <a:gd name="connsiteY25" fmla="*/ 241287 h 286626"/>
                  <a:gd name="connsiteX26" fmla="*/ 211931 w 303437"/>
                  <a:gd name="connsiteY26" fmla="*/ 247764 h 286626"/>
                  <a:gd name="connsiteX27" fmla="*/ 206445 w 303437"/>
                  <a:gd name="connsiteY27" fmla="*/ 258289 h 286626"/>
                  <a:gd name="connsiteX28" fmla="*/ 204092 w 303437"/>
                  <a:gd name="connsiteY28" fmla="*/ 265576 h 286626"/>
                  <a:gd name="connsiteX29" fmla="*/ 217418 w 303437"/>
                  <a:gd name="connsiteY29" fmla="*/ 274482 h 286626"/>
                  <a:gd name="connsiteX30" fmla="*/ 206445 w 303437"/>
                  <a:gd name="connsiteY30" fmla="*/ 280959 h 286626"/>
                  <a:gd name="connsiteX31" fmla="*/ 204092 w 303437"/>
                  <a:gd name="connsiteY31" fmla="*/ 286626 h 286626"/>
                  <a:gd name="connsiteX32" fmla="*/ 196253 w 303437"/>
                  <a:gd name="connsiteY32" fmla="*/ 279340 h 286626"/>
                  <a:gd name="connsiteX33" fmla="*/ 187633 w 303437"/>
                  <a:gd name="connsiteY33" fmla="*/ 278530 h 286626"/>
                  <a:gd name="connsiteX34" fmla="*/ 183718 w 303437"/>
                  <a:gd name="connsiteY34" fmla="*/ 272863 h 286626"/>
                  <a:gd name="connsiteX35" fmla="*/ 166468 w 303437"/>
                  <a:gd name="connsiteY35" fmla="*/ 270434 h 286626"/>
                  <a:gd name="connsiteX36" fmla="*/ 157067 w 303437"/>
                  <a:gd name="connsiteY36" fmla="*/ 261528 h 286626"/>
                  <a:gd name="connsiteX37" fmla="*/ 142961 w 303437"/>
                  <a:gd name="connsiteY37" fmla="*/ 268815 h 286626"/>
                  <a:gd name="connsiteX38" fmla="*/ 135902 w 303437"/>
                  <a:gd name="connsiteY38" fmla="*/ 264767 h 286626"/>
                  <a:gd name="connsiteX39" fmla="*/ 113176 w 303437"/>
                  <a:gd name="connsiteY39" fmla="*/ 268815 h 286626"/>
                  <a:gd name="connsiteX40" fmla="*/ 105337 w 303437"/>
                  <a:gd name="connsiteY40" fmla="*/ 263957 h 286626"/>
                  <a:gd name="connsiteX41" fmla="*/ 97498 w 303437"/>
                  <a:gd name="connsiteY41" fmla="*/ 263957 h 286626"/>
                  <a:gd name="connsiteX42" fmla="*/ 90449 w 303437"/>
                  <a:gd name="connsiteY42" fmla="*/ 258289 h 286626"/>
                  <a:gd name="connsiteX43" fmla="*/ 84963 w 303437"/>
                  <a:gd name="connsiteY43" fmla="*/ 256670 h 286626"/>
                  <a:gd name="connsiteX44" fmla="*/ 61455 w 303437"/>
                  <a:gd name="connsiteY44" fmla="*/ 268815 h 286626"/>
                  <a:gd name="connsiteX45" fmla="*/ 70647 w 303437"/>
                  <a:gd name="connsiteY45" fmla="*/ 243516 h 286626"/>
                  <a:gd name="connsiteX46" fmla="*/ 57026 w 303437"/>
                  <a:gd name="connsiteY46" fmla="*/ 226790 h 286626"/>
                  <a:gd name="connsiteX47" fmla="*/ 22479 w 303437"/>
                  <a:gd name="connsiteY47" fmla="*/ 191024 h 286626"/>
                  <a:gd name="connsiteX48" fmla="*/ 0 w 303437"/>
                  <a:gd name="connsiteY48" fmla="*/ 158420 h 286626"/>
                  <a:gd name="connsiteX49" fmla="*/ 67837 w 303437"/>
                  <a:gd name="connsiteY49" fmla="*/ 136503 h 286626"/>
                  <a:gd name="connsiteX50" fmla="*/ 121548 w 303437"/>
                  <a:gd name="connsiteY50" fmla="*/ 102518 h 286626"/>
                  <a:gd name="connsiteX51" fmla="*/ 122301 w 303437"/>
                  <a:gd name="connsiteY51" fmla="*/ 29975 h 286626"/>
                  <a:gd name="connsiteX52" fmla="*/ 114005 w 303437"/>
                  <a:gd name="connsiteY52" fmla="*/ 9811 h 286626"/>
                  <a:gd name="connsiteX53" fmla="*/ 221332 w 303437"/>
                  <a:gd name="connsiteY53" fmla="*/ 0 h 286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03437" h="286626">
                    <a:moveTo>
                      <a:pt x="221332" y="0"/>
                    </a:moveTo>
                    <a:lnTo>
                      <a:pt x="254251" y="4048"/>
                    </a:lnTo>
                    <a:lnTo>
                      <a:pt x="258166" y="810"/>
                    </a:lnTo>
                    <a:lnTo>
                      <a:pt x="278549" y="4048"/>
                    </a:lnTo>
                    <a:lnTo>
                      <a:pt x="288741" y="0"/>
                    </a:lnTo>
                    <a:lnTo>
                      <a:pt x="287169" y="22422"/>
                    </a:lnTo>
                    <a:lnTo>
                      <a:pt x="281921" y="49159"/>
                    </a:lnTo>
                    <a:lnTo>
                      <a:pt x="285283" y="89316"/>
                    </a:lnTo>
                    <a:lnTo>
                      <a:pt x="297609" y="109204"/>
                    </a:lnTo>
                    <a:lnTo>
                      <a:pt x="303438" y="126702"/>
                    </a:lnTo>
                    <a:lnTo>
                      <a:pt x="297304" y="153819"/>
                    </a:lnTo>
                    <a:lnTo>
                      <a:pt x="289036" y="168135"/>
                    </a:lnTo>
                    <a:lnTo>
                      <a:pt x="286378" y="181366"/>
                    </a:lnTo>
                    <a:lnTo>
                      <a:pt x="269138" y="188652"/>
                    </a:lnTo>
                    <a:lnTo>
                      <a:pt x="259737" y="183794"/>
                    </a:lnTo>
                    <a:lnTo>
                      <a:pt x="261299" y="197568"/>
                    </a:lnTo>
                    <a:lnTo>
                      <a:pt x="254251" y="204854"/>
                    </a:lnTo>
                    <a:lnTo>
                      <a:pt x="244840" y="204854"/>
                    </a:lnTo>
                    <a:lnTo>
                      <a:pt x="242497" y="211331"/>
                    </a:lnTo>
                    <a:lnTo>
                      <a:pt x="237011" y="209712"/>
                    </a:lnTo>
                    <a:lnTo>
                      <a:pt x="234658" y="200806"/>
                    </a:lnTo>
                    <a:lnTo>
                      <a:pt x="221332" y="210522"/>
                    </a:lnTo>
                    <a:lnTo>
                      <a:pt x="214274" y="226714"/>
                    </a:lnTo>
                    <a:lnTo>
                      <a:pt x="206445" y="231572"/>
                    </a:lnTo>
                    <a:lnTo>
                      <a:pt x="214274" y="234810"/>
                    </a:lnTo>
                    <a:lnTo>
                      <a:pt x="213493" y="241287"/>
                    </a:lnTo>
                    <a:lnTo>
                      <a:pt x="211931" y="247764"/>
                    </a:lnTo>
                    <a:lnTo>
                      <a:pt x="206445" y="258289"/>
                    </a:lnTo>
                    <a:lnTo>
                      <a:pt x="204092" y="265576"/>
                    </a:lnTo>
                    <a:lnTo>
                      <a:pt x="217418" y="274482"/>
                    </a:lnTo>
                    <a:lnTo>
                      <a:pt x="206445" y="280959"/>
                    </a:lnTo>
                    <a:lnTo>
                      <a:pt x="204092" y="286626"/>
                    </a:lnTo>
                    <a:lnTo>
                      <a:pt x="196253" y="279340"/>
                    </a:lnTo>
                    <a:lnTo>
                      <a:pt x="187633" y="278530"/>
                    </a:lnTo>
                    <a:lnTo>
                      <a:pt x="183718" y="272863"/>
                    </a:lnTo>
                    <a:lnTo>
                      <a:pt x="166468" y="270434"/>
                    </a:lnTo>
                    <a:lnTo>
                      <a:pt x="157067" y="261528"/>
                    </a:lnTo>
                    <a:lnTo>
                      <a:pt x="142961" y="268815"/>
                    </a:lnTo>
                    <a:lnTo>
                      <a:pt x="135902" y="264767"/>
                    </a:lnTo>
                    <a:lnTo>
                      <a:pt x="113176" y="268815"/>
                    </a:lnTo>
                    <a:lnTo>
                      <a:pt x="105337" y="263957"/>
                    </a:lnTo>
                    <a:lnTo>
                      <a:pt x="97498" y="263957"/>
                    </a:lnTo>
                    <a:lnTo>
                      <a:pt x="90449" y="258289"/>
                    </a:lnTo>
                    <a:lnTo>
                      <a:pt x="84963" y="256670"/>
                    </a:lnTo>
                    <a:lnTo>
                      <a:pt x="61455" y="268815"/>
                    </a:lnTo>
                    <a:lnTo>
                      <a:pt x="70647" y="243516"/>
                    </a:lnTo>
                    <a:lnTo>
                      <a:pt x="57026" y="226790"/>
                    </a:lnTo>
                    <a:lnTo>
                      <a:pt x="22479" y="191024"/>
                    </a:lnTo>
                    <a:lnTo>
                      <a:pt x="0" y="158420"/>
                    </a:lnTo>
                    <a:lnTo>
                      <a:pt x="67837" y="136503"/>
                    </a:lnTo>
                    <a:lnTo>
                      <a:pt x="121548" y="102518"/>
                    </a:lnTo>
                    <a:lnTo>
                      <a:pt x="122301" y="29975"/>
                    </a:lnTo>
                    <a:lnTo>
                      <a:pt x="114005" y="9811"/>
                    </a:lnTo>
                    <a:lnTo>
                      <a:pt x="221332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6" name="Forma Livre: Forma 375">
                <a:extLst>
                  <a:ext uri="{FF2B5EF4-FFF2-40B4-BE49-F238E27FC236}">
                    <a16:creationId xmlns:a16="http://schemas.microsoft.com/office/drawing/2014/main" id="{01290BA2-046E-1F11-2A37-48109C7EE57F}"/>
                  </a:ext>
                </a:extLst>
              </p:cNvPr>
              <p:cNvSpPr/>
              <p:nvPr/>
            </p:nvSpPr>
            <p:spPr>
              <a:xfrm>
                <a:off x="4625559" y="2657867"/>
                <a:ext cx="310362" cy="389458"/>
              </a:xfrm>
              <a:custGeom>
                <a:avLst/>
                <a:gdLst>
                  <a:gd name="connsiteX0" fmla="*/ 135588 w 310362"/>
                  <a:gd name="connsiteY0" fmla="*/ 39672 h 389458"/>
                  <a:gd name="connsiteX1" fmla="*/ 161449 w 310362"/>
                  <a:gd name="connsiteY1" fmla="*/ 46958 h 389458"/>
                  <a:gd name="connsiteX2" fmla="*/ 171640 w 310362"/>
                  <a:gd name="connsiteY2" fmla="*/ 42910 h 389458"/>
                  <a:gd name="connsiteX3" fmla="*/ 182613 w 310362"/>
                  <a:gd name="connsiteY3" fmla="*/ 46149 h 389458"/>
                  <a:gd name="connsiteX4" fmla="*/ 188100 w 310362"/>
                  <a:gd name="connsiteY4" fmla="*/ 44529 h 389458"/>
                  <a:gd name="connsiteX5" fmla="*/ 184966 w 310362"/>
                  <a:gd name="connsiteY5" fmla="*/ 57483 h 389458"/>
                  <a:gd name="connsiteX6" fmla="*/ 186537 w 310362"/>
                  <a:gd name="connsiteY6" fmla="*/ 61531 h 389458"/>
                  <a:gd name="connsiteX7" fmla="*/ 195939 w 310362"/>
                  <a:gd name="connsiteY7" fmla="*/ 72866 h 389458"/>
                  <a:gd name="connsiteX8" fmla="*/ 201425 w 310362"/>
                  <a:gd name="connsiteY8" fmla="*/ 104442 h 389458"/>
                  <a:gd name="connsiteX9" fmla="*/ 221018 w 310362"/>
                  <a:gd name="connsiteY9" fmla="*/ 120644 h 389458"/>
                  <a:gd name="connsiteX10" fmla="*/ 224933 w 310362"/>
                  <a:gd name="connsiteY10" fmla="*/ 129550 h 389458"/>
                  <a:gd name="connsiteX11" fmla="*/ 230419 w 310362"/>
                  <a:gd name="connsiteY11" fmla="*/ 143313 h 389458"/>
                  <a:gd name="connsiteX12" fmla="*/ 255499 w 310362"/>
                  <a:gd name="connsiteY12" fmla="*/ 160315 h 389458"/>
                  <a:gd name="connsiteX13" fmla="*/ 259423 w 310362"/>
                  <a:gd name="connsiteY13" fmla="*/ 190271 h 389458"/>
                  <a:gd name="connsiteX14" fmla="*/ 260985 w 310362"/>
                  <a:gd name="connsiteY14" fmla="*/ 198368 h 389458"/>
                  <a:gd name="connsiteX15" fmla="*/ 283721 w 310362"/>
                  <a:gd name="connsiteY15" fmla="*/ 210512 h 389458"/>
                  <a:gd name="connsiteX16" fmla="*/ 283721 w 310362"/>
                  <a:gd name="connsiteY16" fmla="*/ 224276 h 389458"/>
                  <a:gd name="connsiteX17" fmla="*/ 291551 w 310362"/>
                  <a:gd name="connsiteY17" fmla="*/ 230753 h 389458"/>
                  <a:gd name="connsiteX18" fmla="*/ 295475 w 310362"/>
                  <a:gd name="connsiteY18" fmla="*/ 249374 h 389458"/>
                  <a:gd name="connsiteX19" fmla="*/ 304876 w 310362"/>
                  <a:gd name="connsiteY19" fmla="*/ 255051 h 389458"/>
                  <a:gd name="connsiteX20" fmla="*/ 300961 w 310362"/>
                  <a:gd name="connsiteY20" fmla="*/ 273672 h 389458"/>
                  <a:gd name="connsiteX21" fmla="*/ 299390 w 310362"/>
                  <a:gd name="connsiteY21" fmla="*/ 287436 h 389458"/>
                  <a:gd name="connsiteX22" fmla="*/ 299390 w 310362"/>
                  <a:gd name="connsiteY22" fmla="*/ 287436 h 389458"/>
                  <a:gd name="connsiteX23" fmla="*/ 299390 w 310362"/>
                  <a:gd name="connsiteY23" fmla="*/ 310915 h 389458"/>
                  <a:gd name="connsiteX24" fmla="*/ 310362 w 310362"/>
                  <a:gd name="connsiteY24" fmla="*/ 321440 h 389458"/>
                  <a:gd name="connsiteX25" fmla="*/ 297037 w 310362"/>
                  <a:gd name="connsiteY25" fmla="*/ 327917 h 389458"/>
                  <a:gd name="connsiteX26" fmla="*/ 257070 w 310362"/>
                  <a:gd name="connsiteY26" fmla="*/ 377304 h 389458"/>
                  <a:gd name="connsiteX27" fmla="*/ 239830 w 310362"/>
                  <a:gd name="connsiteY27" fmla="*/ 389458 h 389458"/>
                  <a:gd name="connsiteX28" fmla="*/ 230419 w 310362"/>
                  <a:gd name="connsiteY28" fmla="*/ 383781 h 389458"/>
                  <a:gd name="connsiteX29" fmla="*/ 219446 w 310362"/>
                  <a:gd name="connsiteY29" fmla="*/ 385401 h 389458"/>
                  <a:gd name="connsiteX30" fmla="*/ 210045 w 310362"/>
                  <a:gd name="connsiteY30" fmla="*/ 377304 h 389458"/>
                  <a:gd name="connsiteX31" fmla="*/ 196720 w 310362"/>
                  <a:gd name="connsiteY31" fmla="*/ 382162 h 389458"/>
                  <a:gd name="connsiteX32" fmla="*/ 192014 w 310362"/>
                  <a:gd name="connsiteY32" fmla="*/ 378924 h 389458"/>
                  <a:gd name="connsiteX33" fmla="*/ 182613 w 310362"/>
                  <a:gd name="connsiteY33" fmla="*/ 384591 h 389458"/>
                  <a:gd name="connsiteX34" fmla="*/ 178698 w 310362"/>
                  <a:gd name="connsiteY34" fmla="*/ 377304 h 389458"/>
                  <a:gd name="connsiteX35" fmla="*/ 171640 w 310362"/>
                  <a:gd name="connsiteY35" fmla="*/ 379733 h 389458"/>
                  <a:gd name="connsiteX36" fmla="*/ 166154 w 310362"/>
                  <a:gd name="connsiteY36" fmla="*/ 374066 h 389458"/>
                  <a:gd name="connsiteX37" fmla="*/ 166154 w 310362"/>
                  <a:gd name="connsiteY37" fmla="*/ 369208 h 389458"/>
                  <a:gd name="connsiteX38" fmla="*/ 174774 w 310362"/>
                  <a:gd name="connsiteY38" fmla="*/ 370018 h 389458"/>
                  <a:gd name="connsiteX39" fmla="*/ 177127 w 310362"/>
                  <a:gd name="connsiteY39" fmla="*/ 365970 h 389458"/>
                  <a:gd name="connsiteX40" fmla="*/ 162239 w 310362"/>
                  <a:gd name="connsiteY40" fmla="*/ 357873 h 389458"/>
                  <a:gd name="connsiteX41" fmla="*/ 159886 w 310362"/>
                  <a:gd name="connsiteY41" fmla="*/ 349777 h 389458"/>
                  <a:gd name="connsiteX42" fmla="*/ 143427 w 310362"/>
                  <a:gd name="connsiteY42" fmla="*/ 344919 h 389458"/>
                  <a:gd name="connsiteX43" fmla="*/ 131674 w 310362"/>
                  <a:gd name="connsiteY43" fmla="*/ 348158 h 389458"/>
                  <a:gd name="connsiteX44" fmla="*/ 119910 w 310362"/>
                  <a:gd name="connsiteY44" fmla="*/ 362731 h 389458"/>
                  <a:gd name="connsiteX45" fmla="*/ 112081 w 310362"/>
                  <a:gd name="connsiteY45" fmla="*/ 353016 h 389458"/>
                  <a:gd name="connsiteX46" fmla="*/ 102670 w 310362"/>
                  <a:gd name="connsiteY46" fmla="*/ 353825 h 389458"/>
                  <a:gd name="connsiteX47" fmla="*/ 101108 w 310362"/>
                  <a:gd name="connsiteY47" fmla="*/ 336823 h 389458"/>
                  <a:gd name="connsiteX48" fmla="*/ 79943 w 310362"/>
                  <a:gd name="connsiteY48" fmla="*/ 343300 h 389458"/>
                  <a:gd name="connsiteX49" fmla="*/ 59569 w 310362"/>
                  <a:gd name="connsiteY49" fmla="*/ 342490 h 389458"/>
                  <a:gd name="connsiteX50" fmla="*/ 57217 w 310362"/>
                  <a:gd name="connsiteY50" fmla="*/ 340871 h 389458"/>
                  <a:gd name="connsiteX51" fmla="*/ 51730 w 310362"/>
                  <a:gd name="connsiteY51" fmla="*/ 341681 h 389458"/>
                  <a:gd name="connsiteX52" fmla="*/ 51730 w 310362"/>
                  <a:gd name="connsiteY52" fmla="*/ 362731 h 389458"/>
                  <a:gd name="connsiteX53" fmla="*/ 39976 w 310362"/>
                  <a:gd name="connsiteY53" fmla="*/ 369208 h 389458"/>
                  <a:gd name="connsiteX54" fmla="*/ 18812 w 310362"/>
                  <a:gd name="connsiteY54" fmla="*/ 331965 h 389458"/>
                  <a:gd name="connsiteX55" fmla="*/ 18812 w 310362"/>
                  <a:gd name="connsiteY55" fmla="*/ 332775 h 389458"/>
                  <a:gd name="connsiteX56" fmla="*/ 1571 w 310362"/>
                  <a:gd name="connsiteY56" fmla="*/ 298771 h 389458"/>
                  <a:gd name="connsiteX57" fmla="*/ 0 w 310362"/>
                  <a:gd name="connsiteY57" fmla="*/ 293103 h 389458"/>
                  <a:gd name="connsiteX58" fmla="*/ 15678 w 310362"/>
                  <a:gd name="connsiteY58" fmla="*/ 275291 h 389458"/>
                  <a:gd name="connsiteX59" fmla="*/ 14897 w 310362"/>
                  <a:gd name="connsiteY59" fmla="*/ 265576 h 389458"/>
                  <a:gd name="connsiteX60" fmla="*/ 9410 w 310362"/>
                  <a:gd name="connsiteY60" fmla="*/ 259899 h 389458"/>
                  <a:gd name="connsiteX61" fmla="*/ 10192 w 310362"/>
                  <a:gd name="connsiteY61" fmla="*/ 252612 h 389458"/>
                  <a:gd name="connsiteX62" fmla="*/ 23517 w 310362"/>
                  <a:gd name="connsiteY62" fmla="*/ 242087 h 389458"/>
                  <a:gd name="connsiteX63" fmla="*/ 22736 w 310362"/>
                  <a:gd name="connsiteY63" fmla="*/ 229133 h 389458"/>
                  <a:gd name="connsiteX64" fmla="*/ 41538 w 310362"/>
                  <a:gd name="connsiteY64" fmla="*/ 201606 h 389458"/>
                  <a:gd name="connsiteX65" fmla="*/ 38405 w 310362"/>
                  <a:gd name="connsiteY65" fmla="*/ 178937 h 389458"/>
                  <a:gd name="connsiteX66" fmla="*/ 43891 w 310362"/>
                  <a:gd name="connsiteY66" fmla="*/ 163554 h 389458"/>
                  <a:gd name="connsiteX67" fmla="*/ 34490 w 310362"/>
                  <a:gd name="connsiteY67" fmla="*/ 158696 h 389458"/>
                  <a:gd name="connsiteX68" fmla="*/ 29003 w 310362"/>
                  <a:gd name="connsiteY68" fmla="*/ 155458 h 389458"/>
                  <a:gd name="connsiteX69" fmla="*/ 32918 w 310362"/>
                  <a:gd name="connsiteY69" fmla="*/ 142504 h 389458"/>
                  <a:gd name="connsiteX70" fmla="*/ 30566 w 310362"/>
                  <a:gd name="connsiteY70" fmla="*/ 135217 h 389458"/>
                  <a:gd name="connsiteX71" fmla="*/ 34490 w 310362"/>
                  <a:gd name="connsiteY71" fmla="*/ 125501 h 389458"/>
                  <a:gd name="connsiteX72" fmla="*/ 55645 w 310362"/>
                  <a:gd name="connsiteY72" fmla="*/ 119825 h 389458"/>
                  <a:gd name="connsiteX73" fmla="*/ 65056 w 310362"/>
                  <a:gd name="connsiteY73" fmla="*/ 78534 h 389458"/>
                  <a:gd name="connsiteX74" fmla="*/ 72104 w 310362"/>
                  <a:gd name="connsiteY74" fmla="*/ 73676 h 389458"/>
                  <a:gd name="connsiteX75" fmla="*/ 81515 w 310362"/>
                  <a:gd name="connsiteY75" fmla="*/ 74486 h 389458"/>
                  <a:gd name="connsiteX76" fmla="*/ 91697 w 310362"/>
                  <a:gd name="connsiteY76" fmla="*/ 63960 h 389458"/>
                  <a:gd name="connsiteX77" fmla="*/ 90916 w 310362"/>
                  <a:gd name="connsiteY77" fmla="*/ 53435 h 389458"/>
                  <a:gd name="connsiteX78" fmla="*/ 94840 w 310362"/>
                  <a:gd name="connsiteY78" fmla="*/ 44529 h 389458"/>
                  <a:gd name="connsiteX79" fmla="*/ 115995 w 310362"/>
                  <a:gd name="connsiteY79" fmla="*/ 21050 h 389458"/>
                  <a:gd name="connsiteX80" fmla="*/ 112862 w 310362"/>
                  <a:gd name="connsiteY80" fmla="*/ 810 h 389458"/>
                  <a:gd name="connsiteX81" fmla="*/ 119920 w 310362"/>
                  <a:gd name="connsiteY81" fmla="*/ 0 h 389458"/>
                  <a:gd name="connsiteX82" fmla="*/ 131674 w 310362"/>
                  <a:gd name="connsiteY82" fmla="*/ 32385 h 389458"/>
                  <a:gd name="connsiteX83" fmla="*/ 135588 w 310362"/>
                  <a:gd name="connsiteY83" fmla="*/ 39672 h 389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310362" h="389458">
                    <a:moveTo>
                      <a:pt x="135588" y="39672"/>
                    </a:moveTo>
                    <a:lnTo>
                      <a:pt x="161449" y="46958"/>
                    </a:lnTo>
                    <a:lnTo>
                      <a:pt x="171640" y="42910"/>
                    </a:lnTo>
                    <a:lnTo>
                      <a:pt x="182613" y="46149"/>
                    </a:lnTo>
                    <a:lnTo>
                      <a:pt x="188100" y="44529"/>
                    </a:lnTo>
                    <a:lnTo>
                      <a:pt x="184966" y="57483"/>
                    </a:lnTo>
                    <a:lnTo>
                      <a:pt x="186537" y="61531"/>
                    </a:lnTo>
                    <a:lnTo>
                      <a:pt x="195939" y="72866"/>
                    </a:lnTo>
                    <a:lnTo>
                      <a:pt x="201425" y="104442"/>
                    </a:lnTo>
                    <a:lnTo>
                      <a:pt x="221018" y="120644"/>
                    </a:lnTo>
                    <a:lnTo>
                      <a:pt x="224933" y="129550"/>
                    </a:lnTo>
                    <a:lnTo>
                      <a:pt x="230419" y="143313"/>
                    </a:lnTo>
                    <a:lnTo>
                      <a:pt x="255499" y="160315"/>
                    </a:lnTo>
                    <a:lnTo>
                      <a:pt x="259423" y="190271"/>
                    </a:lnTo>
                    <a:lnTo>
                      <a:pt x="260985" y="198368"/>
                    </a:lnTo>
                    <a:lnTo>
                      <a:pt x="283721" y="210512"/>
                    </a:lnTo>
                    <a:lnTo>
                      <a:pt x="283721" y="224276"/>
                    </a:lnTo>
                    <a:lnTo>
                      <a:pt x="291551" y="230753"/>
                    </a:lnTo>
                    <a:lnTo>
                      <a:pt x="295475" y="249374"/>
                    </a:lnTo>
                    <a:lnTo>
                      <a:pt x="304876" y="255051"/>
                    </a:lnTo>
                    <a:lnTo>
                      <a:pt x="300961" y="273672"/>
                    </a:lnTo>
                    <a:lnTo>
                      <a:pt x="299390" y="287436"/>
                    </a:lnTo>
                    <a:lnTo>
                      <a:pt x="299390" y="287436"/>
                    </a:lnTo>
                    <a:lnTo>
                      <a:pt x="299390" y="310915"/>
                    </a:lnTo>
                    <a:lnTo>
                      <a:pt x="310362" y="321440"/>
                    </a:lnTo>
                    <a:lnTo>
                      <a:pt x="297037" y="327917"/>
                    </a:lnTo>
                    <a:lnTo>
                      <a:pt x="257070" y="377304"/>
                    </a:lnTo>
                    <a:lnTo>
                      <a:pt x="239830" y="389458"/>
                    </a:lnTo>
                    <a:lnTo>
                      <a:pt x="230419" y="383781"/>
                    </a:lnTo>
                    <a:lnTo>
                      <a:pt x="219446" y="385401"/>
                    </a:lnTo>
                    <a:lnTo>
                      <a:pt x="210045" y="377304"/>
                    </a:lnTo>
                    <a:lnTo>
                      <a:pt x="196720" y="382162"/>
                    </a:lnTo>
                    <a:lnTo>
                      <a:pt x="192014" y="378924"/>
                    </a:lnTo>
                    <a:lnTo>
                      <a:pt x="182613" y="384591"/>
                    </a:lnTo>
                    <a:lnTo>
                      <a:pt x="178698" y="377304"/>
                    </a:lnTo>
                    <a:lnTo>
                      <a:pt x="171640" y="379733"/>
                    </a:lnTo>
                    <a:lnTo>
                      <a:pt x="166154" y="374066"/>
                    </a:lnTo>
                    <a:lnTo>
                      <a:pt x="166154" y="369208"/>
                    </a:lnTo>
                    <a:lnTo>
                      <a:pt x="174774" y="370018"/>
                    </a:lnTo>
                    <a:lnTo>
                      <a:pt x="177127" y="365970"/>
                    </a:lnTo>
                    <a:lnTo>
                      <a:pt x="162239" y="357873"/>
                    </a:lnTo>
                    <a:lnTo>
                      <a:pt x="159886" y="349777"/>
                    </a:lnTo>
                    <a:lnTo>
                      <a:pt x="143427" y="344919"/>
                    </a:lnTo>
                    <a:lnTo>
                      <a:pt x="131674" y="348158"/>
                    </a:lnTo>
                    <a:lnTo>
                      <a:pt x="119910" y="362731"/>
                    </a:lnTo>
                    <a:lnTo>
                      <a:pt x="112081" y="353016"/>
                    </a:lnTo>
                    <a:lnTo>
                      <a:pt x="102670" y="353825"/>
                    </a:lnTo>
                    <a:lnTo>
                      <a:pt x="101108" y="336823"/>
                    </a:lnTo>
                    <a:lnTo>
                      <a:pt x="79943" y="343300"/>
                    </a:lnTo>
                    <a:lnTo>
                      <a:pt x="59569" y="342490"/>
                    </a:lnTo>
                    <a:lnTo>
                      <a:pt x="57217" y="340871"/>
                    </a:lnTo>
                    <a:lnTo>
                      <a:pt x="51730" y="341681"/>
                    </a:lnTo>
                    <a:lnTo>
                      <a:pt x="51730" y="362731"/>
                    </a:lnTo>
                    <a:lnTo>
                      <a:pt x="39976" y="369208"/>
                    </a:lnTo>
                    <a:lnTo>
                      <a:pt x="18812" y="331965"/>
                    </a:lnTo>
                    <a:lnTo>
                      <a:pt x="18812" y="332775"/>
                    </a:lnTo>
                    <a:lnTo>
                      <a:pt x="1571" y="298771"/>
                    </a:lnTo>
                    <a:lnTo>
                      <a:pt x="0" y="293103"/>
                    </a:lnTo>
                    <a:lnTo>
                      <a:pt x="15678" y="275291"/>
                    </a:lnTo>
                    <a:lnTo>
                      <a:pt x="14897" y="265576"/>
                    </a:lnTo>
                    <a:lnTo>
                      <a:pt x="9410" y="259899"/>
                    </a:lnTo>
                    <a:lnTo>
                      <a:pt x="10192" y="252612"/>
                    </a:lnTo>
                    <a:lnTo>
                      <a:pt x="23517" y="242087"/>
                    </a:lnTo>
                    <a:lnTo>
                      <a:pt x="22736" y="229133"/>
                    </a:lnTo>
                    <a:lnTo>
                      <a:pt x="41538" y="201606"/>
                    </a:lnTo>
                    <a:lnTo>
                      <a:pt x="38405" y="178937"/>
                    </a:lnTo>
                    <a:lnTo>
                      <a:pt x="43891" y="163554"/>
                    </a:lnTo>
                    <a:lnTo>
                      <a:pt x="34490" y="158696"/>
                    </a:lnTo>
                    <a:lnTo>
                      <a:pt x="29003" y="155458"/>
                    </a:lnTo>
                    <a:lnTo>
                      <a:pt x="32918" y="142504"/>
                    </a:lnTo>
                    <a:lnTo>
                      <a:pt x="30566" y="135217"/>
                    </a:lnTo>
                    <a:lnTo>
                      <a:pt x="34490" y="125501"/>
                    </a:lnTo>
                    <a:lnTo>
                      <a:pt x="55645" y="119825"/>
                    </a:lnTo>
                    <a:lnTo>
                      <a:pt x="65056" y="78534"/>
                    </a:lnTo>
                    <a:lnTo>
                      <a:pt x="72104" y="73676"/>
                    </a:lnTo>
                    <a:lnTo>
                      <a:pt x="81515" y="74486"/>
                    </a:lnTo>
                    <a:lnTo>
                      <a:pt x="91697" y="63960"/>
                    </a:lnTo>
                    <a:lnTo>
                      <a:pt x="90916" y="53435"/>
                    </a:lnTo>
                    <a:lnTo>
                      <a:pt x="94840" y="44529"/>
                    </a:lnTo>
                    <a:lnTo>
                      <a:pt x="115995" y="21050"/>
                    </a:lnTo>
                    <a:lnTo>
                      <a:pt x="112862" y="810"/>
                    </a:lnTo>
                    <a:lnTo>
                      <a:pt x="119920" y="0"/>
                    </a:lnTo>
                    <a:lnTo>
                      <a:pt x="131674" y="32385"/>
                    </a:lnTo>
                    <a:lnTo>
                      <a:pt x="135588" y="39672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07" name="Agrupar 306">
            <a:extLst>
              <a:ext uri="{FF2B5EF4-FFF2-40B4-BE49-F238E27FC236}">
                <a16:creationId xmlns:a16="http://schemas.microsoft.com/office/drawing/2014/main" id="{8C141CAA-BB02-605C-69C8-42E2067C1C1A}"/>
              </a:ext>
            </a:extLst>
          </p:cNvPr>
          <p:cNvGrpSpPr/>
          <p:nvPr/>
        </p:nvGrpSpPr>
        <p:grpSpPr>
          <a:xfrm>
            <a:off x="7392743" y="3012016"/>
            <a:ext cx="3994173" cy="3460883"/>
            <a:chOff x="4991358" y="2014729"/>
            <a:chExt cx="2594604" cy="2307255"/>
          </a:xfrm>
        </p:grpSpPr>
        <p:grpSp>
          <p:nvGrpSpPr>
            <p:cNvPr id="308" name="Agrupar 307">
              <a:extLst>
                <a:ext uri="{FF2B5EF4-FFF2-40B4-BE49-F238E27FC236}">
                  <a16:creationId xmlns:a16="http://schemas.microsoft.com/office/drawing/2014/main" id="{554406A2-FA9E-C04C-95AA-6F84319D56DA}"/>
                </a:ext>
              </a:extLst>
            </p:cNvPr>
            <p:cNvGrpSpPr/>
            <p:nvPr/>
          </p:nvGrpSpPr>
          <p:grpSpPr>
            <a:xfrm>
              <a:off x="5696157" y="2014729"/>
              <a:ext cx="1889805" cy="1534634"/>
              <a:chOff x="7496403" y="2593087"/>
              <a:chExt cx="2011861" cy="1476051"/>
            </a:xfrm>
          </p:grpSpPr>
          <p:sp>
            <p:nvSpPr>
              <p:cNvPr id="331" name="Forma Livre: Forma 330">
                <a:extLst>
                  <a:ext uri="{FF2B5EF4-FFF2-40B4-BE49-F238E27FC236}">
                    <a16:creationId xmlns:a16="http://schemas.microsoft.com/office/drawing/2014/main" id="{87C02BDA-657F-109B-E256-2AAF4E30B9A0}"/>
                  </a:ext>
                </a:extLst>
              </p:cNvPr>
              <p:cNvSpPr/>
              <p:nvPr/>
            </p:nvSpPr>
            <p:spPr>
              <a:xfrm>
                <a:off x="8798195" y="2723446"/>
                <a:ext cx="221799" cy="200805"/>
              </a:xfrm>
              <a:custGeom>
                <a:avLst/>
                <a:gdLst>
                  <a:gd name="connsiteX0" fmla="*/ 199073 w 221799"/>
                  <a:gd name="connsiteY0" fmla="*/ 0 h 200805"/>
                  <a:gd name="connsiteX1" fmla="*/ 197501 w 221799"/>
                  <a:gd name="connsiteY1" fmla="*/ 6477 h 200805"/>
                  <a:gd name="connsiteX2" fmla="*/ 202987 w 221799"/>
                  <a:gd name="connsiteY2" fmla="*/ 22669 h 200805"/>
                  <a:gd name="connsiteX3" fmla="*/ 207693 w 221799"/>
                  <a:gd name="connsiteY3" fmla="*/ 42910 h 200805"/>
                  <a:gd name="connsiteX4" fmla="*/ 205340 w 221799"/>
                  <a:gd name="connsiteY4" fmla="*/ 51006 h 200805"/>
                  <a:gd name="connsiteX5" fmla="*/ 213179 w 221799"/>
                  <a:gd name="connsiteY5" fmla="*/ 59112 h 200805"/>
                  <a:gd name="connsiteX6" fmla="*/ 210826 w 221799"/>
                  <a:gd name="connsiteY6" fmla="*/ 74495 h 200805"/>
                  <a:gd name="connsiteX7" fmla="*/ 217094 w 221799"/>
                  <a:gd name="connsiteY7" fmla="*/ 80162 h 200805"/>
                  <a:gd name="connsiteX8" fmla="*/ 213179 w 221799"/>
                  <a:gd name="connsiteY8" fmla="*/ 94736 h 200805"/>
                  <a:gd name="connsiteX9" fmla="*/ 203778 w 221799"/>
                  <a:gd name="connsiteY9" fmla="*/ 99593 h 200805"/>
                  <a:gd name="connsiteX10" fmla="*/ 205340 w 221799"/>
                  <a:gd name="connsiteY10" fmla="*/ 99593 h 200805"/>
                  <a:gd name="connsiteX11" fmla="*/ 202987 w 221799"/>
                  <a:gd name="connsiteY11" fmla="*/ 105261 h 200805"/>
                  <a:gd name="connsiteX12" fmla="*/ 209264 w 221799"/>
                  <a:gd name="connsiteY12" fmla="*/ 114976 h 200805"/>
                  <a:gd name="connsiteX13" fmla="*/ 205340 w 221799"/>
                  <a:gd name="connsiteY13" fmla="*/ 132788 h 200805"/>
                  <a:gd name="connsiteX14" fmla="*/ 216313 w 221799"/>
                  <a:gd name="connsiteY14" fmla="*/ 140075 h 200805"/>
                  <a:gd name="connsiteX15" fmla="*/ 217094 w 221799"/>
                  <a:gd name="connsiteY15" fmla="*/ 152219 h 200805"/>
                  <a:gd name="connsiteX16" fmla="*/ 221799 w 221799"/>
                  <a:gd name="connsiteY16" fmla="*/ 157077 h 200805"/>
                  <a:gd name="connsiteX17" fmla="*/ 217094 w 221799"/>
                  <a:gd name="connsiteY17" fmla="*/ 165983 h 200805"/>
                  <a:gd name="connsiteX18" fmla="*/ 180261 w 221799"/>
                  <a:gd name="connsiteY18" fmla="*/ 168411 h 200805"/>
                  <a:gd name="connsiteX19" fmla="*/ 176336 w 221799"/>
                  <a:gd name="connsiteY19" fmla="*/ 170840 h 200805"/>
                  <a:gd name="connsiteX20" fmla="*/ 169288 w 221799"/>
                  <a:gd name="connsiteY20" fmla="*/ 174889 h 200805"/>
                  <a:gd name="connsiteX21" fmla="*/ 163020 w 221799"/>
                  <a:gd name="connsiteY21" fmla="*/ 185414 h 200805"/>
                  <a:gd name="connsiteX22" fmla="*/ 153610 w 221799"/>
                  <a:gd name="connsiteY22" fmla="*/ 187042 h 200805"/>
                  <a:gd name="connsiteX23" fmla="*/ 133235 w 221799"/>
                  <a:gd name="connsiteY23" fmla="*/ 179746 h 200805"/>
                  <a:gd name="connsiteX24" fmla="*/ 119910 w 221799"/>
                  <a:gd name="connsiteY24" fmla="*/ 182175 h 200805"/>
                  <a:gd name="connsiteX25" fmla="*/ 115205 w 221799"/>
                  <a:gd name="connsiteY25" fmla="*/ 189471 h 200805"/>
                  <a:gd name="connsiteX26" fmla="*/ 117557 w 221799"/>
                  <a:gd name="connsiteY26" fmla="*/ 198377 h 200805"/>
                  <a:gd name="connsiteX27" fmla="*/ 110509 w 221799"/>
                  <a:gd name="connsiteY27" fmla="*/ 199187 h 200805"/>
                  <a:gd name="connsiteX28" fmla="*/ 101098 w 221799"/>
                  <a:gd name="connsiteY28" fmla="*/ 195948 h 200805"/>
                  <a:gd name="connsiteX29" fmla="*/ 94831 w 221799"/>
                  <a:gd name="connsiteY29" fmla="*/ 199996 h 200805"/>
                  <a:gd name="connsiteX30" fmla="*/ 85430 w 221799"/>
                  <a:gd name="connsiteY30" fmla="*/ 200806 h 200805"/>
                  <a:gd name="connsiteX31" fmla="*/ 85430 w 221799"/>
                  <a:gd name="connsiteY31" fmla="*/ 200806 h 200805"/>
                  <a:gd name="connsiteX32" fmla="*/ 76019 w 221799"/>
                  <a:gd name="connsiteY32" fmla="*/ 196758 h 200805"/>
                  <a:gd name="connsiteX33" fmla="*/ 75238 w 221799"/>
                  <a:gd name="connsiteY33" fmla="*/ 199996 h 200805"/>
                  <a:gd name="connsiteX34" fmla="*/ 61913 w 221799"/>
                  <a:gd name="connsiteY34" fmla="*/ 192710 h 200805"/>
                  <a:gd name="connsiteX35" fmla="*/ 54864 w 221799"/>
                  <a:gd name="connsiteY35" fmla="*/ 184604 h 200805"/>
                  <a:gd name="connsiteX36" fmla="*/ 52511 w 221799"/>
                  <a:gd name="connsiteY36" fmla="*/ 184604 h 200805"/>
                  <a:gd name="connsiteX37" fmla="*/ 49378 w 221799"/>
                  <a:gd name="connsiteY37" fmla="*/ 186223 h 200805"/>
                  <a:gd name="connsiteX38" fmla="*/ 39977 w 221799"/>
                  <a:gd name="connsiteY38" fmla="*/ 188652 h 200805"/>
                  <a:gd name="connsiteX39" fmla="*/ 21164 w 221799"/>
                  <a:gd name="connsiteY39" fmla="*/ 181365 h 200805"/>
                  <a:gd name="connsiteX40" fmla="*/ 17240 w 221799"/>
                  <a:gd name="connsiteY40" fmla="*/ 181365 h 200805"/>
                  <a:gd name="connsiteX41" fmla="*/ 17240 w 221799"/>
                  <a:gd name="connsiteY41" fmla="*/ 161935 h 200805"/>
                  <a:gd name="connsiteX42" fmla="*/ 3924 w 221799"/>
                  <a:gd name="connsiteY42" fmla="*/ 157886 h 200805"/>
                  <a:gd name="connsiteX43" fmla="*/ 13325 w 221799"/>
                  <a:gd name="connsiteY43" fmla="*/ 147361 h 200805"/>
                  <a:gd name="connsiteX44" fmla="*/ 7058 w 221799"/>
                  <a:gd name="connsiteY44" fmla="*/ 144932 h 200805"/>
                  <a:gd name="connsiteX45" fmla="*/ 7839 w 221799"/>
                  <a:gd name="connsiteY45" fmla="*/ 132788 h 200805"/>
                  <a:gd name="connsiteX46" fmla="*/ 13325 w 221799"/>
                  <a:gd name="connsiteY46" fmla="*/ 127121 h 200805"/>
                  <a:gd name="connsiteX47" fmla="*/ 12545 w 221799"/>
                  <a:gd name="connsiteY47" fmla="*/ 120644 h 200805"/>
                  <a:gd name="connsiteX48" fmla="*/ 19593 w 221799"/>
                  <a:gd name="connsiteY48" fmla="*/ 116596 h 200805"/>
                  <a:gd name="connsiteX49" fmla="*/ 17240 w 221799"/>
                  <a:gd name="connsiteY49" fmla="*/ 109309 h 200805"/>
                  <a:gd name="connsiteX50" fmla="*/ 10973 w 221799"/>
                  <a:gd name="connsiteY50" fmla="*/ 110119 h 200805"/>
                  <a:gd name="connsiteX51" fmla="*/ 0 w 221799"/>
                  <a:gd name="connsiteY51" fmla="*/ 102832 h 200805"/>
                  <a:gd name="connsiteX52" fmla="*/ 7839 w 221799"/>
                  <a:gd name="connsiteY52" fmla="*/ 93116 h 200805"/>
                  <a:gd name="connsiteX53" fmla="*/ 7058 w 221799"/>
                  <a:gd name="connsiteY53" fmla="*/ 72066 h 200805"/>
                  <a:gd name="connsiteX54" fmla="*/ 17250 w 221799"/>
                  <a:gd name="connsiteY54" fmla="*/ 54254 h 200805"/>
                  <a:gd name="connsiteX55" fmla="*/ 81515 w 221799"/>
                  <a:gd name="connsiteY55" fmla="*/ 50197 h 200805"/>
                  <a:gd name="connsiteX56" fmla="*/ 79943 w 221799"/>
                  <a:gd name="connsiteY56" fmla="*/ 27527 h 200805"/>
                  <a:gd name="connsiteX57" fmla="*/ 97184 w 221799"/>
                  <a:gd name="connsiteY57" fmla="*/ 19431 h 200805"/>
                  <a:gd name="connsiteX58" fmla="*/ 100327 w 221799"/>
                  <a:gd name="connsiteY58" fmla="*/ 17812 h 200805"/>
                  <a:gd name="connsiteX59" fmla="*/ 136379 w 221799"/>
                  <a:gd name="connsiteY59" fmla="*/ 4048 h 200805"/>
                  <a:gd name="connsiteX60" fmla="*/ 144218 w 221799"/>
                  <a:gd name="connsiteY60" fmla="*/ 4858 h 200805"/>
                  <a:gd name="connsiteX61" fmla="*/ 172431 w 221799"/>
                  <a:gd name="connsiteY61" fmla="*/ 5667 h 200805"/>
                  <a:gd name="connsiteX62" fmla="*/ 181051 w 221799"/>
                  <a:gd name="connsiteY62" fmla="*/ 3238 h 200805"/>
                  <a:gd name="connsiteX63" fmla="*/ 186537 w 221799"/>
                  <a:gd name="connsiteY63" fmla="*/ 3238 h 200805"/>
                  <a:gd name="connsiteX64" fmla="*/ 190452 w 221799"/>
                  <a:gd name="connsiteY64" fmla="*/ 2429 h 200805"/>
                  <a:gd name="connsiteX65" fmla="*/ 199073 w 221799"/>
                  <a:gd name="connsiteY65" fmla="*/ 0 h 200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221799" h="200805">
                    <a:moveTo>
                      <a:pt x="199073" y="0"/>
                    </a:moveTo>
                    <a:lnTo>
                      <a:pt x="197501" y="6477"/>
                    </a:lnTo>
                    <a:lnTo>
                      <a:pt x="202987" y="22669"/>
                    </a:lnTo>
                    <a:lnTo>
                      <a:pt x="207693" y="42910"/>
                    </a:lnTo>
                    <a:lnTo>
                      <a:pt x="205340" y="51006"/>
                    </a:lnTo>
                    <a:lnTo>
                      <a:pt x="213179" y="59112"/>
                    </a:lnTo>
                    <a:lnTo>
                      <a:pt x="210826" y="74495"/>
                    </a:lnTo>
                    <a:lnTo>
                      <a:pt x="217094" y="80162"/>
                    </a:lnTo>
                    <a:lnTo>
                      <a:pt x="213179" y="94736"/>
                    </a:lnTo>
                    <a:lnTo>
                      <a:pt x="203778" y="99593"/>
                    </a:lnTo>
                    <a:lnTo>
                      <a:pt x="205340" y="99593"/>
                    </a:lnTo>
                    <a:lnTo>
                      <a:pt x="202987" y="105261"/>
                    </a:lnTo>
                    <a:lnTo>
                      <a:pt x="209264" y="114976"/>
                    </a:lnTo>
                    <a:lnTo>
                      <a:pt x="205340" y="132788"/>
                    </a:lnTo>
                    <a:lnTo>
                      <a:pt x="216313" y="140075"/>
                    </a:lnTo>
                    <a:lnTo>
                      <a:pt x="217094" y="152219"/>
                    </a:lnTo>
                    <a:lnTo>
                      <a:pt x="221799" y="157077"/>
                    </a:lnTo>
                    <a:lnTo>
                      <a:pt x="217094" y="165983"/>
                    </a:lnTo>
                    <a:lnTo>
                      <a:pt x="180261" y="168411"/>
                    </a:lnTo>
                    <a:lnTo>
                      <a:pt x="176336" y="170840"/>
                    </a:lnTo>
                    <a:lnTo>
                      <a:pt x="169288" y="174889"/>
                    </a:lnTo>
                    <a:lnTo>
                      <a:pt x="163020" y="185414"/>
                    </a:lnTo>
                    <a:lnTo>
                      <a:pt x="153610" y="187042"/>
                    </a:lnTo>
                    <a:lnTo>
                      <a:pt x="133235" y="179746"/>
                    </a:lnTo>
                    <a:lnTo>
                      <a:pt x="119910" y="182175"/>
                    </a:lnTo>
                    <a:lnTo>
                      <a:pt x="115205" y="189471"/>
                    </a:lnTo>
                    <a:lnTo>
                      <a:pt x="117557" y="198377"/>
                    </a:lnTo>
                    <a:lnTo>
                      <a:pt x="110509" y="199187"/>
                    </a:lnTo>
                    <a:lnTo>
                      <a:pt x="101098" y="195948"/>
                    </a:lnTo>
                    <a:lnTo>
                      <a:pt x="94831" y="199996"/>
                    </a:lnTo>
                    <a:lnTo>
                      <a:pt x="85430" y="200806"/>
                    </a:lnTo>
                    <a:lnTo>
                      <a:pt x="85430" y="200806"/>
                    </a:lnTo>
                    <a:lnTo>
                      <a:pt x="76019" y="196758"/>
                    </a:lnTo>
                    <a:lnTo>
                      <a:pt x="75238" y="199996"/>
                    </a:lnTo>
                    <a:lnTo>
                      <a:pt x="61913" y="192710"/>
                    </a:lnTo>
                    <a:lnTo>
                      <a:pt x="54864" y="184604"/>
                    </a:lnTo>
                    <a:lnTo>
                      <a:pt x="52511" y="184604"/>
                    </a:lnTo>
                    <a:lnTo>
                      <a:pt x="49378" y="186223"/>
                    </a:lnTo>
                    <a:lnTo>
                      <a:pt x="39977" y="188652"/>
                    </a:lnTo>
                    <a:lnTo>
                      <a:pt x="21164" y="181365"/>
                    </a:lnTo>
                    <a:lnTo>
                      <a:pt x="17240" y="181365"/>
                    </a:lnTo>
                    <a:lnTo>
                      <a:pt x="17240" y="161935"/>
                    </a:lnTo>
                    <a:lnTo>
                      <a:pt x="3924" y="157886"/>
                    </a:lnTo>
                    <a:lnTo>
                      <a:pt x="13325" y="147361"/>
                    </a:lnTo>
                    <a:lnTo>
                      <a:pt x="7058" y="144932"/>
                    </a:lnTo>
                    <a:lnTo>
                      <a:pt x="7839" y="132788"/>
                    </a:lnTo>
                    <a:lnTo>
                      <a:pt x="13325" y="127121"/>
                    </a:lnTo>
                    <a:lnTo>
                      <a:pt x="12545" y="120644"/>
                    </a:lnTo>
                    <a:lnTo>
                      <a:pt x="19593" y="116596"/>
                    </a:lnTo>
                    <a:lnTo>
                      <a:pt x="17240" y="109309"/>
                    </a:lnTo>
                    <a:lnTo>
                      <a:pt x="10973" y="110119"/>
                    </a:lnTo>
                    <a:lnTo>
                      <a:pt x="0" y="102832"/>
                    </a:lnTo>
                    <a:lnTo>
                      <a:pt x="7839" y="93116"/>
                    </a:lnTo>
                    <a:lnTo>
                      <a:pt x="7058" y="72066"/>
                    </a:lnTo>
                    <a:lnTo>
                      <a:pt x="17250" y="54254"/>
                    </a:lnTo>
                    <a:lnTo>
                      <a:pt x="81515" y="50197"/>
                    </a:lnTo>
                    <a:lnTo>
                      <a:pt x="79943" y="27527"/>
                    </a:lnTo>
                    <a:lnTo>
                      <a:pt x="97184" y="19431"/>
                    </a:lnTo>
                    <a:lnTo>
                      <a:pt x="100327" y="17812"/>
                    </a:lnTo>
                    <a:lnTo>
                      <a:pt x="136379" y="4048"/>
                    </a:lnTo>
                    <a:lnTo>
                      <a:pt x="144218" y="4858"/>
                    </a:lnTo>
                    <a:lnTo>
                      <a:pt x="172431" y="5667"/>
                    </a:lnTo>
                    <a:lnTo>
                      <a:pt x="181051" y="3238"/>
                    </a:lnTo>
                    <a:lnTo>
                      <a:pt x="186537" y="3238"/>
                    </a:lnTo>
                    <a:lnTo>
                      <a:pt x="190452" y="2429"/>
                    </a:lnTo>
                    <a:lnTo>
                      <a:pt x="199073" y="0"/>
                    </a:lnTo>
                  </a:path>
                </a:pathLst>
              </a:custGeom>
              <a:solidFill>
                <a:srgbClr val="FF0000"/>
              </a:solidFill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2" name="Forma Livre: Forma 331">
                <a:extLst>
                  <a:ext uri="{FF2B5EF4-FFF2-40B4-BE49-F238E27FC236}">
                    <a16:creationId xmlns:a16="http://schemas.microsoft.com/office/drawing/2014/main" id="{11BA9B0D-D616-EE38-8C4D-D95ABCCA0EB3}"/>
                  </a:ext>
                </a:extLst>
              </p:cNvPr>
              <p:cNvSpPr/>
              <p:nvPr/>
            </p:nvSpPr>
            <p:spPr>
              <a:xfrm>
                <a:off x="8835819" y="2594707"/>
                <a:ext cx="161448" cy="156267"/>
              </a:xfrm>
              <a:custGeom>
                <a:avLst/>
                <a:gdLst>
                  <a:gd name="connsiteX0" fmla="*/ 82286 w 161448"/>
                  <a:gd name="connsiteY0" fmla="*/ 0 h 156267"/>
                  <a:gd name="connsiteX1" fmla="*/ 90125 w 161448"/>
                  <a:gd name="connsiteY1" fmla="*/ 4048 h 156267"/>
                  <a:gd name="connsiteX2" fmla="*/ 91697 w 161448"/>
                  <a:gd name="connsiteY2" fmla="*/ 3238 h 156267"/>
                  <a:gd name="connsiteX3" fmla="*/ 95612 w 161448"/>
                  <a:gd name="connsiteY3" fmla="*/ 6477 h 156267"/>
                  <a:gd name="connsiteX4" fmla="*/ 95612 w 161448"/>
                  <a:gd name="connsiteY4" fmla="*/ 6477 h 156267"/>
                  <a:gd name="connsiteX5" fmla="*/ 110509 w 161448"/>
                  <a:gd name="connsiteY5" fmla="*/ 18621 h 156267"/>
                  <a:gd name="connsiteX6" fmla="*/ 119910 w 161448"/>
                  <a:gd name="connsiteY6" fmla="*/ 27527 h 156267"/>
                  <a:gd name="connsiteX7" fmla="*/ 130883 w 161448"/>
                  <a:gd name="connsiteY7" fmla="*/ 58302 h 156267"/>
                  <a:gd name="connsiteX8" fmla="*/ 134798 w 161448"/>
                  <a:gd name="connsiteY8" fmla="*/ 68828 h 156267"/>
                  <a:gd name="connsiteX9" fmla="*/ 148123 w 161448"/>
                  <a:gd name="connsiteY9" fmla="*/ 97974 h 156267"/>
                  <a:gd name="connsiteX10" fmla="*/ 150476 w 161448"/>
                  <a:gd name="connsiteY10" fmla="*/ 106070 h 156267"/>
                  <a:gd name="connsiteX11" fmla="*/ 161449 w 161448"/>
                  <a:gd name="connsiteY11" fmla="*/ 128740 h 156267"/>
                  <a:gd name="connsiteX12" fmla="*/ 152828 w 161448"/>
                  <a:gd name="connsiteY12" fmla="*/ 131169 h 156267"/>
                  <a:gd name="connsiteX13" fmla="*/ 148904 w 161448"/>
                  <a:gd name="connsiteY13" fmla="*/ 131978 h 156267"/>
                  <a:gd name="connsiteX14" fmla="*/ 143418 w 161448"/>
                  <a:gd name="connsiteY14" fmla="*/ 131978 h 156267"/>
                  <a:gd name="connsiteX15" fmla="*/ 134798 w 161448"/>
                  <a:gd name="connsiteY15" fmla="*/ 134407 h 156267"/>
                  <a:gd name="connsiteX16" fmla="*/ 106585 w 161448"/>
                  <a:gd name="connsiteY16" fmla="*/ 133598 h 156267"/>
                  <a:gd name="connsiteX17" fmla="*/ 98746 w 161448"/>
                  <a:gd name="connsiteY17" fmla="*/ 132788 h 156267"/>
                  <a:gd name="connsiteX18" fmla="*/ 62693 w 161448"/>
                  <a:gd name="connsiteY18" fmla="*/ 146552 h 156267"/>
                  <a:gd name="connsiteX19" fmla="*/ 59560 w 161448"/>
                  <a:gd name="connsiteY19" fmla="*/ 148171 h 156267"/>
                  <a:gd name="connsiteX20" fmla="*/ 42320 w 161448"/>
                  <a:gd name="connsiteY20" fmla="*/ 156267 h 156267"/>
                  <a:gd name="connsiteX21" fmla="*/ 39967 w 161448"/>
                  <a:gd name="connsiteY21" fmla="*/ 146552 h 156267"/>
                  <a:gd name="connsiteX22" fmla="*/ 28994 w 161448"/>
                  <a:gd name="connsiteY22" fmla="*/ 140075 h 156267"/>
                  <a:gd name="connsiteX23" fmla="*/ 32128 w 161448"/>
                  <a:gd name="connsiteY23" fmla="*/ 128740 h 156267"/>
                  <a:gd name="connsiteX24" fmla="*/ 37614 w 161448"/>
                  <a:gd name="connsiteY24" fmla="*/ 112547 h 156267"/>
                  <a:gd name="connsiteX25" fmla="*/ 38395 w 161448"/>
                  <a:gd name="connsiteY25" fmla="*/ 111738 h 156267"/>
                  <a:gd name="connsiteX26" fmla="*/ 24289 w 161448"/>
                  <a:gd name="connsiteY26" fmla="*/ 82591 h 156267"/>
                  <a:gd name="connsiteX27" fmla="*/ 19583 w 161448"/>
                  <a:gd name="connsiteY27" fmla="*/ 73685 h 156267"/>
                  <a:gd name="connsiteX28" fmla="*/ 0 w 161448"/>
                  <a:gd name="connsiteY28" fmla="*/ 34004 h 156267"/>
                  <a:gd name="connsiteX29" fmla="*/ 14887 w 161448"/>
                  <a:gd name="connsiteY29" fmla="*/ 25908 h 156267"/>
                  <a:gd name="connsiteX30" fmla="*/ 38395 w 161448"/>
                  <a:gd name="connsiteY30" fmla="*/ 34004 h 156267"/>
                  <a:gd name="connsiteX31" fmla="*/ 50939 w 161448"/>
                  <a:gd name="connsiteY31" fmla="*/ 37243 h 156267"/>
                  <a:gd name="connsiteX32" fmla="*/ 53292 w 161448"/>
                  <a:gd name="connsiteY32" fmla="*/ 34814 h 156267"/>
                  <a:gd name="connsiteX33" fmla="*/ 66608 w 161448"/>
                  <a:gd name="connsiteY33" fmla="*/ 23479 h 156267"/>
                  <a:gd name="connsiteX34" fmla="*/ 66608 w 161448"/>
                  <a:gd name="connsiteY34" fmla="*/ 23479 h 156267"/>
                  <a:gd name="connsiteX35" fmla="*/ 68961 w 161448"/>
                  <a:gd name="connsiteY35" fmla="*/ 18621 h 156267"/>
                  <a:gd name="connsiteX36" fmla="*/ 72094 w 161448"/>
                  <a:gd name="connsiteY36" fmla="*/ 15383 h 156267"/>
                  <a:gd name="connsiteX37" fmla="*/ 74447 w 161448"/>
                  <a:gd name="connsiteY37" fmla="*/ 14573 h 156267"/>
                  <a:gd name="connsiteX38" fmla="*/ 81505 w 161448"/>
                  <a:gd name="connsiteY38" fmla="*/ 8096 h 156267"/>
                  <a:gd name="connsiteX39" fmla="*/ 82286 w 161448"/>
                  <a:gd name="connsiteY39" fmla="*/ 1619 h 156267"/>
                  <a:gd name="connsiteX40" fmla="*/ 82286 w 161448"/>
                  <a:gd name="connsiteY40" fmla="*/ 810 h 156267"/>
                  <a:gd name="connsiteX41" fmla="*/ 82286 w 161448"/>
                  <a:gd name="connsiteY41" fmla="*/ 810 h 156267"/>
                  <a:gd name="connsiteX42" fmla="*/ 82286 w 161448"/>
                  <a:gd name="connsiteY42" fmla="*/ 0 h 156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61448" h="156267">
                    <a:moveTo>
                      <a:pt x="82286" y="0"/>
                    </a:moveTo>
                    <a:lnTo>
                      <a:pt x="90125" y="4048"/>
                    </a:lnTo>
                    <a:lnTo>
                      <a:pt x="91697" y="3238"/>
                    </a:lnTo>
                    <a:lnTo>
                      <a:pt x="95612" y="6477"/>
                    </a:lnTo>
                    <a:lnTo>
                      <a:pt x="95612" y="6477"/>
                    </a:lnTo>
                    <a:lnTo>
                      <a:pt x="110509" y="18621"/>
                    </a:lnTo>
                    <a:lnTo>
                      <a:pt x="119910" y="27527"/>
                    </a:lnTo>
                    <a:lnTo>
                      <a:pt x="130883" y="58302"/>
                    </a:lnTo>
                    <a:lnTo>
                      <a:pt x="134798" y="68828"/>
                    </a:lnTo>
                    <a:lnTo>
                      <a:pt x="148123" y="97974"/>
                    </a:lnTo>
                    <a:lnTo>
                      <a:pt x="150476" y="106070"/>
                    </a:lnTo>
                    <a:lnTo>
                      <a:pt x="161449" y="128740"/>
                    </a:lnTo>
                    <a:lnTo>
                      <a:pt x="152828" y="131169"/>
                    </a:lnTo>
                    <a:lnTo>
                      <a:pt x="148904" y="131978"/>
                    </a:lnTo>
                    <a:lnTo>
                      <a:pt x="143418" y="131978"/>
                    </a:lnTo>
                    <a:lnTo>
                      <a:pt x="134798" y="134407"/>
                    </a:lnTo>
                    <a:lnTo>
                      <a:pt x="106585" y="133598"/>
                    </a:lnTo>
                    <a:lnTo>
                      <a:pt x="98746" y="132788"/>
                    </a:lnTo>
                    <a:lnTo>
                      <a:pt x="62693" y="146552"/>
                    </a:lnTo>
                    <a:lnTo>
                      <a:pt x="59560" y="148171"/>
                    </a:lnTo>
                    <a:lnTo>
                      <a:pt x="42320" y="156267"/>
                    </a:lnTo>
                    <a:lnTo>
                      <a:pt x="39967" y="146552"/>
                    </a:lnTo>
                    <a:lnTo>
                      <a:pt x="28994" y="140075"/>
                    </a:lnTo>
                    <a:lnTo>
                      <a:pt x="32128" y="128740"/>
                    </a:lnTo>
                    <a:lnTo>
                      <a:pt x="37614" y="112547"/>
                    </a:lnTo>
                    <a:lnTo>
                      <a:pt x="38395" y="111738"/>
                    </a:lnTo>
                    <a:lnTo>
                      <a:pt x="24289" y="82591"/>
                    </a:lnTo>
                    <a:lnTo>
                      <a:pt x="19583" y="73685"/>
                    </a:lnTo>
                    <a:lnTo>
                      <a:pt x="0" y="34004"/>
                    </a:lnTo>
                    <a:lnTo>
                      <a:pt x="14887" y="25908"/>
                    </a:lnTo>
                    <a:lnTo>
                      <a:pt x="38395" y="34004"/>
                    </a:lnTo>
                    <a:lnTo>
                      <a:pt x="50939" y="37243"/>
                    </a:lnTo>
                    <a:lnTo>
                      <a:pt x="53292" y="34814"/>
                    </a:lnTo>
                    <a:lnTo>
                      <a:pt x="66608" y="23479"/>
                    </a:lnTo>
                    <a:lnTo>
                      <a:pt x="66608" y="23479"/>
                    </a:lnTo>
                    <a:lnTo>
                      <a:pt x="68961" y="18621"/>
                    </a:lnTo>
                    <a:lnTo>
                      <a:pt x="72094" y="15383"/>
                    </a:lnTo>
                    <a:lnTo>
                      <a:pt x="74447" y="14573"/>
                    </a:lnTo>
                    <a:lnTo>
                      <a:pt x="81505" y="8096"/>
                    </a:lnTo>
                    <a:lnTo>
                      <a:pt x="82286" y="1619"/>
                    </a:lnTo>
                    <a:lnTo>
                      <a:pt x="82286" y="810"/>
                    </a:lnTo>
                    <a:lnTo>
                      <a:pt x="82286" y="810"/>
                    </a:lnTo>
                    <a:lnTo>
                      <a:pt x="82286" y="0"/>
                    </a:lnTo>
                  </a:path>
                </a:pathLst>
              </a:custGeom>
              <a:solidFill>
                <a:srgbClr val="FF0000"/>
              </a:solidFill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333" name="Agrupar 332">
                <a:extLst>
                  <a:ext uri="{FF2B5EF4-FFF2-40B4-BE49-F238E27FC236}">
                    <a16:creationId xmlns:a16="http://schemas.microsoft.com/office/drawing/2014/main" id="{60580DBC-8613-C30D-3902-FCEA4B0C0382}"/>
                  </a:ext>
                </a:extLst>
              </p:cNvPr>
              <p:cNvGrpSpPr/>
              <p:nvPr/>
            </p:nvGrpSpPr>
            <p:grpSpPr>
              <a:xfrm>
                <a:off x="7496403" y="2593087"/>
                <a:ext cx="2011861" cy="1476051"/>
                <a:chOff x="7496403" y="2593087"/>
                <a:chExt cx="2011861" cy="1476051"/>
              </a:xfrm>
              <a:solidFill>
                <a:srgbClr val="FF0000"/>
              </a:solidFill>
            </p:grpSpPr>
            <p:grpSp>
              <p:nvGrpSpPr>
                <p:cNvPr id="334" name="Agrupar 333">
                  <a:extLst>
                    <a:ext uri="{FF2B5EF4-FFF2-40B4-BE49-F238E27FC236}">
                      <a16:creationId xmlns:a16="http://schemas.microsoft.com/office/drawing/2014/main" id="{0C997E86-67A4-6E8A-A8B6-510CA1712B89}"/>
                    </a:ext>
                  </a:extLst>
                </p:cNvPr>
                <p:cNvGrpSpPr/>
                <p:nvPr/>
              </p:nvGrpSpPr>
              <p:grpSpPr>
                <a:xfrm>
                  <a:off x="7921971" y="2998738"/>
                  <a:ext cx="1586293" cy="743292"/>
                  <a:chOff x="7921971" y="2998738"/>
                  <a:chExt cx="1586293" cy="743292"/>
                </a:xfrm>
                <a:grpFill/>
              </p:grpSpPr>
              <p:sp>
                <p:nvSpPr>
                  <p:cNvPr id="358" name="Forma Livre: Forma 357">
                    <a:extLst>
                      <a:ext uri="{FF2B5EF4-FFF2-40B4-BE49-F238E27FC236}">
                        <a16:creationId xmlns:a16="http://schemas.microsoft.com/office/drawing/2014/main" id="{C77CAEBF-FA45-8D06-3E7A-A534562BDF06}"/>
                      </a:ext>
                    </a:extLst>
                  </p:cNvPr>
                  <p:cNvSpPr/>
                  <p:nvPr/>
                </p:nvSpPr>
                <p:spPr>
                  <a:xfrm>
                    <a:off x="9163431" y="3400341"/>
                    <a:ext cx="199854" cy="188661"/>
                  </a:xfrm>
                  <a:custGeom>
                    <a:avLst/>
                    <a:gdLst>
                      <a:gd name="connsiteX0" fmla="*/ 182604 w 199854"/>
                      <a:gd name="connsiteY0" fmla="*/ 29956 h 188661"/>
                      <a:gd name="connsiteX1" fmla="*/ 182604 w 199854"/>
                      <a:gd name="connsiteY1" fmla="*/ 30766 h 188661"/>
                      <a:gd name="connsiteX2" fmla="*/ 181033 w 199854"/>
                      <a:gd name="connsiteY2" fmla="*/ 33195 h 188661"/>
                      <a:gd name="connsiteX3" fmla="*/ 181033 w 199854"/>
                      <a:gd name="connsiteY3" fmla="*/ 34004 h 188661"/>
                      <a:gd name="connsiteX4" fmla="*/ 180251 w 199854"/>
                      <a:gd name="connsiteY4" fmla="*/ 34814 h 188661"/>
                      <a:gd name="connsiteX5" fmla="*/ 178680 w 199854"/>
                      <a:gd name="connsiteY5" fmla="*/ 34814 h 188661"/>
                      <a:gd name="connsiteX6" fmla="*/ 178680 w 199854"/>
                      <a:gd name="connsiteY6" fmla="*/ 33195 h 188661"/>
                      <a:gd name="connsiteX7" fmla="*/ 174765 w 199854"/>
                      <a:gd name="connsiteY7" fmla="*/ 37243 h 188661"/>
                      <a:gd name="connsiteX8" fmla="*/ 169279 w 199854"/>
                      <a:gd name="connsiteY8" fmla="*/ 39672 h 188661"/>
                      <a:gd name="connsiteX9" fmla="*/ 169279 w 199854"/>
                      <a:gd name="connsiteY9" fmla="*/ 41291 h 188661"/>
                      <a:gd name="connsiteX10" fmla="*/ 167717 w 199854"/>
                      <a:gd name="connsiteY10" fmla="*/ 43720 h 188661"/>
                      <a:gd name="connsiteX11" fmla="*/ 166935 w 199854"/>
                      <a:gd name="connsiteY11" fmla="*/ 42910 h 188661"/>
                      <a:gd name="connsiteX12" fmla="*/ 162230 w 199854"/>
                      <a:gd name="connsiteY12" fmla="*/ 45339 h 188661"/>
                      <a:gd name="connsiteX13" fmla="*/ 159877 w 199854"/>
                      <a:gd name="connsiteY13" fmla="*/ 48578 h 188661"/>
                      <a:gd name="connsiteX14" fmla="*/ 155963 w 199854"/>
                      <a:gd name="connsiteY14" fmla="*/ 51826 h 188661"/>
                      <a:gd name="connsiteX15" fmla="*/ 154391 w 199854"/>
                      <a:gd name="connsiteY15" fmla="*/ 54254 h 188661"/>
                      <a:gd name="connsiteX16" fmla="*/ 154391 w 199854"/>
                      <a:gd name="connsiteY16" fmla="*/ 53445 h 188661"/>
                      <a:gd name="connsiteX17" fmla="*/ 154391 w 199854"/>
                      <a:gd name="connsiteY17" fmla="*/ 55064 h 188661"/>
                      <a:gd name="connsiteX18" fmla="*/ 152038 w 199854"/>
                      <a:gd name="connsiteY18" fmla="*/ 56683 h 188661"/>
                      <a:gd name="connsiteX19" fmla="*/ 150476 w 199854"/>
                      <a:gd name="connsiteY19" fmla="*/ 59112 h 188661"/>
                      <a:gd name="connsiteX20" fmla="*/ 146552 w 199854"/>
                      <a:gd name="connsiteY20" fmla="*/ 62351 h 188661"/>
                      <a:gd name="connsiteX21" fmla="*/ 144199 w 199854"/>
                      <a:gd name="connsiteY21" fmla="*/ 64780 h 188661"/>
                      <a:gd name="connsiteX22" fmla="*/ 140284 w 199854"/>
                      <a:gd name="connsiteY22" fmla="*/ 70447 h 188661"/>
                      <a:gd name="connsiteX23" fmla="*/ 138713 w 199854"/>
                      <a:gd name="connsiteY23" fmla="*/ 72066 h 188661"/>
                      <a:gd name="connsiteX24" fmla="*/ 138713 w 199854"/>
                      <a:gd name="connsiteY24" fmla="*/ 74495 h 188661"/>
                      <a:gd name="connsiteX25" fmla="*/ 140284 w 199854"/>
                      <a:gd name="connsiteY25" fmla="*/ 75305 h 188661"/>
                      <a:gd name="connsiteX26" fmla="*/ 141066 w 199854"/>
                      <a:gd name="connsiteY26" fmla="*/ 75305 h 188661"/>
                      <a:gd name="connsiteX27" fmla="*/ 142637 w 199854"/>
                      <a:gd name="connsiteY27" fmla="*/ 80972 h 188661"/>
                      <a:gd name="connsiteX28" fmla="*/ 144199 w 199854"/>
                      <a:gd name="connsiteY28" fmla="*/ 80162 h 188661"/>
                      <a:gd name="connsiteX29" fmla="*/ 144199 w 199854"/>
                      <a:gd name="connsiteY29" fmla="*/ 81782 h 188661"/>
                      <a:gd name="connsiteX30" fmla="*/ 142637 w 199854"/>
                      <a:gd name="connsiteY30" fmla="*/ 83401 h 188661"/>
                      <a:gd name="connsiteX31" fmla="*/ 141066 w 199854"/>
                      <a:gd name="connsiteY31" fmla="*/ 85020 h 188661"/>
                      <a:gd name="connsiteX32" fmla="*/ 141066 w 199854"/>
                      <a:gd name="connsiteY32" fmla="*/ 85020 h 188661"/>
                      <a:gd name="connsiteX33" fmla="*/ 142637 w 199854"/>
                      <a:gd name="connsiteY33" fmla="*/ 85830 h 188661"/>
                      <a:gd name="connsiteX34" fmla="*/ 146552 w 199854"/>
                      <a:gd name="connsiteY34" fmla="*/ 85830 h 188661"/>
                      <a:gd name="connsiteX35" fmla="*/ 148124 w 199854"/>
                      <a:gd name="connsiteY35" fmla="*/ 85830 h 188661"/>
                      <a:gd name="connsiteX36" fmla="*/ 148124 w 199854"/>
                      <a:gd name="connsiteY36" fmla="*/ 87449 h 188661"/>
                      <a:gd name="connsiteX37" fmla="*/ 146552 w 199854"/>
                      <a:gd name="connsiteY37" fmla="*/ 91497 h 188661"/>
                      <a:gd name="connsiteX38" fmla="*/ 148124 w 199854"/>
                      <a:gd name="connsiteY38" fmla="*/ 90687 h 188661"/>
                      <a:gd name="connsiteX39" fmla="*/ 148124 w 199854"/>
                      <a:gd name="connsiteY39" fmla="*/ 92307 h 188661"/>
                      <a:gd name="connsiteX40" fmla="*/ 148895 w 199854"/>
                      <a:gd name="connsiteY40" fmla="*/ 92307 h 188661"/>
                      <a:gd name="connsiteX41" fmla="*/ 148124 w 199854"/>
                      <a:gd name="connsiteY41" fmla="*/ 93116 h 188661"/>
                      <a:gd name="connsiteX42" fmla="*/ 150467 w 199854"/>
                      <a:gd name="connsiteY42" fmla="*/ 95545 h 188661"/>
                      <a:gd name="connsiteX43" fmla="*/ 153601 w 199854"/>
                      <a:gd name="connsiteY43" fmla="*/ 98784 h 188661"/>
                      <a:gd name="connsiteX44" fmla="*/ 155953 w 199854"/>
                      <a:gd name="connsiteY44" fmla="*/ 102022 h 188661"/>
                      <a:gd name="connsiteX45" fmla="*/ 158306 w 199854"/>
                      <a:gd name="connsiteY45" fmla="*/ 103641 h 188661"/>
                      <a:gd name="connsiteX46" fmla="*/ 161440 w 199854"/>
                      <a:gd name="connsiteY46" fmla="*/ 104451 h 188661"/>
                      <a:gd name="connsiteX47" fmla="*/ 161440 w 199854"/>
                      <a:gd name="connsiteY47" fmla="*/ 106880 h 188661"/>
                      <a:gd name="connsiteX48" fmla="*/ 162220 w 199854"/>
                      <a:gd name="connsiteY48" fmla="*/ 106880 h 188661"/>
                      <a:gd name="connsiteX49" fmla="*/ 123816 w 199854"/>
                      <a:gd name="connsiteY49" fmla="*/ 134407 h 188661"/>
                      <a:gd name="connsiteX50" fmla="*/ 110500 w 199854"/>
                      <a:gd name="connsiteY50" fmla="*/ 144123 h 188661"/>
                      <a:gd name="connsiteX51" fmla="*/ 55636 w 199854"/>
                      <a:gd name="connsiteY51" fmla="*/ 188662 h 188661"/>
                      <a:gd name="connsiteX52" fmla="*/ 54855 w 199854"/>
                      <a:gd name="connsiteY52" fmla="*/ 188662 h 188661"/>
                      <a:gd name="connsiteX53" fmla="*/ 54855 w 199854"/>
                      <a:gd name="connsiteY53" fmla="*/ 188662 h 188661"/>
                      <a:gd name="connsiteX54" fmla="*/ 34471 w 199854"/>
                      <a:gd name="connsiteY54" fmla="*/ 148981 h 188661"/>
                      <a:gd name="connsiteX55" fmla="*/ 22717 w 199854"/>
                      <a:gd name="connsiteY55" fmla="*/ 122263 h 188661"/>
                      <a:gd name="connsiteX56" fmla="*/ 17231 w 199854"/>
                      <a:gd name="connsiteY56" fmla="*/ 111738 h 188661"/>
                      <a:gd name="connsiteX57" fmla="*/ 21155 w 199854"/>
                      <a:gd name="connsiteY57" fmla="*/ 95545 h 188661"/>
                      <a:gd name="connsiteX58" fmla="*/ 21155 w 199854"/>
                      <a:gd name="connsiteY58" fmla="*/ 95545 h 188661"/>
                      <a:gd name="connsiteX59" fmla="*/ 28204 w 199854"/>
                      <a:gd name="connsiteY59" fmla="*/ 63160 h 188661"/>
                      <a:gd name="connsiteX60" fmla="*/ 28204 w 199854"/>
                      <a:gd name="connsiteY60" fmla="*/ 62351 h 188661"/>
                      <a:gd name="connsiteX61" fmla="*/ 28204 w 199854"/>
                      <a:gd name="connsiteY61" fmla="*/ 62351 h 188661"/>
                      <a:gd name="connsiteX62" fmla="*/ 28204 w 199854"/>
                      <a:gd name="connsiteY62" fmla="*/ 60731 h 188661"/>
                      <a:gd name="connsiteX63" fmla="*/ 29776 w 199854"/>
                      <a:gd name="connsiteY63" fmla="*/ 60731 h 188661"/>
                      <a:gd name="connsiteX64" fmla="*/ 29776 w 199854"/>
                      <a:gd name="connsiteY64" fmla="*/ 59922 h 188661"/>
                      <a:gd name="connsiteX65" fmla="*/ 29776 w 199854"/>
                      <a:gd name="connsiteY65" fmla="*/ 59112 h 188661"/>
                      <a:gd name="connsiteX66" fmla="*/ 29776 w 199854"/>
                      <a:gd name="connsiteY66" fmla="*/ 57493 h 188661"/>
                      <a:gd name="connsiteX67" fmla="*/ 28204 w 199854"/>
                      <a:gd name="connsiteY67" fmla="*/ 57493 h 188661"/>
                      <a:gd name="connsiteX68" fmla="*/ 26642 w 199854"/>
                      <a:gd name="connsiteY68" fmla="*/ 58303 h 188661"/>
                      <a:gd name="connsiteX69" fmla="*/ 26642 w 199854"/>
                      <a:gd name="connsiteY69" fmla="*/ 57493 h 188661"/>
                      <a:gd name="connsiteX70" fmla="*/ 26642 w 199854"/>
                      <a:gd name="connsiteY70" fmla="*/ 58303 h 188661"/>
                      <a:gd name="connsiteX71" fmla="*/ 26642 w 199854"/>
                      <a:gd name="connsiteY71" fmla="*/ 56683 h 188661"/>
                      <a:gd name="connsiteX72" fmla="*/ 26642 w 199854"/>
                      <a:gd name="connsiteY72" fmla="*/ 57493 h 188661"/>
                      <a:gd name="connsiteX73" fmla="*/ 28204 w 199854"/>
                      <a:gd name="connsiteY73" fmla="*/ 55064 h 188661"/>
                      <a:gd name="connsiteX74" fmla="*/ 29776 w 199854"/>
                      <a:gd name="connsiteY74" fmla="*/ 52635 h 188661"/>
                      <a:gd name="connsiteX75" fmla="*/ 29776 w 199854"/>
                      <a:gd name="connsiteY75" fmla="*/ 51826 h 188661"/>
                      <a:gd name="connsiteX76" fmla="*/ 30556 w 199854"/>
                      <a:gd name="connsiteY76" fmla="*/ 51826 h 188661"/>
                      <a:gd name="connsiteX77" fmla="*/ 30556 w 199854"/>
                      <a:gd name="connsiteY77" fmla="*/ 51016 h 188661"/>
                      <a:gd name="connsiteX78" fmla="*/ 30556 w 199854"/>
                      <a:gd name="connsiteY78" fmla="*/ 50206 h 188661"/>
                      <a:gd name="connsiteX79" fmla="*/ 30556 w 199854"/>
                      <a:gd name="connsiteY79" fmla="*/ 48578 h 188661"/>
                      <a:gd name="connsiteX80" fmla="*/ 30556 w 199854"/>
                      <a:gd name="connsiteY80" fmla="*/ 47768 h 188661"/>
                      <a:gd name="connsiteX81" fmla="*/ 29776 w 199854"/>
                      <a:gd name="connsiteY81" fmla="*/ 46958 h 188661"/>
                      <a:gd name="connsiteX82" fmla="*/ 28204 w 199854"/>
                      <a:gd name="connsiteY82" fmla="*/ 46958 h 188661"/>
                      <a:gd name="connsiteX83" fmla="*/ 25070 w 199854"/>
                      <a:gd name="connsiteY83" fmla="*/ 43720 h 188661"/>
                      <a:gd name="connsiteX84" fmla="*/ 25070 w 199854"/>
                      <a:gd name="connsiteY84" fmla="*/ 44529 h 188661"/>
                      <a:gd name="connsiteX85" fmla="*/ 24289 w 199854"/>
                      <a:gd name="connsiteY85" fmla="*/ 45339 h 188661"/>
                      <a:gd name="connsiteX86" fmla="*/ 24289 w 199854"/>
                      <a:gd name="connsiteY86" fmla="*/ 46149 h 188661"/>
                      <a:gd name="connsiteX87" fmla="*/ 22727 w 199854"/>
                      <a:gd name="connsiteY87" fmla="*/ 45339 h 188661"/>
                      <a:gd name="connsiteX88" fmla="*/ 20374 w 199854"/>
                      <a:gd name="connsiteY88" fmla="*/ 44529 h 188661"/>
                      <a:gd name="connsiteX89" fmla="*/ 18802 w 199854"/>
                      <a:gd name="connsiteY89" fmla="*/ 44529 h 188661"/>
                      <a:gd name="connsiteX90" fmla="*/ 17241 w 199854"/>
                      <a:gd name="connsiteY90" fmla="*/ 43720 h 188661"/>
                      <a:gd name="connsiteX91" fmla="*/ 16459 w 199854"/>
                      <a:gd name="connsiteY91" fmla="*/ 42910 h 188661"/>
                      <a:gd name="connsiteX92" fmla="*/ 14888 w 199854"/>
                      <a:gd name="connsiteY92" fmla="*/ 41291 h 188661"/>
                      <a:gd name="connsiteX93" fmla="*/ 14888 w 199854"/>
                      <a:gd name="connsiteY93" fmla="*/ 38862 h 188661"/>
                      <a:gd name="connsiteX94" fmla="*/ 14888 w 199854"/>
                      <a:gd name="connsiteY94" fmla="*/ 38862 h 188661"/>
                      <a:gd name="connsiteX95" fmla="*/ 11754 w 199854"/>
                      <a:gd name="connsiteY95" fmla="*/ 38052 h 188661"/>
                      <a:gd name="connsiteX96" fmla="*/ 9401 w 199854"/>
                      <a:gd name="connsiteY96" fmla="*/ 37243 h 188661"/>
                      <a:gd name="connsiteX97" fmla="*/ 7830 w 199854"/>
                      <a:gd name="connsiteY97" fmla="*/ 36433 h 188661"/>
                      <a:gd name="connsiteX98" fmla="*/ 7830 w 199854"/>
                      <a:gd name="connsiteY98" fmla="*/ 34814 h 188661"/>
                      <a:gd name="connsiteX99" fmla="*/ 7830 w 199854"/>
                      <a:gd name="connsiteY99" fmla="*/ 33195 h 188661"/>
                      <a:gd name="connsiteX100" fmla="*/ 7830 w 199854"/>
                      <a:gd name="connsiteY100" fmla="*/ 33195 h 188661"/>
                      <a:gd name="connsiteX101" fmla="*/ 7830 w 199854"/>
                      <a:gd name="connsiteY101" fmla="*/ 32385 h 188661"/>
                      <a:gd name="connsiteX102" fmla="*/ 5487 w 199854"/>
                      <a:gd name="connsiteY102" fmla="*/ 29956 h 188661"/>
                      <a:gd name="connsiteX103" fmla="*/ 5487 w 199854"/>
                      <a:gd name="connsiteY103" fmla="*/ 27527 h 188661"/>
                      <a:gd name="connsiteX104" fmla="*/ 3915 w 199854"/>
                      <a:gd name="connsiteY104" fmla="*/ 27527 h 188661"/>
                      <a:gd name="connsiteX105" fmla="*/ 3915 w 199854"/>
                      <a:gd name="connsiteY105" fmla="*/ 27527 h 188661"/>
                      <a:gd name="connsiteX106" fmla="*/ 3915 w 199854"/>
                      <a:gd name="connsiteY106" fmla="*/ 29146 h 188661"/>
                      <a:gd name="connsiteX107" fmla="*/ 2343 w 199854"/>
                      <a:gd name="connsiteY107" fmla="*/ 29956 h 188661"/>
                      <a:gd name="connsiteX108" fmla="*/ 2343 w 199854"/>
                      <a:gd name="connsiteY108" fmla="*/ 29146 h 188661"/>
                      <a:gd name="connsiteX109" fmla="*/ 2343 w 199854"/>
                      <a:gd name="connsiteY109" fmla="*/ 27527 h 188661"/>
                      <a:gd name="connsiteX110" fmla="*/ 0 w 199854"/>
                      <a:gd name="connsiteY110" fmla="*/ 26718 h 188661"/>
                      <a:gd name="connsiteX111" fmla="*/ 1562 w 199854"/>
                      <a:gd name="connsiteY111" fmla="*/ 26718 h 188661"/>
                      <a:gd name="connsiteX112" fmla="*/ 57208 w 199854"/>
                      <a:gd name="connsiteY112" fmla="*/ 36433 h 188661"/>
                      <a:gd name="connsiteX113" fmla="*/ 91697 w 199854"/>
                      <a:gd name="connsiteY113" fmla="*/ 31575 h 188661"/>
                      <a:gd name="connsiteX114" fmla="*/ 150476 w 199854"/>
                      <a:gd name="connsiteY114" fmla="*/ 14573 h 188661"/>
                      <a:gd name="connsiteX115" fmla="*/ 197501 w 199854"/>
                      <a:gd name="connsiteY115" fmla="*/ 0 h 188661"/>
                      <a:gd name="connsiteX116" fmla="*/ 199854 w 199854"/>
                      <a:gd name="connsiteY116" fmla="*/ 5667 h 188661"/>
                      <a:gd name="connsiteX117" fmla="*/ 199854 w 199854"/>
                      <a:gd name="connsiteY117" fmla="*/ 7287 h 188661"/>
                      <a:gd name="connsiteX118" fmla="*/ 195929 w 199854"/>
                      <a:gd name="connsiteY118" fmla="*/ 10525 h 188661"/>
                      <a:gd name="connsiteX119" fmla="*/ 194367 w 199854"/>
                      <a:gd name="connsiteY119" fmla="*/ 9716 h 188661"/>
                      <a:gd name="connsiteX120" fmla="*/ 192015 w 199854"/>
                      <a:gd name="connsiteY120" fmla="*/ 10525 h 188661"/>
                      <a:gd name="connsiteX121" fmla="*/ 188090 w 199854"/>
                      <a:gd name="connsiteY121" fmla="*/ 17002 h 188661"/>
                      <a:gd name="connsiteX122" fmla="*/ 186528 w 199854"/>
                      <a:gd name="connsiteY122" fmla="*/ 19431 h 188661"/>
                      <a:gd name="connsiteX123" fmla="*/ 184957 w 199854"/>
                      <a:gd name="connsiteY123" fmla="*/ 20241 h 188661"/>
                      <a:gd name="connsiteX124" fmla="*/ 184176 w 199854"/>
                      <a:gd name="connsiteY124" fmla="*/ 24289 h 188661"/>
                      <a:gd name="connsiteX125" fmla="*/ 184176 w 199854"/>
                      <a:gd name="connsiteY125" fmla="*/ 24289 h 188661"/>
                      <a:gd name="connsiteX126" fmla="*/ 184176 w 199854"/>
                      <a:gd name="connsiteY126" fmla="*/ 25908 h 188661"/>
                      <a:gd name="connsiteX127" fmla="*/ 182614 w 199854"/>
                      <a:gd name="connsiteY127" fmla="*/ 26718 h 188661"/>
                      <a:gd name="connsiteX128" fmla="*/ 182614 w 199854"/>
                      <a:gd name="connsiteY128" fmla="*/ 29956 h 188661"/>
                      <a:gd name="connsiteX129" fmla="*/ 182614 w 199854"/>
                      <a:gd name="connsiteY129" fmla="*/ 29956 h 188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199854" h="188661">
                        <a:moveTo>
                          <a:pt x="182604" y="29956"/>
                        </a:moveTo>
                        <a:lnTo>
                          <a:pt x="182604" y="30766"/>
                        </a:lnTo>
                        <a:lnTo>
                          <a:pt x="181033" y="33195"/>
                        </a:lnTo>
                        <a:lnTo>
                          <a:pt x="181033" y="34004"/>
                        </a:lnTo>
                        <a:lnTo>
                          <a:pt x="180251" y="34814"/>
                        </a:lnTo>
                        <a:lnTo>
                          <a:pt x="178680" y="34814"/>
                        </a:lnTo>
                        <a:lnTo>
                          <a:pt x="178680" y="33195"/>
                        </a:lnTo>
                        <a:lnTo>
                          <a:pt x="174765" y="37243"/>
                        </a:lnTo>
                        <a:lnTo>
                          <a:pt x="169279" y="39672"/>
                        </a:lnTo>
                        <a:lnTo>
                          <a:pt x="169279" y="41291"/>
                        </a:lnTo>
                        <a:lnTo>
                          <a:pt x="167717" y="43720"/>
                        </a:lnTo>
                        <a:lnTo>
                          <a:pt x="166935" y="42910"/>
                        </a:lnTo>
                        <a:lnTo>
                          <a:pt x="162230" y="45339"/>
                        </a:lnTo>
                        <a:lnTo>
                          <a:pt x="159877" y="48578"/>
                        </a:lnTo>
                        <a:lnTo>
                          <a:pt x="155963" y="51826"/>
                        </a:lnTo>
                        <a:lnTo>
                          <a:pt x="154391" y="54254"/>
                        </a:lnTo>
                        <a:lnTo>
                          <a:pt x="154391" y="53445"/>
                        </a:lnTo>
                        <a:lnTo>
                          <a:pt x="154391" y="55064"/>
                        </a:lnTo>
                        <a:lnTo>
                          <a:pt x="152038" y="56683"/>
                        </a:lnTo>
                        <a:lnTo>
                          <a:pt x="150476" y="59112"/>
                        </a:lnTo>
                        <a:lnTo>
                          <a:pt x="146552" y="62351"/>
                        </a:lnTo>
                        <a:lnTo>
                          <a:pt x="144199" y="64780"/>
                        </a:lnTo>
                        <a:lnTo>
                          <a:pt x="140284" y="70447"/>
                        </a:lnTo>
                        <a:lnTo>
                          <a:pt x="138713" y="72066"/>
                        </a:lnTo>
                        <a:lnTo>
                          <a:pt x="138713" y="74495"/>
                        </a:lnTo>
                        <a:lnTo>
                          <a:pt x="140284" y="75305"/>
                        </a:lnTo>
                        <a:lnTo>
                          <a:pt x="141066" y="75305"/>
                        </a:lnTo>
                        <a:lnTo>
                          <a:pt x="142637" y="80972"/>
                        </a:lnTo>
                        <a:lnTo>
                          <a:pt x="144199" y="80162"/>
                        </a:lnTo>
                        <a:lnTo>
                          <a:pt x="144199" y="81782"/>
                        </a:lnTo>
                        <a:lnTo>
                          <a:pt x="142637" y="83401"/>
                        </a:lnTo>
                        <a:lnTo>
                          <a:pt x="141066" y="85020"/>
                        </a:lnTo>
                        <a:lnTo>
                          <a:pt x="141066" y="85020"/>
                        </a:lnTo>
                        <a:lnTo>
                          <a:pt x="142637" y="85830"/>
                        </a:lnTo>
                        <a:lnTo>
                          <a:pt x="146552" y="85830"/>
                        </a:lnTo>
                        <a:lnTo>
                          <a:pt x="148124" y="85830"/>
                        </a:lnTo>
                        <a:lnTo>
                          <a:pt x="148124" y="87449"/>
                        </a:lnTo>
                        <a:lnTo>
                          <a:pt x="146552" y="91497"/>
                        </a:lnTo>
                        <a:lnTo>
                          <a:pt x="148124" y="90687"/>
                        </a:lnTo>
                        <a:lnTo>
                          <a:pt x="148124" y="92307"/>
                        </a:lnTo>
                        <a:lnTo>
                          <a:pt x="148895" y="92307"/>
                        </a:lnTo>
                        <a:lnTo>
                          <a:pt x="148124" y="93116"/>
                        </a:lnTo>
                        <a:lnTo>
                          <a:pt x="150467" y="95545"/>
                        </a:lnTo>
                        <a:lnTo>
                          <a:pt x="153601" y="98784"/>
                        </a:lnTo>
                        <a:lnTo>
                          <a:pt x="155953" y="102022"/>
                        </a:lnTo>
                        <a:lnTo>
                          <a:pt x="158306" y="103641"/>
                        </a:lnTo>
                        <a:lnTo>
                          <a:pt x="161440" y="104451"/>
                        </a:lnTo>
                        <a:lnTo>
                          <a:pt x="161440" y="106880"/>
                        </a:lnTo>
                        <a:lnTo>
                          <a:pt x="162220" y="106880"/>
                        </a:lnTo>
                        <a:lnTo>
                          <a:pt x="123816" y="134407"/>
                        </a:lnTo>
                        <a:lnTo>
                          <a:pt x="110500" y="144123"/>
                        </a:lnTo>
                        <a:lnTo>
                          <a:pt x="55636" y="188662"/>
                        </a:lnTo>
                        <a:lnTo>
                          <a:pt x="54855" y="188662"/>
                        </a:lnTo>
                        <a:lnTo>
                          <a:pt x="54855" y="188662"/>
                        </a:lnTo>
                        <a:lnTo>
                          <a:pt x="34471" y="148981"/>
                        </a:lnTo>
                        <a:lnTo>
                          <a:pt x="22717" y="122263"/>
                        </a:lnTo>
                        <a:lnTo>
                          <a:pt x="17231" y="111738"/>
                        </a:lnTo>
                        <a:lnTo>
                          <a:pt x="21155" y="95545"/>
                        </a:lnTo>
                        <a:lnTo>
                          <a:pt x="21155" y="95545"/>
                        </a:lnTo>
                        <a:lnTo>
                          <a:pt x="28204" y="63160"/>
                        </a:lnTo>
                        <a:lnTo>
                          <a:pt x="28204" y="62351"/>
                        </a:lnTo>
                        <a:lnTo>
                          <a:pt x="28204" y="62351"/>
                        </a:lnTo>
                        <a:lnTo>
                          <a:pt x="28204" y="60731"/>
                        </a:lnTo>
                        <a:lnTo>
                          <a:pt x="29776" y="60731"/>
                        </a:lnTo>
                        <a:lnTo>
                          <a:pt x="29776" y="59922"/>
                        </a:lnTo>
                        <a:lnTo>
                          <a:pt x="29776" y="59112"/>
                        </a:lnTo>
                        <a:lnTo>
                          <a:pt x="29776" y="57493"/>
                        </a:lnTo>
                        <a:lnTo>
                          <a:pt x="28204" y="57493"/>
                        </a:lnTo>
                        <a:lnTo>
                          <a:pt x="26642" y="58303"/>
                        </a:lnTo>
                        <a:lnTo>
                          <a:pt x="26642" y="57493"/>
                        </a:lnTo>
                        <a:lnTo>
                          <a:pt x="26642" y="58303"/>
                        </a:lnTo>
                        <a:lnTo>
                          <a:pt x="26642" y="56683"/>
                        </a:lnTo>
                        <a:lnTo>
                          <a:pt x="26642" y="57493"/>
                        </a:lnTo>
                        <a:lnTo>
                          <a:pt x="28204" y="55064"/>
                        </a:lnTo>
                        <a:lnTo>
                          <a:pt x="29776" y="52635"/>
                        </a:lnTo>
                        <a:lnTo>
                          <a:pt x="29776" y="51826"/>
                        </a:lnTo>
                        <a:lnTo>
                          <a:pt x="30556" y="51826"/>
                        </a:lnTo>
                        <a:lnTo>
                          <a:pt x="30556" y="51016"/>
                        </a:lnTo>
                        <a:lnTo>
                          <a:pt x="30556" y="50206"/>
                        </a:lnTo>
                        <a:lnTo>
                          <a:pt x="30556" y="48578"/>
                        </a:lnTo>
                        <a:lnTo>
                          <a:pt x="30556" y="47768"/>
                        </a:lnTo>
                        <a:lnTo>
                          <a:pt x="29776" y="46958"/>
                        </a:lnTo>
                        <a:lnTo>
                          <a:pt x="28204" y="46958"/>
                        </a:lnTo>
                        <a:lnTo>
                          <a:pt x="25070" y="43720"/>
                        </a:lnTo>
                        <a:lnTo>
                          <a:pt x="25070" y="44529"/>
                        </a:lnTo>
                        <a:lnTo>
                          <a:pt x="24289" y="45339"/>
                        </a:lnTo>
                        <a:lnTo>
                          <a:pt x="24289" y="46149"/>
                        </a:lnTo>
                        <a:lnTo>
                          <a:pt x="22727" y="45339"/>
                        </a:lnTo>
                        <a:lnTo>
                          <a:pt x="20374" y="44529"/>
                        </a:lnTo>
                        <a:lnTo>
                          <a:pt x="18802" y="44529"/>
                        </a:lnTo>
                        <a:lnTo>
                          <a:pt x="17241" y="43720"/>
                        </a:lnTo>
                        <a:lnTo>
                          <a:pt x="16459" y="42910"/>
                        </a:lnTo>
                        <a:lnTo>
                          <a:pt x="14888" y="41291"/>
                        </a:lnTo>
                        <a:lnTo>
                          <a:pt x="14888" y="38862"/>
                        </a:lnTo>
                        <a:lnTo>
                          <a:pt x="14888" y="38862"/>
                        </a:lnTo>
                        <a:lnTo>
                          <a:pt x="11754" y="38052"/>
                        </a:lnTo>
                        <a:lnTo>
                          <a:pt x="9401" y="37243"/>
                        </a:lnTo>
                        <a:lnTo>
                          <a:pt x="7830" y="36433"/>
                        </a:lnTo>
                        <a:lnTo>
                          <a:pt x="7830" y="34814"/>
                        </a:lnTo>
                        <a:lnTo>
                          <a:pt x="7830" y="33195"/>
                        </a:lnTo>
                        <a:lnTo>
                          <a:pt x="7830" y="33195"/>
                        </a:lnTo>
                        <a:lnTo>
                          <a:pt x="7830" y="32385"/>
                        </a:lnTo>
                        <a:lnTo>
                          <a:pt x="5487" y="29956"/>
                        </a:lnTo>
                        <a:lnTo>
                          <a:pt x="5487" y="27527"/>
                        </a:lnTo>
                        <a:lnTo>
                          <a:pt x="3915" y="27527"/>
                        </a:lnTo>
                        <a:lnTo>
                          <a:pt x="3915" y="27527"/>
                        </a:lnTo>
                        <a:lnTo>
                          <a:pt x="3915" y="29146"/>
                        </a:lnTo>
                        <a:lnTo>
                          <a:pt x="2343" y="29956"/>
                        </a:lnTo>
                        <a:lnTo>
                          <a:pt x="2343" y="29146"/>
                        </a:lnTo>
                        <a:lnTo>
                          <a:pt x="2343" y="27527"/>
                        </a:lnTo>
                        <a:lnTo>
                          <a:pt x="0" y="26718"/>
                        </a:lnTo>
                        <a:lnTo>
                          <a:pt x="1562" y="26718"/>
                        </a:lnTo>
                        <a:lnTo>
                          <a:pt x="57208" y="36433"/>
                        </a:lnTo>
                        <a:lnTo>
                          <a:pt x="91697" y="31575"/>
                        </a:lnTo>
                        <a:lnTo>
                          <a:pt x="150476" y="14573"/>
                        </a:lnTo>
                        <a:lnTo>
                          <a:pt x="197501" y="0"/>
                        </a:lnTo>
                        <a:lnTo>
                          <a:pt x="199854" y="5667"/>
                        </a:lnTo>
                        <a:lnTo>
                          <a:pt x="199854" y="7287"/>
                        </a:lnTo>
                        <a:lnTo>
                          <a:pt x="195929" y="10525"/>
                        </a:lnTo>
                        <a:lnTo>
                          <a:pt x="194367" y="9716"/>
                        </a:lnTo>
                        <a:lnTo>
                          <a:pt x="192015" y="10525"/>
                        </a:lnTo>
                        <a:lnTo>
                          <a:pt x="188090" y="17002"/>
                        </a:lnTo>
                        <a:lnTo>
                          <a:pt x="186528" y="19431"/>
                        </a:lnTo>
                        <a:lnTo>
                          <a:pt x="184957" y="20241"/>
                        </a:lnTo>
                        <a:lnTo>
                          <a:pt x="184176" y="24289"/>
                        </a:lnTo>
                        <a:lnTo>
                          <a:pt x="184176" y="24289"/>
                        </a:lnTo>
                        <a:lnTo>
                          <a:pt x="184176" y="25908"/>
                        </a:lnTo>
                        <a:lnTo>
                          <a:pt x="182614" y="26718"/>
                        </a:lnTo>
                        <a:lnTo>
                          <a:pt x="182614" y="29956"/>
                        </a:lnTo>
                        <a:lnTo>
                          <a:pt x="182614" y="29956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59" name="Forma Livre: Forma 358">
                    <a:extLst>
                      <a:ext uri="{FF2B5EF4-FFF2-40B4-BE49-F238E27FC236}">
                        <a16:creationId xmlns:a16="http://schemas.microsoft.com/office/drawing/2014/main" id="{977915C8-9B81-D51A-4CA8-C997E9646538}"/>
                      </a:ext>
                    </a:extLst>
                  </p:cNvPr>
                  <p:cNvSpPr/>
                  <p:nvPr/>
                </p:nvSpPr>
                <p:spPr>
                  <a:xfrm>
                    <a:off x="8864813" y="3060279"/>
                    <a:ext cx="387953" cy="387838"/>
                  </a:xfrm>
                  <a:custGeom>
                    <a:avLst/>
                    <a:gdLst>
                      <a:gd name="connsiteX0" fmla="*/ 387953 w 387953"/>
                      <a:gd name="connsiteY0" fmla="*/ 0 h 387838"/>
                      <a:gd name="connsiteX1" fmla="*/ 351901 w 387953"/>
                      <a:gd name="connsiteY1" fmla="*/ 96345 h 387838"/>
                      <a:gd name="connsiteX2" fmla="*/ 353473 w 387953"/>
                      <a:gd name="connsiteY2" fmla="*/ 106061 h 387838"/>
                      <a:gd name="connsiteX3" fmla="*/ 354253 w 387953"/>
                      <a:gd name="connsiteY3" fmla="*/ 136027 h 387838"/>
                      <a:gd name="connsiteX4" fmla="*/ 340137 w 387953"/>
                      <a:gd name="connsiteY4" fmla="*/ 144932 h 387838"/>
                      <a:gd name="connsiteX5" fmla="*/ 315058 w 387953"/>
                      <a:gd name="connsiteY5" fmla="*/ 148171 h 387838"/>
                      <a:gd name="connsiteX6" fmla="*/ 286845 w 387953"/>
                      <a:gd name="connsiteY6" fmla="*/ 161125 h 387838"/>
                      <a:gd name="connsiteX7" fmla="*/ 285283 w 387953"/>
                      <a:gd name="connsiteY7" fmla="*/ 160315 h 387838"/>
                      <a:gd name="connsiteX8" fmla="*/ 279797 w 387953"/>
                      <a:gd name="connsiteY8" fmla="*/ 163554 h 387838"/>
                      <a:gd name="connsiteX9" fmla="*/ 270386 w 387953"/>
                      <a:gd name="connsiteY9" fmla="*/ 157886 h 387838"/>
                      <a:gd name="connsiteX10" fmla="*/ 270386 w 387953"/>
                      <a:gd name="connsiteY10" fmla="*/ 191891 h 387838"/>
                      <a:gd name="connsiteX11" fmla="*/ 254718 w 387953"/>
                      <a:gd name="connsiteY11" fmla="*/ 212941 h 387838"/>
                      <a:gd name="connsiteX12" fmla="*/ 246879 w 387953"/>
                      <a:gd name="connsiteY12" fmla="*/ 225895 h 387838"/>
                      <a:gd name="connsiteX13" fmla="*/ 235905 w 387953"/>
                      <a:gd name="connsiteY13" fmla="*/ 233182 h 387838"/>
                      <a:gd name="connsiteX14" fmla="*/ 225714 w 387953"/>
                      <a:gd name="connsiteY14" fmla="*/ 254241 h 387838"/>
                      <a:gd name="connsiteX15" fmla="*/ 217094 w 387953"/>
                      <a:gd name="connsiteY15" fmla="*/ 256670 h 387838"/>
                      <a:gd name="connsiteX16" fmla="*/ 193586 w 387953"/>
                      <a:gd name="connsiteY16" fmla="*/ 267195 h 387838"/>
                      <a:gd name="connsiteX17" fmla="*/ 195148 w 387953"/>
                      <a:gd name="connsiteY17" fmla="*/ 280149 h 387838"/>
                      <a:gd name="connsiteX18" fmla="*/ 202987 w 387953"/>
                      <a:gd name="connsiteY18" fmla="*/ 288246 h 387838"/>
                      <a:gd name="connsiteX19" fmla="*/ 182613 w 387953"/>
                      <a:gd name="connsiteY19" fmla="*/ 306057 h 387838"/>
                      <a:gd name="connsiteX20" fmla="*/ 172421 w 387953"/>
                      <a:gd name="connsiteY20" fmla="*/ 310105 h 387838"/>
                      <a:gd name="connsiteX21" fmla="*/ 159877 w 387953"/>
                      <a:gd name="connsiteY21" fmla="*/ 327108 h 387838"/>
                      <a:gd name="connsiteX22" fmla="*/ 155962 w 387953"/>
                      <a:gd name="connsiteY22" fmla="*/ 335204 h 387838"/>
                      <a:gd name="connsiteX23" fmla="*/ 157534 w 387953"/>
                      <a:gd name="connsiteY23" fmla="*/ 348967 h 387838"/>
                      <a:gd name="connsiteX24" fmla="*/ 163020 w 387953"/>
                      <a:gd name="connsiteY24" fmla="*/ 358683 h 387838"/>
                      <a:gd name="connsiteX25" fmla="*/ 161448 w 387953"/>
                      <a:gd name="connsiteY25" fmla="*/ 365160 h 387838"/>
                      <a:gd name="connsiteX26" fmla="*/ 144208 w 387953"/>
                      <a:gd name="connsiteY26" fmla="*/ 387839 h 387838"/>
                      <a:gd name="connsiteX27" fmla="*/ 132455 w 387953"/>
                      <a:gd name="connsiteY27" fmla="*/ 382972 h 387838"/>
                      <a:gd name="connsiteX28" fmla="*/ 126968 w 387953"/>
                      <a:gd name="connsiteY28" fmla="*/ 371637 h 387838"/>
                      <a:gd name="connsiteX29" fmla="*/ 113642 w 387953"/>
                      <a:gd name="connsiteY29" fmla="*/ 368398 h 387838"/>
                      <a:gd name="connsiteX30" fmla="*/ 104232 w 387953"/>
                      <a:gd name="connsiteY30" fmla="*/ 368398 h 387838"/>
                      <a:gd name="connsiteX31" fmla="*/ 105803 w 387953"/>
                      <a:gd name="connsiteY31" fmla="*/ 378114 h 387838"/>
                      <a:gd name="connsiteX32" fmla="*/ 90916 w 387953"/>
                      <a:gd name="connsiteY32" fmla="*/ 374066 h 387838"/>
                      <a:gd name="connsiteX33" fmla="*/ 83858 w 387953"/>
                      <a:gd name="connsiteY33" fmla="*/ 373256 h 387838"/>
                      <a:gd name="connsiteX34" fmla="*/ 69752 w 387953"/>
                      <a:gd name="connsiteY34" fmla="*/ 380543 h 387838"/>
                      <a:gd name="connsiteX35" fmla="*/ 66617 w 387953"/>
                      <a:gd name="connsiteY35" fmla="*/ 378114 h 387838"/>
                      <a:gd name="connsiteX36" fmla="*/ 60350 w 387953"/>
                      <a:gd name="connsiteY36" fmla="*/ 376495 h 387838"/>
                      <a:gd name="connsiteX37" fmla="*/ 49377 w 387953"/>
                      <a:gd name="connsiteY37" fmla="*/ 382162 h 387838"/>
                      <a:gd name="connsiteX38" fmla="*/ 33699 w 387953"/>
                      <a:gd name="connsiteY38" fmla="*/ 387020 h 387838"/>
                      <a:gd name="connsiteX39" fmla="*/ 25860 w 387953"/>
                      <a:gd name="connsiteY39" fmla="*/ 385401 h 387838"/>
                      <a:gd name="connsiteX40" fmla="*/ 24298 w 387953"/>
                      <a:gd name="connsiteY40" fmla="*/ 381352 h 387838"/>
                      <a:gd name="connsiteX41" fmla="*/ 22727 w 387953"/>
                      <a:gd name="connsiteY41" fmla="*/ 371637 h 387838"/>
                      <a:gd name="connsiteX42" fmla="*/ 0 w 387953"/>
                      <a:gd name="connsiteY42" fmla="*/ 359493 h 387838"/>
                      <a:gd name="connsiteX43" fmla="*/ 3915 w 387953"/>
                      <a:gd name="connsiteY43" fmla="*/ 350587 h 387838"/>
                      <a:gd name="connsiteX44" fmla="*/ 41538 w 387953"/>
                      <a:gd name="connsiteY44" fmla="*/ 340062 h 387838"/>
                      <a:gd name="connsiteX45" fmla="*/ 57207 w 387953"/>
                      <a:gd name="connsiteY45" fmla="*/ 310915 h 387838"/>
                      <a:gd name="connsiteX46" fmla="*/ 68189 w 387953"/>
                      <a:gd name="connsiteY46" fmla="*/ 297961 h 387838"/>
                      <a:gd name="connsiteX47" fmla="*/ 72104 w 387953"/>
                      <a:gd name="connsiteY47" fmla="*/ 293913 h 387838"/>
                      <a:gd name="connsiteX48" fmla="*/ 90916 w 387953"/>
                      <a:gd name="connsiteY48" fmla="*/ 274482 h 387838"/>
                      <a:gd name="connsiteX49" fmla="*/ 92478 w 387953"/>
                      <a:gd name="connsiteY49" fmla="*/ 268005 h 387838"/>
                      <a:gd name="connsiteX50" fmla="*/ 86992 w 387953"/>
                      <a:gd name="connsiteY50" fmla="*/ 262337 h 387838"/>
                      <a:gd name="connsiteX51" fmla="*/ 83858 w 387953"/>
                      <a:gd name="connsiteY51" fmla="*/ 252612 h 387838"/>
                      <a:gd name="connsiteX52" fmla="*/ 79153 w 387953"/>
                      <a:gd name="connsiteY52" fmla="*/ 249374 h 387838"/>
                      <a:gd name="connsiteX53" fmla="*/ 92478 w 387953"/>
                      <a:gd name="connsiteY53" fmla="*/ 234801 h 387838"/>
                      <a:gd name="connsiteX54" fmla="*/ 90916 w 387953"/>
                      <a:gd name="connsiteY54" fmla="*/ 229133 h 387838"/>
                      <a:gd name="connsiteX55" fmla="*/ 85430 w 387953"/>
                      <a:gd name="connsiteY55" fmla="*/ 212131 h 387838"/>
                      <a:gd name="connsiteX56" fmla="*/ 68189 w 387953"/>
                      <a:gd name="connsiteY56" fmla="*/ 170840 h 387838"/>
                      <a:gd name="connsiteX57" fmla="*/ 62693 w 387953"/>
                      <a:gd name="connsiteY57" fmla="*/ 158696 h 387838"/>
                      <a:gd name="connsiteX58" fmla="*/ 57207 w 387953"/>
                      <a:gd name="connsiteY58" fmla="*/ 145742 h 387838"/>
                      <a:gd name="connsiteX59" fmla="*/ 56436 w 387953"/>
                      <a:gd name="connsiteY59" fmla="*/ 141694 h 387838"/>
                      <a:gd name="connsiteX60" fmla="*/ 43891 w 387953"/>
                      <a:gd name="connsiteY60" fmla="*/ 117396 h 387838"/>
                      <a:gd name="connsiteX61" fmla="*/ 41538 w 387953"/>
                      <a:gd name="connsiteY61" fmla="*/ 102822 h 387838"/>
                      <a:gd name="connsiteX62" fmla="*/ 43891 w 387953"/>
                      <a:gd name="connsiteY62" fmla="*/ 94726 h 387838"/>
                      <a:gd name="connsiteX63" fmla="*/ 45463 w 387953"/>
                      <a:gd name="connsiteY63" fmla="*/ 93107 h 387838"/>
                      <a:gd name="connsiteX64" fmla="*/ 64265 w 387953"/>
                      <a:gd name="connsiteY64" fmla="*/ 80153 h 387838"/>
                      <a:gd name="connsiteX65" fmla="*/ 72104 w 387953"/>
                      <a:gd name="connsiteY65" fmla="*/ 85011 h 387838"/>
                      <a:gd name="connsiteX66" fmla="*/ 89345 w 387953"/>
                      <a:gd name="connsiteY66" fmla="*/ 79343 h 387838"/>
                      <a:gd name="connsiteX67" fmla="*/ 98755 w 387953"/>
                      <a:gd name="connsiteY67" fmla="*/ 67199 h 387838"/>
                      <a:gd name="connsiteX68" fmla="*/ 97184 w 387953"/>
                      <a:gd name="connsiteY68" fmla="*/ 59912 h 387838"/>
                      <a:gd name="connsiteX69" fmla="*/ 102670 w 387953"/>
                      <a:gd name="connsiteY69" fmla="*/ 57483 h 387838"/>
                      <a:gd name="connsiteX70" fmla="*/ 98755 w 387953"/>
                      <a:gd name="connsiteY70" fmla="*/ 46149 h 387838"/>
                      <a:gd name="connsiteX71" fmla="*/ 105803 w 387953"/>
                      <a:gd name="connsiteY71" fmla="*/ 30766 h 387838"/>
                      <a:gd name="connsiteX72" fmla="*/ 104241 w 387953"/>
                      <a:gd name="connsiteY72" fmla="*/ 27527 h 387838"/>
                      <a:gd name="connsiteX73" fmla="*/ 114424 w 387953"/>
                      <a:gd name="connsiteY73" fmla="*/ 13764 h 387838"/>
                      <a:gd name="connsiteX74" fmla="*/ 132455 w 387953"/>
                      <a:gd name="connsiteY74" fmla="*/ 12144 h 387838"/>
                      <a:gd name="connsiteX75" fmla="*/ 170859 w 387953"/>
                      <a:gd name="connsiteY75" fmla="*/ 12144 h 387838"/>
                      <a:gd name="connsiteX76" fmla="*/ 270396 w 387953"/>
                      <a:gd name="connsiteY76" fmla="*/ 5667 h 387838"/>
                      <a:gd name="connsiteX77" fmla="*/ 270396 w 387953"/>
                      <a:gd name="connsiteY77" fmla="*/ 6477 h 387838"/>
                      <a:gd name="connsiteX78" fmla="*/ 318982 w 387953"/>
                      <a:gd name="connsiteY78" fmla="*/ 3238 h 387838"/>
                      <a:gd name="connsiteX79" fmla="*/ 349548 w 387953"/>
                      <a:gd name="connsiteY79" fmla="*/ 2429 h 387838"/>
                      <a:gd name="connsiteX80" fmla="*/ 362874 w 387953"/>
                      <a:gd name="connsiteY80" fmla="*/ 810 h 387838"/>
                      <a:gd name="connsiteX81" fmla="*/ 387953 w 387953"/>
                      <a:gd name="connsiteY81" fmla="*/ 0 h 38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</a:cxnLst>
                    <a:rect l="l" t="t" r="r" b="b"/>
                    <a:pathLst>
                      <a:path w="387953" h="387838">
                        <a:moveTo>
                          <a:pt x="387953" y="0"/>
                        </a:moveTo>
                        <a:lnTo>
                          <a:pt x="351901" y="96345"/>
                        </a:lnTo>
                        <a:lnTo>
                          <a:pt x="353473" y="106061"/>
                        </a:lnTo>
                        <a:lnTo>
                          <a:pt x="354253" y="136027"/>
                        </a:lnTo>
                        <a:lnTo>
                          <a:pt x="340137" y="144932"/>
                        </a:lnTo>
                        <a:lnTo>
                          <a:pt x="315058" y="148171"/>
                        </a:lnTo>
                        <a:lnTo>
                          <a:pt x="286845" y="161125"/>
                        </a:lnTo>
                        <a:lnTo>
                          <a:pt x="285283" y="160315"/>
                        </a:lnTo>
                        <a:lnTo>
                          <a:pt x="279797" y="163554"/>
                        </a:lnTo>
                        <a:lnTo>
                          <a:pt x="270386" y="157886"/>
                        </a:lnTo>
                        <a:lnTo>
                          <a:pt x="270386" y="191891"/>
                        </a:lnTo>
                        <a:lnTo>
                          <a:pt x="254718" y="212941"/>
                        </a:lnTo>
                        <a:lnTo>
                          <a:pt x="246879" y="225895"/>
                        </a:lnTo>
                        <a:lnTo>
                          <a:pt x="235905" y="233182"/>
                        </a:lnTo>
                        <a:lnTo>
                          <a:pt x="225714" y="254241"/>
                        </a:lnTo>
                        <a:lnTo>
                          <a:pt x="217094" y="256670"/>
                        </a:lnTo>
                        <a:lnTo>
                          <a:pt x="193586" y="267195"/>
                        </a:lnTo>
                        <a:lnTo>
                          <a:pt x="195148" y="280149"/>
                        </a:lnTo>
                        <a:lnTo>
                          <a:pt x="202987" y="288246"/>
                        </a:lnTo>
                        <a:lnTo>
                          <a:pt x="182613" y="306057"/>
                        </a:lnTo>
                        <a:lnTo>
                          <a:pt x="172421" y="310105"/>
                        </a:lnTo>
                        <a:lnTo>
                          <a:pt x="159877" y="327108"/>
                        </a:lnTo>
                        <a:lnTo>
                          <a:pt x="155962" y="335204"/>
                        </a:lnTo>
                        <a:lnTo>
                          <a:pt x="157534" y="348967"/>
                        </a:lnTo>
                        <a:lnTo>
                          <a:pt x="163020" y="358683"/>
                        </a:lnTo>
                        <a:lnTo>
                          <a:pt x="161448" y="365160"/>
                        </a:lnTo>
                        <a:lnTo>
                          <a:pt x="144208" y="387839"/>
                        </a:lnTo>
                        <a:lnTo>
                          <a:pt x="132455" y="382972"/>
                        </a:lnTo>
                        <a:lnTo>
                          <a:pt x="126968" y="371637"/>
                        </a:lnTo>
                        <a:lnTo>
                          <a:pt x="113642" y="368398"/>
                        </a:lnTo>
                        <a:lnTo>
                          <a:pt x="104232" y="368398"/>
                        </a:lnTo>
                        <a:lnTo>
                          <a:pt x="105803" y="378114"/>
                        </a:lnTo>
                        <a:lnTo>
                          <a:pt x="90916" y="374066"/>
                        </a:lnTo>
                        <a:lnTo>
                          <a:pt x="83858" y="373256"/>
                        </a:lnTo>
                        <a:lnTo>
                          <a:pt x="69752" y="380543"/>
                        </a:lnTo>
                        <a:lnTo>
                          <a:pt x="66617" y="378114"/>
                        </a:lnTo>
                        <a:lnTo>
                          <a:pt x="60350" y="376495"/>
                        </a:lnTo>
                        <a:lnTo>
                          <a:pt x="49377" y="382162"/>
                        </a:lnTo>
                        <a:lnTo>
                          <a:pt x="33699" y="387020"/>
                        </a:lnTo>
                        <a:lnTo>
                          <a:pt x="25860" y="385401"/>
                        </a:lnTo>
                        <a:lnTo>
                          <a:pt x="24298" y="381352"/>
                        </a:lnTo>
                        <a:lnTo>
                          <a:pt x="22727" y="371637"/>
                        </a:lnTo>
                        <a:lnTo>
                          <a:pt x="0" y="359493"/>
                        </a:lnTo>
                        <a:lnTo>
                          <a:pt x="3915" y="350587"/>
                        </a:lnTo>
                        <a:lnTo>
                          <a:pt x="41538" y="340062"/>
                        </a:lnTo>
                        <a:lnTo>
                          <a:pt x="57207" y="310915"/>
                        </a:lnTo>
                        <a:lnTo>
                          <a:pt x="68189" y="297961"/>
                        </a:lnTo>
                        <a:lnTo>
                          <a:pt x="72104" y="293913"/>
                        </a:lnTo>
                        <a:lnTo>
                          <a:pt x="90916" y="274482"/>
                        </a:lnTo>
                        <a:lnTo>
                          <a:pt x="92478" y="268005"/>
                        </a:lnTo>
                        <a:lnTo>
                          <a:pt x="86992" y="262337"/>
                        </a:lnTo>
                        <a:lnTo>
                          <a:pt x="83858" y="252612"/>
                        </a:lnTo>
                        <a:lnTo>
                          <a:pt x="79153" y="249374"/>
                        </a:lnTo>
                        <a:lnTo>
                          <a:pt x="92478" y="234801"/>
                        </a:lnTo>
                        <a:lnTo>
                          <a:pt x="90916" y="229133"/>
                        </a:lnTo>
                        <a:lnTo>
                          <a:pt x="85430" y="212131"/>
                        </a:lnTo>
                        <a:lnTo>
                          <a:pt x="68189" y="170840"/>
                        </a:lnTo>
                        <a:lnTo>
                          <a:pt x="62693" y="158696"/>
                        </a:lnTo>
                        <a:lnTo>
                          <a:pt x="57207" y="145742"/>
                        </a:lnTo>
                        <a:lnTo>
                          <a:pt x="56436" y="141694"/>
                        </a:lnTo>
                        <a:lnTo>
                          <a:pt x="43891" y="117396"/>
                        </a:lnTo>
                        <a:lnTo>
                          <a:pt x="41538" y="102822"/>
                        </a:lnTo>
                        <a:lnTo>
                          <a:pt x="43891" y="94726"/>
                        </a:lnTo>
                        <a:lnTo>
                          <a:pt x="45463" y="93107"/>
                        </a:lnTo>
                        <a:lnTo>
                          <a:pt x="64265" y="80153"/>
                        </a:lnTo>
                        <a:lnTo>
                          <a:pt x="72104" y="85011"/>
                        </a:lnTo>
                        <a:lnTo>
                          <a:pt x="89345" y="79343"/>
                        </a:lnTo>
                        <a:lnTo>
                          <a:pt x="98755" y="67199"/>
                        </a:lnTo>
                        <a:lnTo>
                          <a:pt x="97184" y="59912"/>
                        </a:lnTo>
                        <a:lnTo>
                          <a:pt x="102670" y="57483"/>
                        </a:lnTo>
                        <a:lnTo>
                          <a:pt x="98755" y="46149"/>
                        </a:lnTo>
                        <a:lnTo>
                          <a:pt x="105803" y="30766"/>
                        </a:lnTo>
                        <a:lnTo>
                          <a:pt x="104241" y="27527"/>
                        </a:lnTo>
                        <a:lnTo>
                          <a:pt x="114424" y="13764"/>
                        </a:lnTo>
                        <a:lnTo>
                          <a:pt x="132455" y="12144"/>
                        </a:lnTo>
                        <a:lnTo>
                          <a:pt x="170859" y="12144"/>
                        </a:lnTo>
                        <a:lnTo>
                          <a:pt x="270396" y="5667"/>
                        </a:lnTo>
                        <a:lnTo>
                          <a:pt x="270396" y="6477"/>
                        </a:lnTo>
                        <a:lnTo>
                          <a:pt x="318982" y="3238"/>
                        </a:lnTo>
                        <a:lnTo>
                          <a:pt x="349548" y="2429"/>
                        </a:lnTo>
                        <a:lnTo>
                          <a:pt x="362874" y="810"/>
                        </a:lnTo>
                        <a:lnTo>
                          <a:pt x="387953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60" name="Forma Livre: Forma 359">
                    <a:extLst>
                      <a:ext uri="{FF2B5EF4-FFF2-40B4-BE49-F238E27FC236}">
                        <a16:creationId xmlns:a16="http://schemas.microsoft.com/office/drawing/2014/main" id="{2CA60D71-56C7-DA43-6BF5-CF1EA7F7D1FE}"/>
                      </a:ext>
                    </a:extLst>
                  </p:cNvPr>
                  <p:cNvSpPr/>
                  <p:nvPr/>
                </p:nvSpPr>
                <p:spPr>
                  <a:xfrm>
                    <a:off x="8975341" y="3427058"/>
                    <a:ext cx="394972" cy="314972"/>
                  </a:xfrm>
                  <a:custGeom>
                    <a:avLst/>
                    <a:gdLst>
                      <a:gd name="connsiteX0" fmla="*/ 190433 w 394972"/>
                      <a:gd name="connsiteY0" fmla="*/ 2429 h 314972"/>
                      <a:gd name="connsiteX1" fmla="*/ 190433 w 394972"/>
                      <a:gd name="connsiteY1" fmla="*/ 3238 h 314972"/>
                      <a:gd name="connsiteX2" fmla="*/ 191995 w 394972"/>
                      <a:gd name="connsiteY2" fmla="*/ 2429 h 314972"/>
                      <a:gd name="connsiteX3" fmla="*/ 191995 w 394972"/>
                      <a:gd name="connsiteY3" fmla="*/ 810 h 314972"/>
                      <a:gd name="connsiteX4" fmla="*/ 191995 w 394972"/>
                      <a:gd name="connsiteY4" fmla="*/ 810 h 314972"/>
                      <a:gd name="connsiteX5" fmla="*/ 193567 w 394972"/>
                      <a:gd name="connsiteY5" fmla="*/ 810 h 314972"/>
                      <a:gd name="connsiteX6" fmla="*/ 193567 w 394972"/>
                      <a:gd name="connsiteY6" fmla="*/ 3238 h 314972"/>
                      <a:gd name="connsiteX7" fmla="*/ 195919 w 394972"/>
                      <a:gd name="connsiteY7" fmla="*/ 5667 h 314972"/>
                      <a:gd name="connsiteX8" fmla="*/ 195919 w 394972"/>
                      <a:gd name="connsiteY8" fmla="*/ 6477 h 314972"/>
                      <a:gd name="connsiteX9" fmla="*/ 195919 w 394972"/>
                      <a:gd name="connsiteY9" fmla="*/ 6477 h 314972"/>
                      <a:gd name="connsiteX10" fmla="*/ 195919 w 394972"/>
                      <a:gd name="connsiteY10" fmla="*/ 8096 h 314972"/>
                      <a:gd name="connsiteX11" fmla="*/ 195919 w 394972"/>
                      <a:gd name="connsiteY11" fmla="*/ 9715 h 314972"/>
                      <a:gd name="connsiteX12" fmla="*/ 197482 w 394972"/>
                      <a:gd name="connsiteY12" fmla="*/ 10525 h 314972"/>
                      <a:gd name="connsiteX13" fmla="*/ 199834 w 394972"/>
                      <a:gd name="connsiteY13" fmla="*/ 11335 h 314972"/>
                      <a:gd name="connsiteX14" fmla="*/ 202968 w 394972"/>
                      <a:gd name="connsiteY14" fmla="*/ 12144 h 314972"/>
                      <a:gd name="connsiteX15" fmla="*/ 202968 w 394972"/>
                      <a:gd name="connsiteY15" fmla="*/ 12144 h 314972"/>
                      <a:gd name="connsiteX16" fmla="*/ 202968 w 394972"/>
                      <a:gd name="connsiteY16" fmla="*/ 14573 h 314972"/>
                      <a:gd name="connsiteX17" fmla="*/ 204540 w 394972"/>
                      <a:gd name="connsiteY17" fmla="*/ 16192 h 314972"/>
                      <a:gd name="connsiteX18" fmla="*/ 205321 w 394972"/>
                      <a:gd name="connsiteY18" fmla="*/ 17002 h 314972"/>
                      <a:gd name="connsiteX19" fmla="*/ 206883 w 394972"/>
                      <a:gd name="connsiteY19" fmla="*/ 17812 h 314972"/>
                      <a:gd name="connsiteX20" fmla="*/ 208454 w 394972"/>
                      <a:gd name="connsiteY20" fmla="*/ 17812 h 314972"/>
                      <a:gd name="connsiteX21" fmla="*/ 210807 w 394972"/>
                      <a:gd name="connsiteY21" fmla="*/ 18621 h 314972"/>
                      <a:gd name="connsiteX22" fmla="*/ 212369 w 394972"/>
                      <a:gd name="connsiteY22" fmla="*/ 19431 h 314972"/>
                      <a:gd name="connsiteX23" fmla="*/ 212369 w 394972"/>
                      <a:gd name="connsiteY23" fmla="*/ 18621 h 314972"/>
                      <a:gd name="connsiteX24" fmla="*/ 213150 w 394972"/>
                      <a:gd name="connsiteY24" fmla="*/ 17812 h 314972"/>
                      <a:gd name="connsiteX25" fmla="*/ 213150 w 394972"/>
                      <a:gd name="connsiteY25" fmla="*/ 17002 h 314972"/>
                      <a:gd name="connsiteX26" fmla="*/ 216284 w 394972"/>
                      <a:gd name="connsiteY26" fmla="*/ 20241 h 314972"/>
                      <a:gd name="connsiteX27" fmla="*/ 217855 w 394972"/>
                      <a:gd name="connsiteY27" fmla="*/ 20241 h 314972"/>
                      <a:gd name="connsiteX28" fmla="*/ 218637 w 394972"/>
                      <a:gd name="connsiteY28" fmla="*/ 21050 h 314972"/>
                      <a:gd name="connsiteX29" fmla="*/ 218637 w 394972"/>
                      <a:gd name="connsiteY29" fmla="*/ 21860 h 314972"/>
                      <a:gd name="connsiteX30" fmla="*/ 218637 w 394972"/>
                      <a:gd name="connsiteY30" fmla="*/ 23479 h 314972"/>
                      <a:gd name="connsiteX31" fmla="*/ 218637 w 394972"/>
                      <a:gd name="connsiteY31" fmla="*/ 24289 h 314972"/>
                      <a:gd name="connsiteX32" fmla="*/ 218637 w 394972"/>
                      <a:gd name="connsiteY32" fmla="*/ 25098 h 314972"/>
                      <a:gd name="connsiteX33" fmla="*/ 217855 w 394972"/>
                      <a:gd name="connsiteY33" fmla="*/ 25098 h 314972"/>
                      <a:gd name="connsiteX34" fmla="*/ 217855 w 394972"/>
                      <a:gd name="connsiteY34" fmla="*/ 25908 h 314972"/>
                      <a:gd name="connsiteX35" fmla="*/ 216284 w 394972"/>
                      <a:gd name="connsiteY35" fmla="*/ 28337 h 314972"/>
                      <a:gd name="connsiteX36" fmla="*/ 214722 w 394972"/>
                      <a:gd name="connsiteY36" fmla="*/ 30775 h 314972"/>
                      <a:gd name="connsiteX37" fmla="*/ 214722 w 394972"/>
                      <a:gd name="connsiteY37" fmla="*/ 29966 h 314972"/>
                      <a:gd name="connsiteX38" fmla="*/ 214722 w 394972"/>
                      <a:gd name="connsiteY38" fmla="*/ 31585 h 314972"/>
                      <a:gd name="connsiteX39" fmla="*/ 214722 w 394972"/>
                      <a:gd name="connsiteY39" fmla="*/ 30775 h 314972"/>
                      <a:gd name="connsiteX40" fmla="*/ 214722 w 394972"/>
                      <a:gd name="connsiteY40" fmla="*/ 31585 h 314972"/>
                      <a:gd name="connsiteX41" fmla="*/ 216284 w 394972"/>
                      <a:gd name="connsiteY41" fmla="*/ 30775 h 314972"/>
                      <a:gd name="connsiteX42" fmla="*/ 217855 w 394972"/>
                      <a:gd name="connsiteY42" fmla="*/ 30775 h 314972"/>
                      <a:gd name="connsiteX43" fmla="*/ 217855 w 394972"/>
                      <a:gd name="connsiteY43" fmla="*/ 32395 h 314972"/>
                      <a:gd name="connsiteX44" fmla="*/ 217855 w 394972"/>
                      <a:gd name="connsiteY44" fmla="*/ 33204 h 314972"/>
                      <a:gd name="connsiteX45" fmla="*/ 217855 w 394972"/>
                      <a:gd name="connsiteY45" fmla="*/ 34014 h 314972"/>
                      <a:gd name="connsiteX46" fmla="*/ 216284 w 394972"/>
                      <a:gd name="connsiteY46" fmla="*/ 34014 h 314972"/>
                      <a:gd name="connsiteX47" fmla="*/ 216284 w 394972"/>
                      <a:gd name="connsiteY47" fmla="*/ 35633 h 314972"/>
                      <a:gd name="connsiteX48" fmla="*/ 216284 w 394972"/>
                      <a:gd name="connsiteY48" fmla="*/ 35633 h 314972"/>
                      <a:gd name="connsiteX49" fmla="*/ 216284 w 394972"/>
                      <a:gd name="connsiteY49" fmla="*/ 36443 h 314972"/>
                      <a:gd name="connsiteX50" fmla="*/ 209235 w 394972"/>
                      <a:gd name="connsiteY50" fmla="*/ 68828 h 314972"/>
                      <a:gd name="connsiteX51" fmla="*/ 209235 w 394972"/>
                      <a:gd name="connsiteY51" fmla="*/ 68828 h 314972"/>
                      <a:gd name="connsiteX52" fmla="*/ 205321 w 394972"/>
                      <a:gd name="connsiteY52" fmla="*/ 85020 h 314972"/>
                      <a:gd name="connsiteX53" fmla="*/ 210798 w 394972"/>
                      <a:gd name="connsiteY53" fmla="*/ 95545 h 314972"/>
                      <a:gd name="connsiteX54" fmla="*/ 222561 w 394972"/>
                      <a:gd name="connsiteY54" fmla="*/ 122263 h 314972"/>
                      <a:gd name="connsiteX55" fmla="*/ 242935 w 394972"/>
                      <a:gd name="connsiteY55" fmla="*/ 161944 h 314972"/>
                      <a:gd name="connsiteX56" fmla="*/ 242935 w 394972"/>
                      <a:gd name="connsiteY56" fmla="*/ 161944 h 314972"/>
                      <a:gd name="connsiteX57" fmla="*/ 243716 w 394972"/>
                      <a:gd name="connsiteY57" fmla="*/ 161944 h 314972"/>
                      <a:gd name="connsiteX58" fmla="*/ 298580 w 394972"/>
                      <a:gd name="connsiteY58" fmla="*/ 117405 h 314972"/>
                      <a:gd name="connsiteX59" fmla="*/ 311905 w 394972"/>
                      <a:gd name="connsiteY59" fmla="*/ 107690 h 314972"/>
                      <a:gd name="connsiteX60" fmla="*/ 350301 w 394972"/>
                      <a:gd name="connsiteY60" fmla="*/ 80162 h 314972"/>
                      <a:gd name="connsiteX61" fmla="*/ 364417 w 394972"/>
                      <a:gd name="connsiteY61" fmla="*/ 59922 h 314972"/>
                      <a:gd name="connsiteX62" fmla="*/ 365198 w 394972"/>
                      <a:gd name="connsiteY62" fmla="*/ 63160 h 314972"/>
                      <a:gd name="connsiteX63" fmla="*/ 368332 w 394972"/>
                      <a:gd name="connsiteY63" fmla="*/ 63970 h 314972"/>
                      <a:gd name="connsiteX64" fmla="*/ 368332 w 394972"/>
                      <a:gd name="connsiteY64" fmla="*/ 67208 h 314972"/>
                      <a:gd name="connsiteX65" fmla="*/ 372246 w 394972"/>
                      <a:gd name="connsiteY65" fmla="*/ 68018 h 314972"/>
                      <a:gd name="connsiteX66" fmla="*/ 372246 w 394972"/>
                      <a:gd name="connsiteY66" fmla="*/ 69637 h 314972"/>
                      <a:gd name="connsiteX67" fmla="*/ 374599 w 394972"/>
                      <a:gd name="connsiteY67" fmla="*/ 72066 h 314972"/>
                      <a:gd name="connsiteX68" fmla="*/ 374599 w 394972"/>
                      <a:gd name="connsiteY68" fmla="*/ 72066 h 314972"/>
                      <a:gd name="connsiteX69" fmla="*/ 377733 w 394972"/>
                      <a:gd name="connsiteY69" fmla="*/ 75305 h 314972"/>
                      <a:gd name="connsiteX70" fmla="*/ 378514 w 394972"/>
                      <a:gd name="connsiteY70" fmla="*/ 73685 h 314972"/>
                      <a:gd name="connsiteX71" fmla="*/ 378514 w 394972"/>
                      <a:gd name="connsiteY71" fmla="*/ 76114 h 314972"/>
                      <a:gd name="connsiteX72" fmla="*/ 381648 w 394972"/>
                      <a:gd name="connsiteY72" fmla="*/ 77733 h 314972"/>
                      <a:gd name="connsiteX73" fmla="*/ 381648 w 394972"/>
                      <a:gd name="connsiteY73" fmla="*/ 80162 h 314972"/>
                      <a:gd name="connsiteX74" fmla="*/ 380086 w 394972"/>
                      <a:gd name="connsiteY74" fmla="*/ 80972 h 314972"/>
                      <a:gd name="connsiteX75" fmla="*/ 380086 w 394972"/>
                      <a:gd name="connsiteY75" fmla="*/ 82591 h 314972"/>
                      <a:gd name="connsiteX76" fmla="*/ 381648 w 394972"/>
                      <a:gd name="connsiteY76" fmla="*/ 83401 h 314972"/>
                      <a:gd name="connsiteX77" fmla="*/ 384000 w 394972"/>
                      <a:gd name="connsiteY77" fmla="*/ 85020 h 314972"/>
                      <a:gd name="connsiteX78" fmla="*/ 384000 w 394972"/>
                      <a:gd name="connsiteY78" fmla="*/ 85020 h 314972"/>
                      <a:gd name="connsiteX79" fmla="*/ 384000 w 394972"/>
                      <a:gd name="connsiteY79" fmla="*/ 85020 h 314972"/>
                      <a:gd name="connsiteX80" fmla="*/ 382428 w 394972"/>
                      <a:gd name="connsiteY80" fmla="*/ 85830 h 314972"/>
                      <a:gd name="connsiteX81" fmla="*/ 381657 w 394972"/>
                      <a:gd name="connsiteY81" fmla="*/ 86639 h 314972"/>
                      <a:gd name="connsiteX82" fmla="*/ 380086 w 394972"/>
                      <a:gd name="connsiteY82" fmla="*/ 85830 h 314972"/>
                      <a:gd name="connsiteX83" fmla="*/ 380086 w 394972"/>
                      <a:gd name="connsiteY83" fmla="*/ 85830 h 314972"/>
                      <a:gd name="connsiteX84" fmla="*/ 377733 w 394972"/>
                      <a:gd name="connsiteY84" fmla="*/ 85830 h 314972"/>
                      <a:gd name="connsiteX85" fmla="*/ 377733 w 394972"/>
                      <a:gd name="connsiteY85" fmla="*/ 87449 h 314972"/>
                      <a:gd name="connsiteX86" fmla="*/ 376171 w 394972"/>
                      <a:gd name="connsiteY86" fmla="*/ 87449 h 314972"/>
                      <a:gd name="connsiteX87" fmla="*/ 376171 w 394972"/>
                      <a:gd name="connsiteY87" fmla="*/ 89878 h 314972"/>
                      <a:gd name="connsiteX88" fmla="*/ 372246 w 394972"/>
                      <a:gd name="connsiteY88" fmla="*/ 89878 h 314972"/>
                      <a:gd name="connsiteX89" fmla="*/ 372246 w 394972"/>
                      <a:gd name="connsiteY89" fmla="*/ 89068 h 314972"/>
                      <a:gd name="connsiteX90" fmla="*/ 369112 w 394972"/>
                      <a:gd name="connsiteY90" fmla="*/ 89878 h 314972"/>
                      <a:gd name="connsiteX91" fmla="*/ 369112 w 394972"/>
                      <a:gd name="connsiteY91" fmla="*/ 91497 h 314972"/>
                      <a:gd name="connsiteX92" fmla="*/ 368332 w 394972"/>
                      <a:gd name="connsiteY92" fmla="*/ 93926 h 314972"/>
                      <a:gd name="connsiteX93" fmla="*/ 366760 w 394972"/>
                      <a:gd name="connsiteY93" fmla="*/ 93116 h 314972"/>
                      <a:gd name="connsiteX94" fmla="*/ 366760 w 394972"/>
                      <a:gd name="connsiteY94" fmla="*/ 93926 h 314972"/>
                      <a:gd name="connsiteX95" fmla="*/ 366760 w 394972"/>
                      <a:gd name="connsiteY95" fmla="*/ 95545 h 314972"/>
                      <a:gd name="connsiteX96" fmla="*/ 368332 w 394972"/>
                      <a:gd name="connsiteY96" fmla="*/ 95545 h 314972"/>
                      <a:gd name="connsiteX97" fmla="*/ 366760 w 394972"/>
                      <a:gd name="connsiteY97" fmla="*/ 99593 h 314972"/>
                      <a:gd name="connsiteX98" fmla="*/ 368332 w 394972"/>
                      <a:gd name="connsiteY98" fmla="*/ 98784 h 314972"/>
                      <a:gd name="connsiteX99" fmla="*/ 369112 w 394972"/>
                      <a:gd name="connsiteY99" fmla="*/ 99593 h 314972"/>
                      <a:gd name="connsiteX100" fmla="*/ 369112 w 394972"/>
                      <a:gd name="connsiteY100" fmla="*/ 100403 h 314972"/>
                      <a:gd name="connsiteX101" fmla="*/ 368332 w 394972"/>
                      <a:gd name="connsiteY101" fmla="*/ 102832 h 314972"/>
                      <a:gd name="connsiteX102" fmla="*/ 368332 w 394972"/>
                      <a:gd name="connsiteY102" fmla="*/ 105261 h 314972"/>
                      <a:gd name="connsiteX103" fmla="*/ 368332 w 394972"/>
                      <a:gd name="connsiteY103" fmla="*/ 106880 h 314972"/>
                      <a:gd name="connsiteX104" fmla="*/ 368332 w 394972"/>
                      <a:gd name="connsiteY104" fmla="*/ 108499 h 314972"/>
                      <a:gd name="connsiteX105" fmla="*/ 370684 w 394972"/>
                      <a:gd name="connsiteY105" fmla="*/ 110118 h 314972"/>
                      <a:gd name="connsiteX106" fmla="*/ 373037 w 394972"/>
                      <a:gd name="connsiteY106" fmla="*/ 109309 h 314972"/>
                      <a:gd name="connsiteX107" fmla="*/ 374599 w 394972"/>
                      <a:gd name="connsiteY107" fmla="*/ 109309 h 314972"/>
                      <a:gd name="connsiteX108" fmla="*/ 376171 w 394972"/>
                      <a:gd name="connsiteY108" fmla="*/ 108499 h 314972"/>
                      <a:gd name="connsiteX109" fmla="*/ 376171 w 394972"/>
                      <a:gd name="connsiteY109" fmla="*/ 108499 h 314972"/>
                      <a:gd name="connsiteX110" fmla="*/ 377733 w 394972"/>
                      <a:gd name="connsiteY110" fmla="*/ 110118 h 314972"/>
                      <a:gd name="connsiteX111" fmla="*/ 378514 w 394972"/>
                      <a:gd name="connsiteY111" fmla="*/ 110118 h 314972"/>
                      <a:gd name="connsiteX112" fmla="*/ 380086 w 394972"/>
                      <a:gd name="connsiteY112" fmla="*/ 112547 h 314972"/>
                      <a:gd name="connsiteX113" fmla="*/ 380086 w 394972"/>
                      <a:gd name="connsiteY113" fmla="*/ 114167 h 314972"/>
                      <a:gd name="connsiteX114" fmla="*/ 380086 w 394972"/>
                      <a:gd name="connsiteY114" fmla="*/ 114976 h 314972"/>
                      <a:gd name="connsiteX115" fmla="*/ 381657 w 394972"/>
                      <a:gd name="connsiteY115" fmla="*/ 115786 h 314972"/>
                      <a:gd name="connsiteX116" fmla="*/ 384000 w 394972"/>
                      <a:gd name="connsiteY116" fmla="*/ 114167 h 314972"/>
                      <a:gd name="connsiteX117" fmla="*/ 386353 w 394972"/>
                      <a:gd name="connsiteY117" fmla="*/ 114976 h 314972"/>
                      <a:gd name="connsiteX118" fmla="*/ 389487 w 394972"/>
                      <a:gd name="connsiteY118" fmla="*/ 112547 h 314972"/>
                      <a:gd name="connsiteX119" fmla="*/ 389487 w 394972"/>
                      <a:gd name="connsiteY119" fmla="*/ 113357 h 314972"/>
                      <a:gd name="connsiteX120" fmla="*/ 389487 w 394972"/>
                      <a:gd name="connsiteY120" fmla="*/ 114976 h 314972"/>
                      <a:gd name="connsiteX121" fmla="*/ 389487 w 394972"/>
                      <a:gd name="connsiteY121" fmla="*/ 114976 h 314972"/>
                      <a:gd name="connsiteX122" fmla="*/ 391058 w 394972"/>
                      <a:gd name="connsiteY122" fmla="*/ 116596 h 314972"/>
                      <a:gd name="connsiteX123" fmla="*/ 391058 w 394972"/>
                      <a:gd name="connsiteY123" fmla="*/ 117405 h 314972"/>
                      <a:gd name="connsiteX124" fmla="*/ 391058 w 394972"/>
                      <a:gd name="connsiteY124" fmla="*/ 119024 h 314972"/>
                      <a:gd name="connsiteX125" fmla="*/ 391058 w 394972"/>
                      <a:gd name="connsiteY125" fmla="*/ 118215 h 314972"/>
                      <a:gd name="connsiteX126" fmla="*/ 389487 w 394972"/>
                      <a:gd name="connsiteY126" fmla="*/ 120644 h 314972"/>
                      <a:gd name="connsiteX127" fmla="*/ 387925 w 394972"/>
                      <a:gd name="connsiteY127" fmla="*/ 122263 h 314972"/>
                      <a:gd name="connsiteX128" fmla="*/ 387925 w 394972"/>
                      <a:gd name="connsiteY128" fmla="*/ 125501 h 314972"/>
                      <a:gd name="connsiteX129" fmla="*/ 386353 w 394972"/>
                      <a:gd name="connsiteY129" fmla="*/ 127121 h 314972"/>
                      <a:gd name="connsiteX130" fmla="*/ 386353 w 394972"/>
                      <a:gd name="connsiteY130" fmla="*/ 127930 h 314972"/>
                      <a:gd name="connsiteX131" fmla="*/ 386353 w 394972"/>
                      <a:gd name="connsiteY131" fmla="*/ 131978 h 314972"/>
                      <a:gd name="connsiteX132" fmla="*/ 387925 w 394972"/>
                      <a:gd name="connsiteY132" fmla="*/ 132788 h 314972"/>
                      <a:gd name="connsiteX133" fmla="*/ 387925 w 394972"/>
                      <a:gd name="connsiteY133" fmla="*/ 132788 h 314972"/>
                      <a:gd name="connsiteX134" fmla="*/ 387925 w 394972"/>
                      <a:gd name="connsiteY134" fmla="*/ 135217 h 314972"/>
                      <a:gd name="connsiteX135" fmla="*/ 387925 w 394972"/>
                      <a:gd name="connsiteY135" fmla="*/ 135217 h 314972"/>
                      <a:gd name="connsiteX136" fmla="*/ 387925 w 394972"/>
                      <a:gd name="connsiteY136" fmla="*/ 136836 h 314972"/>
                      <a:gd name="connsiteX137" fmla="*/ 386353 w 394972"/>
                      <a:gd name="connsiteY137" fmla="*/ 136836 h 314972"/>
                      <a:gd name="connsiteX138" fmla="*/ 386353 w 394972"/>
                      <a:gd name="connsiteY138" fmla="*/ 136836 h 314972"/>
                      <a:gd name="connsiteX139" fmla="*/ 385572 w 394972"/>
                      <a:gd name="connsiteY139" fmla="*/ 137646 h 314972"/>
                      <a:gd name="connsiteX140" fmla="*/ 384010 w 394972"/>
                      <a:gd name="connsiteY140" fmla="*/ 138455 h 314972"/>
                      <a:gd name="connsiteX141" fmla="*/ 384010 w 394972"/>
                      <a:gd name="connsiteY141" fmla="*/ 140884 h 314972"/>
                      <a:gd name="connsiteX142" fmla="*/ 382438 w 394972"/>
                      <a:gd name="connsiteY142" fmla="*/ 140075 h 314972"/>
                      <a:gd name="connsiteX143" fmla="*/ 380086 w 394972"/>
                      <a:gd name="connsiteY143" fmla="*/ 140075 h 314972"/>
                      <a:gd name="connsiteX144" fmla="*/ 380086 w 394972"/>
                      <a:gd name="connsiteY144" fmla="*/ 138455 h 314972"/>
                      <a:gd name="connsiteX145" fmla="*/ 380086 w 394972"/>
                      <a:gd name="connsiteY145" fmla="*/ 140884 h 314972"/>
                      <a:gd name="connsiteX146" fmla="*/ 380086 w 394972"/>
                      <a:gd name="connsiteY146" fmla="*/ 140075 h 314972"/>
                      <a:gd name="connsiteX147" fmla="*/ 378523 w 394972"/>
                      <a:gd name="connsiteY147" fmla="*/ 142504 h 314972"/>
                      <a:gd name="connsiteX148" fmla="*/ 378523 w 394972"/>
                      <a:gd name="connsiteY148" fmla="*/ 143313 h 314972"/>
                      <a:gd name="connsiteX149" fmla="*/ 377742 w 394972"/>
                      <a:gd name="connsiteY149" fmla="*/ 143313 h 314972"/>
                      <a:gd name="connsiteX150" fmla="*/ 376171 w 394972"/>
                      <a:gd name="connsiteY150" fmla="*/ 145742 h 314972"/>
                      <a:gd name="connsiteX151" fmla="*/ 376171 w 394972"/>
                      <a:gd name="connsiteY151" fmla="*/ 146552 h 314972"/>
                      <a:gd name="connsiteX152" fmla="*/ 376171 w 394972"/>
                      <a:gd name="connsiteY152" fmla="*/ 146552 h 314972"/>
                      <a:gd name="connsiteX153" fmla="*/ 377742 w 394972"/>
                      <a:gd name="connsiteY153" fmla="*/ 148980 h 314972"/>
                      <a:gd name="connsiteX154" fmla="*/ 378523 w 394972"/>
                      <a:gd name="connsiteY154" fmla="*/ 148980 h 314972"/>
                      <a:gd name="connsiteX155" fmla="*/ 380086 w 394972"/>
                      <a:gd name="connsiteY155" fmla="*/ 148980 h 314972"/>
                      <a:gd name="connsiteX156" fmla="*/ 381657 w 394972"/>
                      <a:gd name="connsiteY156" fmla="*/ 148171 h 314972"/>
                      <a:gd name="connsiteX157" fmla="*/ 381657 w 394972"/>
                      <a:gd name="connsiteY157" fmla="*/ 148980 h 314972"/>
                      <a:gd name="connsiteX158" fmla="*/ 382438 w 394972"/>
                      <a:gd name="connsiteY158" fmla="*/ 148980 h 314972"/>
                      <a:gd name="connsiteX159" fmla="*/ 384000 w 394972"/>
                      <a:gd name="connsiteY159" fmla="*/ 148980 h 314972"/>
                      <a:gd name="connsiteX160" fmla="*/ 385572 w 394972"/>
                      <a:gd name="connsiteY160" fmla="*/ 149790 h 314972"/>
                      <a:gd name="connsiteX161" fmla="*/ 385572 w 394972"/>
                      <a:gd name="connsiteY161" fmla="*/ 150600 h 314972"/>
                      <a:gd name="connsiteX162" fmla="*/ 386353 w 394972"/>
                      <a:gd name="connsiteY162" fmla="*/ 150600 h 314972"/>
                      <a:gd name="connsiteX163" fmla="*/ 389487 w 394972"/>
                      <a:gd name="connsiteY163" fmla="*/ 149790 h 314972"/>
                      <a:gd name="connsiteX164" fmla="*/ 391058 w 394972"/>
                      <a:gd name="connsiteY164" fmla="*/ 149790 h 314972"/>
                      <a:gd name="connsiteX165" fmla="*/ 393411 w 394972"/>
                      <a:gd name="connsiteY165" fmla="*/ 148980 h 314972"/>
                      <a:gd name="connsiteX166" fmla="*/ 393411 w 394972"/>
                      <a:gd name="connsiteY166" fmla="*/ 152219 h 314972"/>
                      <a:gd name="connsiteX167" fmla="*/ 393411 w 394972"/>
                      <a:gd name="connsiteY167" fmla="*/ 152219 h 314972"/>
                      <a:gd name="connsiteX168" fmla="*/ 393411 w 394972"/>
                      <a:gd name="connsiteY168" fmla="*/ 154648 h 314972"/>
                      <a:gd name="connsiteX169" fmla="*/ 393411 w 394972"/>
                      <a:gd name="connsiteY169" fmla="*/ 155458 h 314972"/>
                      <a:gd name="connsiteX170" fmla="*/ 394973 w 394972"/>
                      <a:gd name="connsiteY170" fmla="*/ 158696 h 314972"/>
                      <a:gd name="connsiteX171" fmla="*/ 394973 w 394972"/>
                      <a:gd name="connsiteY171" fmla="*/ 158696 h 314972"/>
                      <a:gd name="connsiteX172" fmla="*/ 394973 w 394972"/>
                      <a:gd name="connsiteY172" fmla="*/ 159506 h 314972"/>
                      <a:gd name="connsiteX173" fmla="*/ 393411 w 394972"/>
                      <a:gd name="connsiteY173" fmla="*/ 160315 h 314972"/>
                      <a:gd name="connsiteX174" fmla="*/ 391839 w 394972"/>
                      <a:gd name="connsiteY174" fmla="*/ 159506 h 314972"/>
                      <a:gd name="connsiteX175" fmla="*/ 391058 w 394972"/>
                      <a:gd name="connsiteY175" fmla="*/ 159506 h 314972"/>
                      <a:gd name="connsiteX176" fmla="*/ 389487 w 394972"/>
                      <a:gd name="connsiteY176" fmla="*/ 159506 h 314972"/>
                      <a:gd name="connsiteX177" fmla="*/ 387925 w 394972"/>
                      <a:gd name="connsiteY177" fmla="*/ 158696 h 314972"/>
                      <a:gd name="connsiteX178" fmla="*/ 387925 w 394972"/>
                      <a:gd name="connsiteY178" fmla="*/ 160315 h 314972"/>
                      <a:gd name="connsiteX179" fmla="*/ 386353 w 394972"/>
                      <a:gd name="connsiteY179" fmla="*/ 159506 h 314972"/>
                      <a:gd name="connsiteX180" fmla="*/ 385572 w 394972"/>
                      <a:gd name="connsiteY180" fmla="*/ 159506 h 314972"/>
                      <a:gd name="connsiteX181" fmla="*/ 382438 w 394972"/>
                      <a:gd name="connsiteY181" fmla="*/ 161934 h 314972"/>
                      <a:gd name="connsiteX182" fmla="*/ 380086 w 394972"/>
                      <a:gd name="connsiteY182" fmla="*/ 163554 h 314972"/>
                      <a:gd name="connsiteX183" fmla="*/ 374599 w 394972"/>
                      <a:gd name="connsiteY183" fmla="*/ 166792 h 314972"/>
                      <a:gd name="connsiteX184" fmla="*/ 373037 w 394972"/>
                      <a:gd name="connsiteY184" fmla="*/ 169221 h 314972"/>
                      <a:gd name="connsiteX185" fmla="*/ 369112 w 394972"/>
                      <a:gd name="connsiteY185" fmla="*/ 170031 h 314972"/>
                      <a:gd name="connsiteX186" fmla="*/ 365198 w 394972"/>
                      <a:gd name="connsiteY186" fmla="*/ 173269 h 314972"/>
                      <a:gd name="connsiteX187" fmla="*/ 364417 w 394972"/>
                      <a:gd name="connsiteY187" fmla="*/ 174888 h 314972"/>
                      <a:gd name="connsiteX188" fmla="*/ 361283 w 394972"/>
                      <a:gd name="connsiteY188" fmla="*/ 174888 h 314972"/>
                      <a:gd name="connsiteX189" fmla="*/ 357359 w 394972"/>
                      <a:gd name="connsiteY189" fmla="*/ 176508 h 314972"/>
                      <a:gd name="connsiteX190" fmla="*/ 355006 w 394972"/>
                      <a:gd name="connsiteY190" fmla="*/ 178946 h 314972"/>
                      <a:gd name="connsiteX191" fmla="*/ 355006 w 394972"/>
                      <a:gd name="connsiteY191" fmla="*/ 181375 h 314972"/>
                      <a:gd name="connsiteX192" fmla="*/ 353444 w 394972"/>
                      <a:gd name="connsiteY192" fmla="*/ 182994 h 314972"/>
                      <a:gd name="connsiteX193" fmla="*/ 353444 w 394972"/>
                      <a:gd name="connsiteY193" fmla="*/ 182994 h 314972"/>
                      <a:gd name="connsiteX194" fmla="*/ 351872 w 394972"/>
                      <a:gd name="connsiteY194" fmla="*/ 183804 h 314972"/>
                      <a:gd name="connsiteX195" fmla="*/ 350310 w 394972"/>
                      <a:gd name="connsiteY195" fmla="*/ 184613 h 314972"/>
                      <a:gd name="connsiteX196" fmla="*/ 349529 w 394972"/>
                      <a:gd name="connsiteY196" fmla="*/ 187042 h 314972"/>
                      <a:gd name="connsiteX197" fmla="*/ 344043 w 394972"/>
                      <a:gd name="connsiteY197" fmla="*/ 187852 h 314972"/>
                      <a:gd name="connsiteX198" fmla="*/ 342471 w 394972"/>
                      <a:gd name="connsiteY198" fmla="*/ 189471 h 314972"/>
                      <a:gd name="connsiteX199" fmla="*/ 336204 w 394972"/>
                      <a:gd name="connsiteY199" fmla="*/ 193519 h 314972"/>
                      <a:gd name="connsiteX200" fmla="*/ 333070 w 394972"/>
                      <a:gd name="connsiteY200" fmla="*/ 198377 h 314972"/>
                      <a:gd name="connsiteX201" fmla="*/ 333070 w 394972"/>
                      <a:gd name="connsiteY201" fmla="*/ 199187 h 314972"/>
                      <a:gd name="connsiteX202" fmla="*/ 336204 w 394972"/>
                      <a:gd name="connsiteY202" fmla="*/ 198377 h 314972"/>
                      <a:gd name="connsiteX203" fmla="*/ 336204 w 394972"/>
                      <a:gd name="connsiteY203" fmla="*/ 199996 h 314972"/>
                      <a:gd name="connsiteX204" fmla="*/ 334632 w 394972"/>
                      <a:gd name="connsiteY204" fmla="*/ 202425 h 314972"/>
                      <a:gd name="connsiteX205" fmla="*/ 333070 w 394972"/>
                      <a:gd name="connsiteY205" fmla="*/ 201616 h 314972"/>
                      <a:gd name="connsiteX206" fmla="*/ 329146 w 394972"/>
                      <a:gd name="connsiteY206" fmla="*/ 204045 h 314972"/>
                      <a:gd name="connsiteX207" fmla="*/ 325231 w 394972"/>
                      <a:gd name="connsiteY207" fmla="*/ 203235 h 314972"/>
                      <a:gd name="connsiteX208" fmla="*/ 322878 w 394972"/>
                      <a:gd name="connsiteY208" fmla="*/ 204045 h 314972"/>
                      <a:gd name="connsiteX209" fmla="*/ 319744 w 394972"/>
                      <a:gd name="connsiteY209" fmla="*/ 208093 h 314972"/>
                      <a:gd name="connsiteX210" fmla="*/ 313477 w 394972"/>
                      <a:gd name="connsiteY210" fmla="*/ 212141 h 314972"/>
                      <a:gd name="connsiteX211" fmla="*/ 311125 w 394972"/>
                      <a:gd name="connsiteY211" fmla="*/ 213760 h 314972"/>
                      <a:gd name="connsiteX212" fmla="*/ 309553 w 394972"/>
                      <a:gd name="connsiteY212" fmla="*/ 212950 h 314972"/>
                      <a:gd name="connsiteX213" fmla="*/ 307991 w 394972"/>
                      <a:gd name="connsiteY213" fmla="*/ 218618 h 314972"/>
                      <a:gd name="connsiteX214" fmla="*/ 306419 w 394972"/>
                      <a:gd name="connsiteY214" fmla="*/ 218618 h 314972"/>
                      <a:gd name="connsiteX215" fmla="*/ 304066 w 394972"/>
                      <a:gd name="connsiteY215" fmla="*/ 220237 h 314972"/>
                      <a:gd name="connsiteX216" fmla="*/ 301714 w 394972"/>
                      <a:gd name="connsiteY216" fmla="*/ 218618 h 314972"/>
                      <a:gd name="connsiteX217" fmla="*/ 298580 w 394972"/>
                      <a:gd name="connsiteY217" fmla="*/ 218618 h 314972"/>
                      <a:gd name="connsiteX218" fmla="*/ 298580 w 394972"/>
                      <a:gd name="connsiteY218" fmla="*/ 219427 h 314972"/>
                      <a:gd name="connsiteX219" fmla="*/ 298580 w 394972"/>
                      <a:gd name="connsiteY219" fmla="*/ 225095 h 314972"/>
                      <a:gd name="connsiteX220" fmla="*/ 297018 w 394972"/>
                      <a:gd name="connsiteY220" fmla="*/ 227524 h 314972"/>
                      <a:gd name="connsiteX221" fmla="*/ 296237 w 394972"/>
                      <a:gd name="connsiteY221" fmla="*/ 228333 h 314972"/>
                      <a:gd name="connsiteX222" fmla="*/ 294665 w 394972"/>
                      <a:gd name="connsiteY222" fmla="*/ 229143 h 314972"/>
                      <a:gd name="connsiteX223" fmla="*/ 294665 w 394972"/>
                      <a:gd name="connsiteY223" fmla="*/ 232381 h 314972"/>
                      <a:gd name="connsiteX224" fmla="*/ 293103 w 394972"/>
                      <a:gd name="connsiteY224" fmla="*/ 234001 h 314972"/>
                      <a:gd name="connsiteX225" fmla="*/ 290750 w 394972"/>
                      <a:gd name="connsiteY225" fmla="*/ 234001 h 314972"/>
                      <a:gd name="connsiteX226" fmla="*/ 288398 w 394972"/>
                      <a:gd name="connsiteY226" fmla="*/ 234810 h 314972"/>
                      <a:gd name="connsiteX227" fmla="*/ 284483 w 394972"/>
                      <a:gd name="connsiteY227" fmla="*/ 239668 h 314972"/>
                      <a:gd name="connsiteX228" fmla="*/ 278996 w 394972"/>
                      <a:gd name="connsiteY228" fmla="*/ 242907 h 314972"/>
                      <a:gd name="connsiteX229" fmla="*/ 277425 w 394972"/>
                      <a:gd name="connsiteY229" fmla="*/ 242907 h 314972"/>
                      <a:gd name="connsiteX230" fmla="*/ 275072 w 394972"/>
                      <a:gd name="connsiteY230" fmla="*/ 246955 h 314972"/>
                      <a:gd name="connsiteX231" fmla="*/ 271939 w 394972"/>
                      <a:gd name="connsiteY231" fmla="*/ 246955 h 314972"/>
                      <a:gd name="connsiteX232" fmla="*/ 271157 w 394972"/>
                      <a:gd name="connsiteY232" fmla="*/ 247764 h 314972"/>
                      <a:gd name="connsiteX233" fmla="*/ 268024 w 394972"/>
                      <a:gd name="connsiteY233" fmla="*/ 249383 h 314972"/>
                      <a:gd name="connsiteX234" fmla="*/ 268024 w 394972"/>
                      <a:gd name="connsiteY234" fmla="*/ 253432 h 314972"/>
                      <a:gd name="connsiteX235" fmla="*/ 266452 w 394972"/>
                      <a:gd name="connsiteY235" fmla="*/ 255051 h 314972"/>
                      <a:gd name="connsiteX236" fmla="*/ 262537 w 394972"/>
                      <a:gd name="connsiteY236" fmla="*/ 251003 h 314972"/>
                      <a:gd name="connsiteX237" fmla="*/ 262537 w 394972"/>
                      <a:gd name="connsiteY237" fmla="*/ 249383 h 314972"/>
                      <a:gd name="connsiteX238" fmla="*/ 262537 w 394972"/>
                      <a:gd name="connsiteY238" fmla="*/ 244526 h 314972"/>
                      <a:gd name="connsiteX239" fmla="*/ 262537 w 394972"/>
                      <a:gd name="connsiteY239" fmla="*/ 225904 h 314972"/>
                      <a:gd name="connsiteX240" fmla="*/ 248431 w 394972"/>
                      <a:gd name="connsiteY240" fmla="*/ 229953 h 314972"/>
                      <a:gd name="connsiteX241" fmla="*/ 231191 w 394972"/>
                      <a:gd name="connsiteY241" fmla="*/ 233191 h 314972"/>
                      <a:gd name="connsiteX242" fmla="*/ 191995 w 394972"/>
                      <a:gd name="connsiteY242" fmla="*/ 242097 h 314972"/>
                      <a:gd name="connsiteX243" fmla="*/ 186518 w 394972"/>
                      <a:gd name="connsiteY243" fmla="*/ 243716 h 314972"/>
                      <a:gd name="connsiteX244" fmla="*/ 186518 w 394972"/>
                      <a:gd name="connsiteY244" fmla="*/ 248574 h 314972"/>
                      <a:gd name="connsiteX245" fmla="*/ 185728 w 394972"/>
                      <a:gd name="connsiteY245" fmla="*/ 248574 h 314972"/>
                      <a:gd name="connsiteX246" fmla="*/ 184166 w 394972"/>
                      <a:gd name="connsiteY246" fmla="*/ 250193 h 314972"/>
                      <a:gd name="connsiteX247" fmla="*/ 185728 w 394972"/>
                      <a:gd name="connsiteY247" fmla="*/ 251003 h 314972"/>
                      <a:gd name="connsiteX248" fmla="*/ 185728 w 394972"/>
                      <a:gd name="connsiteY248" fmla="*/ 253432 h 314972"/>
                      <a:gd name="connsiteX249" fmla="*/ 186518 w 394972"/>
                      <a:gd name="connsiteY249" fmla="*/ 254241 h 314972"/>
                      <a:gd name="connsiteX250" fmla="*/ 185728 w 394972"/>
                      <a:gd name="connsiteY250" fmla="*/ 255861 h 314972"/>
                      <a:gd name="connsiteX251" fmla="*/ 186518 w 394972"/>
                      <a:gd name="connsiteY251" fmla="*/ 259099 h 314972"/>
                      <a:gd name="connsiteX252" fmla="*/ 185728 w 394972"/>
                      <a:gd name="connsiteY252" fmla="*/ 258289 h 314972"/>
                      <a:gd name="connsiteX253" fmla="*/ 185728 w 394972"/>
                      <a:gd name="connsiteY253" fmla="*/ 260718 h 314972"/>
                      <a:gd name="connsiteX254" fmla="*/ 186518 w 394972"/>
                      <a:gd name="connsiteY254" fmla="*/ 260718 h 314972"/>
                      <a:gd name="connsiteX255" fmla="*/ 185728 w 394972"/>
                      <a:gd name="connsiteY255" fmla="*/ 261528 h 314972"/>
                      <a:gd name="connsiteX256" fmla="*/ 184166 w 394972"/>
                      <a:gd name="connsiteY256" fmla="*/ 263147 h 314972"/>
                      <a:gd name="connsiteX257" fmla="*/ 184166 w 394972"/>
                      <a:gd name="connsiteY257" fmla="*/ 262337 h 314972"/>
                      <a:gd name="connsiteX258" fmla="*/ 182594 w 394972"/>
                      <a:gd name="connsiteY258" fmla="*/ 264766 h 314972"/>
                      <a:gd name="connsiteX259" fmla="*/ 184166 w 394972"/>
                      <a:gd name="connsiteY259" fmla="*/ 264766 h 314972"/>
                      <a:gd name="connsiteX260" fmla="*/ 186518 w 394972"/>
                      <a:gd name="connsiteY260" fmla="*/ 268005 h 314972"/>
                      <a:gd name="connsiteX261" fmla="*/ 186518 w 394972"/>
                      <a:gd name="connsiteY261" fmla="*/ 269624 h 314972"/>
                      <a:gd name="connsiteX262" fmla="*/ 186518 w 394972"/>
                      <a:gd name="connsiteY262" fmla="*/ 271243 h 314972"/>
                      <a:gd name="connsiteX263" fmla="*/ 185738 w 394972"/>
                      <a:gd name="connsiteY263" fmla="*/ 272863 h 314972"/>
                      <a:gd name="connsiteX264" fmla="*/ 185738 w 394972"/>
                      <a:gd name="connsiteY264" fmla="*/ 273672 h 314972"/>
                      <a:gd name="connsiteX265" fmla="*/ 184166 w 394972"/>
                      <a:gd name="connsiteY265" fmla="*/ 276101 h 314972"/>
                      <a:gd name="connsiteX266" fmla="*/ 184166 w 394972"/>
                      <a:gd name="connsiteY266" fmla="*/ 275291 h 314972"/>
                      <a:gd name="connsiteX267" fmla="*/ 185738 w 394972"/>
                      <a:gd name="connsiteY267" fmla="*/ 276101 h 314972"/>
                      <a:gd name="connsiteX268" fmla="*/ 185738 w 394972"/>
                      <a:gd name="connsiteY268" fmla="*/ 277720 h 314972"/>
                      <a:gd name="connsiteX269" fmla="*/ 184166 w 394972"/>
                      <a:gd name="connsiteY269" fmla="*/ 276911 h 314972"/>
                      <a:gd name="connsiteX270" fmla="*/ 184166 w 394972"/>
                      <a:gd name="connsiteY270" fmla="*/ 277720 h 314972"/>
                      <a:gd name="connsiteX271" fmla="*/ 185738 w 394972"/>
                      <a:gd name="connsiteY271" fmla="*/ 278530 h 314972"/>
                      <a:gd name="connsiteX272" fmla="*/ 188090 w 394972"/>
                      <a:gd name="connsiteY272" fmla="*/ 284197 h 314972"/>
                      <a:gd name="connsiteX273" fmla="*/ 188090 w 394972"/>
                      <a:gd name="connsiteY273" fmla="*/ 286626 h 314972"/>
                      <a:gd name="connsiteX274" fmla="*/ 190433 w 394972"/>
                      <a:gd name="connsiteY274" fmla="*/ 289055 h 314972"/>
                      <a:gd name="connsiteX275" fmla="*/ 195919 w 394972"/>
                      <a:gd name="connsiteY275" fmla="*/ 295532 h 314972"/>
                      <a:gd name="connsiteX276" fmla="*/ 195919 w 394972"/>
                      <a:gd name="connsiteY276" fmla="*/ 297151 h 314972"/>
                      <a:gd name="connsiteX277" fmla="*/ 195919 w 394972"/>
                      <a:gd name="connsiteY277" fmla="*/ 297151 h 314972"/>
                      <a:gd name="connsiteX278" fmla="*/ 195919 w 394972"/>
                      <a:gd name="connsiteY278" fmla="*/ 298771 h 314972"/>
                      <a:gd name="connsiteX279" fmla="*/ 195148 w 394972"/>
                      <a:gd name="connsiteY279" fmla="*/ 297961 h 314972"/>
                      <a:gd name="connsiteX280" fmla="*/ 195148 w 394972"/>
                      <a:gd name="connsiteY280" fmla="*/ 300390 h 314972"/>
                      <a:gd name="connsiteX281" fmla="*/ 193577 w 394972"/>
                      <a:gd name="connsiteY281" fmla="*/ 299580 h 314972"/>
                      <a:gd name="connsiteX282" fmla="*/ 193577 w 394972"/>
                      <a:gd name="connsiteY282" fmla="*/ 301200 h 314972"/>
                      <a:gd name="connsiteX283" fmla="*/ 193577 w 394972"/>
                      <a:gd name="connsiteY283" fmla="*/ 301200 h 314972"/>
                      <a:gd name="connsiteX284" fmla="*/ 193577 w 394972"/>
                      <a:gd name="connsiteY284" fmla="*/ 300390 h 314972"/>
                      <a:gd name="connsiteX285" fmla="*/ 193577 w 394972"/>
                      <a:gd name="connsiteY285" fmla="*/ 301200 h 314972"/>
                      <a:gd name="connsiteX286" fmla="*/ 193577 w 394972"/>
                      <a:gd name="connsiteY286" fmla="*/ 302009 h 314972"/>
                      <a:gd name="connsiteX287" fmla="*/ 192005 w 394972"/>
                      <a:gd name="connsiteY287" fmla="*/ 304438 h 314972"/>
                      <a:gd name="connsiteX288" fmla="*/ 195148 w 394972"/>
                      <a:gd name="connsiteY288" fmla="*/ 304438 h 314972"/>
                      <a:gd name="connsiteX289" fmla="*/ 195919 w 394972"/>
                      <a:gd name="connsiteY289" fmla="*/ 306057 h 314972"/>
                      <a:gd name="connsiteX290" fmla="*/ 199844 w 394972"/>
                      <a:gd name="connsiteY290" fmla="*/ 307677 h 314972"/>
                      <a:gd name="connsiteX291" fmla="*/ 199844 w 394972"/>
                      <a:gd name="connsiteY291" fmla="*/ 310915 h 314972"/>
                      <a:gd name="connsiteX292" fmla="*/ 193577 w 394972"/>
                      <a:gd name="connsiteY292" fmla="*/ 311725 h 314972"/>
                      <a:gd name="connsiteX293" fmla="*/ 192005 w 394972"/>
                      <a:gd name="connsiteY293" fmla="*/ 313344 h 314972"/>
                      <a:gd name="connsiteX294" fmla="*/ 185738 w 394972"/>
                      <a:gd name="connsiteY294" fmla="*/ 314963 h 314972"/>
                      <a:gd name="connsiteX295" fmla="*/ 184166 w 394972"/>
                      <a:gd name="connsiteY295" fmla="*/ 313344 h 314972"/>
                      <a:gd name="connsiteX296" fmla="*/ 181813 w 394972"/>
                      <a:gd name="connsiteY296" fmla="*/ 310105 h 314972"/>
                      <a:gd name="connsiteX297" fmla="*/ 180251 w 394972"/>
                      <a:gd name="connsiteY297" fmla="*/ 310105 h 314972"/>
                      <a:gd name="connsiteX298" fmla="*/ 178679 w 394972"/>
                      <a:gd name="connsiteY298" fmla="*/ 306867 h 314972"/>
                      <a:gd name="connsiteX299" fmla="*/ 177898 w 394972"/>
                      <a:gd name="connsiteY299" fmla="*/ 305248 h 314972"/>
                      <a:gd name="connsiteX300" fmla="*/ 174764 w 394972"/>
                      <a:gd name="connsiteY300" fmla="*/ 300390 h 314972"/>
                      <a:gd name="connsiteX301" fmla="*/ 176336 w 394972"/>
                      <a:gd name="connsiteY301" fmla="*/ 299580 h 314972"/>
                      <a:gd name="connsiteX302" fmla="*/ 174764 w 394972"/>
                      <a:gd name="connsiteY302" fmla="*/ 297151 h 314972"/>
                      <a:gd name="connsiteX303" fmla="*/ 173202 w 394972"/>
                      <a:gd name="connsiteY303" fmla="*/ 297151 h 314972"/>
                      <a:gd name="connsiteX304" fmla="*/ 173202 w 394972"/>
                      <a:gd name="connsiteY304" fmla="*/ 295532 h 314972"/>
                      <a:gd name="connsiteX305" fmla="*/ 169278 w 394972"/>
                      <a:gd name="connsiteY305" fmla="*/ 292294 h 314972"/>
                      <a:gd name="connsiteX306" fmla="*/ 168497 w 394972"/>
                      <a:gd name="connsiteY306" fmla="*/ 292294 h 314972"/>
                      <a:gd name="connsiteX307" fmla="*/ 166935 w 394972"/>
                      <a:gd name="connsiteY307" fmla="*/ 288246 h 314972"/>
                      <a:gd name="connsiteX308" fmla="*/ 165363 w 394972"/>
                      <a:gd name="connsiteY308" fmla="*/ 287436 h 314972"/>
                      <a:gd name="connsiteX309" fmla="*/ 161448 w 394972"/>
                      <a:gd name="connsiteY309" fmla="*/ 287436 h 314972"/>
                      <a:gd name="connsiteX310" fmla="*/ 159096 w 394972"/>
                      <a:gd name="connsiteY310" fmla="*/ 288246 h 314972"/>
                      <a:gd name="connsiteX311" fmla="*/ 157524 w 394972"/>
                      <a:gd name="connsiteY311" fmla="*/ 287436 h 314972"/>
                      <a:gd name="connsiteX312" fmla="*/ 155171 w 394972"/>
                      <a:gd name="connsiteY312" fmla="*/ 287436 h 314972"/>
                      <a:gd name="connsiteX313" fmla="*/ 153609 w 394972"/>
                      <a:gd name="connsiteY313" fmla="*/ 286626 h 314972"/>
                      <a:gd name="connsiteX314" fmla="*/ 150476 w 394972"/>
                      <a:gd name="connsiteY314" fmla="*/ 287436 h 314972"/>
                      <a:gd name="connsiteX315" fmla="*/ 150476 w 394972"/>
                      <a:gd name="connsiteY315" fmla="*/ 289055 h 314972"/>
                      <a:gd name="connsiteX316" fmla="*/ 150476 w 394972"/>
                      <a:gd name="connsiteY316" fmla="*/ 290674 h 314972"/>
                      <a:gd name="connsiteX317" fmla="*/ 152038 w 394972"/>
                      <a:gd name="connsiteY317" fmla="*/ 294723 h 314972"/>
                      <a:gd name="connsiteX318" fmla="*/ 153609 w 394972"/>
                      <a:gd name="connsiteY318" fmla="*/ 295532 h 314972"/>
                      <a:gd name="connsiteX319" fmla="*/ 155171 w 394972"/>
                      <a:gd name="connsiteY319" fmla="*/ 296342 h 314972"/>
                      <a:gd name="connsiteX320" fmla="*/ 155953 w 394972"/>
                      <a:gd name="connsiteY320" fmla="*/ 296342 h 314972"/>
                      <a:gd name="connsiteX321" fmla="*/ 157524 w 394972"/>
                      <a:gd name="connsiteY321" fmla="*/ 298771 h 314972"/>
                      <a:gd name="connsiteX322" fmla="*/ 155953 w 394972"/>
                      <a:gd name="connsiteY322" fmla="*/ 298771 h 314972"/>
                      <a:gd name="connsiteX323" fmla="*/ 155953 w 394972"/>
                      <a:gd name="connsiteY323" fmla="*/ 300390 h 314972"/>
                      <a:gd name="connsiteX324" fmla="*/ 155953 w 394972"/>
                      <a:gd name="connsiteY324" fmla="*/ 299580 h 314972"/>
                      <a:gd name="connsiteX325" fmla="*/ 153600 w 394972"/>
                      <a:gd name="connsiteY325" fmla="*/ 302819 h 314972"/>
                      <a:gd name="connsiteX326" fmla="*/ 152038 w 394972"/>
                      <a:gd name="connsiteY326" fmla="*/ 304438 h 314972"/>
                      <a:gd name="connsiteX327" fmla="*/ 149685 w 394972"/>
                      <a:gd name="connsiteY327" fmla="*/ 306057 h 314972"/>
                      <a:gd name="connsiteX328" fmla="*/ 146552 w 394972"/>
                      <a:gd name="connsiteY328" fmla="*/ 306867 h 314972"/>
                      <a:gd name="connsiteX329" fmla="*/ 144199 w 394972"/>
                      <a:gd name="connsiteY329" fmla="*/ 306867 h 314972"/>
                      <a:gd name="connsiteX330" fmla="*/ 142637 w 394972"/>
                      <a:gd name="connsiteY330" fmla="*/ 305248 h 314972"/>
                      <a:gd name="connsiteX331" fmla="*/ 141856 w 394972"/>
                      <a:gd name="connsiteY331" fmla="*/ 303628 h 314972"/>
                      <a:gd name="connsiteX332" fmla="*/ 140284 w 394972"/>
                      <a:gd name="connsiteY332" fmla="*/ 302009 h 314972"/>
                      <a:gd name="connsiteX333" fmla="*/ 129311 w 394972"/>
                      <a:gd name="connsiteY333" fmla="*/ 302819 h 314972"/>
                      <a:gd name="connsiteX334" fmla="*/ 125396 w 394972"/>
                      <a:gd name="connsiteY334" fmla="*/ 302009 h 314972"/>
                      <a:gd name="connsiteX335" fmla="*/ 124616 w 394972"/>
                      <a:gd name="connsiteY335" fmla="*/ 300390 h 314972"/>
                      <a:gd name="connsiteX336" fmla="*/ 123044 w 394972"/>
                      <a:gd name="connsiteY336" fmla="*/ 297961 h 314972"/>
                      <a:gd name="connsiteX337" fmla="*/ 121482 w 394972"/>
                      <a:gd name="connsiteY337" fmla="*/ 297961 h 314972"/>
                      <a:gd name="connsiteX338" fmla="*/ 121482 w 394972"/>
                      <a:gd name="connsiteY338" fmla="*/ 297151 h 314972"/>
                      <a:gd name="connsiteX339" fmla="*/ 119129 w 394972"/>
                      <a:gd name="connsiteY339" fmla="*/ 295532 h 314972"/>
                      <a:gd name="connsiteX340" fmla="*/ 117557 w 394972"/>
                      <a:gd name="connsiteY340" fmla="*/ 294723 h 314972"/>
                      <a:gd name="connsiteX341" fmla="*/ 115205 w 394972"/>
                      <a:gd name="connsiteY341" fmla="*/ 293103 h 314972"/>
                      <a:gd name="connsiteX342" fmla="*/ 112071 w 394972"/>
                      <a:gd name="connsiteY342" fmla="*/ 291484 h 314972"/>
                      <a:gd name="connsiteX343" fmla="*/ 112071 w 394972"/>
                      <a:gd name="connsiteY343" fmla="*/ 290674 h 314972"/>
                      <a:gd name="connsiteX344" fmla="*/ 110509 w 394972"/>
                      <a:gd name="connsiteY344" fmla="*/ 293103 h 314972"/>
                      <a:gd name="connsiteX345" fmla="*/ 110509 w 394972"/>
                      <a:gd name="connsiteY345" fmla="*/ 295532 h 314972"/>
                      <a:gd name="connsiteX346" fmla="*/ 109728 w 394972"/>
                      <a:gd name="connsiteY346" fmla="*/ 298771 h 314972"/>
                      <a:gd name="connsiteX347" fmla="*/ 108156 w 394972"/>
                      <a:gd name="connsiteY347" fmla="*/ 299580 h 314972"/>
                      <a:gd name="connsiteX348" fmla="*/ 104241 w 394972"/>
                      <a:gd name="connsiteY348" fmla="*/ 305248 h 314972"/>
                      <a:gd name="connsiteX349" fmla="*/ 102670 w 394972"/>
                      <a:gd name="connsiteY349" fmla="*/ 306867 h 314972"/>
                      <a:gd name="connsiteX350" fmla="*/ 100317 w 394972"/>
                      <a:gd name="connsiteY350" fmla="*/ 306867 h 314972"/>
                      <a:gd name="connsiteX351" fmla="*/ 98755 w 394972"/>
                      <a:gd name="connsiteY351" fmla="*/ 306867 h 314972"/>
                      <a:gd name="connsiteX352" fmla="*/ 93269 w 394972"/>
                      <a:gd name="connsiteY352" fmla="*/ 307677 h 314972"/>
                      <a:gd name="connsiteX353" fmla="*/ 90916 w 394972"/>
                      <a:gd name="connsiteY353" fmla="*/ 309296 h 314972"/>
                      <a:gd name="connsiteX354" fmla="*/ 88563 w 394972"/>
                      <a:gd name="connsiteY354" fmla="*/ 313344 h 314972"/>
                      <a:gd name="connsiteX355" fmla="*/ 88563 w 394972"/>
                      <a:gd name="connsiteY355" fmla="*/ 314154 h 314972"/>
                      <a:gd name="connsiteX356" fmla="*/ 86992 w 394972"/>
                      <a:gd name="connsiteY356" fmla="*/ 314963 h 314972"/>
                      <a:gd name="connsiteX357" fmla="*/ 85430 w 394972"/>
                      <a:gd name="connsiteY357" fmla="*/ 314963 h 314972"/>
                      <a:gd name="connsiteX358" fmla="*/ 83077 w 394972"/>
                      <a:gd name="connsiteY358" fmla="*/ 312534 h 314972"/>
                      <a:gd name="connsiteX359" fmla="*/ 81505 w 394972"/>
                      <a:gd name="connsiteY359" fmla="*/ 310915 h 314972"/>
                      <a:gd name="connsiteX360" fmla="*/ 81505 w 394972"/>
                      <a:gd name="connsiteY360" fmla="*/ 307677 h 314972"/>
                      <a:gd name="connsiteX361" fmla="*/ 83077 w 394972"/>
                      <a:gd name="connsiteY361" fmla="*/ 306867 h 314972"/>
                      <a:gd name="connsiteX362" fmla="*/ 79162 w 394972"/>
                      <a:gd name="connsiteY362" fmla="*/ 303628 h 314972"/>
                      <a:gd name="connsiteX363" fmla="*/ 77591 w 394972"/>
                      <a:gd name="connsiteY363" fmla="*/ 301200 h 314972"/>
                      <a:gd name="connsiteX364" fmla="*/ 77591 w 394972"/>
                      <a:gd name="connsiteY364" fmla="*/ 302819 h 314972"/>
                      <a:gd name="connsiteX365" fmla="*/ 75238 w 394972"/>
                      <a:gd name="connsiteY365" fmla="*/ 306057 h 314972"/>
                      <a:gd name="connsiteX366" fmla="*/ 73676 w 394972"/>
                      <a:gd name="connsiteY366" fmla="*/ 307677 h 314972"/>
                      <a:gd name="connsiteX367" fmla="*/ 72104 w 394972"/>
                      <a:gd name="connsiteY367" fmla="*/ 310915 h 314972"/>
                      <a:gd name="connsiteX368" fmla="*/ 69752 w 394972"/>
                      <a:gd name="connsiteY368" fmla="*/ 312534 h 314972"/>
                      <a:gd name="connsiteX369" fmla="*/ 66617 w 394972"/>
                      <a:gd name="connsiteY369" fmla="*/ 311725 h 314972"/>
                      <a:gd name="connsiteX370" fmla="*/ 61913 w 394972"/>
                      <a:gd name="connsiteY370" fmla="*/ 314973 h 314972"/>
                      <a:gd name="connsiteX371" fmla="*/ 60350 w 394972"/>
                      <a:gd name="connsiteY371" fmla="*/ 314163 h 314972"/>
                      <a:gd name="connsiteX372" fmla="*/ 60350 w 394972"/>
                      <a:gd name="connsiteY372" fmla="*/ 313353 h 314972"/>
                      <a:gd name="connsiteX373" fmla="*/ 58778 w 394972"/>
                      <a:gd name="connsiteY373" fmla="*/ 310105 h 314972"/>
                      <a:gd name="connsiteX374" fmla="*/ 57216 w 394972"/>
                      <a:gd name="connsiteY374" fmla="*/ 309296 h 314972"/>
                      <a:gd name="connsiteX375" fmla="*/ 53292 w 394972"/>
                      <a:gd name="connsiteY375" fmla="*/ 308486 h 314972"/>
                      <a:gd name="connsiteX376" fmla="*/ 50939 w 394972"/>
                      <a:gd name="connsiteY376" fmla="*/ 308486 h 314972"/>
                      <a:gd name="connsiteX377" fmla="*/ 49377 w 394972"/>
                      <a:gd name="connsiteY377" fmla="*/ 308486 h 314972"/>
                      <a:gd name="connsiteX378" fmla="*/ 47024 w 394972"/>
                      <a:gd name="connsiteY378" fmla="*/ 307677 h 314972"/>
                      <a:gd name="connsiteX379" fmla="*/ 45453 w 394972"/>
                      <a:gd name="connsiteY379" fmla="*/ 306057 h 314972"/>
                      <a:gd name="connsiteX380" fmla="*/ 45453 w 394972"/>
                      <a:gd name="connsiteY380" fmla="*/ 302819 h 314972"/>
                      <a:gd name="connsiteX381" fmla="*/ 43100 w 394972"/>
                      <a:gd name="connsiteY381" fmla="*/ 299580 h 314972"/>
                      <a:gd name="connsiteX382" fmla="*/ 39967 w 394972"/>
                      <a:gd name="connsiteY382" fmla="*/ 296342 h 314972"/>
                      <a:gd name="connsiteX383" fmla="*/ 39967 w 394972"/>
                      <a:gd name="connsiteY383" fmla="*/ 294723 h 314972"/>
                      <a:gd name="connsiteX384" fmla="*/ 37623 w 394972"/>
                      <a:gd name="connsiteY384" fmla="*/ 293913 h 314972"/>
                      <a:gd name="connsiteX385" fmla="*/ 36052 w 394972"/>
                      <a:gd name="connsiteY385" fmla="*/ 293913 h 314972"/>
                      <a:gd name="connsiteX386" fmla="*/ 35271 w 394972"/>
                      <a:gd name="connsiteY386" fmla="*/ 294723 h 314972"/>
                      <a:gd name="connsiteX387" fmla="*/ 33699 w 394972"/>
                      <a:gd name="connsiteY387" fmla="*/ 294723 h 314972"/>
                      <a:gd name="connsiteX388" fmla="*/ 45462 w 394972"/>
                      <a:gd name="connsiteY388" fmla="*/ 258289 h 314972"/>
                      <a:gd name="connsiteX389" fmla="*/ 50949 w 394972"/>
                      <a:gd name="connsiteY389" fmla="*/ 242097 h 314972"/>
                      <a:gd name="connsiteX390" fmla="*/ 48596 w 394972"/>
                      <a:gd name="connsiteY390" fmla="*/ 240478 h 314972"/>
                      <a:gd name="connsiteX391" fmla="*/ 47024 w 394972"/>
                      <a:gd name="connsiteY391" fmla="*/ 245335 h 314972"/>
                      <a:gd name="connsiteX392" fmla="*/ 44672 w 394972"/>
                      <a:gd name="connsiteY392" fmla="*/ 247764 h 314972"/>
                      <a:gd name="connsiteX393" fmla="*/ 41538 w 394972"/>
                      <a:gd name="connsiteY393" fmla="*/ 248574 h 314972"/>
                      <a:gd name="connsiteX394" fmla="*/ 39185 w 394972"/>
                      <a:gd name="connsiteY394" fmla="*/ 251003 h 314972"/>
                      <a:gd name="connsiteX395" fmla="*/ 33699 w 394972"/>
                      <a:gd name="connsiteY395" fmla="*/ 248574 h 314972"/>
                      <a:gd name="connsiteX396" fmla="*/ 32137 w 394972"/>
                      <a:gd name="connsiteY396" fmla="*/ 246145 h 314972"/>
                      <a:gd name="connsiteX397" fmla="*/ 22727 w 394972"/>
                      <a:gd name="connsiteY397" fmla="*/ 212141 h 314972"/>
                      <a:gd name="connsiteX398" fmla="*/ 22727 w 394972"/>
                      <a:gd name="connsiteY398" fmla="*/ 209712 h 314972"/>
                      <a:gd name="connsiteX399" fmla="*/ 21955 w 394972"/>
                      <a:gd name="connsiteY399" fmla="*/ 206473 h 314972"/>
                      <a:gd name="connsiteX400" fmla="*/ 22727 w 394972"/>
                      <a:gd name="connsiteY400" fmla="*/ 196758 h 314972"/>
                      <a:gd name="connsiteX401" fmla="*/ 24298 w 394972"/>
                      <a:gd name="connsiteY401" fmla="*/ 195139 h 314972"/>
                      <a:gd name="connsiteX402" fmla="*/ 22727 w 394972"/>
                      <a:gd name="connsiteY402" fmla="*/ 192710 h 314972"/>
                      <a:gd name="connsiteX403" fmla="*/ 25870 w 394972"/>
                      <a:gd name="connsiteY403" fmla="*/ 188662 h 314972"/>
                      <a:gd name="connsiteX404" fmla="*/ 26651 w 394972"/>
                      <a:gd name="connsiteY404" fmla="*/ 182994 h 314972"/>
                      <a:gd name="connsiteX405" fmla="*/ 28213 w 394972"/>
                      <a:gd name="connsiteY405" fmla="*/ 178946 h 314972"/>
                      <a:gd name="connsiteX406" fmla="*/ 28213 w 394972"/>
                      <a:gd name="connsiteY406" fmla="*/ 177327 h 314972"/>
                      <a:gd name="connsiteX407" fmla="*/ 25860 w 394972"/>
                      <a:gd name="connsiteY407" fmla="*/ 174898 h 314972"/>
                      <a:gd name="connsiteX408" fmla="*/ 24298 w 394972"/>
                      <a:gd name="connsiteY408" fmla="*/ 171650 h 314972"/>
                      <a:gd name="connsiteX409" fmla="*/ 24298 w 394972"/>
                      <a:gd name="connsiteY409" fmla="*/ 170031 h 314972"/>
                      <a:gd name="connsiteX410" fmla="*/ 21945 w 394972"/>
                      <a:gd name="connsiteY410" fmla="*/ 168412 h 314972"/>
                      <a:gd name="connsiteX411" fmla="*/ 20374 w 394972"/>
                      <a:gd name="connsiteY411" fmla="*/ 167602 h 314972"/>
                      <a:gd name="connsiteX412" fmla="*/ 20374 w 394972"/>
                      <a:gd name="connsiteY412" fmla="*/ 164363 h 314972"/>
                      <a:gd name="connsiteX413" fmla="*/ 20374 w 394972"/>
                      <a:gd name="connsiteY413" fmla="*/ 165983 h 314972"/>
                      <a:gd name="connsiteX414" fmla="*/ 16459 w 394972"/>
                      <a:gd name="connsiteY414" fmla="*/ 163554 h 314972"/>
                      <a:gd name="connsiteX415" fmla="*/ 16459 w 394972"/>
                      <a:gd name="connsiteY415" fmla="*/ 162744 h 314972"/>
                      <a:gd name="connsiteX416" fmla="*/ 13325 w 394972"/>
                      <a:gd name="connsiteY416" fmla="*/ 161934 h 314972"/>
                      <a:gd name="connsiteX417" fmla="*/ 12544 w 394972"/>
                      <a:gd name="connsiteY417" fmla="*/ 161125 h 314972"/>
                      <a:gd name="connsiteX418" fmla="*/ 10973 w 394972"/>
                      <a:gd name="connsiteY418" fmla="*/ 159506 h 314972"/>
                      <a:gd name="connsiteX419" fmla="*/ 8620 w 394972"/>
                      <a:gd name="connsiteY419" fmla="*/ 159506 h 314972"/>
                      <a:gd name="connsiteX420" fmla="*/ 7058 w 394972"/>
                      <a:gd name="connsiteY420" fmla="*/ 158696 h 314972"/>
                      <a:gd name="connsiteX421" fmla="*/ 5486 w 394972"/>
                      <a:gd name="connsiteY421" fmla="*/ 157886 h 314972"/>
                      <a:gd name="connsiteX422" fmla="*/ 3924 w 394972"/>
                      <a:gd name="connsiteY422" fmla="*/ 157077 h 314972"/>
                      <a:gd name="connsiteX423" fmla="*/ 0 w 394972"/>
                      <a:gd name="connsiteY423" fmla="*/ 153029 h 314972"/>
                      <a:gd name="connsiteX424" fmla="*/ 1571 w 394972"/>
                      <a:gd name="connsiteY424" fmla="*/ 147361 h 314972"/>
                      <a:gd name="connsiteX425" fmla="*/ 7058 w 394972"/>
                      <a:gd name="connsiteY425" fmla="*/ 140884 h 314972"/>
                      <a:gd name="connsiteX426" fmla="*/ 8620 w 394972"/>
                      <a:gd name="connsiteY426" fmla="*/ 137646 h 314972"/>
                      <a:gd name="connsiteX427" fmla="*/ 13325 w 394972"/>
                      <a:gd name="connsiteY427" fmla="*/ 136026 h 314972"/>
                      <a:gd name="connsiteX428" fmla="*/ 14897 w 394972"/>
                      <a:gd name="connsiteY428" fmla="*/ 128740 h 314972"/>
                      <a:gd name="connsiteX429" fmla="*/ 16459 w 394972"/>
                      <a:gd name="connsiteY429" fmla="*/ 126311 h 314972"/>
                      <a:gd name="connsiteX430" fmla="*/ 18812 w 394972"/>
                      <a:gd name="connsiteY430" fmla="*/ 123882 h 314972"/>
                      <a:gd name="connsiteX431" fmla="*/ 22727 w 394972"/>
                      <a:gd name="connsiteY431" fmla="*/ 123882 h 314972"/>
                      <a:gd name="connsiteX432" fmla="*/ 25870 w 394972"/>
                      <a:gd name="connsiteY432" fmla="*/ 127930 h 314972"/>
                      <a:gd name="connsiteX433" fmla="*/ 30566 w 394972"/>
                      <a:gd name="connsiteY433" fmla="*/ 130359 h 314972"/>
                      <a:gd name="connsiteX434" fmla="*/ 33699 w 394972"/>
                      <a:gd name="connsiteY434" fmla="*/ 128740 h 314972"/>
                      <a:gd name="connsiteX435" fmla="*/ 37623 w 394972"/>
                      <a:gd name="connsiteY435" fmla="*/ 133598 h 314972"/>
                      <a:gd name="connsiteX436" fmla="*/ 39976 w 394972"/>
                      <a:gd name="connsiteY436" fmla="*/ 133598 h 314972"/>
                      <a:gd name="connsiteX437" fmla="*/ 47024 w 394972"/>
                      <a:gd name="connsiteY437" fmla="*/ 131169 h 314972"/>
                      <a:gd name="connsiteX438" fmla="*/ 54864 w 394972"/>
                      <a:gd name="connsiteY438" fmla="*/ 129550 h 314972"/>
                      <a:gd name="connsiteX439" fmla="*/ 56436 w 394972"/>
                      <a:gd name="connsiteY439" fmla="*/ 128740 h 314972"/>
                      <a:gd name="connsiteX440" fmla="*/ 58778 w 394972"/>
                      <a:gd name="connsiteY440" fmla="*/ 127121 h 314972"/>
                      <a:gd name="connsiteX441" fmla="*/ 62703 w 394972"/>
                      <a:gd name="connsiteY441" fmla="*/ 127121 h 314972"/>
                      <a:gd name="connsiteX442" fmla="*/ 66617 w 394972"/>
                      <a:gd name="connsiteY442" fmla="*/ 129550 h 314972"/>
                      <a:gd name="connsiteX443" fmla="*/ 71323 w 394972"/>
                      <a:gd name="connsiteY443" fmla="*/ 127121 h 314972"/>
                      <a:gd name="connsiteX444" fmla="*/ 76029 w 394972"/>
                      <a:gd name="connsiteY444" fmla="*/ 120644 h 314972"/>
                      <a:gd name="connsiteX445" fmla="*/ 85430 w 394972"/>
                      <a:gd name="connsiteY445" fmla="*/ 111738 h 314972"/>
                      <a:gd name="connsiteX446" fmla="*/ 87782 w 394972"/>
                      <a:gd name="connsiteY446" fmla="*/ 113357 h 314972"/>
                      <a:gd name="connsiteX447" fmla="*/ 96402 w 394972"/>
                      <a:gd name="connsiteY447" fmla="*/ 112547 h 314972"/>
                      <a:gd name="connsiteX448" fmla="*/ 96402 w 394972"/>
                      <a:gd name="connsiteY448" fmla="*/ 112547 h 314972"/>
                      <a:gd name="connsiteX449" fmla="*/ 98755 w 394972"/>
                      <a:gd name="connsiteY449" fmla="*/ 111738 h 314972"/>
                      <a:gd name="connsiteX450" fmla="*/ 101889 w 394972"/>
                      <a:gd name="connsiteY450" fmla="*/ 103641 h 314972"/>
                      <a:gd name="connsiteX451" fmla="*/ 98755 w 394972"/>
                      <a:gd name="connsiteY451" fmla="*/ 97974 h 314972"/>
                      <a:gd name="connsiteX452" fmla="*/ 100317 w 394972"/>
                      <a:gd name="connsiteY452" fmla="*/ 97164 h 314972"/>
                      <a:gd name="connsiteX453" fmla="*/ 102670 w 394972"/>
                      <a:gd name="connsiteY453" fmla="*/ 97164 h 314972"/>
                      <a:gd name="connsiteX454" fmla="*/ 110509 w 394972"/>
                      <a:gd name="connsiteY454" fmla="*/ 95545 h 314972"/>
                      <a:gd name="connsiteX455" fmla="*/ 129321 w 394972"/>
                      <a:gd name="connsiteY455" fmla="*/ 91497 h 314972"/>
                      <a:gd name="connsiteX456" fmla="*/ 126968 w 394972"/>
                      <a:gd name="connsiteY456" fmla="*/ 85830 h 314972"/>
                      <a:gd name="connsiteX457" fmla="*/ 108156 w 394972"/>
                      <a:gd name="connsiteY457" fmla="*/ 58303 h 314972"/>
                      <a:gd name="connsiteX458" fmla="*/ 106594 w 394972"/>
                      <a:gd name="connsiteY458" fmla="*/ 55874 h 314972"/>
                      <a:gd name="connsiteX459" fmla="*/ 106594 w 394972"/>
                      <a:gd name="connsiteY459" fmla="*/ 53445 h 314972"/>
                      <a:gd name="connsiteX460" fmla="*/ 112080 w 394972"/>
                      <a:gd name="connsiteY460" fmla="*/ 51016 h 314972"/>
                      <a:gd name="connsiteX461" fmla="*/ 113642 w 394972"/>
                      <a:gd name="connsiteY461" fmla="*/ 47777 h 314972"/>
                      <a:gd name="connsiteX462" fmla="*/ 115995 w 394972"/>
                      <a:gd name="connsiteY462" fmla="*/ 42920 h 314972"/>
                      <a:gd name="connsiteX463" fmla="*/ 109728 w 394972"/>
                      <a:gd name="connsiteY463" fmla="*/ 5667 h 314972"/>
                      <a:gd name="connsiteX464" fmla="*/ 109728 w 394972"/>
                      <a:gd name="connsiteY464" fmla="*/ 7287 h 314972"/>
                      <a:gd name="connsiteX465" fmla="*/ 113642 w 394972"/>
                      <a:gd name="connsiteY465" fmla="*/ 6477 h 314972"/>
                      <a:gd name="connsiteX466" fmla="*/ 153619 w 394972"/>
                      <a:gd name="connsiteY466" fmla="*/ 18621 h 314972"/>
                      <a:gd name="connsiteX467" fmla="*/ 153619 w 394972"/>
                      <a:gd name="connsiteY467" fmla="*/ 21050 h 314972"/>
                      <a:gd name="connsiteX468" fmla="*/ 153619 w 394972"/>
                      <a:gd name="connsiteY468" fmla="*/ 21860 h 314972"/>
                      <a:gd name="connsiteX469" fmla="*/ 159105 w 394972"/>
                      <a:gd name="connsiteY469" fmla="*/ 25098 h 314972"/>
                      <a:gd name="connsiteX470" fmla="*/ 188100 w 394972"/>
                      <a:gd name="connsiteY470" fmla="*/ 0 h 314972"/>
                      <a:gd name="connsiteX471" fmla="*/ 190452 w 394972"/>
                      <a:gd name="connsiteY471" fmla="*/ 810 h 314972"/>
                      <a:gd name="connsiteX472" fmla="*/ 190452 w 394972"/>
                      <a:gd name="connsiteY472" fmla="*/ 2429 h 314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  <a:cxn ang="0">
                        <a:pos x="connsiteX439" y="connsiteY439"/>
                      </a:cxn>
                      <a:cxn ang="0">
                        <a:pos x="connsiteX440" y="connsiteY440"/>
                      </a:cxn>
                      <a:cxn ang="0">
                        <a:pos x="connsiteX441" y="connsiteY441"/>
                      </a:cxn>
                      <a:cxn ang="0">
                        <a:pos x="connsiteX442" y="connsiteY442"/>
                      </a:cxn>
                      <a:cxn ang="0">
                        <a:pos x="connsiteX443" y="connsiteY443"/>
                      </a:cxn>
                      <a:cxn ang="0">
                        <a:pos x="connsiteX444" y="connsiteY444"/>
                      </a:cxn>
                      <a:cxn ang="0">
                        <a:pos x="connsiteX445" y="connsiteY445"/>
                      </a:cxn>
                      <a:cxn ang="0">
                        <a:pos x="connsiteX446" y="connsiteY446"/>
                      </a:cxn>
                      <a:cxn ang="0">
                        <a:pos x="connsiteX447" y="connsiteY447"/>
                      </a:cxn>
                      <a:cxn ang="0">
                        <a:pos x="connsiteX448" y="connsiteY448"/>
                      </a:cxn>
                      <a:cxn ang="0">
                        <a:pos x="connsiteX449" y="connsiteY449"/>
                      </a:cxn>
                      <a:cxn ang="0">
                        <a:pos x="connsiteX450" y="connsiteY450"/>
                      </a:cxn>
                      <a:cxn ang="0">
                        <a:pos x="connsiteX451" y="connsiteY451"/>
                      </a:cxn>
                      <a:cxn ang="0">
                        <a:pos x="connsiteX452" y="connsiteY452"/>
                      </a:cxn>
                      <a:cxn ang="0">
                        <a:pos x="connsiteX453" y="connsiteY453"/>
                      </a:cxn>
                      <a:cxn ang="0">
                        <a:pos x="connsiteX454" y="connsiteY454"/>
                      </a:cxn>
                      <a:cxn ang="0">
                        <a:pos x="connsiteX455" y="connsiteY455"/>
                      </a:cxn>
                      <a:cxn ang="0">
                        <a:pos x="connsiteX456" y="connsiteY456"/>
                      </a:cxn>
                      <a:cxn ang="0">
                        <a:pos x="connsiteX457" y="connsiteY457"/>
                      </a:cxn>
                      <a:cxn ang="0">
                        <a:pos x="connsiteX458" y="connsiteY458"/>
                      </a:cxn>
                      <a:cxn ang="0">
                        <a:pos x="connsiteX459" y="connsiteY459"/>
                      </a:cxn>
                      <a:cxn ang="0">
                        <a:pos x="connsiteX460" y="connsiteY460"/>
                      </a:cxn>
                      <a:cxn ang="0">
                        <a:pos x="connsiteX461" y="connsiteY461"/>
                      </a:cxn>
                      <a:cxn ang="0">
                        <a:pos x="connsiteX462" y="connsiteY462"/>
                      </a:cxn>
                      <a:cxn ang="0">
                        <a:pos x="connsiteX463" y="connsiteY463"/>
                      </a:cxn>
                      <a:cxn ang="0">
                        <a:pos x="connsiteX464" y="connsiteY464"/>
                      </a:cxn>
                      <a:cxn ang="0">
                        <a:pos x="connsiteX465" y="connsiteY465"/>
                      </a:cxn>
                      <a:cxn ang="0">
                        <a:pos x="connsiteX466" y="connsiteY466"/>
                      </a:cxn>
                      <a:cxn ang="0">
                        <a:pos x="connsiteX467" y="connsiteY467"/>
                      </a:cxn>
                      <a:cxn ang="0">
                        <a:pos x="connsiteX468" y="connsiteY468"/>
                      </a:cxn>
                      <a:cxn ang="0">
                        <a:pos x="connsiteX469" y="connsiteY469"/>
                      </a:cxn>
                      <a:cxn ang="0">
                        <a:pos x="connsiteX470" y="connsiteY470"/>
                      </a:cxn>
                      <a:cxn ang="0">
                        <a:pos x="connsiteX471" y="connsiteY471"/>
                      </a:cxn>
                      <a:cxn ang="0">
                        <a:pos x="connsiteX472" y="connsiteY472"/>
                      </a:cxn>
                    </a:cxnLst>
                    <a:rect l="l" t="t" r="r" b="b"/>
                    <a:pathLst>
                      <a:path w="394972" h="314972">
                        <a:moveTo>
                          <a:pt x="190433" y="2429"/>
                        </a:moveTo>
                        <a:lnTo>
                          <a:pt x="190433" y="3238"/>
                        </a:lnTo>
                        <a:lnTo>
                          <a:pt x="191995" y="2429"/>
                        </a:lnTo>
                        <a:lnTo>
                          <a:pt x="191995" y="810"/>
                        </a:lnTo>
                        <a:lnTo>
                          <a:pt x="191995" y="810"/>
                        </a:lnTo>
                        <a:lnTo>
                          <a:pt x="193567" y="810"/>
                        </a:lnTo>
                        <a:lnTo>
                          <a:pt x="193567" y="3238"/>
                        </a:lnTo>
                        <a:lnTo>
                          <a:pt x="195919" y="5667"/>
                        </a:lnTo>
                        <a:lnTo>
                          <a:pt x="195919" y="6477"/>
                        </a:lnTo>
                        <a:lnTo>
                          <a:pt x="195919" y="6477"/>
                        </a:lnTo>
                        <a:lnTo>
                          <a:pt x="195919" y="8096"/>
                        </a:lnTo>
                        <a:lnTo>
                          <a:pt x="195919" y="9715"/>
                        </a:lnTo>
                        <a:lnTo>
                          <a:pt x="197482" y="10525"/>
                        </a:lnTo>
                        <a:lnTo>
                          <a:pt x="199834" y="11335"/>
                        </a:lnTo>
                        <a:lnTo>
                          <a:pt x="202968" y="12144"/>
                        </a:lnTo>
                        <a:lnTo>
                          <a:pt x="202968" y="12144"/>
                        </a:lnTo>
                        <a:lnTo>
                          <a:pt x="202968" y="14573"/>
                        </a:lnTo>
                        <a:lnTo>
                          <a:pt x="204540" y="16192"/>
                        </a:lnTo>
                        <a:lnTo>
                          <a:pt x="205321" y="17002"/>
                        </a:lnTo>
                        <a:lnTo>
                          <a:pt x="206883" y="17812"/>
                        </a:lnTo>
                        <a:lnTo>
                          <a:pt x="208454" y="17812"/>
                        </a:lnTo>
                        <a:lnTo>
                          <a:pt x="210807" y="18621"/>
                        </a:lnTo>
                        <a:lnTo>
                          <a:pt x="212369" y="19431"/>
                        </a:lnTo>
                        <a:lnTo>
                          <a:pt x="212369" y="18621"/>
                        </a:lnTo>
                        <a:lnTo>
                          <a:pt x="213150" y="17812"/>
                        </a:lnTo>
                        <a:lnTo>
                          <a:pt x="213150" y="17002"/>
                        </a:lnTo>
                        <a:lnTo>
                          <a:pt x="216284" y="20241"/>
                        </a:lnTo>
                        <a:lnTo>
                          <a:pt x="217855" y="20241"/>
                        </a:lnTo>
                        <a:lnTo>
                          <a:pt x="218637" y="21050"/>
                        </a:lnTo>
                        <a:lnTo>
                          <a:pt x="218637" y="21860"/>
                        </a:lnTo>
                        <a:lnTo>
                          <a:pt x="218637" y="23479"/>
                        </a:lnTo>
                        <a:lnTo>
                          <a:pt x="218637" y="24289"/>
                        </a:lnTo>
                        <a:lnTo>
                          <a:pt x="218637" y="25098"/>
                        </a:lnTo>
                        <a:lnTo>
                          <a:pt x="217855" y="25098"/>
                        </a:lnTo>
                        <a:lnTo>
                          <a:pt x="217855" y="25908"/>
                        </a:lnTo>
                        <a:lnTo>
                          <a:pt x="216284" y="28337"/>
                        </a:lnTo>
                        <a:lnTo>
                          <a:pt x="214722" y="30775"/>
                        </a:lnTo>
                        <a:lnTo>
                          <a:pt x="214722" y="29966"/>
                        </a:lnTo>
                        <a:lnTo>
                          <a:pt x="214722" y="31585"/>
                        </a:lnTo>
                        <a:lnTo>
                          <a:pt x="214722" y="30775"/>
                        </a:lnTo>
                        <a:lnTo>
                          <a:pt x="214722" y="31585"/>
                        </a:lnTo>
                        <a:lnTo>
                          <a:pt x="216284" y="30775"/>
                        </a:lnTo>
                        <a:lnTo>
                          <a:pt x="217855" y="30775"/>
                        </a:lnTo>
                        <a:lnTo>
                          <a:pt x="217855" y="32395"/>
                        </a:lnTo>
                        <a:lnTo>
                          <a:pt x="217855" y="33204"/>
                        </a:lnTo>
                        <a:lnTo>
                          <a:pt x="217855" y="34014"/>
                        </a:lnTo>
                        <a:lnTo>
                          <a:pt x="216284" y="34014"/>
                        </a:lnTo>
                        <a:lnTo>
                          <a:pt x="216284" y="35633"/>
                        </a:lnTo>
                        <a:lnTo>
                          <a:pt x="216284" y="35633"/>
                        </a:lnTo>
                        <a:lnTo>
                          <a:pt x="216284" y="36443"/>
                        </a:lnTo>
                        <a:lnTo>
                          <a:pt x="209235" y="68828"/>
                        </a:lnTo>
                        <a:lnTo>
                          <a:pt x="209235" y="68828"/>
                        </a:lnTo>
                        <a:lnTo>
                          <a:pt x="205321" y="85020"/>
                        </a:lnTo>
                        <a:lnTo>
                          <a:pt x="210798" y="95545"/>
                        </a:lnTo>
                        <a:lnTo>
                          <a:pt x="222561" y="122263"/>
                        </a:lnTo>
                        <a:lnTo>
                          <a:pt x="242935" y="161944"/>
                        </a:lnTo>
                        <a:lnTo>
                          <a:pt x="242935" y="161944"/>
                        </a:lnTo>
                        <a:lnTo>
                          <a:pt x="243716" y="161944"/>
                        </a:lnTo>
                        <a:lnTo>
                          <a:pt x="298580" y="117405"/>
                        </a:lnTo>
                        <a:lnTo>
                          <a:pt x="311905" y="107690"/>
                        </a:lnTo>
                        <a:lnTo>
                          <a:pt x="350301" y="80162"/>
                        </a:lnTo>
                        <a:lnTo>
                          <a:pt x="364417" y="59922"/>
                        </a:lnTo>
                        <a:lnTo>
                          <a:pt x="365198" y="63160"/>
                        </a:lnTo>
                        <a:lnTo>
                          <a:pt x="368332" y="63970"/>
                        </a:lnTo>
                        <a:lnTo>
                          <a:pt x="368332" y="67208"/>
                        </a:lnTo>
                        <a:lnTo>
                          <a:pt x="372246" y="68018"/>
                        </a:lnTo>
                        <a:lnTo>
                          <a:pt x="372246" y="69637"/>
                        </a:lnTo>
                        <a:lnTo>
                          <a:pt x="374599" y="72066"/>
                        </a:lnTo>
                        <a:lnTo>
                          <a:pt x="374599" y="72066"/>
                        </a:lnTo>
                        <a:lnTo>
                          <a:pt x="377733" y="75305"/>
                        </a:lnTo>
                        <a:lnTo>
                          <a:pt x="378514" y="73685"/>
                        </a:lnTo>
                        <a:lnTo>
                          <a:pt x="378514" y="76114"/>
                        </a:lnTo>
                        <a:lnTo>
                          <a:pt x="381648" y="77733"/>
                        </a:lnTo>
                        <a:lnTo>
                          <a:pt x="381648" y="80162"/>
                        </a:lnTo>
                        <a:lnTo>
                          <a:pt x="380086" y="80972"/>
                        </a:lnTo>
                        <a:lnTo>
                          <a:pt x="380086" y="82591"/>
                        </a:lnTo>
                        <a:lnTo>
                          <a:pt x="381648" y="83401"/>
                        </a:lnTo>
                        <a:lnTo>
                          <a:pt x="384000" y="85020"/>
                        </a:lnTo>
                        <a:lnTo>
                          <a:pt x="384000" y="85020"/>
                        </a:lnTo>
                        <a:lnTo>
                          <a:pt x="384000" y="85020"/>
                        </a:lnTo>
                        <a:lnTo>
                          <a:pt x="382428" y="85830"/>
                        </a:lnTo>
                        <a:lnTo>
                          <a:pt x="381657" y="86639"/>
                        </a:lnTo>
                        <a:lnTo>
                          <a:pt x="380086" y="85830"/>
                        </a:lnTo>
                        <a:lnTo>
                          <a:pt x="380086" y="85830"/>
                        </a:lnTo>
                        <a:lnTo>
                          <a:pt x="377733" y="85830"/>
                        </a:lnTo>
                        <a:lnTo>
                          <a:pt x="377733" y="87449"/>
                        </a:lnTo>
                        <a:lnTo>
                          <a:pt x="376171" y="87449"/>
                        </a:lnTo>
                        <a:lnTo>
                          <a:pt x="376171" y="89878"/>
                        </a:lnTo>
                        <a:lnTo>
                          <a:pt x="372246" y="89878"/>
                        </a:lnTo>
                        <a:lnTo>
                          <a:pt x="372246" y="89068"/>
                        </a:lnTo>
                        <a:lnTo>
                          <a:pt x="369112" y="89878"/>
                        </a:lnTo>
                        <a:lnTo>
                          <a:pt x="369112" y="91497"/>
                        </a:lnTo>
                        <a:lnTo>
                          <a:pt x="368332" y="93926"/>
                        </a:lnTo>
                        <a:lnTo>
                          <a:pt x="366760" y="93116"/>
                        </a:lnTo>
                        <a:lnTo>
                          <a:pt x="366760" y="93926"/>
                        </a:lnTo>
                        <a:lnTo>
                          <a:pt x="366760" y="95545"/>
                        </a:lnTo>
                        <a:lnTo>
                          <a:pt x="368332" y="95545"/>
                        </a:lnTo>
                        <a:lnTo>
                          <a:pt x="366760" y="99593"/>
                        </a:lnTo>
                        <a:lnTo>
                          <a:pt x="368332" y="98784"/>
                        </a:lnTo>
                        <a:lnTo>
                          <a:pt x="369112" y="99593"/>
                        </a:lnTo>
                        <a:lnTo>
                          <a:pt x="369112" y="100403"/>
                        </a:lnTo>
                        <a:lnTo>
                          <a:pt x="368332" y="102832"/>
                        </a:lnTo>
                        <a:lnTo>
                          <a:pt x="368332" y="105261"/>
                        </a:lnTo>
                        <a:lnTo>
                          <a:pt x="368332" y="106880"/>
                        </a:lnTo>
                        <a:lnTo>
                          <a:pt x="368332" y="108499"/>
                        </a:lnTo>
                        <a:lnTo>
                          <a:pt x="370684" y="110118"/>
                        </a:lnTo>
                        <a:lnTo>
                          <a:pt x="373037" y="109309"/>
                        </a:lnTo>
                        <a:lnTo>
                          <a:pt x="374599" y="109309"/>
                        </a:lnTo>
                        <a:lnTo>
                          <a:pt x="376171" y="108499"/>
                        </a:lnTo>
                        <a:lnTo>
                          <a:pt x="376171" y="108499"/>
                        </a:lnTo>
                        <a:lnTo>
                          <a:pt x="377733" y="110118"/>
                        </a:lnTo>
                        <a:lnTo>
                          <a:pt x="378514" y="110118"/>
                        </a:lnTo>
                        <a:lnTo>
                          <a:pt x="380086" y="112547"/>
                        </a:lnTo>
                        <a:lnTo>
                          <a:pt x="380086" y="114167"/>
                        </a:lnTo>
                        <a:lnTo>
                          <a:pt x="380086" y="114976"/>
                        </a:lnTo>
                        <a:lnTo>
                          <a:pt x="381657" y="115786"/>
                        </a:lnTo>
                        <a:lnTo>
                          <a:pt x="384000" y="114167"/>
                        </a:lnTo>
                        <a:lnTo>
                          <a:pt x="386353" y="114976"/>
                        </a:lnTo>
                        <a:lnTo>
                          <a:pt x="389487" y="112547"/>
                        </a:lnTo>
                        <a:lnTo>
                          <a:pt x="389487" y="113357"/>
                        </a:lnTo>
                        <a:lnTo>
                          <a:pt x="389487" y="114976"/>
                        </a:lnTo>
                        <a:lnTo>
                          <a:pt x="389487" y="114976"/>
                        </a:lnTo>
                        <a:lnTo>
                          <a:pt x="391058" y="116596"/>
                        </a:lnTo>
                        <a:lnTo>
                          <a:pt x="391058" y="117405"/>
                        </a:lnTo>
                        <a:lnTo>
                          <a:pt x="391058" y="119024"/>
                        </a:lnTo>
                        <a:lnTo>
                          <a:pt x="391058" y="118215"/>
                        </a:lnTo>
                        <a:lnTo>
                          <a:pt x="389487" y="120644"/>
                        </a:lnTo>
                        <a:lnTo>
                          <a:pt x="387925" y="122263"/>
                        </a:lnTo>
                        <a:lnTo>
                          <a:pt x="387925" y="125501"/>
                        </a:lnTo>
                        <a:lnTo>
                          <a:pt x="386353" y="127121"/>
                        </a:lnTo>
                        <a:lnTo>
                          <a:pt x="386353" y="127930"/>
                        </a:lnTo>
                        <a:lnTo>
                          <a:pt x="386353" y="131978"/>
                        </a:lnTo>
                        <a:lnTo>
                          <a:pt x="387925" y="132788"/>
                        </a:lnTo>
                        <a:lnTo>
                          <a:pt x="387925" y="132788"/>
                        </a:lnTo>
                        <a:lnTo>
                          <a:pt x="387925" y="135217"/>
                        </a:lnTo>
                        <a:lnTo>
                          <a:pt x="387925" y="135217"/>
                        </a:lnTo>
                        <a:lnTo>
                          <a:pt x="387925" y="136836"/>
                        </a:lnTo>
                        <a:lnTo>
                          <a:pt x="386353" y="136836"/>
                        </a:lnTo>
                        <a:lnTo>
                          <a:pt x="386353" y="136836"/>
                        </a:lnTo>
                        <a:lnTo>
                          <a:pt x="385572" y="137646"/>
                        </a:lnTo>
                        <a:lnTo>
                          <a:pt x="384010" y="138455"/>
                        </a:lnTo>
                        <a:lnTo>
                          <a:pt x="384010" y="140884"/>
                        </a:lnTo>
                        <a:lnTo>
                          <a:pt x="382438" y="140075"/>
                        </a:lnTo>
                        <a:lnTo>
                          <a:pt x="380086" y="140075"/>
                        </a:lnTo>
                        <a:lnTo>
                          <a:pt x="380086" y="138455"/>
                        </a:lnTo>
                        <a:lnTo>
                          <a:pt x="380086" y="140884"/>
                        </a:lnTo>
                        <a:lnTo>
                          <a:pt x="380086" y="140075"/>
                        </a:lnTo>
                        <a:lnTo>
                          <a:pt x="378523" y="142504"/>
                        </a:lnTo>
                        <a:lnTo>
                          <a:pt x="378523" y="143313"/>
                        </a:lnTo>
                        <a:lnTo>
                          <a:pt x="377742" y="143313"/>
                        </a:lnTo>
                        <a:lnTo>
                          <a:pt x="376171" y="145742"/>
                        </a:lnTo>
                        <a:lnTo>
                          <a:pt x="376171" y="146552"/>
                        </a:lnTo>
                        <a:lnTo>
                          <a:pt x="376171" y="146552"/>
                        </a:lnTo>
                        <a:lnTo>
                          <a:pt x="377742" y="148980"/>
                        </a:lnTo>
                        <a:lnTo>
                          <a:pt x="378523" y="148980"/>
                        </a:lnTo>
                        <a:lnTo>
                          <a:pt x="380086" y="148980"/>
                        </a:lnTo>
                        <a:lnTo>
                          <a:pt x="381657" y="148171"/>
                        </a:lnTo>
                        <a:lnTo>
                          <a:pt x="381657" y="148980"/>
                        </a:lnTo>
                        <a:lnTo>
                          <a:pt x="382438" y="148980"/>
                        </a:lnTo>
                        <a:lnTo>
                          <a:pt x="384000" y="148980"/>
                        </a:lnTo>
                        <a:lnTo>
                          <a:pt x="385572" y="149790"/>
                        </a:lnTo>
                        <a:lnTo>
                          <a:pt x="385572" y="150600"/>
                        </a:lnTo>
                        <a:lnTo>
                          <a:pt x="386353" y="150600"/>
                        </a:lnTo>
                        <a:lnTo>
                          <a:pt x="389487" y="149790"/>
                        </a:lnTo>
                        <a:lnTo>
                          <a:pt x="391058" y="149790"/>
                        </a:lnTo>
                        <a:lnTo>
                          <a:pt x="393411" y="148980"/>
                        </a:lnTo>
                        <a:lnTo>
                          <a:pt x="393411" y="152219"/>
                        </a:lnTo>
                        <a:lnTo>
                          <a:pt x="393411" y="152219"/>
                        </a:lnTo>
                        <a:lnTo>
                          <a:pt x="393411" y="154648"/>
                        </a:lnTo>
                        <a:lnTo>
                          <a:pt x="393411" y="155458"/>
                        </a:lnTo>
                        <a:lnTo>
                          <a:pt x="394973" y="158696"/>
                        </a:lnTo>
                        <a:lnTo>
                          <a:pt x="394973" y="158696"/>
                        </a:lnTo>
                        <a:lnTo>
                          <a:pt x="394973" y="159506"/>
                        </a:lnTo>
                        <a:lnTo>
                          <a:pt x="393411" y="160315"/>
                        </a:lnTo>
                        <a:lnTo>
                          <a:pt x="391839" y="159506"/>
                        </a:lnTo>
                        <a:lnTo>
                          <a:pt x="391058" y="159506"/>
                        </a:lnTo>
                        <a:lnTo>
                          <a:pt x="389487" y="159506"/>
                        </a:lnTo>
                        <a:lnTo>
                          <a:pt x="387925" y="158696"/>
                        </a:lnTo>
                        <a:lnTo>
                          <a:pt x="387925" y="160315"/>
                        </a:lnTo>
                        <a:lnTo>
                          <a:pt x="386353" y="159506"/>
                        </a:lnTo>
                        <a:lnTo>
                          <a:pt x="385572" y="159506"/>
                        </a:lnTo>
                        <a:lnTo>
                          <a:pt x="382438" y="161934"/>
                        </a:lnTo>
                        <a:lnTo>
                          <a:pt x="380086" y="163554"/>
                        </a:lnTo>
                        <a:lnTo>
                          <a:pt x="374599" y="166792"/>
                        </a:lnTo>
                        <a:lnTo>
                          <a:pt x="373037" y="169221"/>
                        </a:lnTo>
                        <a:lnTo>
                          <a:pt x="369112" y="170031"/>
                        </a:lnTo>
                        <a:lnTo>
                          <a:pt x="365198" y="173269"/>
                        </a:lnTo>
                        <a:lnTo>
                          <a:pt x="364417" y="174888"/>
                        </a:lnTo>
                        <a:lnTo>
                          <a:pt x="361283" y="174888"/>
                        </a:lnTo>
                        <a:lnTo>
                          <a:pt x="357359" y="176508"/>
                        </a:lnTo>
                        <a:lnTo>
                          <a:pt x="355006" y="178946"/>
                        </a:lnTo>
                        <a:lnTo>
                          <a:pt x="355006" y="181375"/>
                        </a:lnTo>
                        <a:lnTo>
                          <a:pt x="353444" y="182994"/>
                        </a:lnTo>
                        <a:lnTo>
                          <a:pt x="353444" y="182994"/>
                        </a:lnTo>
                        <a:lnTo>
                          <a:pt x="351872" y="183804"/>
                        </a:lnTo>
                        <a:lnTo>
                          <a:pt x="350310" y="184613"/>
                        </a:lnTo>
                        <a:lnTo>
                          <a:pt x="349529" y="187042"/>
                        </a:lnTo>
                        <a:lnTo>
                          <a:pt x="344043" y="187852"/>
                        </a:lnTo>
                        <a:lnTo>
                          <a:pt x="342471" y="189471"/>
                        </a:lnTo>
                        <a:lnTo>
                          <a:pt x="336204" y="193519"/>
                        </a:lnTo>
                        <a:lnTo>
                          <a:pt x="333070" y="198377"/>
                        </a:lnTo>
                        <a:lnTo>
                          <a:pt x="333070" y="199187"/>
                        </a:lnTo>
                        <a:lnTo>
                          <a:pt x="336204" y="198377"/>
                        </a:lnTo>
                        <a:lnTo>
                          <a:pt x="336204" y="199996"/>
                        </a:lnTo>
                        <a:lnTo>
                          <a:pt x="334632" y="202425"/>
                        </a:lnTo>
                        <a:lnTo>
                          <a:pt x="333070" y="201616"/>
                        </a:lnTo>
                        <a:lnTo>
                          <a:pt x="329146" y="204045"/>
                        </a:lnTo>
                        <a:lnTo>
                          <a:pt x="325231" y="203235"/>
                        </a:lnTo>
                        <a:lnTo>
                          <a:pt x="322878" y="204045"/>
                        </a:lnTo>
                        <a:lnTo>
                          <a:pt x="319744" y="208093"/>
                        </a:lnTo>
                        <a:lnTo>
                          <a:pt x="313477" y="212141"/>
                        </a:lnTo>
                        <a:lnTo>
                          <a:pt x="311125" y="213760"/>
                        </a:lnTo>
                        <a:lnTo>
                          <a:pt x="309553" y="212950"/>
                        </a:lnTo>
                        <a:lnTo>
                          <a:pt x="307991" y="218618"/>
                        </a:lnTo>
                        <a:lnTo>
                          <a:pt x="306419" y="218618"/>
                        </a:lnTo>
                        <a:lnTo>
                          <a:pt x="304066" y="220237"/>
                        </a:lnTo>
                        <a:lnTo>
                          <a:pt x="301714" y="218618"/>
                        </a:lnTo>
                        <a:lnTo>
                          <a:pt x="298580" y="218618"/>
                        </a:lnTo>
                        <a:lnTo>
                          <a:pt x="298580" y="219427"/>
                        </a:lnTo>
                        <a:lnTo>
                          <a:pt x="298580" y="225095"/>
                        </a:lnTo>
                        <a:lnTo>
                          <a:pt x="297018" y="227524"/>
                        </a:lnTo>
                        <a:lnTo>
                          <a:pt x="296237" y="228333"/>
                        </a:lnTo>
                        <a:lnTo>
                          <a:pt x="294665" y="229143"/>
                        </a:lnTo>
                        <a:lnTo>
                          <a:pt x="294665" y="232381"/>
                        </a:lnTo>
                        <a:lnTo>
                          <a:pt x="293103" y="234001"/>
                        </a:lnTo>
                        <a:lnTo>
                          <a:pt x="290750" y="234001"/>
                        </a:lnTo>
                        <a:lnTo>
                          <a:pt x="288398" y="234810"/>
                        </a:lnTo>
                        <a:lnTo>
                          <a:pt x="284483" y="239668"/>
                        </a:lnTo>
                        <a:lnTo>
                          <a:pt x="278996" y="242907"/>
                        </a:lnTo>
                        <a:lnTo>
                          <a:pt x="277425" y="242907"/>
                        </a:lnTo>
                        <a:lnTo>
                          <a:pt x="275072" y="246955"/>
                        </a:lnTo>
                        <a:lnTo>
                          <a:pt x="271939" y="246955"/>
                        </a:lnTo>
                        <a:lnTo>
                          <a:pt x="271157" y="247764"/>
                        </a:lnTo>
                        <a:lnTo>
                          <a:pt x="268024" y="249383"/>
                        </a:lnTo>
                        <a:lnTo>
                          <a:pt x="268024" y="253432"/>
                        </a:lnTo>
                        <a:lnTo>
                          <a:pt x="266452" y="255051"/>
                        </a:lnTo>
                        <a:lnTo>
                          <a:pt x="262537" y="251003"/>
                        </a:lnTo>
                        <a:lnTo>
                          <a:pt x="262537" y="249383"/>
                        </a:lnTo>
                        <a:lnTo>
                          <a:pt x="262537" y="244526"/>
                        </a:lnTo>
                        <a:lnTo>
                          <a:pt x="262537" y="225904"/>
                        </a:lnTo>
                        <a:lnTo>
                          <a:pt x="248431" y="229953"/>
                        </a:lnTo>
                        <a:lnTo>
                          <a:pt x="231191" y="233191"/>
                        </a:lnTo>
                        <a:lnTo>
                          <a:pt x="191995" y="242097"/>
                        </a:lnTo>
                        <a:lnTo>
                          <a:pt x="186518" y="243716"/>
                        </a:lnTo>
                        <a:lnTo>
                          <a:pt x="186518" y="248574"/>
                        </a:lnTo>
                        <a:lnTo>
                          <a:pt x="185728" y="248574"/>
                        </a:lnTo>
                        <a:lnTo>
                          <a:pt x="184166" y="250193"/>
                        </a:lnTo>
                        <a:lnTo>
                          <a:pt x="185728" y="251003"/>
                        </a:lnTo>
                        <a:lnTo>
                          <a:pt x="185728" y="253432"/>
                        </a:lnTo>
                        <a:lnTo>
                          <a:pt x="186518" y="254241"/>
                        </a:lnTo>
                        <a:lnTo>
                          <a:pt x="185728" y="255861"/>
                        </a:lnTo>
                        <a:lnTo>
                          <a:pt x="186518" y="259099"/>
                        </a:lnTo>
                        <a:lnTo>
                          <a:pt x="185728" y="258289"/>
                        </a:lnTo>
                        <a:lnTo>
                          <a:pt x="185728" y="260718"/>
                        </a:lnTo>
                        <a:lnTo>
                          <a:pt x="186518" y="260718"/>
                        </a:lnTo>
                        <a:lnTo>
                          <a:pt x="185728" y="261528"/>
                        </a:lnTo>
                        <a:lnTo>
                          <a:pt x="184166" y="263147"/>
                        </a:lnTo>
                        <a:lnTo>
                          <a:pt x="184166" y="262337"/>
                        </a:lnTo>
                        <a:lnTo>
                          <a:pt x="182594" y="264766"/>
                        </a:lnTo>
                        <a:lnTo>
                          <a:pt x="184166" y="264766"/>
                        </a:lnTo>
                        <a:lnTo>
                          <a:pt x="186518" y="268005"/>
                        </a:lnTo>
                        <a:lnTo>
                          <a:pt x="186518" y="269624"/>
                        </a:lnTo>
                        <a:lnTo>
                          <a:pt x="186518" y="271243"/>
                        </a:lnTo>
                        <a:lnTo>
                          <a:pt x="185738" y="272863"/>
                        </a:lnTo>
                        <a:lnTo>
                          <a:pt x="185738" y="273672"/>
                        </a:lnTo>
                        <a:lnTo>
                          <a:pt x="184166" y="276101"/>
                        </a:lnTo>
                        <a:lnTo>
                          <a:pt x="184166" y="275291"/>
                        </a:lnTo>
                        <a:lnTo>
                          <a:pt x="185738" y="276101"/>
                        </a:lnTo>
                        <a:lnTo>
                          <a:pt x="185738" y="277720"/>
                        </a:lnTo>
                        <a:lnTo>
                          <a:pt x="184166" y="276911"/>
                        </a:lnTo>
                        <a:lnTo>
                          <a:pt x="184166" y="277720"/>
                        </a:lnTo>
                        <a:lnTo>
                          <a:pt x="185738" y="278530"/>
                        </a:lnTo>
                        <a:lnTo>
                          <a:pt x="188090" y="284197"/>
                        </a:lnTo>
                        <a:lnTo>
                          <a:pt x="188090" y="286626"/>
                        </a:lnTo>
                        <a:lnTo>
                          <a:pt x="190433" y="289055"/>
                        </a:lnTo>
                        <a:lnTo>
                          <a:pt x="195919" y="295532"/>
                        </a:lnTo>
                        <a:lnTo>
                          <a:pt x="195919" y="297151"/>
                        </a:lnTo>
                        <a:lnTo>
                          <a:pt x="195919" y="297151"/>
                        </a:lnTo>
                        <a:lnTo>
                          <a:pt x="195919" y="298771"/>
                        </a:lnTo>
                        <a:lnTo>
                          <a:pt x="195148" y="297961"/>
                        </a:lnTo>
                        <a:lnTo>
                          <a:pt x="195148" y="300390"/>
                        </a:lnTo>
                        <a:lnTo>
                          <a:pt x="193577" y="299580"/>
                        </a:lnTo>
                        <a:lnTo>
                          <a:pt x="193577" y="301200"/>
                        </a:lnTo>
                        <a:lnTo>
                          <a:pt x="193577" y="301200"/>
                        </a:lnTo>
                        <a:lnTo>
                          <a:pt x="193577" y="300390"/>
                        </a:lnTo>
                        <a:lnTo>
                          <a:pt x="193577" y="301200"/>
                        </a:lnTo>
                        <a:lnTo>
                          <a:pt x="193577" y="302009"/>
                        </a:lnTo>
                        <a:lnTo>
                          <a:pt x="192005" y="304438"/>
                        </a:lnTo>
                        <a:lnTo>
                          <a:pt x="195148" y="304438"/>
                        </a:lnTo>
                        <a:lnTo>
                          <a:pt x="195919" y="306057"/>
                        </a:lnTo>
                        <a:lnTo>
                          <a:pt x="199844" y="307677"/>
                        </a:lnTo>
                        <a:lnTo>
                          <a:pt x="199844" y="310915"/>
                        </a:lnTo>
                        <a:lnTo>
                          <a:pt x="193577" y="311725"/>
                        </a:lnTo>
                        <a:lnTo>
                          <a:pt x="192005" y="313344"/>
                        </a:lnTo>
                        <a:lnTo>
                          <a:pt x="185738" y="314963"/>
                        </a:lnTo>
                        <a:lnTo>
                          <a:pt x="184166" y="313344"/>
                        </a:lnTo>
                        <a:lnTo>
                          <a:pt x="181813" y="310105"/>
                        </a:lnTo>
                        <a:lnTo>
                          <a:pt x="180251" y="310105"/>
                        </a:lnTo>
                        <a:lnTo>
                          <a:pt x="178679" y="306867"/>
                        </a:lnTo>
                        <a:lnTo>
                          <a:pt x="177898" y="305248"/>
                        </a:lnTo>
                        <a:lnTo>
                          <a:pt x="174764" y="300390"/>
                        </a:lnTo>
                        <a:lnTo>
                          <a:pt x="176336" y="299580"/>
                        </a:lnTo>
                        <a:lnTo>
                          <a:pt x="174764" y="297151"/>
                        </a:lnTo>
                        <a:lnTo>
                          <a:pt x="173202" y="297151"/>
                        </a:lnTo>
                        <a:lnTo>
                          <a:pt x="173202" y="295532"/>
                        </a:lnTo>
                        <a:lnTo>
                          <a:pt x="169278" y="292294"/>
                        </a:lnTo>
                        <a:lnTo>
                          <a:pt x="168497" y="292294"/>
                        </a:lnTo>
                        <a:lnTo>
                          <a:pt x="166935" y="288246"/>
                        </a:lnTo>
                        <a:lnTo>
                          <a:pt x="165363" y="287436"/>
                        </a:lnTo>
                        <a:lnTo>
                          <a:pt x="161448" y="287436"/>
                        </a:lnTo>
                        <a:lnTo>
                          <a:pt x="159096" y="288246"/>
                        </a:lnTo>
                        <a:lnTo>
                          <a:pt x="157524" y="287436"/>
                        </a:lnTo>
                        <a:lnTo>
                          <a:pt x="155171" y="287436"/>
                        </a:lnTo>
                        <a:lnTo>
                          <a:pt x="153609" y="286626"/>
                        </a:lnTo>
                        <a:lnTo>
                          <a:pt x="150476" y="287436"/>
                        </a:lnTo>
                        <a:lnTo>
                          <a:pt x="150476" y="289055"/>
                        </a:lnTo>
                        <a:lnTo>
                          <a:pt x="150476" y="290674"/>
                        </a:lnTo>
                        <a:lnTo>
                          <a:pt x="152038" y="294723"/>
                        </a:lnTo>
                        <a:lnTo>
                          <a:pt x="153609" y="295532"/>
                        </a:lnTo>
                        <a:lnTo>
                          <a:pt x="155171" y="296342"/>
                        </a:lnTo>
                        <a:lnTo>
                          <a:pt x="155953" y="296342"/>
                        </a:lnTo>
                        <a:lnTo>
                          <a:pt x="157524" y="298771"/>
                        </a:lnTo>
                        <a:lnTo>
                          <a:pt x="155953" y="298771"/>
                        </a:lnTo>
                        <a:lnTo>
                          <a:pt x="155953" y="300390"/>
                        </a:lnTo>
                        <a:lnTo>
                          <a:pt x="155953" y="299580"/>
                        </a:lnTo>
                        <a:lnTo>
                          <a:pt x="153600" y="302819"/>
                        </a:lnTo>
                        <a:lnTo>
                          <a:pt x="152038" y="304438"/>
                        </a:lnTo>
                        <a:lnTo>
                          <a:pt x="149685" y="306057"/>
                        </a:lnTo>
                        <a:lnTo>
                          <a:pt x="146552" y="306867"/>
                        </a:lnTo>
                        <a:lnTo>
                          <a:pt x="144199" y="306867"/>
                        </a:lnTo>
                        <a:lnTo>
                          <a:pt x="142637" y="305248"/>
                        </a:lnTo>
                        <a:lnTo>
                          <a:pt x="141856" y="303628"/>
                        </a:lnTo>
                        <a:lnTo>
                          <a:pt x="140284" y="302009"/>
                        </a:lnTo>
                        <a:lnTo>
                          <a:pt x="129311" y="302819"/>
                        </a:lnTo>
                        <a:lnTo>
                          <a:pt x="125396" y="302009"/>
                        </a:lnTo>
                        <a:lnTo>
                          <a:pt x="124616" y="300390"/>
                        </a:lnTo>
                        <a:lnTo>
                          <a:pt x="123044" y="297961"/>
                        </a:lnTo>
                        <a:lnTo>
                          <a:pt x="121482" y="297961"/>
                        </a:lnTo>
                        <a:lnTo>
                          <a:pt x="121482" y="297151"/>
                        </a:lnTo>
                        <a:lnTo>
                          <a:pt x="119129" y="295532"/>
                        </a:lnTo>
                        <a:lnTo>
                          <a:pt x="117557" y="294723"/>
                        </a:lnTo>
                        <a:lnTo>
                          <a:pt x="115205" y="293103"/>
                        </a:lnTo>
                        <a:lnTo>
                          <a:pt x="112071" y="291484"/>
                        </a:lnTo>
                        <a:lnTo>
                          <a:pt x="112071" y="290674"/>
                        </a:lnTo>
                        <a:lnTo>
                          <a:pt x="110509" y="293103"/>
                        </a:lnTo>
                        <a:lnTo>
                          <a:pt x="110509" y="295532"/>
                        </a:lnTo>
                        <a:lnTo>
                          <a:pt x="109728" y="298771"/>
                        </a:lnTo>
                        <a:lnTo>
                          <a:pt x="108156" y="299580"/>
                        </a:lnTo>
                        <a:lnTo>
                          <a:pt x="104241" y="305248"/>
                        </a:lnTo>
                        <a:lnTo>
                          <a:pt x="102670" y="306867"/>
                        </a:lnTo>
                        <a:lnTo>
                          <a:pt x="100317" y="306867"/>
                        </a:lnTo>
                        <a:lnTo>
                          <a:pt x="98755" y="306867"/>
                        </a:lnTo>
                        <a:lnTo>
                          <a:pt x="93269" y="307677"/>
                        </a:lnTo>
                        <a:lnTo>
                          <a:pt x="90916" y="309296"/>
                        </a:lnTo>
                        <a:lnTo>
                          <a:pt x="88563" y="313344"/>
                        </a:lnTo>
                        <a:lnTo>
                          <a:pt x="88563" y="314154"/>
                        </a:lnTo>
                        <a:lnTo>
                          <a:pt x="86992" y="314963"/>
                        </a:lnTo>
                        <a:lnTo>
                          <a:pt x="85430" y="314963"/>
                        </a:lnTo>
                        <a:lnTo>
                          <a:pt x="83077" y="312534"/>
                        </a:lnTo>
                        <a:lnTo>
                          <a:pt x="81505" y="310915"/>
                        </a:lnTo>
                        <a:lnTo>
                          <a:pt x="81505" y="307677"/>
                        </a:lnTo>
                        <a:lnTo>
                          <a:pt x="83077" y="306867"/>
                        </a:lnTo>
                        <a:lnTo>
                          <a:pt x="79162" y="303628"/>
                        </a:lnTo>
                        <a:lnTo>
                          <a:pt x="77591" y="301200"/>
                        </a:lnTo>
                        <a:lnTo>
                          <a:pt x="77591" y="302819"/>
                        </a:lnTo>
                        <a:lnTo>
                          <a:pt x="75238" y="306057"/>
                        </a:lnTo>
                        <a:lnTo>
                          <a:pt x="73676" y="307677"/>
                        </a:lnTo>
                        <a:lnTo>
                          <a:pt x="72104" y="310915"/>
                        </a:lnTo>
                        <a:lnTo>
                          <a:pt x="69752" y="312534"/>
                        </a:lnTo>
                        <a:lnTo>
                          <a:pt x="66617" y="311725"/>
                        </a:lnTo>
                        <a:lnTo>
                          <a:pt x="61913" y="314973"/>
                        </a:lnTo>
                        <a:lnTo>
                          <a:pt x="60350" y="314163"/>
                        </a:lnTo>
                        <a:lnTo>
                          <a:pt x="60350" y="313353"/>
                        </a:lnTo>
                        <a:lnTo>
                          <a:pt x="58778" y="310105"/>
                        </a:lnTo>
                        <a:lnTo>
                          <a:pt x="57216" y="309296"/>
                        </a:lnTo>
                        <a:lnTo>
                          <a:pt x="53292" y="308486"/>
                        </a:lnTo>
                        <a:lnTo>
                          <a:pt x="50939" y="308486"/>
                        </a:lnTo>
                        <a:lnTo>
                          <a:pt x="49377" y="308486"/>
                        </a:lnTo>
                        <a:lnTo>
                          <a:pt x="47024" y="307677"/>
                        </a:lnTo>
                        <a:lnTo>
                          <a:pt x="45453" y="306057"/>
                        </a:lnTo>
                        <a:lnTo>
                          <a:pt x="45453" y="302819"/>
                        </a:lnTo>
                        <a:lnTo>
                          <a:pt x="43100" y="299580"/>
                        </a:lnTo>
                        <a:lnTo>
                          <a:pt x="39967" y="296342"/>
                        </a:lnTo>
                        <a:lnTo>
                          <a:pt x="39967" y="294723"/>
                        </a:lnTo>
                        <a:lnTo>
                          <a:pt x="37623" y="293913"/>
                        </a:lnTo>
                        <a:lnTo>
                          <a:pt x="36052" y="293913"/>
                        </a:lnTo>
                        <a:lnTo>
                          <a:pt x="35271" y="294723"/>
                        </a:lnTo>
                        <a:lnTo>
                          <a:pt x="33699" y="294723"/>
                        </a:lnTo>
                        <a:lnTo>
                          <a:pt x="45462" y="258289"/>
                        </a:lnTo>
                        <a:lnTo>
                          <a:pt x="50949" y="242097"/>
                        </a:lnTo>
                        <a:lnTo>
                          <a:pt x="48596" y="240478"/>
                        </a:lnTo>
                        <a:lnTo>
                          <a:pt x="47024" y="245335"/>
                        </a:lnTo>
                        <a:lnTo>
                          <a:pt x="44672" y="247764"/>
                        </a:lnTo>
                        <a:lnTo>
                          <a:pt x="41538" y="248574"/>
                        </a:lnTo>
                        <a:lnTo>
                          <a:pt x="39185" y="251003"/>
                        </a:lnTo>
                        <a:lnTo>
                          <a:pt x="33699" y="248574"/>
                        </a:lnTo>
                        <a:lnTo>
                          <a:pt x="32137" y="246145"/>
                        </a:lnTo>
                        <a:lnTo>
                          <a:pt x="22727" y="212141"/>
                        </a:lnTo>
                        <a:lnTo>
                          <a:pt x="22727" y="209712"/>
                        </a:lnTo>
                        <a:lnTo>
                          <a:pt x="21955" y="206473"/>
                        </a:lnTo>
                        <a:lnTo>
                          <a:pt x="22727" y="196758"/>
                        </a:lnTo>
                        <a:lnTo>
                          <a:pt x="24298" y="195139"/>
                        </a:lnTo>
                        <a:lnTo>
                          <a:pt x="22727" y="192710"/>
                        </a:lnTo>
                        <a:lnTo>
                          <a:pt x="25870" y="188662"/>
                        </a:lnTo>
                        <a:lnTo>
                          <a:pt x="26651" y="182994"/>
                        </a:lnTo>
                        <a:lnTo>
                          <a:pt x="28213" y="178946"/>
                        </a:lnTo>
                        <a:lnTo>
                          <a:pt x="28213" y="177327"/>
                        </a:lnTo>
                        <a:lnTo>
                          <a:pt x="25860" y="174898"/>
                        </a:lnTo>
                        <a:lnTo>
                          <a:pt x="24298" y="171650"/>
                        </a:lnTo>
                        <a:lnTo>
                          <a:pt x="24298" y="170031"/>
                        </a:lnTo>
                        <a:lnTo>
                          <a:pt x="21945" y="168412"/>
                        </a:lnTo>
                        <a:lnTo>
                          <a:pt x="20374" y="167602"/>
                        </a:lnTo>
                        <a:lnTo>
                          <a:pt x="20374" y="164363"/>
                        </a:lnTo>
                        <a:lnTo>
                          <a:pt x="20374" y="165983"/>
                        </a:lnTo>
                        <a:lnTo>
                          <a:pt x="16459" y="163554"/>
                        </a:lnTo>
                        <a:lnTo>
                          <a:pt x="16459" y="162744"/>
                        </a:lnTo>
                        <a:lnTo>
                          <a:pt x="13325" y="161934"/>
                        </a:lnTo>
                        <a:lnTo>
                          <a:pt x="12544" y="161125"/>
                        </a:lnTo>
                        <a:lnTo>
                          <a:pt x="10973" y="159506"/>
                        </a:lnTo>
                        <a:lnTo>
                          <a:pt x="8620" y="159506"/>
                        </a:lnTo>
                        <a:lnTo>
                          <a:pt x="7058" y="158696"/>
                        </a:lnTo>
                        <a:lnTo>
                          <a:pt x="5486" y="157886"/>
                        </a:lnTo>
                        <a:lnTo>
                          <a:pt x="3924" y="157077"/>
                        </a:lnTo>
                        <a:lnTo>
                          <a:pt x="0" y="153029"/>
                        </a:lnTo>
                        <a:lnTo>
                          <a:pt x="1571" y="147361"/>
                        </a:lnTo>
                        <a:lnTo>
                          <a:pt x="7058" y="140884"/>
                        </a:lnTo>
                        <a:lnTo>
                          <a:pt x="8620" y="137646"/>
                        </a:lnTo>
                        <a:lnTo>
                          <a:pt x="13325" y="136026"/>
                        </a:lnTo>
                        <a:lnTo>
                          <a:pt x="14897" y="128740"/>
                        </a:lnTo>
                        <a:lnTo>
                          <a:pt x="16459" y="126311"/>
                        </a:lnTo>
                        <a:lnTo>
                          <a:pt x="18812" y="123882"/>
                        </a:lnTo>
                        <a:lnTo>
                          <a:pt x="22727" y="123882"/>
                        </a:lnTo>
                        <a:lnTo>
                          <a:pt x="25870" y="127930"/>
                        </a:lnTo>
                        <a:lnTo>
                          <a:pt x="30566" y="130359"/>
                        </a:lnTo>
                        <a:lnTo>
                          <a:pt x="33699" y="128740"/>
                        </a:lnTo>
                        <a:lnTo>
                          <a:pt x="37623" y="133598"/>
                        </a:lnTo>
                        <a:lnTo>
                          <a:pt x="39976" y="133598"/>
                        </a:lnTo>
                        <a:lnTo>
                          <a:pt x="47024" y="131169"/>
                        </a:lnTo>
                        <a:lnTo>
                          <a:pt x="54864" y="129550"/>
                        </a:lnTo>
                        <a:lnTo>
                          <a:pt x="56436" y="128740"/>
                        </a:lnTo>
                        <a:lnTo>
                          <a:pt x="58778" y="127121"/>
                        </a:lnTo>
                        <a:lnTo>
                          <a:pt x="62703" y="127121"/>
                        </a:lnTo>
                        <a:lnTo>
                          <a:pt x="66617" y="129550"/>
                        </a:lnTo>
                        <a:lnTo>
                          <a:pt x="71323" y="127121"/>
                        </a:lnTo>
                        <a:lnTo>
                          <a:pt x="76029" y="120644"/>
                        </a:lnTo>
                        <a:lnTo>
                          <a:pt x="85430" y="111738"/>
                        </a:lnTo>
                        <a:lnTo>
                          <a:pt x="87782" y="113357"/>
                        </a:lnTo>
                        <a:lnTo>
                          <a:pt x="96402" y="112547"/>
                        </a:lnTo>
                        <a:lnTo>
                          <a:pt x="96402" y="112547"/>
                        </a:lnTo>
                        <a:lnTo>
                          <a:pt x="98755" y="111738"/>
                        </a:lnTo>
                        <a:lnTo>
                          <a:pt x="101889" y="103641"/>
                        </a:lnTo>
                        <a:lnTo>
                          <a:pt x="98755" y="97974"/>
                        </a:lnTo>
                        <a:lnTo>
                          <a:pt x="100317" y="97164"/>
                        </a:lnTo>
                        <a:lnTo>
                          <a:pt x="102670" y="97164"/>
                        </a:lnTo>
                        <a:lnTo>
                          <a:pt x="110509" y="95545"/>
                        </a:lnTo>
                        <a:lnTo>
                          <a:pt x="129321" y="91497"/>
                        </a:lnTo>
                        <a:lnTo>
                          <a:pt x="126968" y="85830"/>
                        </a:lnTo>
                        <a:lnTo>
                          <a:pt x="108156" y="58303"/>
                        </a:lnTo>
                        <a:lnTo>
                          <a:pt x="106594" y="55874"/>
                        </a:lnTo>
                        <a:lnTo>
                          <a:pt x="106594" y="53445"/>
                        </a:lnTo>
                        <a:lnTo>
                          <a:pt x="112080" y="51016"/>
                        </a:lnTo>
                        <a:lnTo>
                          <a:pt x="113642" y="47777"/>
                        </a:lnTo>
                        <a:lnTo>
                          <a:pt x="115995" y="42920"/>
                        </a:lnTo>
                        <a:lnTo>
                          <a:pt x="109728" y="5667"/>
                        </a:lnTo>
                        <a:lnTo>
                          <a:pt x="109728" y="7287"/>
                        </a:lnTo>
                        <a:lnTo>
                          <a:pt x="113642" y="6477"/>
                        </a:lnTo>
                        <a:lnTo>
                          <a:pt x="153619" y="18621"/>
                        </a:lnTo>
                        <a:lnTo>
                          <a:pt x="153619" y="21050"/>
                        </a:lnTo>
                        <a:lnTo>
                          <a:pt x="153619" y="21860"/>
                        </a:lnTo>
                        <a:lnTo>
                          <a:pt x="159105" y="25098"/>
                        </a:lnTo>
                        <a:lnTo>
                          <a:pt x="188100" y="0"/>
                        </a:lnTo>
                        <a:lnTo>
                          <a:pt x="190452" y="810"/>
                        </a:lnTo>
                        <a:lnTo>
                          <a:pt x="190452" y="2429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61" name="Forma Livre: Forma 360">
                    <a:extLst>
                      <a:ext uri="{FF2B5EF4-FFF2-40B4-BE49-F238E27FC236}">
                        <a16:creationId xmlns:a16="http://schemas.microsoft.com/office/drawing/2014/main" id="{2BB8FF30-BBFA-8C0D-6E16-3DFC8973480E}"/>
                      </a:ext>
                    </a:extLst>
                  </p:cNvPr>
                  <p:cNvSpPr/>
                  <p:nvPr/>
                </p:nvSpPr>
                <p:spPr>
                  <a:xfrm>
                    <a:off x="9020775" y="3316949"/>
                    <a:ext cx="109718" cy="129539"/>
                  </a:xfrm>
                  <a:custGeom>
                    <a:avLst/>
                    <a:gdLst>
                      <a:gd name="connsiteX0" fmla="*/ 97184 w 109718"/>
                      <a:gd name="connsiteY0" fmla="*/ 98774 h 129539"/>
                      <a:gd name="connsiteX1" fmla="*/ 94841 w 109718"/>
                      <a:gd name="connsiteY1" fmla="*/ 105251 h 129539"/>
                      <a:gd name="connsiteX2" fmla="*/ 96403 w 109718"/>
                      <a:gd name="connsiteY2" fmla="*/ 110109 h 129539"/>
                      <a:gd name="connsiteX3" fmla="*/ 96403 w 109718"/>
                      <a:gd name="connsiteY3" fmla="*/ 110109 h 129539"/>
                      <a:gd name="connsiteX4" fmla="*/ 97184 w 109718"/>
                      <a:gd name="connsiteY4" fmla="*/ 110109 h 129539"/>
                      <a:gd name="connsiteX5" fmla="*/ 98756 w 109718"/>
                      <a:gd name="connsiteY5" fmla="*/ 111728 h 129539"/>
                      <a:gd name="connsiteX6" fmla="*/ 101108 w 109718"/>
                      <a:gd name="connsiteY6" fmla="*/ 112538 h 129539"/>
                      <a:gd name="connsiteX7" fmla="*/ 102670 w 109718"/>
                      <a:gd name="connsiteY7" fmla="*/ 112538 h 129539"/>
                      <a:gd name="connsiteX8" fmla="*/ 102670 w 109718"/>
                      <a:gd name="connsiteY8" fmla="*/ 113347 h 129539"/>
                      <a:gd name="connsiteX9" fmla="*/ 104242 w 109718"/>
                      <a:gd name="connsiteY9" fmla="*/ 114967 h 129539"/>
                      <a:gd name="connsiteX10" fmla="*/ 105023 w 109718"/>
                      <a:gd name="connsiteY10" fmla="*/ 115776 h 129539"/>
                      <a:gd name="connsiteX11" fmla="*/ 105023 w 109718"/>
                      <a:gd name="connsiteY11" fmla="*/ 117396 h 129539"/>
                      <a:gd name="connsiteX12" fmla="*/ 105023 w 109718"/>
                      <a:gd name="connsiteY12" fmla="*/ 116586 h 129539"/>
                      <a:gd name="connsiteX13" fmla="*/ 106585 w 109718"/>
                      <a:gd name="connsiteY13" fmla="*/ 116586 h 129539"/>
                      <a:gd name="connsiteX14" fmla="*/ 106585 w 109718"/>
                      <a:gd name="connsiteY14" fmla="*/ 116586 h 129539"/>
                      <a:gd name="connsiteX15" fmla="*/ 106585 w 109718"/>
                      <a:gd name="connsiteY15" fmla="*/ 117396 h 129539"/>
                      <a:gd name="connsiteX16" fmla="*/ 106585 w 109718"/>
                      <a:gd name="connsiteY16" fmla="*/ 117396 h 129539"/>
                      <a:gd name="connsiteX17" fmla="*/ 106585 w 109718"/>
                      <a:gd name="connsiteY17" fmla="*/ 118205 h 129539"/>
                      <a:gd name="connsiteX18" fmla="*/ 108157 w 109718"/>
                      <a:gd name="connsiteY18" fmla="*/ 119015 h 129539"/>
                      <a:gd name="connsiteX19" fmla="*/ 109719 w 109718"/>
                      <a:gd name="connsiteY19" fmla="*/ 118205 h 129539"/>
                      <a:gd name="connsiteX20" fmla="*/ 109719 w 109718"/>
                      <a:gd name="connsiteY20" fmla="*/ 119015 h 129539"/>
                      <a:gd name="connsiteX21" fmla="*/ 109719 w 109718"/>
                      <a:gd name="connsiteY21" fmla="*/ 119824 h 129539"/>
                      <a:gd name="connsiteX22" fmla="*/ 109719 w 109718"/>
                      <a:gd name="connsiteY22" fmla="*/ 119824 h 129539"/>
                      <a:gd name="connsiteX23" fmla="*/ 109719 w 109718"/>
                      <a:gd name="connsiteY23" fmla="*/ 125492 h 129539"/>
                      <a:gd name="connsiteX24" fmla="*/ 109719 w 109718"/>
                      <a:gd name="connsiteY24" fmla="*/ 124682 h 129539"/>
                      <a:gd name="connsiteX25" fmla="*/ 108157 w 109718"/>
                      <a:gd name="connsiteY25" fmla="*/ 129540 h 129539"/>
                      <a:gd name="connsiteX26" fmla="*/ 108157 w 109718"/>
                      <a:gd name="connsiteY26" fmla="*/ 129540 h 129539"/>
                      <a:gd name="connsiteX27" fmla="*/ 108157 w 109718"/>
                      <a:gd name="connsiteY27" fmla="*/ 129540 h 129539"/>
                      <a:gd name="connsiteX28" fmla="*/ 108157 w 109718"/>
                      <a:gd name="connsiteY28" fmla="*/ 128730 h 129539"/>
                      <a:gd name="connsiteX29" fmla="*/ 68180 w 109718"/>
                      <a:gd name="connsiteY29" fmla="*/ 116586 h 129539"/>
                      <a:gd name="connsiteX30" fmla="*/ 64265 w 109718"/>
                      <a:gd name="connsiteY30" fmla="*/ 117396 h 129539"/>
                      <a:gd name="connsiteX31" fmla="*/ 64265 w 109718"/>
                      <a:gd name="connsiteY31" fmla="*/ 115776 h 129539"/>
                      <a:gd name="connsiteX32" fmla="*/ 64265 w 109718"/>
                      <a:gd name="connsiteY32" fmla="*/ 114967 h 129539"/>
                      <a:gd name="connsiteX33" fmla="*/ 43101 w 109718"/>
                      <a:gd name="connsiteY33" fmla="*/ 114967 h 129539"/>
                      <a:gd name="connsiteX34" fmla="*/ 43101 w 109718"/>
                      <a:gd name="connsiteY34" fmla="*/ 113347 h 129539"/>
                      <a:gd name="connsiteX35" fmla="*/ 43101 w 109718"/>
                      <a:gd name="connsiteY35" fmla="*/ 114157 h 129539"/>
                      <a:gd name="connsiteX36" fmla="*/ 43101 w 109718"/>
                      <a:gd name="connsiteY36" fmla="*/ 106061 h 129539"/>
                      <a:gd name="connsiteX37" fmla="*/ 43101 w 109718"/>
                      <a:gd name="connsiteY37" fmla="*/ 104442 h 129539"/>
                      <a:gd name="connsiteX38" fmla="*/ 5486 w 109718"/>
                      <a:gd name="connsiteY38" fmla="*/ 108490 h 129539"/>
                      <a:gd name="connsiteX39" fmla="*/ 7048 w 109718"/>
                      <a:gd name="connsiteY39" fmla="*/ 102013 h 129539"/>
                      <a:gd name="connsiteX40" fmla="*/ 1562 w 109718"/>
                      <a:gd name="connsiteY40" fmla="*/ 92297 h 129539"/>
                      <a:gd name="connsiteX41" fmla="*/ 0 w 109718"/>
                      <a:gd name="connsiteY41" fmla="*/ 78534 h 129539"/>
                      <a:gd name="connsiteX42" fmla="*/ 3915 w 109718"/>
                      <a:gd name="connsiteY42" fmla="*/ 70437 h 129539"/>
                      <a:gd name="connsiteX43" fmla="*/ 16459 w 109718"/>
                      <a:gd name="connsiteY43" fmla="*/ 53435 h 129539"/>
                      <a:gd name="connsiteX44" fmla="*/ 26651 w 109718"/>
                      <a:gd name="connsiteY44" fmla="*/ 49387 h 129539"/>
                      <a:gd name="connsiteX45" fmla="*/ 47025 w 109718"/>
                      <a:gd name="connsiteY45" fmla="*/ 31575 h 129539"/>
                      <a:gd name="connsiteX46" fmla="*/ 39186 w 109718"/>
                      <a:gd name="connsiteY46" fmla="*/ 23479 h 129539"/>
                      <a:gd name="connsiteX47" fmla="*/ 37615 w 109718"/>
                      <a:gd name="connsiteY47" fmla="*/ 10525 h 129539"/>
                      <a:gd name="connsiteX48" fmla="*/ 61132 w 109718"/>
                      <a:gd name="connsiteY48" fmla="*/ 0 h 129539"/>
                      <a:gd name="connsiteX49" fmla="*/ 91697 w 109718"/>
                      <a:gd name="connsiteY49" fmla="*/ 21860 h 129539"/>
                      <a:gd name="connsiteX50" fmla="*/ 100318 w 109718"/>
                      <a:gd name="connsiteY50" fmla="*/ 32385 h 129539"/>
                      <a:gd name="connsiteX51" fmla="*/ 91697 w 109718"/>
                      <a:gd name="connsiteY51" fmla="*/ 44529 h 129539"/>
                      <a:gd name="connsiteX52" fmla="*/ 93259 w 109718"/>
                      <a:gd name="connsiteY52" fmla="*/ 58293 h 129539"/>
                      <a:gd name="connsiteX53" fmla="*/ 86992 w 109718"/>
                      <a:gd name="connsiteY53" fmla="*/ 68818 h 129539"/>
                      <a:gd name="connsiteX54" fmla="*/ 97184 w 109718"/>
                      <a:gd name="connsiteY54" fmla="*/ 98774 h 129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109718" h="129539">
                        <a:moveTo>
                          <a:pt x="97184" y="98774"/>
                        </a:moveTo>
                        <a:lnTo>
                          <a:pt x="94841" y="105251"/>
                        </a:lnTo>
                        <a:lnTo>
                          <a:pt x="96403" y="110109"/>
                        </a:lnTo>
                        <a:lnTo>
                          <a:pt x="96403" y="110109"/>
                        </a:lnTo>
                        <a:lnTo>
                          <a:pt x="97184" y="110109"/>
                        </a:lnTo>
                        <a:lnTo>
                          <a:pt x="98756" y="111728"/>
                        </a:lnTo>
                        <a:lnTo>
                          <a:pt x="101108" y="112538"/>
                        </a:lnTo>
                        <a:lnTo>
                          <a:pt x="102670" y="112538"/>
                        </a:lnTo>
                        <a:lnTo>
                          <a:pt x="102670" y="113347"/>
                        </a:lnTo>
                        <a:lnTo>
                          <a:pt x="104242" y="114967"/>
                        </a:lnTo>
                        <a:lnTo>
                          <a:pt x="105023" y="115776"/>
                        </a:lnTo>
                        <a:lnTo>
                          <a:pt x="105023" y="117396"/>
                        </a:lnTo>
                        <a:lnTo>
                          <a:pt x="105023" y="116586"/>
                        </a:lnTo>
                        <a:lnTo>
                          <a:pt x="106585" y="116586"/>
                        </a:lnTo>
                        <a:lnTo>
                          <a:pt x="106585" y="116586"/>
                        </a:lnTo>
                        <a:lnTo>
                          <a:pt x="106585" y="117396"/>
                        </a:lnTo>
                        <a:lnTo>
                          <a:pt x="106585" y="117396"/>
                        </a:lnTo>
                        <a:lnTo>
                          <a:pt x="106585" y="118205"/>
                        </a:lnTo>
                        <a:lnTo>
                          <a:pt x="108157" y="119015"/>
                        </a:lnTo>
                        <a:lnTo>
                          <a:pt x="109719" y="118205"/>
                        </a:lnTo>
                        <a:lnTo>
                          <a:pt x="109719" y="119015"/>
                        </a:lnTo>
                        <a:lnTo>
                          <a:pt x="109719" y="119824"/>
                        </a:lnTo>
                        <a:lnTo>
                          <a:pt x="109719" y="119824"/>
                        </a:lnTo>
                        <a:lnTo>
                          <a:pt x="109719" y="125492"/>
                        </a:lnTo>
                        <a:lnTo>
                          <a:pt x="109719" y="124682"/>
                        </a:lnTo>
                        <a:lnTo>
                          <a:pt x="108157" y="129540"/>
                        </a:lnTo>
                        <a:lnTo>
                          <a:pt x="108157" y="129540"/>
                        </a:lnTo>
                        <a:lnTo>
                          <a:pt x="108157" y="129540"/>
                        </a:lnTo>
                        <a:lnTo>
                          <a:pt x="108157" y="128730"/>
                        </a:lnTo>
                        <a:lnTo>
                          <a:pt x="68180" y="116586"/>
                        </a:lnTo>
                        <a:lnTo>
                          <a:pt x="64265" y="117396"/>
                        </a:lnTo>
                        <a:lnTo>
                          <a:pt x="64265" y="115776"/>
                        </a:lnTo>
                        <a:lnTo>
                          <a:pt x="64265" y="114967"/>
                        </a:lnTo>
                        <a:lnTo>
                          <a:pt x="43101" y="114967"/>
                        </a:lnTo>
                        <a:lnTo>
                          <a:pt x="43101" y="113347"/>
                        </a:lnTo>
                        <a:lnTo>
                          <a:pt x="43101" y="114157"/>
                        </a:lnTo>
                        <a:lnTo>
                          <a:pt x="43101" y="106061"/>
                        </a:lnTo>
                        <a:lnTo>
                          <a:pt x="43101" y="104442"/>
                        </a:lnTo>
                        <a:lnTo>
                          <a:pt x="5486" y="108490"/>
                        </a:lnTo>
                        <a:lnTo>
                          <a:pt x="7048" y="102013"/>
                        </a:lnTo>
                        <a:lnTo>
                          <a:pt x="1562" y="92297"/>
                        </a:lnTo>
                        <a:lnTo>
                          <a:pt x="0" y="78534"/>
                        </a:lnTo>
                        <a:lnTo>
                          <a:pt x="3915" y="70437"/>
                        </a:lnTo>
                        <a:lnTo>
                          <a:pt x="16459" y="53435"/>
                        </a:lnTo>
                        <a:lnTo>
                          <a:pt x="26651" y="49387"/>
                        </a:lnTo>
                        <a:lnTo>
                          <a:pt x="47025" y="31575"/>
                        </a:lnTo>
                        <a:lnTo>
                          <a:pt x="39186" y="23479"/>
                        </a:lnTo>
                        <a:lnTo>
                          <a:pt x="37615" y="10525"/>
                        </a:lnTo>
                        <a:lnTo>
                          <a:pt x="61132" y="0"/>
                        </a:lnTo>
                        <a:lnTo>
                          <a:pt x="91697" y="21860"/>
                        </a:lnTo>
                        <a:lnTo>
                          <a:pt x="100318" y="32385"/>
                        </a:lnTo>
                        <a:lnTo>
                          <a:pt x="91697" y="44529"/>
                        </a:lnTo>
                        <a:lnTo>
                          <a:pt x="93259" y="58293"/>
                        </a:lnTo>
                        <a:lnTo>
                          <a:pt x="86992" y="68818"/>
                        </a:lnTo>
                        <a:lnTo>
                          <a:pt x="97184" y="98774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62" name="Forma Livre: Forma 361">
                    <a:extLst>
                      <a:ext uri="{FF2B5EF4-FFF2-40B4-BE49-F238E27FC236}">
                        <a16:creationId xmlns:a16="http://schemas.microsoft.com/office/drawing/2014/main" id="{3A5ECCDD-1D8B-A6ED-F081-43CD5CC68190}"/>
                      </a:ext>
                    </a:extLst>
                  </p:cNvPr>
                  <p:cNvSpPr/>
                  <p:nvPr/>
                </p:nvSpPr>
                <p:spPr>
                  <a:xfrm>
                    <a:off x="9216714" y="2998738"/>
                    <a:ext cx="291550" cy="433987"/>
                  </a:xfrm>
                  <a:custGeom>
                    <a:avLst/>
                    <a:gdLst>
                      <a:gd name="connsiteX0" fmla="*/ 231990 w 291550"/>
                      <a:gd name="connsiteY0" fmla="*/ 197568 h 433987"/>
                      <a:gd name="connsiteX1" fmla="*/ 222580 w 291550"/>
                      <a:gd name="connsiteY1" fmla="*/ 200806 h 433987"/>
                      <a:gd name="connsiteX2" fmla="*/ 211607 w 291550"/>
                      <a:gd name="connsiteY2" fmla="*/ 200806 h 433987"/>
                      <a:gd name="connsiteX3" fmla="*/ 195939 w 291550"/>
                      <a:gd name="connsiteY3" fmla="*/ 223475 h 433987"/>
                      <a:gd name="connsiteX4" fmla="*/ 198282 w 291550"/>
                      <a:gd name="connsiteY4" fmla="*/ 238049 h 433987"/>
                      <a:gd name="connsiteX5" fmla="*/ 207693 w 291550"/>
                      <a:gd name="connsiteY5" fmla="*/ 280959 h 433987"/>
                      <a:gd name="connsiteX6" fmla="*/ 210826 w 291550"/>
                      <a:gd name="connsiteY6" fmla="*/ 288246 h 433987"/>
                      <a:gd name="connsiteX7" fmla="*/ 210826 w 291550"/>
                      <a:gd name="connsiteY7" fmla="*/ 292294 h 433987"/>
                      <a:gd name="connsiteX8" fmla="*/ 214741 w 291550"/>
                      <a:gd name="connsiteY8" fmla="*/ 306057 h 433987"/>
                      <a:gd name="connsiteX9" fmla="*/ 220227 w 291550"/>
                      <a:gd name="connsiteY9" fmla="*/ 332784 h 433987"/>
                      <a:gd name="connsiteX10" fmla="*/ 203778 w 291550"/>
                      <a:gd name="connsiteY10" fmla="*/ 349787 h 433987"/>
                      <a:gd name="connsiteX11" fmla="*/ 199854 w 291550"/>
                      <a:gd name="connsiteY11" fmla="*/ 345739 h 433987"/>
                      <a:gd name="connsiteX12" fmla="*/ 201425 w 291550"/>
                      <a:gd name="connsiteY12" fmla="*/ 329546 h 433987"/>
                      <a:gd name="connsiteX13" fmla="*/ 180261 w 291550"/>
                      <a:gd name="connsiteY13" fmla="*/ 330356 h 433987"/>
                      <a:gd name="connsiteX14" fmla="*/ 176346 w 291550"/>
                      <a:gd name="connsiteY14" fmla="*/ 327117 h 433987"/>
                      <a:gd name="connsiteX15" fmla="*/ 170859 w 291550"/>
                      <a:gd name="connsiteY15" fmla="*/ 333594 h 433987"/>
                      <a:gd name="connsiteX16" fmla="*/ 171640 w 291550"/>
                      <a:gd name="connsiteY16" fmla="*/ 352215 h 433987"/>
                      <a:gd name="connsiteX17" fmla="*/ 171640 w 291550"/>
                      <a:gd name="connsiteY17" fmla="*/ 353025 h 433987"/>
                      <a:gd name="connsiteX18" fmla="*/ 142637 w 291550"/>
                      <a:gd name="connsiteY18" fmla="*/ 366789 h 433987"/>
                      <a:gd name="connsiteX19" fmla="*/ 133235 w 291550"/>
                      <a:gd name="connsiteY19" fmla="*/ 371646 h 433987"/>
                      <a:gd name="connsiteX20" fmla="*/ 133235 w 291550"/>
                      <a:gd name="connsiteY20" fmla="*/ 371646 h 433987"/>
                      <a:gd name="connsiteX21" fmla="*/ 126959 w 291550"/>
                      <a:gd name="connsiteY21" fmla="*/ 390268 h 433987"/>
                      <a:gd name="connsiteX22" fmla="*/ 146561 w 291550"/>
                      <a:gd name="connsiteY22" fmla="*/ 386220 h 433987"/>
                      <a:gd name="connsiteX23" fmla="*/ 146561 w 291550"/>
                      <a:gd name="connsiteY23" fmla="*/ 385410 h 433987"/>
                      <a:gd name="connsiteX24" fmla="*/ 146561 w 291550"/>
                      <a:gd name="connsiteY24" fmla="*/ 386220 h 433987"/>
                      <a:gd name="connsiteX25" fmla="*/ 146561 w 291550"/>
                      <a:gd name="connsiteY25" fmla="*/ 386220 h 433987"/>
                      <a:gd name="connsiteX26" fmla="*/ 144208 w 291550"/>
                      <a:gd name="connsiteY26" fmla="*/ 402412 h 433987"/>
                      <a:gd name="connsiteX27" fmla="*/ 144208 w 291550"/>
                      <a:gd name="connsiteY27" fmla="*/ 401603 h 433987"/>
                      <a:gd name="connsiteX28" fmla="*/ 131664 w 291550"/>
                      <a:gd name="connsiteY28" fmla="*/ 405651 h 433987"/>
                      <a:gd name="connsiteX29" fmla="*/ 97184 w 291550"/>
                      <a:gd name="connsiteY29" fmla="*/ 415366 h 433987"/>
                      <a:gd name="connsiteX30" fmla="*/ 38405 w 291550"/>
                      <a:gd name="connsiteY30" fmla="*/ 433988 h 433987"/>
                      <a:gd name="connsiteX31" fmla="*/ 38405 w 291550"/>
                      <a:gd name="connsiteY31" fmla="*/ 433988 h 433987"/>
                      <a:gd name="connsiteX32" fmla="*/ 38405 w 291550"/>
                      <a:gd name="connsiteY32" fmla="*/ 433178 h 433987"/>
                      <a:gd name="connsiteX33" fmla="*/ 57207 w 291550"/>
                      <a:gd name="connsiteY33" fmla="*/ 395126 h 433987"/>
                      <a:gd name="connsiteX34" fmla="*/ 58778 w 291550"/>
                      <a:gd name="connsiteY34" fmla="*/ 394316 h 433987"/>
                      <a:gd name="connsiteX35" fmla="*/ 58778 w 291550"/>
                      <a:gd name="connsiteY35" fmla="*/ 392697 h 433987"/>
                      <a:gd name="connsiteX36" fmla="*/ 58778 w 291550"/>
                      <a:gd name="connsiteY36" fmla="*/ 393506 h 433987"/>
                      <a:gd name="connsiteX37" fmla="*/ 61131 w 291550"/>
                      <a:gd name="connsiteY37" fmla="*/ 387029 h 433987"/>
                      <a:gd name="connsiteX38" fmla="*/ 58778 w 291550"/>
                      <a:gd name="connsiteY38" fmla="*/ 382981 h 433987"/>
                      <a:gd name="connsiteX39" fmla="*/ 47806 w 291550"/>
                      <a:gd name="connsiteY39" fmla="*/ 365169 h 433987"/>
                      <a:gd name="connsiteX40" fmla="*/ 43100 w 291550"/>
                      <a:gd name="connsiteY40" fmla="*/ 355454 h 433987"/>
                      <a:gd name="connsiteX41" fmla="*/ 10973 w 291550"/>
                      <a:gd name="connsiteY41" fmla="*/ 302009 h 433987"/>
                      <a:gd name="connsiteX42" fmla="*/ 10973 w 291550"/>
                      <a:gd name="connsiteY42" fmla="*/ 301200 h 433987"/>
                      <a:gd name="connsiteX43" fmla="*/ 9401 w 291550"/>
                      <a:gd name="connsiteY43" fmla="*/ 283388 h 433987"/>
                      <a:gd name="connsiteX44" fmla="*/ 7839 w 291550"/>
                      <a:gd name="connsiteY44" fmla="*/ 266386 h 433987"/>
                      <a:gd name="connsiteX45" fmla="*/ 5486 w 291550"/>
                      <a:gd name="connsiteY45" fmla="*/ 235620 h 433987"/>
                      <a:gd name="connsiteX46" fmla="*/ 2352 w 291550"/>
                      <a:gd name="connsiteY46" fmla="*/ 197568 h 433987"/>
                      <a:gd name="connsiteX47" fmla="*/ 1571 w 291550"/>
                      <a:gd name="connsiteY47" fmla="*/ 167602 h 433987"/>
                      <a:gd name="connsiteX48" fmla="*/ 0 w 291550"/>
                      <a:gd name="connsiteY48" fmla="*/ 157886 h 433987"/>
                      <a:gd name="connsiteX49" fmla="*/ 36052 w 291550"/>
                      <a:gd name="connsiteY49" fmla="*/ 61541 h 433987"/>
                      <a:gd name="connsiteX50" fmla="*/ 43891 w 291550"/>
                      <a:gd name="connsiteY50" fmla="*/ 55874 h 433987"/>
                      <a:gd name="connsiteX51" fmla="*/ 98755 w 291550"/>
                      <a:gd name="connsiteY51" fmla="*/ 25908 h 433987"/>
                      <a:gd name="connsiteX52" fmla="*/ 98755 w 291550"/>
                      <a:gd name="connsiteY52" fmla="*/ 25908 h 433987"/>
                      <a:gd name="connsiteX53" fmla="*/ 133235 w 291550"/>
                      <a:gd name="connsiteY53" fmla="*/ 17812 h 433987"/>
                      <a:gd name="connsiteX54" fmla="*/ 140294 w 291550"/>
                      <a:gd name="connsiteY54" fmla="*/ 16192 h 433987"/>
                      <a:gd name="connsiteX55" fmla="*/ 198282 w 291550"/>
                      <a:gd name="connsiteY55" fmla="*/ 0 h 433987"/>
                      <a:gd name="connsiteX56" fmla="*/ 198282 w 291550"/>
                      <a:gd name="connsiteY56" fmla="*/ 810 h 433987"/>
                      <a:gd name="connsiteX57" fmla="*/ 260204 w 291550"/>
                      <a:gd name="connsiteY57" fmla="*/ 46158 h 433987"/>
                      <a:gd name="connsiteX58" fmla="*/ 237477 w 291550"/>
                      <a:gd name="connsiteY58" fmla="*/ 62351 h 433987"/>
                      <a:gd name="connsiteX59" fmla="*/ 279797 w 291550"/>
                      <a:gd name="connsiteY59" fmla="*/ 86639 h 433987"/>
                      <a:gd name="connsiteX60" fmla="*/ 281359 w 291550"/>
                      <a:gd name="connsiteY60" fmla="*/ 88259 h 433987"/>
                      <a:gd name="connsiteX61" fmla="*/ 291550 w 291550"/>
                      <a:gd name="connsiteY61" fmla="*/ 92307 h 433987"/>
                      <a:gd name="connsiteX62" fmla="*/ 285283 w 291550"/>
                      <a:gd name="connsiteY62" fmla="*/ 127930 h 433987"/>
                      <a:gd name="connsiteX63" fmla="*/ 283711 w 291550"/>
                      <a:gd name="connsiteY63" fmla="*/ 127930 h 433987"/>
                      <a:gd name="connsiteX64" fmla="*/ 279797 w 291550"/>
                      <a:gd name="connsiteY64" fmla="*/ 146552 h 433987"/>
                      <a:gd name="connsiteX65" fmla="*/ 277444 w 291550"/>
                      <a:gd name="connsiteY65" fmla="*/ 151409 h 433987"/>
                      <a:gd name="connsiteX66" fmla="*/ 268824 w 291550"/>
                      <a:gd name="connsiteY66" fmla="*/ 157077 h 433987"/>
                      <a:gd name="connsiteX67" fmla="*/ 251583 w 291550"/>
                      <a:gd name="connsiteY67" fmla="*/ 157886 h 433987"/>
                      <a:gd name="connsiteX68" fmla="*/ 222580 w 291550"/>
                      <a:gd name="connsiteY68" fmla="*/ 168412 h 433987"/>
                      <a:gd name="connsiteX69" fmla="*/ 221018 w 291550"/>
                      <a:gd name="connsiteY69" fmla="*/ 177317 h 433987"/>
                      <a:gd name="connsiteX70" fmla="*/ 231990 w 291550"/>
                      <a:gd name="connsiteY70" fmla="*/ 190281 h 433987"/>
                      <a:gd name="connsiteX71" fmla="*/ 231990 w 291550"/>
                      <a:gd name="connsiteY71" fmla="*/ 197568 h 433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291550" h="433987">
                        <a:moveTo>
                          <a:pt x="231990" y="197568"/>
                        </a:moveTo>
                        <a:lnTo>
                          <a:pt x="222580" y="200806"/>
                        </a:lnTo>
                        <a:lnTo>
                          <a:pt x="211607" y="200806"/>
                        </a:lnTo>
                        <a:lnTo>
                          <a:pt x="195939" y="223475"/>
                        </a:lnTo>
                        <a:lnTo>
                          <a:pt x="198282" y="238049"/>
                        </a:lnTo>
                        <a:lnTo>
                          <a:pt x="207693" y="280959"/>
                        </a:lnTo>
                        <a:lnTo>
                          <a:pt x="210826" y="288246"/>
                        </a:lnTo>
                        <a:lnTo>
                          <a:pt x="210826" y="292294"/>
                        </a:lnTo>
                        <a:lnTo>
                          <a:pt x="214741" y="306057"/>
                        </a:lnTo>
                        <a:lnTo>
                          <a:pt x="220227" y="332784"/>
                        </a:lnTo>
                        <a:lnTo>
                          <a:pt x="203778" y="349787"/>
                        </a:lnTo>
                        <a:lnTo>
                          <a:pt x="199854" y="345739"/>
                        </a:lnTo>
                        <a:lnTo>
                          <a:pt x="201425" y="329546"/>
                        </a:lnTo>
                        <a:lnTo>
                          <a:pt x="180261" y="330356"/>
                        </a:lnTo>
                        <a:lnTo>
                          <a:pt x="176346" y="327117"/>
                        </a:lnTo>
                        <a:lnTo>
                          <a:pt x="170859" y="333594"/>
                        </a:lnTo>
                        <a:lnTo>
                          <a:pt x="171640" y="352215"/>
                        </a:lnTo>
                        <a:lnTo>
                          <a:pt x="171640" y="353025"/>
                        </a:lnTo>
                        <a:lnTo>
                          <a:pt x="142637" y="366789"/>
                        </a:lnTo>
                        <a:lnTo>
                          <a:pt x="133235" y="371646"/>
                        </a:lnTo>
                        <a:lnTo>
                          <a:pt x="133235" y="371646"/>
                        </a:lnTo>
                        <a:lnTo>
                          <a:pt x="126959" y="390268"/>
                        </a:lnTo>
                        <a:lnTo>
                          <a:pt x="146561" y="386220"/>
                        </a:lnTo>
                        <a:lnTo>
                          <a:pt x="146561" y="385410"/>
                        </a:lnTo>
                        <a:lnTo>
                          <a:pt x="146561" y="386220"/>
                        </a:lnTo>
                        <a:lnTo>
                          <a:pt x="146561" y="386220"/>
                        </a:lnTo>
                        <a:lnTo>
                          <a:pt x="144208" y="402412"/>
                        </a:lnTo>
                        <a:lnTo>
                          <a:pt x="144208" y="401603"/>
                        </a:lnTo>
                        <a:lnTo>
                          <a:pt x="131664" y="405651"/>
                        </a:lnTo>
                        <a:lnTo>
                          <a:pt x="97184" y="415366"/>
                        </a:lnTo>
                        <a:lnTo>
                          <a:pt x="38405" y="433988"/>
                        </a:lnTo>
                        <a:lnTo>
                          <a:pt x="38405" y="433988"/>
                        </a:lnTo>
                        <a:lnTo>
                          <a:pt x="38405" y="433178"/>
                        </a:lnTo>
                        <a:lnTo>
                          <a:pt x="57207" y="395126"/>
                        </a:lnTo>
                        <a:lnTo>
                          <a:pt x="58778" y="394316"/>
                        </a:lnTo>
                        <a:lnTo>
                          <a:pt x="58778" y="392697"/>
                        </a:lnTo>
                        <a:lnTo>
                          <a:pt x="58778" y="393506"/>
                        </a:lnTo>
                        <a:lnTo>
                          <a:pt x="61131" y="387029"/>
                        </a:lnTo>
                        <a:lnTo>
                          <a:pt x="58778" y="382981"/>
                        </a:lnTo>
                        <a:lnTo>
                          <a:pt x="47806" y="365169"/>
                        </a:lnTo>
                        <a:lnTo>
                          <a:pt x="43100" y="355454"/>
                        </a:lnTo>
                        <a:lnTo>
                          <a:pt x="10973" y="302009"/>
                        </a:lnTo>
                        <a:lnTo>
                          <a:pt x="10973" y="301200"/>
                        </a:lnTo>
                        <a:lnTo>
                          <a:pt x="9401" y="283388"/>
                        </a:lnTo>
                        <a:lnTo>
                          <a:pt x="7839" y="266386"/>
                        </a:lnTo>
                        <a:lnTo>
                          <a:pt x="5486" y="235620"/>
                        </a:lnTo>
                        <a:lnTo>
                          <a:pt x="2352" y="197568"/>
                        </a:lnTo>
                        <a:lnTo>
                          <a:pt x="1571" y="167602"/>
                        </a:lnTo>
                        <a:lnTo>
                          <a:pt x="0" y="157886"/>
                        </a:lnTo>
                        <a:lnTo>
                          <a:pt x="36052" y="61541"/>
                        </a:lnTo>
                        <a:lnTo>
                          <a:pt x="43891" y="55874"/>
                        </a:lnTo>
                        <a:lnTo>
                          <a:pt x="98755" y="25908"/>
                        </a:lnTo>
                        <a:lnTo>
                          <a:pt x="98755" y="25908"/>
                        </a:lnTo>
                        <a:lnTo>
                          <a:pt x="133235" y="17812"/>
                        </a:lnTo>
                        <a:lnTo>
                          <a:pt x="140294" y="16192"/>
                        </a:lnTo>
                        <a:lnTo>
                          <a:pt x="198282" y="0"/>
                        </a:lnTo>
                        <a:lnTo>
                          <a:pt x="198282" y="810"/>
                        </a:lnTo>
                        <a:lnTo>
                          <a:pt x="260204" y="46158"/>
                        </a:lnTo>
                        <a:lnTo>
                          <a:pt x="237477" y="62351"/>
                        </a:lnTo>
                        <a:lnTo>
                          <a:pt x="279797" y="86639"/>
                        </a:lnTo>
                        <a:lnTo>
                          <a:pt x="281359" y="88259"/>
                        </a:lnTo>
                        <a:lnTo>
                          <a:pt x="291550" y="92307"/>
                        </a:lnTo>
                        <a:lnTo>
                          <a:pt x="285283" y="127930"/>
                        </a:lnTo>
                        <a:lnTo>
                          <a:pt x="283711" y="127930"/>
                        </a:lnTo>
                        <a:lnTo>
                          <a:pt x="279797" y="146552"/>
                        </a:lnTo>
                        <a:lnTo>
                          <a:pt x="277444" y="151409"/>
                        </a:lnTo>
                        <a:lnTo>
                          <a:pt x="268824" y="157077"/>
                        </a:lnTo>
                        <a:lnTo>
                          <a:pt x="251583" y="157886"/>
                        </a:lnTo>
                        <a:lnTo>
                          <a:pt x="222580" y="168412"/>
                        </a:lnTo>
                        <a:lnTo>
                          <a:pt x="221018" y="177317"/>
                        </a:lnTo>
                        <a:lnTo>
                          <a:pt x="231990" y="190281"/>
                        </a:lnTo>
                        <a:lnTo>
                          <a:pt x="231990" y="197568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63" name="Forma Livre: Forma 362">
                    <a:extLst>
                      <a:ext uri="{FF2B5EF4-FFF2-40B4-BE49-F238E27FC236}">
                        <a16:creationId xmlns:a16="http://schemas.microsoft.com/office/drawing/2014/main" id="{A2D47544-8206-D512-5BBF-A6AC53015206}"/>
                      </a:ext>
                    </a:extLst>
                  </p:cNvPr>
                  <p:cNvSpPr/>
                  <p:nvPr/>
                </p:nvSpPr>
                <p:spPr>
                  <a:xfrm>
                    <a:off x="9081916" y="3196306"/>
                    <a:ext cx="195929" cy="255860"/>
                  </a:xfrm>
                  <a:custGeom>
                    <a:avLst/>
                    <a:gdLst>
                      <a:gd name="connsiteX0" fmla="*/ 137150 w 195929"/>
                      <a:gd name="connsiteY0" fmla="*/ 0 h 255860"/>
                      <a:gd name="connsiteX1" fmla="*/ 140284 w 195929"/>
                      <a:gd name="connsiteY1" fmla="*/ 38052 h 255860"/>
                      <a:gd name="connsiteX2" fmla="*/ 142637 w 195929"/>
                      <a:gd name="connsiteY2" fmla="*/ 68818 h 255860"/>
                      <a:gd name="connsiteX3" fmla="*/ 144199 w 195929"/>
                      <a:gd name="connsiteY3" fmla="*/ 85820 h 255860"/>
                      <a:gd name="connsiteX4" fmla="*/ 145771 w 195929"/>
                      <a:gd name="connsiteY4" fmla="*/ 103632 h 255860"/>
                      <a:gd name="connsiteX5" fmla="*/ 145771 w 195929"/>
                      <a:gd name="connsiteY5" fmla="*/ 104442 h 255860"/>
                      <a:gd name="connsiteX6" fmla="*/ 177908 w 195929"/>
                      <a:gd name="connsiteY6" fmla="*/ 157886 h 255860"/>
                      <a:gd name="connsiteX7" fmla="*/ 182604 w 195929"/>
                      <a:gd name="connsiteY7" fmla="*/ 167602 h 255860"/>
                      <a:gd name="connsiteX8" fmla="*/ 193577 w 195929"/>
                      <a:gd name="connsiteY8" fmla="*/ 185414 h 255860"/>
                      <a:gd name="connsiteX9" fmla="*/ 195929 w 195929"/>
                      <a:gd name="connsiteY9" fmla="*/ 189462 h 255860"/>
                      <a:gd name="connsiteX10" fmla="*/ 193577 w 195929"/>
                      <a:gd name="connsiteY10" fmla="*/ 195939 h 255860"/>
                      <a:gd name="connsiteX11" fmla="*/ 192014 w 195929"/>
                      <a:gd name="connsiteY11" fmla="*/ 197558 h 255860"/>
                      <a:gd name="connsiteX12" fmla="*/ 173203 w 195929"/>
                      <a:gd name="connsiteY12" fmla="*/ 236420 h 255860"/>
                      <a:gd name="connsiteX13" fmla="*/ 138712 w 195929"/>
                      <a:gd name="connsiteY13" fmla="*/ 240468 h 255860"/>
                      <a:gd name="connsiteX14" fmla="*/ 138712 w 195929"/>
                      <a:gd name="connsiteY14" fmla="*/ 240468 h 255860"/>
                      <a:gd name="connsiteX15" fmla="*/ 138712 w 195929"/>
                      <a:gd name="connsiteY15" fmla="*/ 240468 h 255860"/>
                      <a:gd name="connsiteX16" fmla="*/ 83068 w 195929"/>
                      <a:gd name="connsiteY16" fmla="*/ 230753 h 255860"/>
                      <a:gd name="connsiteX17" fmla="*/ 52502 w 195929"/>
                      <a:gd name="connsiteY17" fmla="*/ 255861 h 255860"/>
                      <a:gd name="connsiteX18" fmla="*/ 52502 w 195929"/>
                      <a:gd name="connsiteY18" fmla="*/ 255861 h 255860"/>
                      <a:gd name="connsiteX19" fmla="*/ 52502 w 195929"/>
                      <a:gd name="connsiteY19" fmla="*/ 255861 h 255860"/>
                      <a:gd name="connsiteX20" fmla="*/ 47016 w 195929"/>
                      <a:gd name="connsiteY20" fmla="*/ 252612 h 255860"/>
                      <a:gd name="connsiteX21" fmla="*/ 47016 w 195929"/>
                      <a:gd name="connsiteY21" fmla="*/ 251803 h 255860"/>
                      <a:gd name="connsiteX22" fmla="*/ 47016 w 195929"/>
                      <a:gd name="connsiteY22" fmla="*/ 249374 h 255860"/>
                      <a:gd name="connsiteX23" fmla="*/ 47016 w 195929"/>
                      <a:gd name="connsiteY23" fmla="*/ 250184 h 255860"/>
                      <a:gd name="connsiteX24" fmla="*/ 48587 w 195929"/>
                      <a:gd name="connsiteY24" fmla="*/ 245326 h 255860"/>
                      <a:gd name="connsiteX25" fmla="*/ 48587 w 195929"/>
                      <a:gd name="connsiteY25" fmla="*/ 245326 h 255860"/>
                      <a:gd name="connsiteX26" fmla="*/ 45454 w 195929"/>
                      <a:gd name="connsiteY26" fmla="*/ 246135 h 255860"/>
                      <a:gd name="connsiteX27" fmla="*/ 45454 w 195929"/>
                      <a:gd name="connsiteY27" fmla="*/ 245326 h 255860"/>
                      <a:gd name="connsiteX28" fmla="*/ 45454 w 195929"/>
                      <a:gd name="connsiteY28" fmla="*/ 244516 h 255860"/>
                      <a:gd name="connsiteX29" fmla="*/ 47016 w 195929"/>
                      <a:gd name="connsiteY29" fmla="*/ 242897 h 255860"/>
                      <a:gd name="connsiteX30" fmla="*/ 45454 w 195929"/>
                      <a:gd name="connsiteY30" fmla="*/ 241278 h 255860"/>
                      <a:gd name="connsiteX31" fmla="*/ 48587 w 195929"/>
                      <a:gd name="connsiteY31" fmla="*/ 239658 h 255860"/>
                      <a:gd name="connsiteX32" fmla="*/ 48587 w 195929"/>
                      <a:gd name="connsiteY32" fmla="*/ 239658 h 255860"/>
                      <a:gd name="connsiteX33" fmla="*/ 48587 w 195929"/>
                      <a:gd name="connsiteY33" fmla="*/ 240468 h 255860"/>
                      <a:gd name="connsiteX34" fmla="*/ 45454 w 195929"/>
                      <a:gd name="connsiteY34" fmla="*/ 238849 h 255860"/>
                      <a:gd name="connsiteX35" fmla="*/ 45454 w 195929"/>
                      <a:gd name="connsiteY35" fmla="*/ 238849 h 255860"/>
                      <a:gd name="connsiteX36" fmla="*/ 45454 w 195929"/>
                      <a:gd name="connsiteY36" fmla="*/ 238039 h 255860"/>
                      <a:gd name="connsiteX37" fmla="*/ 45454 w 195929"/>
                      <a:gd name="connsiteY37" fmla="*/ 238039 h 255860"/>
                      <a:gd name="connsiteX38" fmla="*/ 35262 w 195929"/>
                      <a:gd name="connsiteY38" fmla="*/ 230753 h 255860"/>
                      <a:gd name="connsiteX39" fmla="*/ 35262 w 195929"/>
                      <a:gd name="connsiteY39" fmla="*/ 230753 h 255860"/>
                      <a:gd name="connsiteX40" fmla="*/ 33700 w 195929"/>
                      <a:gd name="connsiteY40" fmla="*/ 231562 h 255860"/>
                      <a:gd name="connsiteX41" fmla="*/ 33700 w 195929"/>
                      <a:gd name="connsiteY41" fmla="*/ 227514 h 255860"/>
                      <a:gd name="connsiteX42" fmla="*/ 33700 w 195929"/>
                      <a:gd name="connsiteY42" fmla="*/ 225895 h 255860"/>
                      <a:gd name="connsiteX43" fmla="*/ 33700 w 195929"/>
                      <a:gd name="connsiteY43" fmla="*/ 225895 h 255860"/>
                      <a:gd name="connsiteX44" fmla="*/ 36043 w 195929"/>
                      <a:gd name="connsiteY44" fmla="*/ 219418 h 255860"/>
                      <a:gd name="connsiteX45" fmla="*/ 36043 w 195929"/>
                      <a:gd name="connsiteY45" fmla="*/ 219418 h 255860"/>
                      <a:gd name="connsiteX46" fmla="*/ 35262 w 195929"/>
                      <a:gd name="connsiteY46" fmla="*/ 216989 h 255860"/>
                      <a:gd name="connsiteX47" fmla="*/ 35262 w 195929"/>
                      <a:gd name="connsiteY47" fmla="*/ 216989 h 255860"/>
                      <a:gd name="connsiteX48" fmla="*/ 32128 w 195929"/>
                      <a:gd name="connsiteY48" fmla="*/ 206464 h 255860"/>
                      <a:gd name="connsiteX49" fmla="*/ 30566 w 195929"/>
                      <a:gd name="connsiteY49" fmla="*/ 204035 h 255860"/>
                      <a:gd name="connsiteX50" fmla="*/ 30566 w 195929"/>
                      <a:gd name="connsiteY50" fmla="*/ 203225 h 255860"/>
                      <a:gd name="connsiteX51" fmla="*/ 26641 w 195929"/>
                      <a:gd name="connsiteY51" fmla="*/ 193510 h 255860"/>
                      <a:gd name="connsiteX52" fmla="*/ 25861 w 195929"/>
                      <a:gd name="connsiteY52" fmla="*/ 191891 h 255860"/>
                      <a:gd name="connsiteX53" fmla="*/ 25861 w 195929"/>
                      <a:gd name="connsiteY53" fmla="*/ 188652 h 255860"/>
                      <a:gd name="connsiteX54" fmla="*/ 26641 w 195929"/>
                      <a:gd name="connsiteY54" fmla="*/ 187842 h 255860"/>
                      <a:gd name="connsiteX55" fmla="*/ 28213 w 195929"/>
                      <a:gd name="connsiteY55" fmla="*/ 185414 h 255860"/>
                      <a:gd name="connsiteX56" fmla="*/ 30566 w 195929"/>
                      <a:gd name="connsiteY56" fmla="*/ 182985 h 255860"/>
                      <a:gd name="connsiteX57" fmla="*/ 32128 w 195929"/>
                      <a:gd name="connsiteY57" fmla="*/ 179746 h 255860"/>
                      <a:gd name="connsiteX58" fmla="*/ 32128 w 195929"/>
                      <a:gd name="connsiteY58" fmla="*/ 178127 h 255860"/>
                      <a:gd name="connsiteX59" fmla="*/ 32128 w 195929"/>
                      <a:gd name="connsiteY59" fmla="*/ 175698 h 255860"/>
                      <a:gd name="connsiteX60" fmla="*/ 30566 w 195929"/>
                      <a:gd name="connsiteY60" fmla="*/ 165173 h 255860"/>
                      <a:gd name="connsiteX61" fmla="*/ 30566 w 195929"/>
                      <a:gd name="connsiteY61" fmla="*/ 165983 h 255860"/>
                      <a:gd name="connsiteX62" fmla="*/ 39186 w 195929"/>
                      <a:gd name="connsiteY62" fmla="*/ 153029 h 255860"/>
                      <a:gd name="connsiteX63" fmla="*/ 39186 w 195929"/>
                      <a:gd name="connsiteY63" fmla="*/ 153029 h 255860"/>
                      <a:gd name="connsiteX64" fmla="*/ 39186 w 195929"/>
                      <a:gd name="connsiteY64" fmla="*/ 153838 h 255860"/>
                      <a:gd name="connsiteX65" fmla="*/ 39186 w 195929"/>
                      <a:gd name="connsiteY65" fmla="*/ 153029 h 255860"/>
                      <a:gd name="connsiteX66" fmla="*/ 30566 w 195929"/>
                      <a:gd name="connsiteY66" fmla="*/ 142504 h 255860"/>
                      <a:gd name="connsiteX67" fmla="*/ 0 w 195929"/>
                      <a:gd name="connsiteY67" fmla="*/ 120644 h 255860"/>
                      <a:gd name="connsiteX68" fmla="*/ 8620 w 195929"/>
                      <a:gd name="connsiteY68" fmla="*/ 118215 h 255860"/>
                      <a:gd name="connsiteX69" fmla="*/ 18802 w 195929"/>
                      <a:gd name="connsiteY69" fmla="*/ 97155 h 255860"/>
                      <a:gd name="connsiteX70" fmla="*/ 29785 w 195929"/>
                      <a:gd name="connsiteY70" fmla="*/ 89868 h 255860"/>
                      <a:gd name="connsiteX71" fmla="*/ 37615 w 195929"/>
                      <a:gd name="connsiteY71" fmla="*/ 76914 h 255860"/>
                      <a:gd name="connsiteX72" fmla="*/ 53293 w 195929"/>
                      <a:gd name="connsiteY72" fmla="*/ 55864 h 255860"/>
                      <a:gd name="connsiteX73" fmla="*/ 53293 w 195929"/>
                      <a:gd name="connsiteY73" fmla="*/ 21860 h 255860"/>
                      <a:gd name="connsiteX74" fmla="*/ 62694 w 195929"/>
                      <a:gd name="connsiteY74" fmla="*/ 27527 h 255860"/>
                      <a:gd name="connsiteX75" fmla="*/ 68180 w 195929"/>
                      <a:gd name="connsiteY75" fmla="*/ 24289 h 255860"/>
                      <a:gd name="connsiteX76" fmla="*/ 69752 w 195929"/>
                      <a:gd name="connsiteY76" fmla="*/ 25098 h 255860"/>
                      <a:gd name="connsiteX77" fmla="*/ 97965 w 195929"/>
                      <a:gd name="connsiteY77" fmla="*/ 12144 h 255860"/>
                      <a:gd name="connsiteX78" fmla="*/ 123044 w 195929"/>
                      <a:gd name="connsiteY78" fmla="*/ 8906 h 255860"/>
                      <a:gd name="connsiteX79" fmla="*/ 137150 w 195929"/>
                      <a:gd name="connsiteY79" fmla="*/ 0 h 255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</a:cxnLst>
                    <a:rect l="l" t="t" r="r" b="b"/>
                    <a:pathLst>
                      <a:path w="195929" h="255860">
                        <a:moveTo>
                          <a:pt x="137150" y="0"/>
                        </a:moveTo>
                        <a:lnTo>
                          <a:pt x="140284" y="38052"/>
                        </a:lnTo>
                        <a:lnTo>
                          <a:pt x="142637" y="68818"/>
                        </a:lnTo>
                        <a:lnTo>
                          <a:pt x="144199" y="85820"/>
                        </a:lnTo>
                        <a:lnTo>
                          <a:pt x="145771" y="103632"/>
                        </a:lnTo>
                        <a:lnTo>
                          <a:pt x="145771" y="104442"/>
                        </a:lnTo>
                        <a:lnTo>
                          <a:pt x="177908" y="157886"/>
                        </a:lnTo>
                        <a:lnTo>
                          <a:pt x="182604" y="167602"/>
                        </a:lnTo>
                        <a:lnTo>
                          <a:pt x="193577" y="185414"/>
                        </a:lnTo>
                        <a:lnTo>
                          <a:pt x="195929" y="189462"/>
                        </a:lnTo>
                        <a:lnTo>
                          <a:pt x="193577" y="195939"/>
                        </a:lnTo>
                        <a:lnTo>
                          <a:pt x="192014" y="197558"/>
                        </a:lnTo>
                        <a:lnTo>
                          <a:pt x="173203" y="236420"/>
                        </a:lnTo>
                        <a:lnTo>
                          <a:pt x="138712" y="240468"/>
                        </a:lnTo>
                        <a:lnTo>
                          <a:pt x="138712" y="240468"/>
                        </a:lnTo>
                        <a:lnTo>
                          <a:pt x="138712" y="240468"/>
                        </a:lnTo>
                        <a:lnTo>
                          <a:pt x="83068" y="230753"/>
                        </a:lnTo>
                        <a:lnTo>
                          <a:pt x="52502" y="255861"/>
                        </a:lnTo>
                        <a:lnTo>
                          <a:pt x="52502" y="255861"/>
                        </a:lnTo>
                        <a:lnTo>
                          <a:pt x="52502" y="255861"/>
                        </a:lnTo>
                        <a:lnTo>
                          <a:pt x="47016" y="252612"/>
                        </a:lnTo>
                        <a:lnTo>
                          <a:pt x="47016" y="251803"/>
                        </a:lnTo>
                        <a:lnTo>
                          <a:pt x="47016" y="249374"/>
                        </a:lnTo>
                        <a:lnTo>
                          <a:pt x="47016" y="250184"/>
                        </a:lnTo>
                        <a:lnTo>
                          <a:pt x="48587" y="245326"/>
                        </a:lnTo>
                        <a:lnTo>
                          <a:pt x="48587" y="245326"/>
                        </a:lnTo>
                        <a:lnTo>
                          <a:pt x="45454" y="246135"/>
                        </a:lnTo>
                        <a:lnTo>
                          <a:pt x="45454" y="245326"/>
                        </a:lnTo>
                        <a:lnTo>
                          <a:pt x="45454" y="244516"/>
                        </a:lnTo>
                        <a:lnTo>
                          <a:pt x="47016" y="242897"/>
                        </a:lnTo>
                        <a:lnTo>
                          <a:pt x="45454" y="241278"/>
                        </a:lnTo>
                        <a:lnTo>
                          <a:pt x="48587" y="239658"/>
                        </a:lnTo>
                        <a:lnTo>
                          <a:pt x="48587" y="239658"/>
                        </a:lnTo>
                        <a:lnTo>
                          <a:pt x="48587" y="240468"/>
                        </a:lnTo>
                        <a:lnTo>
                          <a:pt x="45454" y="238849"/>
                        </a:lnTo>
                        <a:lnTo>
                          <a:pt x="45454" y="238849"/>
                        </a:lnTo>
                        <a:lnTo>
                          <a:pt x="45454" y="238039"/>
                        </a:lnTo>
                        <a:lnTo>
                          <a:pt x="45454" y="238039"/>
                        </a:lnTo>
                        <a:lnTo>
                          <a:pt x="35262" y="230753"/>
                        </a:lnTo>
                        <a:lnTo>
                          <a:pt x="35262" y="230753"/>
                        </a:lnTo>
                        <a:lnTo>
                          <a:pt x="33700" y="231562"/>
                        </a:lnTo>
                        <a:lnTo>
                          <a:pt x="33700" y="227514"/>
                        </a:lnTo>
                        <a:lnTo>
                          <a:pt x="33700" y="225895"/>
                        </a:lnTo>
                        <a:lnTo>
                          <a:pt x="33700" y="225895"/>
                        </a:lnTo>
                        <a:lnTo>
                          <a:pt x="36043" y="219418"/>
                        </a:lnTo>
                        <a:lnTo>
                          <a:pt x="36043" y="219418"/>
                        </a:lnTo>
                        <a:lnTo>
                          <a:pt x="35262" y="216989"/>
                        </a:lnTo>
                        <a:lnTo>
                          <a:pt x="35262" y="216989"/>
                        </a:lnTo>
                        <a:lnTo>
                          <a:pt x="32128" y="206464"/>
                        </a:lnTo>
                        <a:lnTo>
                          <a:pt x="30566" y="204035"/>
                        </a:lnTo>
                        <a:lnTo>
                          <a:pt x="30566" y="203225"/>
                        </a:lnTo>
                        <a:lnTo>
                          <a:pt x="26641" y="193510"/>
                        </a:lnTo>
                        <a:lnTo>
                          <a:pt x="25861" y="191891"/>
                        </a:lnTo>
                        <a:lnTo>
                          <a:pt x="25861" y="188652"/>
                        </a:lnTo>
                        <a:lnTo>
                          <a:pt x="26641" y="187842"/>
                        </a:lnTo>
                        <a:lnTo>
                          <a:pt x="28213" y="185414"/>
                        </a:lnTo>
                        <a:lnTo>
                          <a:pt x="30566" y="182985"/>
                        </a:lnTo>
                        <a:lnTo>
                          <a:pt x="32128" y="179746"/>
                        </a:lnTo>
                        <a:lnTo>
                          <a:pt x="32128" y="178127"/>
                        </a:lnTo>
                        <a:lnTo>
                          <a:pt x="32128" y="175698"/>
                        </a:lnTo>
                        <a:lnTo>
                          <a:pt x="30566" y="165173"/>
                        </a:lnTo>
                        <a:lnTo>
                          <a:pt x="30566" y="165983"/>
                        </a:lnTo>
                        <a:lnTo>
                          <a:pt x="39186" y="153029"/>
                        </a:lnTo>
                        <a:lnTo>
                          <a:pt x="39186" y="153029"/>
                        </a:lnTo>
                        <a:lnTo>
                          <a:pt x="39186" y="153838"/>
                        </a:lnTo>
                        <a:lnTo>
                          <a:pt x="39186" y="153029"/>
                        </a:lnTo>
                        <a:lnTo>
                          <a:pt x="30566" y="142504"/>
                        </a:lnTo>
                        <a:lnTo>
                          <a:pt x="0" y="120644"/>
                        </a:lnTo>
                        <a:lnTo>
                          <a:pt x="8620" y="118215"/>
                        </a:lnTo>
                        <a:lnTo>
                          <a:pt x="18802" y="97155"/>
                        </a:lnTo>
                        <a:lnTo>
                          <a:pt x="29785" y="89868"/>
                        </a:lnTo>
                        <a:lnTo>
                          <a:pt x="37615" y="76914"/>
                        </a:lnTo>
                        <a:lnTo>
                          <a:pt x="53293" y="55864"/>
                        </a:lnTo>
                        <a:lnTo>
                          <a:pt x="53293" y="21860"/>
                        </a:lnTo>
                        <a:lnTo>
                          <a:pt x="62694" y="27527"/>
                        </a:lnTo>
                        <a:lnTo>
                          <a:pt x="68180" y="24289"/>
                        </a:lnTo>
                        <a:lnTo>
                          <a:pt x="69752" y="25098"/>
                        </a:lnTo>
                        <a:lnTo>
                          <a:pt x="97965" y="12144"/>
                        </a:lnTo>
                        <a:lnTo>
                          <a:pt x="123044" y="8906"/>
                        </a:lnTo>
                        <a:lnTo>
                          <a:pt x="137150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64" name="Forma Livre: Forma 363">
                    <a:extLst>
                      <a:ext uri="{FF2B5EF4-FFF2-40B4-BE49-F238E27FC236}">
                        <a16:creationId xmlns:a16="http://schemas.microsoft.com/office/drawing/2014/main" id="{AD0B6D28-663E-5EDB-5BF9-921147E89A74}"/>
                      </a:ext>
                    </a:extLst>
                  </p:cNvPr>
                  <p:cNvSpPr/>
                  <p:nvPr/>
                </p:nvSpPr>
                <p:spPr>
                  <a:xfrm>
                    <a:off x="7921971" y="3235167"/>
                    <a:ext cx="192805" cy="374075"/>
                  </a:xfrm>
                  <a:custGeom>
                    <a:avLst/>
                    <a:gdLst>
                      <a:gd name="connsiteX0" fmla="*/ 160668 w 192805"/>
                      <a:gd name="connsiteY0" fmla="*/ 0 h 374075"/>
                      <a:gd name="connsiteX1" fmla="*/ 171641 w 192805"/>
                      <a:gd name="connsiteY1" fmla="*/ 7287 h 374075"/>
                      <a:gd name="connsiteX2" fmla="*/ 179480 w 192805"/>
                      <a:gd name="connsiteY2" fmla="*/ 1619 h 374075"/>
                      <a:gd name="connsiteX3" fmla="*/ 188881 w 192805"/>
                      <a:gd name="connsiteY3" fmla="*/ 20241 h 374075"/>
                      <a:gd name="connsiteX4" fmla="*/ 188881 w 192805"/>
                      <a:gd name="connsiteY4" fmla="*/ 21050 h 374075"/>
                      <a:gd name="connsiteX5" fmla="*/ 192024 w 192805"/>
                      <a:gd name="connsiteY5" fmla="*/ 28337 h 374075"/>
                      <a:gd name="connsiteX6" fmla="*/ 173993 w 192805"/>
                      <a:gd name="connsiteY6" fmla="*/ 55054 h 374075"/>
                      <a:gd name="connsiteX7" fmla="*/ 179480 w 192805"/>
                      <a:gd name="connsiteY7" fmla="*/ 56674 h 374075"/>
                      <a:gd name="connsiteX8" fmla="*/ 181051 w 192805"/>
                      <a:gd name="connsiteY8" fmla="*/ 67199 h 374075"/>
                      <a:gd name="connsiteX9" fmla="*/ 173993 w 192805"/>
                      <a:gd name="connsiteY9" fmla="*/ 69628 h 374075"/>
                      <a:gd name="connsiteX10" fmla="*/ 173993 w 192805"/>
                      <a:gd name="connsiteY10" fmla="*/ 79343 h 374075"/>
                      <a:gd name="connsiteX11" fmla="*/ 144999 w 192805"/>
                      <a:gd name="connsiteY11" fmla="*/ 91497 h 374075"/>
                      <a:gd name="connsiteX12" fmla="*/ 138722 w 192805"/>
                      <a:gd name="connsiteY12" fmla="*/ 99593 h 374075"/>
                      <a:gd name="connsiteX13" fmla="*/ 156753 w 192805"/>
                      <a:gd name="connsiteY13" fmla="*/ 123882 h 374075"/>
                      <a:gd name="connsiteX14" fmla="*/ 171641 w 192805"/>
                      <a:gd name="connsiteY14" fmla="*/ 128740 h 374075"/>
                      <a:gd name="connsiteX15" fmla="*/ 179480 w 192805"/>
                      <a:gd name="connsiteY15" fmla="*/ 125502 h 374075"/>
                      <a:gd name="connsiteX16" fmla="*/ 181051 w 192805"/>
                      <a:gd name="connsiteY16" fmla="*/ 116596 h 374075"/>
                      <a:gd name="connsiteX17" fmla="*/ 192805 w 192805"/>
                      <a:gd name="connsiteY17" fmla="*/ 114167 h 374075"/>
                      <a:gd name="connsiteX18" fmla="*/ 186537 w 192805"/>
                      <a:gd name="connsiteY18" fmla="*/ 168412 h 374075"/>
                      <a:gd name="connsiteX19" fmla="*/ 186537 w 192805"/>
                      <a:gd name="connsiteY19" fmla="*/ 170031 h 374075"/>
                      <a:gd name="connsiteX20" fmla="*/ 182613 w 192805"/>
                      <a:gd name="connsiteY20" fmla="*/ 208893 h 374075"/>
                      <a:gd name="connsiteX21" fmla="*/ 158315 w 192805"/>
                      <a:gd name="connsiteY21" fmla="*/ 235620 h 374075"/>
                      <a:gd name="connsiteX22" fmla="*/ 154400 w 192805"/>
                      <a:gd name="connsiteY22" fmla="*/ 238859 h 374075"/>
                      <a:gd name="connsiteX23" fmla="*/ 155772 w 192805"/>
                      <a:gd name="connsiteY23" fmla="*/ 257785 h 374075"/>
                      <a:gd name="connsiteX24" fmla="*/ 155991 w 192805"/>
                      <a:gd name="connsiteY24" fmla="*/ 272853 h 374075"/>
                      <a:gd name="connsiteX25" fmla="*/ 157543 w 192805"/>
                      <a:gd name="connsiteY25" fmla="*/ 315516 h 374075"/>
                      <a:gd name="connsiteX26" fmla="*/ 126187 w 192805"/>
                      <a:gd name="connsiteY26" fmla="*/ 342490 h 374075"/>
                      <a:gd name="connsiteX27" fmla="*/ 122263 w 192805"/>
                      <a:gd name="connsiteY27" fmla="*/ 374075 h 374075"/>
                      <a:gd name="connsiteX28" fmla="*/ 115995 w 192805"/>
                      <a:gd name="connsiteY28" fmla="*/ 369218 h 374075"/>
                      <a:gd name="connsiteX29" fmla="*/ 87782 w 192805"/>
                      <a:gd name="connsiteY29" fmla="*/ 343300 h 374075"/>
                      <a:gd name="connsiteX30" fmla="*/ 62703 w 192805"/>
                      <a:gd name="connsiteY30" fmla="*/ 320631 h 374075"/>
                      <a:gd name="connsiteX31" fmla="*/ 61132 w 192805"/>
                      <a:gd name="connsiteY31" fmla="*/ 318202 h 374075"/>
                      <a:gd name="connsiteX32" fmla="*/ 51731 w 192805"/>
                      <a:gd name="connsiteY32" fmla="*/ 295532 h 374075"/>
                      <a:gd name="connsiteX33" fmla="*/ 36843 w 192805"/>
                      <a:gd name="connsiteY33" fmla="*/ 258289 h 374075"/>
                      <a:gd name="connsiteX34" fmla="*/ 13325 w 192805"/>
                      <a:gd name="connsiteY34" fmla="*/ 191081 h 374075"/>
                      <a:gd name="connsiteX35" fmla="*/ 0 w 192805"/>
                      <a:gd name="connsiteY35" fmla="*/ 157886 h 374075"/>
                      <a:gd name="connsiteX36" fmla="*/ 0 w 192805"/>
                      <a:gd name="connsiteY36" fmla="*/ 157077 h 374075"/>
                      <a:gd name="connsiteX37" fmla="*/ 27432 w 192805"/>
                      <a:gd name="connsiteY37" fmla="*/ 121453 h 374075"/>
                      <a:gd name="connsiteX38" fmla="*/ 50159 w 192805"/>
                      <a:gd name="connsiteY38" fmla="*/ 102022 h 374075"/>
                      <a:gd name="connsiteX39" fmla="*/ 91697 w 192805"/>
                      <a:gd name="connsiteY39" fmla="*/ 72866 h 374075"/>
                      <a:gd name="connsiteX40" fmla="*/ 91697 w 192805"/>
                      <a:gd name="connsiteY40" fmla="*/ 59103 h 374075"/>
                      <a:gd name="connsiteX41" fmla="*/ 125396 w 192805"/>
                      <a:gd name="connsiteY41" fmla="*/ 29147 h 374075"/>
                      <a:gd name="connsiteX42" fmla="*/ 115995 w 192805"/>
                      <a:gd name="connsiteY42" fmla="*/ 22670 h 374075"/>
                      <a:gd name="connsiteX43" fmla="*/ 115995 w 192805"/>
                      <a:gd name="connsiteY43" fmla="*/ 11335 h 374075"/>
                      <a:gd name="connsiteX44" fmla="*/ 131673 w 192805"/>
                      <a:gd name="connsiteY44" fmla="*/ 11335 h 374075"/>
                      <a:gd name="connsiteX45" fmla="*/ 135588 w 192805"/>
                      <a:gd name="connsiteY45" fmla="*/ 21050 h 374075"/>
                      <a:gd name="connsiteX46" fmla="*/ 139513 w 192805"/>
                      <a:gd name="connsiteY46" fmla="*/ 20241 h 374075"/>
                      <a:gd name="connsiteX47" fmla="*/ 150486 w 192805"/>
                      <a:gd name="connsiteY47" fmla="*/ 810 h 374075"/>
                      <a:gd name="connsiteX48" fmla="*/ 160668 w 192805"/>
                      <a:gd name="connsiteY48" fmla="*/ 0 h 374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92805" h="374075">
                        <a:moveTo>
                          <a:pt x="160668" y="0"/>
                        </a:moveTo>
                        <a:lnTo>
                          <a:pt x="171641" y="7287"/>
                        </a:lnTo>
                        <a:lnTo>
                          <a:pt x="179480" y="1619"/>
                        </a:lnTo>
                        <a:lnTo>
                          <a:pt x="188881" y="20241"/>
                        </a:lnTo>
                        <a:lnTo>
                          <a:pt x="188881" y="21050"/>
                        </a:lnTo>
                        <a:lnTo>
                          <a:pt x="192024" y="28337"/>
                        </a:lnTo>
                        <a:lnTo>
                          <a:pt x="173993" y="55054"/>
                        </a:lnTo>
                        <a:lnTo>
                          <a:pt x="179480" y="56674"/>
                        </a:lnTo>
                        <a:lnTo>
                          <a:pt x="181051" y="67199"/>
                        </a:lnTo>
                        <a:lnTo>
                          <a:pt x="173993" y="69628"/>
                        </a:lnTo>
                        <a:lnTo>
                          <a:pt x="173993" y="79343"/>
                        </a:lnTo>
                        <a:lnTo>
                          <a:pt x="144999" y="91497"/>
                        </a:lnTo>
                        <a:lnTo>
                          <a:pt x="138722" y="99593"/>
                        </a:lnTo>
                        <a:lnTo>
                          <a:pt x="156753" y="123882"/>
                        </a:lnTo>
                        <a:lnTo>
                          <a:pt x="171641" y="128740"/>
                        </a:lnTo>
                        <a:lnTo>
                          <a:pt x="179480" y="125502"/>
                        </a:lnTo>
                        <a:lnTo>
                          <a:pt x="181051" y="116596"/>
                        </a:lnTo>
                        <a:lnTo>
                          <a:pt x="192805" y="114167"/>
                        </a:lnTo>
                        <a:lnTo>
                          <a:pt x="186537" y="168412"/>
                        </a:lnTo>
                        <a:lnTo>
                          <a:pt x="186537" y="170031"/>
                        </a:lnTo>
                        <a:lnTo>
                          <a:pt x="182613" y="208893"/>
                        </a:lnTo>
                        <a:lnTo>
                          <a:pt x="158315" y="235620"/>
                        </a:lnTo>
                        <a:lnTo>
                          <a:pt x="154400" y="238859"/>
                        </a:lnTo>
                        <a:lnTo>
                          <a:pt x="155772" y="257785"/>
                        </a:lnTo>
                        <a:lnTo>
                          <a:pt x="155991" y="272853"/>
                        </a:lnTo>
                        <a:lnTo>
                          <a:pt x="157543" y="315516"/>
                        </a:lnTo>
                        <a:lnTo>
                          <a:pt x="126187" y="342490"/>
                        </a:lnTo>
                        <a:lnTo>
                          <a:pt x="122263" y="374075"/>
                        </a:lnTo>
                        <a:lnTo>
                          <a:pt x="115995" y="369218"/>
                        </a:lnTo>
                        <a:lnTo>
                          <a:pt x="87782" y="343300"/>
                        </a:lnTo>
                        <a:lnTo>
                          <a:pt x="62703" y="320631"/>
                        </a:lnTo>
                        <a:lnTo>
                          <a:pt x="61132" y="318202"/>
                        </a:lnTo>
                        <a:lnTo>
                          <a:pt x="51731" y="295532"/>
                        </a:lnTo>
                        <a:lnTo>
                          <a:pt x="36843" y="258289"/>
                        </a:lnTo>
                        <a:lnTo>
                          <a:pt x="13325" y="191081"/>
                        </a:lnTo>
                        <a:lnTo>
                          <a:pt x="0" y="157886"/>
                        </a:lnTo>
                        <a:lnTo>
                          <a:pt x="0" y="157077"/>
                        </a:lnTo>
                        <a:lnTo>
                          <a:pt x="27432" y="121453"/>
                        </a:lnTo>
                        <a:lnTo>
                          <a:pt x="50159" y="102022"/>
                        </a:lnTo>
                        <a:lnTo>
                          <a:pt x="91697" y="72866"/>
                        </a:lnTo>
                        <a:lnTo>
                          <a:pt x="91697" y="59103"/>
                        </a:lnTo>
                        <a:lnTo>
                          <a:pt x="125396" y="29147"/>
                        </a:lnTo>
                        <a:lnTo>
                          <a:pt x="115995" y="22670"/>
                        </a:lnTo>
                        <a:lnTo>
                          <a:pt x="115995" y="11335"/>
                        </a:lnTo>
                        <a:lnTo>
                          <a:pt x="131673" y="11335"/>
                        </a:lnTo>
                        <a:lnTo>
                          <a:pt x="135588" y="21050"/>
                        </a:lnTo>
                        <a:lnTo>
                          <a:pt x="139513" y="20241"/>
                        </a:lnTo>
                        <a:lnTo>
                          <a:pt x="150486" y="810"/>
                        </a:lnTo>
                        <a:lnTo>
                          <a:pt x="160668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65" name="Forma Livre: Forma 364">
                    <a:extLst>
                      <a:ext uri="{FF2B5EF4-FFF2-40B4-BE49-F238E27FC236}">
                        <a16:creationId xmlns:a16="http://schemas.microsoft.com/office/drawing/2014/main" id="{3BD76A64-0029-F4C4-85A7-24B7841905E4}"/>
                      </a:ext>
                    </a:extLst>
                  </p:cNvPr>
                  <p:cNvSpPr/>
                  <p:nvPr/>
                </p:nvSpPr>
                <p:spPr>
                  <a:xfrm>
                    <a:off x="8450999" y="3175246"/>
                    <a:ext cx="226494" cy="412127"/>
                  </a:xfrm>
                  <a:custGeom>
                    <a:avLst/>
                    <a:gdLst>
                      <a:gd name="connsiteX0" fmla="*/ 156743 w 226494"/>
                      <a:gd name="connsiteY0" fmla="*/ 11344 h 412127"/>
                      <a:gd name="connsiteX1" fmla="*/ 169288 w 226494"/>
                      <a:gd name="connsiteY1" fmla="*/ 23489 h 412127"/>
                      <a:gd name="connsiteX2" fmla="*/ 177127 w 226494"/>
                      <a:gd name="connsiteY2" fmla="*/ 31585 h 412127"/>
                      <a:gd name="connsiteX3" fmla="*/ 199854 w 226494"/>
                      <a:gd name="connsiteY3" fmla="*/ 55874 h 412127"/>
                      <a:gd name="connsiteX4" fmla="*/ 200634 w 226494"/>
                      <a:gd name="connsiteY4" fmla="*/ 62351 h 412127"/>
                      <a:gd name="connsiteX5" fmla="*/ 210045 w 226494"/>
                      <a:gd name="connsiteY5" fmla="*/ 67208 h 412127"/>
                      <a:gd name="connsiteX6" fmla="*/ 211607 w 226494"/>
                      <a:gd name="connsiteY6" fmla="*/ 91497 h 412127"/>
                      <a:gd name="connsiteX7" fmla="*/ 211607 w 226494"/>
                      <a:gd name="connsiteY7" fmla="*/ 93116 h 412127"/>
                      <a:gd name="connsiteX8" fmla="*/ 217874 w 226494"/>
                      <a:gd name="connsiteY8" fmla="*/ 153848 h 412127"/>
                      <a:gd name="connsiteX9" fmla="*/ 217874 w 226494"/>
                      <a:gd name="connsiteY9" fmla="*/ 156277 h 412127"/>
                      <a:gd name="connsiteX10" fmla="*/ 222580 w 226494"/>
                      <a:gd name="connsiteY10" fmla="*/ 190281 h 412127"/>
                      <a:gd name="connsiteX11" fmla="*/ 222580 w 226494"/>
                      <a:gd name="connsiteY11" fmla="*/ 195139 h 412127"/>
                      <a:gd name="connsiteX12" fmla="*/ 224933 w 226494"/>
                      <a:gd name="connsiteY12" fmla="*/ 213760 h 412127"/>
                      <a:gd name="connsiteX13" fmla="*/ 226495 w 226494"/>
                      <a:gd name="connsiteY13" fmla="*/ 259909 h 412127"/>
                      <a:gd name="connsiteX14" fmla="*/ 226495 w 226494"/>
                      <a:gd name="connsiteY14" fmla="*/ 261528 h 412127"/>
                      <a:gd name="connsiteX15" fmla="*/ 224933 w 226494"/>
                      <a:gd name="connsiteY15" fmla="*/ 268815 h 412127"/>
                      <a:gd name="connsiteX16" fmla="*/ 213960 w 226494"/>
                      <a:gd name="connsiteY16" fmla="*/ 280968 h 412127"/>
                      <a:gd name="connsiteX17" fmla="*/ 215522 w 226494"/>
                      <a:gd name="connsiteY17" fmla="*/ 293113 h 412127"/>
                      <a:gd name="connsiteX18" fmla="*/ 207693 w 226494"/>
                      <a:gd name="connsiteY18" fmla="*/ 291494 h 412127"/>
                      <a:gd name="connsiteX19" fmla="*/ 203768 w 226494"/>
                      <a:gd name="connsiteY19" fmla="*/ 285017 h 412127"/>
                      <a:gd name="connsiteX20" fmla="*/ 207693 w 226494"/>
                      <a:gd name="connsiteY20" fmla="*/ 264767 h 412127"/>
                      <a:gd name="connsiteX21" fmla="*/ 195148 w 226494"/>
                      <a:gd name="connsiteY21" fmla="*/ 266386 h 412127"/>
                      <a:gd name="connsiteX22" fmla="*/ 190443 w 226494"/>
                      <a:gd name="connsiteY22" fmla="*/ 267195 h 412127"/>
                      <a:gd name="connsiteX23" fmla="*/ 177908 w 226494"/>
                      <a:gd name="connsiteY23" fmla="*/ 269624 h 412127"/>
                      <a:gd name="connsiteX24" fmla="*/ 173202 w 226494"/>
                      <a:gd name="connsiteY24" fmla="*/ 275292 h 412127"/>
                      <a:gd name="connsiteX25" fmla="*/ 159877 w 226494"/>
                      <a:gd name="connsiteY25" fmla="*/ 286636 h 412127"/>
                      <a:gd name="connsiteX26" fmla="*/ 151257 w 226494"/>
                      <a:gd name="connsiteY26" fmla="*/ 294732 h 412127"/>
                      <a:gd name="connsiteX27" fmla="*/ 134017 w 226494"/>
                      <a:gd name="connsiteY27" fmla="*/ 294732 h 412127"/>
                      <a:gd name="connsiteX28" fmla="*/ 134017 w 226494"/>
                      <a:gd name="connsiteY28" fmla="*/ 303638 h 412127"/>
                      <a:gd name="connsiteX29" fmla="*/ 130102 w 226494"/>
                      <a:gd name="connsiteY29" fmla="*/ 331165 h 412127"/>
                      <a:gd name="connsiteX30" fmla="*/ 124616 w 226494"/>
                      <a:gd name="connsiteY30" fmla="*/ 336023 h 412127"/>
                      <a:gd name="connsiteX31" fmla="*/ 118339 w 226494"/>
                      <a:gd name="connsiteY31" fmla="*/ 339262 h 412127"/>
                      <a:gd name="connsiteX32" fmla="*/ 110509 w 226494"/>
                      <a:gd name="connsiteY32" fmla="*/ 344929 h 412127"/>
                      <a:gd name="connsiteX33" fmla="*/ 66618 w 226494"/>
                      <a:gd name="connsiteY33" fmla="*/ 376504 h 412127"/>
                      <a:gd name="connsiteX34" fmla="*/ 61131 w 226494"/>
                      <a:gd name="connsiteY34" fmla="*/ 380552 h 412127"/>
                      <a:gd name="connsiteX35" fmla="*/ 21155 w 226494"/>
                      <a:gd name="connsiteY35" fmla="*/ 411318 h 412127"/>
                      <a:gd name="connsiteX36" fmla="*/ 19593 w 226494"/>
                      <a:gd name="connsiteY36" fmla="*/ 412128 h 412127"/>
                      <a:gd name="connsiteX37" fmla="*/ 15668 w 226494"/>
                      <a:gd name="connsiteY37" fmla="*/ 390268 h 412127"/>
                      <a:gd name="connsiteX38" fmla="*/ 14107 w 226494"/>
                      <a:gd name="connsiteY38" fmla="*/ 382172 h 412127"/>
                      <a:gd name="connsiteX39" fmla="*/ 10182 w 226494"/>
                      <a:gd name="connsiteY39" fmla="*/ 365979 h 412127"/>
                      <a:gd name="connsiteX40" fmla="*/ 26641 w 226494"/>
                      <a:gd name="connsiteY40" fmla="*/ 364360 h 412127"/>
                      <a:gd name="connsiteX41" fmla="*/ 18021 w 226494"/>
                      <a:gd name="connsiteY41" fmla="*/ 353835 h 412127"/>
                      <a:gd name="connsiteX42" fmla="*/ 21946 w 226494"/>
                      <a:gd name="connsiteY42" fmla="*/ 336023 h 412127"/>
                      <a:gd name="connsiteX43" fmla="*/ 14107 w 226494"/>
                      <a:gd name="connsiteY43" fmla="*/ 324688 h 412127"/>
                      <a:gd name="connsiteX44" fmla="*/ 19593 w 226494"/>
                      <a:gd name="connsiteY44" fmla="*/ 318211 h 412127"/>
                      <a:gd name="connsiteX45" fmla="*/ 0 w 226494"/>
                      <a:gd name="connsiteY45" fmla="*/ 293922 h 412127"/>
                      <a:gd name="connsiteX46" fmla="*/ 14107 w 226494"/>
                      <a:gd name="connsiteY46" fmla="*/ 254241 h 412127"/>
                      <a:gd name="connsiteX47" fmla="*/ 18021 w 226494"/>
                      <a:gd name="connsiteY47" fmla="*/ 251003 h 412127"/>
                      <a:gd name="connsiteX48" fmla="*/ 23508 w 226494"/>
                      <a:gd name="connsiteY48" fmla="*/ 247764 h 412127"/>
                      <a:gd name="connsiteX49" fmla="*/ 25079 w 226494"/>
                      <a:gd name="connsiteY49" fmla="*/ 238049 h 412127"/>
                      <a:gd name="connsiteX50" fmla="*/ 31347 w 226494"/>
                      <a:gd name="connsiteY50" fmla="*/ 226714 h 412127"/>
                      <a:gd name="connsiteX51" fmla="*/ 25079 w 226494"/>
                      <a:gd name="connsiteY51" fmla="*/ 214570 h 412127"/>
                      <a:gd name="connsiteX52" fmla="*/ 28994 w 226494"/>
                      <a:gd name="connsiteY52" fmla="*/ 207283 h 412127"/>
                      <a:gd name="connsiteX53" fmla="*/ 18021 w 226494"/>
                      <a:gd name="connsiteY53" fmla="*/ 194329 h 412127"/>
                      <a:gd name="connsiteX54" fmla="*/ 18021 w 226494"/>
                      <a:gd name="connsiteY54" fmla="*/ 195139 h 412127"/>
                      <a:gd name="connsiteX55" fmla="*/ 17240 w 226494"/>
                      <a:gd name="connsiteY55" fmla="*/ 187852 h 412127"/>
                      <a:gd name="connsiteX56" fmla="*/ 23517 w 226494"/>
                      <a:gd name="connsiteY56" fmla="*/ 179756 h 412127"/>
                      <a:gd name="connsiteX57" fmla="*/ 21164 w 226494"/>
                      <a:gd name="connsiteY57" fmla="*/ 174089 h 412127"/>
                      <a:gd name="connsiteX58" fmla="*/ 23517 w 226494"/>
                      <a:gd name="connsiteY58" fmla="*/ 172469 h 412127"/>
                      <a:gd name="connsiteX59" fmla="*/ 11754 w 226494"/>
                      <a:gd name="connsiteY59" fmla="*/ 171660 h 412127"/>
                      <a:gd name="connsiteX60" fmla="*/ 4706 w 226494"/>
                      <a:gd name="connsiteY60" fmla="*/ 134407 h 412127"/>
                      <a:gd name="connsiteX61" fmla="*/ 27432 w 226494"/>
                      <a:gd name="connsiteY61" fmla="*/ 126311 h 412127"/>
                      <a:gd name="connsiteX62" fmla="*/ 29003 w 226494"/>
                      <a:gd name="connsiteY62" fmla="*/ 113357 h 412127"/>
                      <a:gd name="connsiteX63" fmla="*/ 62703 w 226494"/>
                      <a:gd name="connsiteY63" fmla="*/ 95545 h 412127"/>
                      <a:gd name="connsiteX64" fmla="*/ 63484 w 226494"/>
                      <a:gd name="connsiteY64" fmla="*/ 94736 h 412127"/>
                      <a:gd name="connsiteX65" fmla="*/ 51721 w 226494"/>
                      <a:gd name="connsiteY65" fmla="*/ 67208 h 412127"/>
                      <a:gd name="connsiteX66" fmla="*/ 93259 w 226494"/>
                      <a:gd name="connsiteY66" fmla="*/ 39681 h 412127"/>
                      <a:gd name="connsiteX67" fmla="*/ 120691 w 226494"/>
                      <a:gd name="connsiteY67" fmla="*/ 7296 h 412127"/>
                      <a:gd name="connsiteX68" fmla="*/ 137941 w 226494"/>
                      <a:gd name="connsiteY68" fmla="*/ 12154 h 412127"/>
                      <a:gd name="connsiteX69" fmla="*/ 146561 w 226494"/>
                      <a:gd name="connsiteY69" fmla="*/ 0 h 412127"/>
                      <a:gd name="connsiteX70" fmla="*/ 156743 w 226494"/>
                      <a:gd name="connsiteY70" fmla="*/ 11344 h 412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</a:cxnLst>
                    <a:rect l="l" t="t" r="r" b="b"/>
                    <a:pathLst>
                      <a:path w="226494" h="412127">
                        <a:moveTo>
                          <a:pt x="156743" y="11344"/>
                        </a:moveTo>
                        <a:lnTo>
                          <a:pt x="169288" y="23489"/>
                        </a:lnTo>
                        <a:lnTo>
                          <a:pt x="177127" y="31585"/>
                        </a:lnTo>
                        <a:lnTo>
                          <a:pt x="199854" y="55874"/>
                        </a:lnTo>
                        <a:lnTo>
                          <a:pt x="200634" y="62351"/>
                        </a:lnTo>
                        <a:lnTo>
                          <a:pt x="210045" y="67208"/>
                        </a:lnTo>
                        <a:lnTo>
                          <a:pt x="211607" y="91497"/>
                        </a:lnTo>
                        <a:lnTo>
                          <a:pt x="211607" y="93116"/>
                        </a:lnTo>
                        <a:lnTo>
                          <a:pt x="217874" y="153848"/>
                        </a:lnTo>
                        <a:lnTo>
                          <a:pt x="217874" y="156277"/>
                        </a:lnTo>
                        <a:lnTo>
                          <a:pt x="222580" y="190281"/>
                        </a:lnTo>
                        <a:lnTo>
                          <a:pt x="222580" y="195139"/>
                        </a:lnTo>
                        <a:lnTo>
                          <a:pt x="224933" y="213760"/>
                        </a:lnTo>
                        <a:lnTo>
                          <a:pt x="226495" y="259909"/>
                        </a:lnTo>
                        <a:lnTo>
                          <a:pt x="226495" y="261528"/>
                        </a:lnTo>
                        <a:lnTo>
                          <a:pt x="224933" y="268815"/>
                        </a:lnTo>
                        <a:lnTo>
                          <a:pt x="213960" y="280968"/>
                        </a:lnTo>
                        <a:lnTo>
                          <a:pt x="215522" y="293113"/>
                        </a:lnTo>
                        <a:lnTo>
                          <a:pt x="207693" y="291494"/>
                        </a:lnTo>
                        <a:lnTo>
                          <a:pt x="203768" y="285017"/>
                        </a:lnTo>
                        <a:lnTo>
                          <a:pt x="207693" y="264767"/>
                        </a:lnTo>
                        <a:lnTo>
                          <a:pt x="195148" y="266386"/>
                        </a:lnTo>
                        <a:lnTo>
                          <a:pt x="190443" y="267195"/>
                        </a:lnTo>
                        <a:lnTo>
                          <a:pt x="177908" y="269624"/>
                        </a:lnTo>
                        <a:lnTo>
                          <a:pt x="173202" y="275292"/>
                        </a:lnTo>
                        <a:lnTo>
                          <a:pt x="159877" y="286636"/>
                        </a:lnTo>
                        <a:lnTo>
                          <a:pt x="151257" y="294732"/>
                        </a:lnTo>
                        <a:lnTo>
                          <a:pt x="134017" y="294732"/>
                        </a:lnTo>
                        <a:lnTo>
                          <a:pt x="134017" y="303638"/>
                        </a:lnTo>
                        <a:lnTo>
                          <a:pt x="130102" y="331165"/>
                        </a:lnTo>
                        <a:lnTo>
                          <a:pt x="124616" y="336023"/>
                        </a:lnTo>
                        <a:lnTo>
                          <a:pt x="118339" y="339262"/>
                        </a:lnTo>
                        <a:lnTo>
                          <a:pt x="110509" y="344929"/>
                        </a:lnTo>
                        <a:lnTo>
                          <a:pt x="66618" y="376504"/>
                        </a:lnTo>
                        <a:lnTo>
                          <a:pt x="61131" y="380552"/>
                        </a:lnTo>
                        <a:lnTo>
                          <a:pt x="21155" y="411318"/>
                        </a:lnTo>
                        <a:lnTo>
                          <a:pt x="19593" y="412128"/>
                        </a:lnTo>
                        <a:lnTo>
                          <a:pt x="15668" y="390268"/>
                        </a:lnTo>
                        <a:lnTo>
                          <a:pt x="14107" y="382172"/>
                        </a:lnTo>
                        <a:lnTo>
                          <a:pt x="10182" y="365979"/>
                        </a:lnTo>
                        <a:lnTo>
                          <a:pt x="26641" y="364360"/>
                        </a:lnTo>
                        <a:lnTo>
                          <a:pt x="18021" y="353835"/>
                        </a:lnTo>
                        <a:lnTo>
                          <a:pt x="21946" y="336023"/>
                        </a:lnTo>
                        <a:lnTo>
                          <a:pt x="14107" y="324688"/>
                        </a:lnTo>
                        <a:lnTo>
                          <a:pt x="19593" y="318211"/>
                        </a:lnTo>
                        <a:lnTo>
                          <a:pt x="0" y="293922"/>
                        </a:lnTo>
                        <a:lnTo>
                          <a:pt x="14107" y="254241"/>
                        </a:lnTo>
                        <a:lnTo>
                          <a:pt x="18021" y="251003"/>
                        </a:lnTo>
                        <a:lnTo>
                          <a:pt x="23508" y="247764"/>
                        </a:lnTo>
                        <a:lnTo>
                          <a:pt x="25079" y="238049"/>
                        </a:lnTo>
                        <a:lnTo>
                          <a:pt x="31347" y="226714"/>
                        </a:lnTo>
                        <a:lnTo>
                          <a:pt x="25079" y="214570"/>
                        </a:lnTo>
                        <a:lnTo>
                          <a:pt x="28994" y="207283"/>
                        </a:lnTo>
                        <a:lnTo>
                          <a:pt x="18021" y="194329"/>
                        </a:lnTo>
                        <a:lnTo>
                          <a:pt x="18021" y="195139"/>
                        </a:lnTo>
                        <a:lnTo>
                          <a:pt x="17240" y="187852"/>
                        </a:lnTo>
                        <a:lnTo>
                          <a:pt x="23517" y="179756"/>
                        </a:lnTo>
                        <a:lnTo>
                          <a:pt x="21164" y="174089"/>
                        </a:lnTo>
                        <a:lnTo>
                          <a:pt x="23517" y="172469"/>
                        </a:lnTo>
                        <a:lnTo>
                          <a:pt x="11754" y="171660"/>
                        </a:lnTo>
                        <a:lnTo>
                          <a:pt x="4706" y="134407"/>
                        </a:lnTo>
                        <a:lnTo>
                          <a:pt x="27432" y="126311"/>
                        </a:lnTo>
                        <a:lnTo>
                          <a:pt x="29003" y="113357"/>
                        </a:lnTo>
                        <a:lnTo>
                          <a:pt x="62703" y="95545"/>
                        </a:lnTo>
                        <a:lnTo>
                          <a:pt x="63484" y="94736"/>
                        </a:lnTo>
                        <a:lnTo>
                          <a:pt x="51721" y="67208"/>
                        </a:lnTo>
                        <a:lnTo>
                          <a:pt x="93259" y="39681"/>
                        </a:lnTo>
                        <a:lnTo>
                          <a:pt x="120691" y="7296"/>
                        </a:lnTo>
                        <a:lnTo>
                          <a:pt x="137941" y="12154"/>
                        </a:lnTo>
                        <a:lnTo>
                          <a:pt x="146561" y="0"/>
                        </a:lnTo>
                        <a:lnTo>
                          <a:pt x="156743" y="11344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66" name="Forma Livre: Forma 365">
                    <a:extLst>
                      <a:ext uri="{FF2B5EF4-FFF2-40B4-BE49-F238E27FC236}">
                        <a16:creationId xmlns:a16="http://schemas.microsoft.com/office/drawing/2014/main" id="{345FB7D9-B04E-2DC2-AB40-57C3FFD20D1F}"/>
                      </a:ext>
                    </a:extLst>
                  </p:cNvPr>
                  <p:cNvSpPr/>
                  <p:nvPr/>
                </p:nvSpPr>
                <p:spPr>
                  <a:xfrm>
                    <a:off x="8278578" y="3227071"/>
                    <a:ext cx="235905" cy="314153"/>
                  </a:xfrm>
                  <a:custGeom>
                    <a:avLst/>
                    <a:gdLst>
                      <a:gd name="connsiteX0" fmla="*/ 177127 w 235905"/>
                      <a:gd name="connsiteY0" fmla="*/ 82582 h 314153"/>
                      <a:gd name="connsiteX1" fmla="*/ 184175 w 235905"/>
                      <a:gd name="connsiteY1" fmla="*/ 119834 h 314153"/>
                      <a:gd name="connsiteX2" fmla="*/ 195939 w 235905"/>
                      <a:gd name="connsiteY2" fmla="*/ 120644 h 314153"/>
                      <a:gd name="connsiteX3" fmla="*/ 193586 w 235905"/>
                      <a:gd name="connsiteY3" fmla="*/ 122263 h 314153"/>
                      <a:gd name="connsiteX4" fmla="*/ 195939 w 235905"/>
                      <a:gd name="connsiteY4" fmla="*/ 127930 h 314153"/>
                      <a:gd name="connsiteX5" fmla="*/ 189662 w 235905"/>
                      <a:gd name="connsiteY5" fmla="*/ 136026 h 314153"/>
                      <a:gd name="connsiteX6" fmla="*/ 190442 w 235905"/>
                      <a:gd name="connsiteY6" fmla="*/ 143313 h 314153"/>
                      <a:gd name="connsiteX7" fmla="*/ 190442 w 235905"/>
                      <a:gd name="connsiteY7" fmla="*/ 142504 h 314153"/>
                      <a:gd name="connsiteX8" fmla="*/ 201416 w 235905"/>
                      <a:gd name="connsiteY8" fmla="*/ 155458 h 314153"/>
                      <a:gd name="connsiteX9" fmla="*/ 197501 w 235905"/>
                      <a:gd name="connsiteY9" fmla="*/ 162744 h 314153"/>
                      <a:gd name="connsiteX10" fmla="*/ 203768 w 235905"/>
                      <a:gd name="connsiteY10" fmla="*/ 174888 h 314153"/>
                      <a:gd name="connsiteX11" fmla="*/ 197501 w 235905"/>
                      <a:gd name="connsiteY11" fmla="*/ 186223 h 314153"/>
                      <a:gd name="connsiteX12" fmla="*/ 195929 w 235905"/>
                      <a:gd name="connsiteY12" fmla="*/ 195939 h 314153"/>
                      <a:gd name="connsiteX13" fmla="*/ 190442 w 235905"/>
                      <a:gd name="connsiteY13" fmla="*/ 199177 h 314153"/>
                      <a:gd name="connsiteX14" fmla="*/ 186528 w 235905"/>
                      <a:gd name="connsiteY14" fmla="*/ 202416 h 314153"/>
                      <a:gd name="connsiteX15" fmla="*/ 172421 w 235905"/>
                      <a:gd name="connsiteY15" fmla="*/ 242097 h 314153"/>
                      <a:gd name="connsiteX16" fmla="*/ 192014 w 235905"/>
                      <a:gd name="connsiteY16" fmla="*/ 266386 h 314153"/>
                      <a:gd name="connsiteX17" fmla="*/ 186528 w 235905"/>
                      <a:gd name="connsiteY17" fmla="*/ 272863 h 314153"/>
                      <a:gd name="connsiteX18" fmla="*/ 194367 w 235905"/>
                      <a:gd name="connsiteY18" fmla="*/ 284197 h 314153"/>
                      <a:gd name="connsiteX19" fmla="*/ 190442 w 235905"/>
                      <a:gd name="connsiteY19" fmla="*/ 302009 h 314153"/>
                      <a:gd name="connsiteX20" fmla="*/ 199063 w 235905"/>
                      <a:gd name="connsiteY20" fmla="*/ 312534 h 314153"/>
                      <a:gd name="connsiteX21" fmla="*/ 182603 w 235905"/>
                      <a:gd name="connsiteY21" fmla="*/ 314154 h 314153"/>
                      <a:gd name="connsiteX22" fmla="*/ 155181 w 235905"/>
                      <a:gd name="connsiteY22" fmla="*/ 299580 h 314153"/>
                      <a:gd name="connsiteX23" fmla="*/ 141075 w 235905"/>
                      <a:gd name="connsiteY23" fmla="*/ 292294 h 314153"/>
                      <a:gd name="connsiteX24" fmla="*/ 123825 w 235905"/>
                      <a:gd name="connsiteY24" fmla="*/ 283388 h 314153"/>
                      <a:gd name="connsiteX25" fmla="*/ 79933 w 235905"/>
                      <a:gd name="connsiteY25" fmla="*/ 259099 h 314153"/>
                      <a:gd name="connsiteX26" fmla="*/ 79153 w 235905"/>
                      <a:gd name="connsiteY26" fmla="*/ 258289 h 314153"/>
                      <a:gd name="connsiteX27" fmla="*/ 33699 w 235905"/>
                      <a:gd name="connsiteY27" fmla="*/ 232381 h 314153"/>
                      <a:gd name="connsiteX28" fmla="*/ 39185 w 235905"/>
                      <a:gd name="connsiteY28" fmla="*/ 214560 h 314153"/>
                      <a:gd name="connsiteX29" fmla="*/ 10973 w 235905"/>
                      <a:gd name="connsiteY29" fmla="*/ 222656 h 314153"/>
                      <a:gd name="connsiteX30" fmla="*/ 0 w 235905"/>
                      <a:gd name="connsiteY30" fmla="*/ 225095 h 314153"/>
                      <a:gd name="connsiteX31" fmla="*/ 13325 w 235905"/>
                      <a:gd name="connsiteY31" fmla="*/ 191891 h 314153"/>
                      <a:gd name="connsiteX32" fmla="*/ 26651 w 235905"/>
                      <a:gd name="connsiteY32" fmla="*/ 157886 h 314153"/>
                      <a:gd name="connsiteX33" fmla="*/ 36052 w 235905"/>
                      <a:gd name="connsiteY33" fmla="*/ 133598 h 314153"/>
                      <a:gd name="connsiteX34" fmla="*/ 30566 w 235905"/>
                      <a:gd name="connsiteY34" fmla="*/ 112547 h 314153"/>
                      <a:gd name="connsiteX35" fmla="*/ 37623 w 235905"/>
                      <a:gd name="connsiteY35" fmla="*/ 97165 h 314153"/>
                      <a:gd name="connsiteX36" fmla="*/ 60350 w 235905"/>
                      <a:gd name="connsiteY36" fmla="*/ 89878 h 314153"/>
                      <a:gd name="connsiteX37" fmla="*/ 61131 w 235905"/>
                      <a:gd name="connsiteY37" fmla="*/ 97974 h 314153"/>
                      <a:gd name="connsiteX38" fmla="*/ 81505 w 235905"/>
                      <a:gd name="connsiteY38" fmla="*/ 83391 h 314153"/>
                      <a:gd name="connsiteX39" fmla="*/ 125396 w 235905"/>
                      <a:gd name="connsiteY39" fmla="*/ 80153 h 314153"/>
                      <a:gd name="connsiteX40" fmla="*/ 148123 w 235905"/>
                      <a:gd name="connsiteY40" fmla="*/ 68818 h 314153"/>
                      <a:gd name="connsiteX41" fmla="*/ 174774 w 235905"/>
                      <a:gd name="connsiteY41" fmla="*/ 39672 h 314153"/>
                      <a:gd name="connsiteX42" fmla="*/ 203768 w 235905"/>
                      <a:gd name="connsiteY42" fmla="*/ 19431 h 314153"/>
                      <a:gd name="connsiteX43" fmla="*/ 205340 w 235905"/>
                      <a:gd name="connsiteY43" fmla="*/ 0 h 314153"/>
                      <a:gd name="connsiteX44" fmla="*/ 206902 w 235905"/>
                      <a:gd name="connsiteY44" fmla="*/ 810 h 314153"/>
                      <a:gd name="connsiteX45" fmla="*/ 224142 w 235905"/>
                      <a:gd name="connsiteY45" fmla="*/ 15383 h 314153"/>
                      <a:gd name="connsiteX46" fmla="*/ 235905 w 235905"/>
                      <a:gd name="connsiteY46" fmla="*/ 42910 h 314153"/>
                      <a:gd name="connsiteX47" fmla="*/ 235125 w 235905"/>
                      <a:gd name="connsiteY47" fmla="*/ 43720 h 314153"/>
                      <a:gd name="connsiteX48" fmla="*/ 201425 w 235905"/>
                      <a:gd name="connsiteY48" fmla="*/ 61531 h 314153"/>
                      <a:gd name="connsiteX49" fmla="*/ 199854 w 235905"/>
                      <a:gd name="connsiteY49" fmla="*/ 74485 h 314153"/>
                      <a:gd name="connsiteX50" fmla="*/ 177127 w 235905"/>
                      <a:gd name="connsiteY50" fmla="*/ 82582 h 314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235905" h="314153">
                        <a:moveTo>
                          <a:pt x="177127" y="82582"/>
                        </a:moveTo>
                        <a:lnTo>
                          <a:pt x="184175" y="119834"/>
                        </a:lnTo>
                        <a:lnTo>
                          <a:pt x="195939" y="120644"/>
                        </a:lnTo>
                        <a:lnTo>
                          <a:pt x="193586" y="122263"/>
                        </a:lnTo>
                        <a:lnTo>
                          <a:pt x="195939" y="127930"/>
                        </a:lnTo>
                        <a:lnTo>
                          <a:pt x="189662" y="136026"/>
                        </a:lnTo>
                        <a:lnTo>
                          <a:pt x="190442" y="143313"/>
                        </a:lnTo>
                        <a:lnTo>
                          <a:pt x="190442" y="142504"/>
                        </a:lnTo>
                        <a:lnTo>
                          <a:pt x="201416" y="155458"/>
                        </a:lnTo>
                        <a:lnTo>
                          <a:pt x="197501" y="162744"/>
                        </a:lnTo>
                        <a:lnTo>
                          <a:pt x="203768" y="174888"/>
                        </a:lnTo>
                        <a:lnTo>
                          <a:pt x="197501" y="186223"/>
                        </a:lnTo>
                        <a:lnTo>
                          <a:pt x="195929" y="195939"/>
                        </a:lnTo>
                        <a:lnTo>
                          <a:pt x="190442" y="199177"/>
                        </a:lnTo>
                        <a:lnTo>
                          <a:pt x="186528" y="202416"/>
                        </a:lnTo>
                        <a:lnTo>
                          <a:pt x="172421" y="242097"/>
                        </a:lnTo>
                        <a:lnTo>
                          <a:pt x="192014" y="266386"/>
                        </a:lnTo>
                        <a:lnTo>
                          <a:pt x="186528" y="272863"/>
                        </a:lnTo>
                        <a:lnTo>
                          <a:pt x="194367" y="284197"/>
                        </a:lnTo>
                        <a:lnTo>
                          <a:pt x="190442" y="302009"/>
                        </a:lnTo>
                        <a:lnTo>
                          <a:pt x="199063" y="312534"/>
                        </a:lnTo>
                        <a:lnTo>
                          <a:pt x="182603" y="314154"/>
                        </a:lnTo>
                        <a:lnTo>
                          <a:pt x="155181" y="299580"/>
                        </a:lnTo>
                        <a:lnTo>
                          <a:pt x="141075" y="292294"/>
                        </a:lnTo>
                        <a:lnTo>
                          <a:pt x="123825" y="283388"/>
                        </a:lnTo>
                        <a:lnTo>
                          <a:pt x="79933" y="259099"/>
                        </a:lnTo>
                        <a:lnTo>
                          <a:pt x="79153" y="258289"/>
                        </a:lnTo>
                        <a:lnTo>
                          <a:pt x="33699" y="232381"/>
                        </a:lnTo>
                        <a:lnTo>
                          <a:pt x="39185" y="214560"/>
                        </a:lnTo>
                        <a:lnTo>
                          <a:pt x="10973" y="222656"/>
                        </a:lnTo>
                        <a:lnTo>
                          <a:pt x="0" y="225095"/>
                        </a:lnTo>
                        <a:lnTo>
                          <a:pt x="13325" y="191891"/>
                        </a:lnTo>
                        <a:lnTo>
                          <a:pt x="26651" y="157886"/>
                        </a:lnTo>
                        <a:lnTo>
                          <a:pt x="36052" y="133598"/>
                        </a:lnTo>
                        <a:lnTo>
                          <a:pt x="30566" y="112547"/>
                        </a:lnTo>
                        <a:lnTo>
                          <a:pt x="37623" y="97165"/>
                        </a:lnTo>
                        <a:lnTo>
                          <a:pt x="60350" y="89878"/>
                        </a:lnTo>
                        <a:lnTo>
                          <a:pt x="61131" y="97974"/>
                        </a:lnTo>
                        <a:lnTo>
                          <a:pt x="81505" y="83391"/>
                        </a:lnTo>
                        <a:lnTo>
                          <a:pt x="125396" y="80153"/>
                        </a:lnTo>
                        <a:lnTo>
                          <a:pt x="148123" y="68818"/>
                        </a:lnTo>
                        <a:lnTo>
                          <a:pt x="174774" y="39672"/>
                        </a:lnTo>
                        <a:lnTo>
                          <a:pt x="203768" y="19431"/>
                        </a:lnTo>
                        <a:lnTo>
                          <a:pt x="205340" y="0"/>
                        </a:lnTo>
                        <a:lnTo>
                          <a:pt x="206902" y="810"/>
                        </a:lnTo>
                        <a:lnTo>
                          <a:pt x="224142" y="15383"/>
                        </a:lnTo>
                        <a:lnTo>
                          <a:pt x="235905" y="42910"/>
                        </a:lnTo>
                        <a:lnTo>
                          <a:pt x="235125" y="43720"/>
                        </a:lnTo>
                        <a:lnTo>
                          <a:pt x="201425" y="61531"/>
                        </a:lnTo>
                        <a:lnTo>
                          <a:pt x="199854" y="74485"/>
                        </a:lnTo>
                        <a:lnTo>
                          <a:pt x="177127" y="82582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335" name="Agrupar 334">
                  <a:extLst>
                    <a:ext uri="{FF2B5EF4-FFF2-40B4-BE49-F238E27FC236}">
                      <a16:creationId xmlns:a16="http://schemas.microsoft.com/office/drawing/2014/main" id="{E19A569D-A458-A1C9-4D4D-34805D6DBC41}"/>
                    </a:ext>
                  </a:extLst>
                </p:cNvPr>
                <p:cNvGrpSpPr/>
                <p:nvPr/>
              </p:nvGrpSpPr>
              <p:grpSpPr>
                <a:xfrm>
                  <a:off x="7496403" y="2593087"/>
                  <a:ext cx="1608239" cy="1476051"/>
                  <a:chOff x="7496403" y="2593087"/>
                  <a:chExt cx="1608239" cy="1476051"/>
                </a:xfrm>
                <a:grpFill/>
              </p:grpSpPr>
              <p:sp>
                <p:nvSpPr>
                  <p:cNvPr id="336" name="Forma Livre: Forma 335">
                    <a:extLst>
                      <a:ext uri="{FF2B5EF4-FFF2-40B4-BE49-F238E27FC236}">
                        <a16:creationId xmlns:a16="http://schemas.microsoft.com/office/drawing/2014/main" id="{A0A2104E-2B70-FF8F-FB9E-4CFFC2D7C503}"/>
                      </a:ext>
                    </a:extLst>
                  </p:cNvPr>
                  <p:cNvSpPr/>
                  <p:nvPr/>
                </p:nvSpPr>
                <p:spPr>
                  <a:xfrm>
                    <a:off x="8746474" y="3410056"/>
                    <a:ext cx="171640" cy="281768"/>
                  </a:xfrm>
                  <a:custGeom>
                    <a:avLst/>
                    <a:gdLst>
                      <a:gd name="connsiteX0" fmla="*/ 87773 w 171640"/>
                      <a:gd name="connsiteY0" fmla="*/ 14573 h 281768"/>
                      <a:gd name="connsiteX1" fmla="*/ 94831 w 171640"/>
                      <a:gd name="connsiteY1" fmla="*/ 16192 h 281768"/>
                      <a:gd name="connsiteX2" fmla="*/ 118339 w 171640"/>
                      <a:gd name="connsiteY2" fmla="*/ 9716 h 281768"/>
                      <a:gd name="connsiteX3" fmla="*/ 141065 w 171640"/>
                      <a:gd name="connsiteY3" fmla="*/ 21860 h 281768"/>
                      <a:gd name="connsiteX4" fmla="*/ 142637 w 171640"/>
                      <a:gd name="connsiteY4" fmla="*/ 31575 h 281768"/>
                      <a:gd name="connsiteX5" fmla="*/ 144199 w 171640"/>
                      <a:gd name="connsiteY5" fmla="*/ 35624 h 281768"/>
                      <a:gd name="connsiteX6" fmla="*/ 122263 w 171640"/>
                      <a:gd name="connsiteY6" fmla="*/ 55874 h 281768"/>
                      <a:gd name="connsiteX7" fmla="*/ 117557 w 171640"/>
                      <a:gd name="connsiteY7" fmla="*/ 67208 h 281768"/>
                      <a:gd name="connsiteX8" fmla="*/ 121472 w 171640"/>
                      <a:gd name="connsiteY8" fmla="*/ 72876 h 281768"/>
                      <a:gd name="connsiteX9" fmla="*/ 118339 w 171640"/>
                      <a:gd name="connsiteY9" fmla="*/ 85020 h 281768"/>
                      <a:gd name="connsiteX10" fmla="*/ 125396 w 171640"/>
                      <a:gd name="connsiteY10" fmla="*/ 88259 h 281768"/>
                      <a:gd name="connsiteX11" fmla="*/ 125396 w 171640"/>
                      <a:gd name="connsiteY11" fmla="*/ 90687 h 281768"/>
                      <a:gd name="connsiteX12" fmla="*/ 148904 w 171640"/>
                      <a:gd name="connsiteY12" fmla="*/ 96355 h 281768"/>
                      <a:gd name="connsiteX13" fmla="*/ 142637 w 171640"/>
                      <a:gd name="connsiteY13" fmla="*/ 104451 h 281768"/>
                      <a:gd name="connsiteX14" fmla="*/ 144989 w 171640"/>
                      <a:gd name="connsiteY14" fmla="*/ 114167 h 281768"/>
                      <a:gd name="connsiteX15" fmla="*/ 141065 w 171640"/>
                      <a:gd name="connsiteY15" fmla="*/ 129550 h 281768"/>
                      <a:gd name="connsiteX16" fmla="*/ 140284 w 171640"/>
                      <a:gd name="connsiteY16" fmla="*/ 136836 h 281768"/>
                      <a:gd name="connsiteX17" fmla="*/ 142637 w 171640"/>
                      <a:gd name="connsiteY17" fmla="*/ 143313 h 281768"/>
                      <a:gd name="connsiteX18" fmla="*/ 155962 w 171640"/>
                      <a:gd name="connsiteY18" fmla="*/ 146552 h 281768"/>
                      <a:gd name="connsiteX19" fmla="*/ 162230 w 171640"/>
                      <a:gd name="connsiteY19" fmla="*/ 149790 h 281768"/>
                      <a:gd name="connsiteX20" fmla="*/ 157534 w 171640"/>
                      <a:gd name="connsiteY20" fmla="*/ 158696 h 281768"/>
                      <a:gd name="connsiteX21" fmla="*/ 162230 w 171640"/>
                      <a:gd name="connsiteY21" fmla="*/ 163554 h 281768"/>
                      <a:gd name="connsiteX22" fmla="*/ 162230 w 171640"/>
                      <a:gd name="connsiteY22" fmla="*/ 187852 h 281768"/>
                      <a:gd name="connsiteX23" fmla="*/ 163802 w 171640"/>
                      <a:gd name="connsiteY23" fmla="*/ 193519 h 281768"/>
                      <a:gd name="connsiteX24" fmla="*/ 158315 w 171640"/>
                      <a:gd name="connsiteY24" fmla="*/ 195139 h 281768"/>
                      <a:gd name="connsiteX25" fmla="*/ 152828 w 171640"/>
                      <a:gd name="connsiteY25" fmla="*/ 203235 h 281768"/>
                      <a:gd name="connsiteX26" fmla="*/ 152828 w 171640"/>
                      <a:gd name="connsiteY26" fmla="*/ 204045 h 281768"/>
                      <a:gd name="connsiteX27" fmla="*/ 152048 w 171640"/>
                      <a:gd name="connsiteY27" fmla="*/ 205664 h 281768"/>
                      <a:gd name="connsiteX28" fmla="*/ 144989 w 171640"/>
                      <a:gd name="connsiteY28" fmla="*/ 214570 h 281768"/>
                      <a:gd name="connsiteX29" fmla="*/ 163802 w 171640"/>
                      <a:gd name="connsiteY29" fmla="*/ 259909 h 281768"/>
                      <a:gd name="connsiteX30" fmla="*/ 171641 w 171640"/>
                      <a:gd name="connsiteY30" fmla="*/ 280959 h 281768"/>
                      <a:gd name="connsiteX31" fmla="*/ 169288 w 171640"/>
                      <a:gd name="connsiteY31" fmla="*/ 281769 h 281768"/>
                      <a:gd name="connsiteX32" fmla="*/ 146561 w 171640"/>
                      <a:gd name="connsiteY32" fmla="*/ 276911 h 281768"/>
                      <a:gd name="connsiteX33" fmla="*/ 131673 w 171640"/>
                      <a:gd name="connsiteY33" fmla="*/ 278530 h 281768"/>
                      <a:gd name="connsiteX34" fmla="*/ 130893 w 171640"/>
                      <a:gd name="connsiteY34" fmla="*/ 272863 h 281768"/>
                      <a:gd name="connsiteX35" fmla="*/ 122263 w 171640"/>
                      <a:gd name="connsiteY35" fmla="*/ 276911 h 281768"/>
                      <a:gd name="connsiteX36" fmla="*/ 122263 w 171640"/>
                      <a:gd name="connsiteY36" fmla="*/ 265576 h 281768"/>
                      <a:gd name="connsiteX37" fmla="*/ 97184 w 171640"/>
                      <a:gd name="connsiteY37" fmla="*/ 244526 h 281768"/>
                      <a:gd name="connsiteX38" fmla="*/ 97184 w 171640"/>
                      <a:gd name="connsiteY38" fmla="*/ 244526 h 281768"/>
                      <a:gd name="connsiteX39" fmla="*/ 93269 w 171640"/>
                      <a:gd name="connsiteY39" fmla="*/ 251003 h 281768"/>
                      <a:gd name="connsiteX40" fmla="*/ 82296 w 171640"/>
                      <a:gd name="connsiteY40" fmla="*/ 264766 h 281768"/>
                      <a:gd name="connsiteX41" fmla="*/ 58788 w 171640"/>
                      <a:gd name="connsiteY41" fmla="*/ 263147 h 281768"/>
                      <a:gd name="connsiteX42" fmla="*/ 37624 w 171640"/>
                      <a:gd name="connsiteY42" fmla="*/ 189471 h 281768"/>
                      <a:gd name="connsiteX43" fmla="*/ 24298 w 171640"/>
                      <a:gd name="connsiteY43" fmla="*/ 144932 h 281768"/>
                      <a:gd name="connsiteX44" fmla="*/ 21164 w 171640"/>
                      <a:gd name="connsiteY44" fmla="*/ 135217 h 281768"/>
                      <a:gd name="connsiteX45" fmla="*/ 14897 w 171640"/>
                      <a:gd name="connsiteY45" fmla="*/ 114976 h 281768"/>
                      <a:gd name="connsiteX46" fmla="*/ 7058 w 171640"/>
                      <a:gd name="connsiteY46" fmla="*/ 79353 h 281768"/>
                      <a:gd name="connsiteX47" fmla="*/ 7058 w 171640"/>
                      <a:gd name="connsiteY47" fmla="*/ 79353 h 281768"/>
                      <a:gd name="connsiteX48" fmla="*/ 0 w 171640"/>
                      <a:gd name="connsiteY48" fmla="*/ 46968 h 281768"/>
                      <a:gd name="connsiteX49" fmla="*/ 2353 w 171640"/>
                      <a:gd name="connsiteY49" fmla="*/ 4048 h 281768"/>
                      <a:gd name="connsiteX50" fmla="*/ 11763 w 171640"/>
                      <a:gd name="connsiteY50" fmla="*/ 12954 h 281768"/>
                      <a:gd name="connsiteX51" fmla="*/ 22736 w 171640"/>
                      <a:gd name="connsiteY51" fmla="*/ 21860 h 281768"/>
                      <a:gd name="connsiteX52" fmla="*/ 21164 w 171640"/>
                      <a:gd name="connsiteY52" fmla="*/ 49397 h 281768"/>
                      <a:gd name="connsiteX53" fmla="*/ 22736 w 171640"/>
                      <a:gd name="connsiteY53" fmla="*/ 55874 h 281768"/>
                      <a:gd name="connsiteX54" fmla="*/ 38405 w 171640"/>
                      <a:gd name="connsiteY54" fmla="*/ 37243 h 281768"/>
                      <a:gd name="connsiteX55" fmla="*/ 38405 w 171640"/>
                      <a:gd name="connsiteY55" fmla="*/ 37243 h 281768"/>
                      <a:gd name="connsiteX56" fmla="*/ 55645 w 171640"/>
                      <a:gd name="connsiteY56" fmla="*/ 26718 h 281768"/>
                      <a:gd name="connsiteX57" fmla="*/ 51730 w 171640"/>
                      <a:gd name="connsiteY57" fmla="*/ 2429 h 281768"/>
                      <a:gd name="connsiteX58" fmla="*/ 57217 w 171640"/>
                      <a:gd name="connsiteY58" fmla="*/ 810 h 281768"/>
                      <a:gd name="connsiteX59" fmla="*/ 81515 w 171640"/>
                      <a:gd name="connsiteY59" fmla="*/ 0 h 281768"/>
                      <a:gd name="connsiteX60" fmla="*/ 87782 w 171640"/>
                      <a:gd name="connsiteY60" fmla="*/ 0 h 281768"/>
                      <a:gd name="connsiteX61" fmla="*/ 87782 w 171640"/>
                      <a:gd name="connsiteY61" fmla="*/ 14573 h 281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71640" h="281768">
                        <a:moveTo>
                          <a:pt x="87773" y="14573"/>
                        </a:moveTo>
                        <a:lnTo>
                          <a:pt x="94831" y="16192"/>
                        </a:lnTo>
                        <a:lnTo>
                          <a:pt x="118339" y="9716"/>
                        </a:lnTo>
                        <a:lnTo>
                          <a:pt x="141065" y="21860"/>
                        </a:lnTo>
                        <a:lnTo>
                          <a:pt x="142637" y="31575"/>
                        </a:lnTo>
                        <a:lnTo>
                          <a:pt x="144199" y="35624"/>
                        </a:lnTo>
                        <a:lnTo>
                          <a:pt x="122263" y="55874"/>
                        </a:lnTo>
                        <a:lnTo>
                          <a:pt x="117557" y="67208"/>
                        </a:lnTo>
                        <a:lnTo>
                          <a:pt x="121472" y="72876"/>
                        </a:lnTo>
                        <a:lnTo>
                          <a:pt x="118339" y="85020"/>
                        </a:lnTo>
                        <a:lnTo>
                          <a:pt x="125396" y="88259"/>
                        </a:lnTo>
                        <a:lnTo>
                          <a:pt x="125396" y="90687"/>
                        </a:lnTo>
                        <a:lnTo>
                          <a:pt x="148904" y="96355"/>
                        </a:lnTo>
                        <a:lnTo>
                          <a:pt x="142637" y="104451"/>
                        </a:lnTo>
                        <a:lnTo>
                          <a:pt x="144989" y="114167"/>
                        </a:lnTo>
                        <a:lnTo>
                          <a:pt x="141065" y="129550"/>
                        </a:lnTo>
                        <a:lnTo>
                          <a:pt x="140284" y="136836"/>
                        </a:lnTo>
                        <a:lnTo>
                          <a:pt x="142637" y="143313"/>
                        </a:lnTo>
                        <a:lnTo>
                          <a:pt x="155962" y="146552"/>
                        </a:lnTo>
                        <a:lnTo>
                          <a:pt x="162230" y="149790"/>
                        </a:lnTo>
                        <a:lnTo>
                          <a:pt x="157534" y="158696"/>
                        </a:lnTo>
                        <a:lnTo>
                          <a:pt x="162230" y="163554"/>
                        </a:lnTo>
                        <a:lnTo>
                          <a:pt x="162230" y="187852"/>
                        </a:lnTo>
                        <a:lnTo>
                          <a:pt x="163802" y="193519"/>
                        </a:lnTo>
                        <a:lnTo>
                          <a:pt x="158315" y="195139"/>
                        </a:lnTo>
                        <a:lnTo>
                          <a:pt x="152828" y="203235"/>
                        </a:lnTo>
                        <a:lnTo>
                          <a:pt x="152828" y="204045"/>
                        </a:lnTo>
                        <a:lnTo>
                          <a:pt x="152048" y="205664"/>
                        </a:lnTo>
                        <a:lnTo>
                          <a:pt x="144989" y="214570"/>
                        </a:lnTo>
                        <a:lnTo>
                          <a:pt x="163802" y="259909"/>
                        </a:lnTo>
                        <a:lnTo>
                          <a:pt x="171641" y="280959"/>
                        </a:lnTo>
                        <a:lnTo>
                          <a:pt x="169288" y="281769"/>
                        </a:lnTo>
                        <a:lnTo>
                          <a:pt x="146561" y="276911"/>
                        </a:lnTo>
                        <a:lnTo>
                          <a:pt x="131673" y="278530"/>
                        </a:lnTo>
                        <a:lnTo>
                          <a:pt x="130893" y="272863"/>
                        </a:lnTo>
                        <a:lnTo>
                          <a:pt x="122263" y="276911"/>
                        </a:lnTo>
                        <a:lnTo>
                          <a:pt x="122263" y="265576"/>
                        </a:lnTo>
                        <a:lnTo>
                          <a:pt x="97184" y="244526"/>
                        </a:lnTo>
                        <a:lnTo>
                          <a:pt x="97184" y="244526"/>
                        </a:lnTo>
                        <a:lnTo>
                          <a:pt x="93269" y="251003"/>
                        </a:lnTo>
                        <a:lnTo>
                          <a:pt x="82296" y="264766"/>
                        </a:lnTo>
                        <a:lnTo>
                          <a:pt x="58788" y="263147"/>
                        </a:lnTo>
                        <a:lnTo>
                          <a:pt x="37624" y="189471"/>
                        </a:lnTo>
                        <a:lnTo>
                          <a:pt x="24298" y="144932"/>
                        </a:lnTo>
                        <a:lnTo>
                          <a:pt x="21164" y="135217"/>
                        </a:lnTo>
                        <a:lnTo>
                          <a:pt x="14897" y="114976"/>
                        </a:lnTo>
                        <a:lnTo>
                          <a:pt x="7058" y="79353"/>
                        </a:lnTo>
                        <a:lnTo>
                          <a:pt x="7058" y="79353"/>
                        </a:lnTo>
                        <a:lnTo>
                          <a:pt x="0" y="46968"/>
                        </a:lnTo>
                        <a:lnTo>
                          <a:pt x="2353" y="4048"/>
                        </a:lnTo>
                        <a:lnTo>
                          <a:pt x="11763" y="12954"/>
                        </a:lnTo>
                        <a:lnTo>
                          <a:pt x="22736" y="21860"/>
                        </a:lnTo>
                        <a:lnTo>
                          <a:pt x="21164" y="49397"/>
                        </a:lnTo>
                        <a:lnTo>
                          <a:pt x="22736" y="55874"/>
                        </a:lnTo>
                        <a:lnTo>
                          <a:pt x="38405" y="37243"/>
                        </a:lnTo>
                        <a:lnTo>
                          <a:pt x="38405" y="37243"/>
                        </a:lnTo>
                        <a:lnTo>
                          <a:pt x="55645" y="26718"/>
                        </a:lnTo>
                        <a:lnTo>
                          <a:pt x="51730" y="2429"/>
                        </a:lnTo>
                        <a:lnTo>
                          <a:pt x="57217" y="810"/>
                        </a:lnTo>
                        <a:lnTo>
                          <a:pt x="81515" y="0"/>
                        </a:lnTo>
                        <a:lnTo>
                          <a:pt x="87782" y="0"/>
                        </a:lnTo>
                        <a:lnTo>
                          <a:pt x="87782" y="14573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37" name="Forma Livre: Forma 336">
                    <a:extLst>
                      <a:ext uri="{FF2B5EF4-FFF2-40B4-BE49-F238E27FC236}">
                        <a16:creationId xmlns:a16="http://schemas.microsoft.com/office/drawing/2014/main" id="{357AAF9E-5893-84EE-4675-2B448705FBE6}"/>
                      </a:ext>
                    </a:extLst>
                  </p:cNvPr>
                  <p:cNvSpPr/>
                  <p:nvPr/>
                </p:nvSpPr>
                <p:spPr>
                  <a:xfrm>
                    <a:off x="7640612" y="3491028"/>
                    <a:ext cx="202206" cy="257479"/>
                  </a:xfrm>
                  <a:custGeom>
                    <a:avLst/>
                    <a:gdLst>
                      <a:gd name="connsiteX0" fmla="*/ 25079 w 202206"/>
                      <a:gd name="connsiteY0" fmla="*/ 0 h 257479"/>
                      <a:gd name="connsiteX1" fmla="*/ 47025 w 202206"/>
                      <a:gd name="connsiteY1" fmla="*/ 48578 h 257479"/>
                      <a:gd name="connsiteX2" fmla="*/ 74457 w 202206"/>
                      <a:gd name="connsiteY2" fmla="*/ 8096 h 257479"/>
                      <a:gd name="connsiteX3" fmla="*/ 95612 w 202206"/>
                      <a:gd name="connsiteY3" fmla="*/ 7287 h 257479"/>
                      <a:gd name="connsiteX4" fmla="*/ 137150 w 202206"/>
                      <a:gd name="connsiteY4" fmla="*/ 7287 h 257479"/>
                      <a:gd name="connsiteX5" fmla="*/ 186528 w 202206"/>
                      <a:gd name="connsiteY5" fmla="*/ 5667 h 257479"/>
                      <a:gd name="connsiteX6" fmla="*/ 192014 w 202206"/>
                      <a:gd name="connsiteY6" fmla="*/ 95545 h 257479"/>
                      <a:gd name="connsiteX7" fmla="*/ 199073 w 202206"/>
                      <a:gd name="connsiteY7" fmla="*/ 143313 h 257479"/>
                      <a:gd name="connsiteX8" fmla="*/ 202206 w 202206"/>
                      <a:gd name="connsiteY8" fmla="*/ 153838 h 257479"/>
                      <a:gd name="connsiteX9" fmla="*/ 194367 w 202206"/>
                      <a:gd name="connsiteY9" fmla="*/ 149790 h 257479"/>
                      <a:gd name="connsiteX10" fmla="*/ 169288 w 202206"/>
                      <a:gd name="connsiteY10" fmla="*/ 160315 h 257479"/>
                      <a:gd name="connsiteX11" fmla="*/ 162230 w 202206"/>
                      <a:gd name="connsiteY11" fmla="*/ 168412 h 257479"/>
                      <a:gd name="connsiteX12" fmla="*/ 158315 w 202206"/>
                      <a:gd name="connsiteY12" fmla="*/ 171650 h 257479"/>
                      <a:gd name="connsiteX13" fmla="*/ 152828 w 202206"/>
                      <a:gd name="connsiteY13" fmla="*/ 179746 h 257479"/>
                      <a:gd name="connsiteX14" fmla="*/ 152828 w 202206"/>
                      <a:gd name="connsiteY14" fmla="*/ 195939 h 257479"/>
                      <a:gd name="connsiteX15" fmla="*/ 144989 w 202206"/>
                      <a:gd name="connsiteY15" fmla="*/ 205654 h 257479"/>
                      <a:gd name="connsiteX16" fmla="*/ 134807 w 202206"/>
                      <a:gd name="connsiteY16" fmla="*/ 209702 h 257479"/>
                      <a:gd name="connsiteX17" fmla="*/ 112862 w 202206"/>
                      <a:gd name="connsiteY17" fmla="*/ 253432 h 257479"/>
                      <a:gd name="connsiteX18" fmla="*/ 101098 w 202206"/>
                      <a:gd name="connsiteY18" fmla="*/ 252622 h 257479"/>
                      <a:gd name="connsiteX19" fmla="*/ 85430 w 202206"/>
                      <a:gd name="connsiteY19" fmla="*/ 256670 h 257479"/>
                      <a:gd name="connsiteX20" fmla="*/ 82296 w 202206"/>
                      <a:gd name="connsiteY20" fmla="*/ 257480 h 257479"/>
                      <a:gd name="connsiteX21" fmla="*/ 79943 w 202206"/>
                      <a:gd name="connsiteY21" fmla="*/ 237239 h 257479"/>
                      <a:gd name="connsiteX22" fmla="*/ 76019 w 202206"/>
                      <a:gd name="connsiteY22" fmla="*/ 236430 h 257479"/>
                      <a:gd name="connsiteX23" fmla="*/ 74457 w 202206"/>
                      <a:gd name="connsiteY23" fmla="*/ 226714 h 257479"/>
                      <a:gd name="connsiteX24" fmla="*/ 82296 w 202206"/>
                      <a:gd name="connsiteY24" fmla="*/ 199987 h 257479"/>
                      <a:gd name="connsiteX25" fmla="*/ 68971 w 202206"/>
                      <a:gd name="connsiteY25" fmla="*/ 182175 h 257479"/>
                      <a:gd name="connsiteX26" fmla="*/ 41539 w 202206"/>
                      <a:gd name="connsiteY26" fmla="*/ 165983 h 257479"/>
                      <a:gd name="connsiteX27" fmla="*/ 25079 w 202206"/>
                      <a:gd name="connsiteY27" fmla="*/ 155458 h 257479"/>
                      <a:gd name="connsiteX28" fmla="*/ 0 w 202206"/>
                      <a:gd name="connsiteY28" fmla="*/ 144123 h 257479"/>
                      <a:gd name="connsiteX29" fmla="*/ 6268 w 202206"/>
                      <a:gd name="connsiteY29" fmla="*/ 103642 h 257479"/>
                      <a:gd name="connsiteX30" fmla="*/ 13325 w 202206"/>
                      <a:gd name="connsiteY30" fmla="*/ 68008 h 257479"/>
                      <a:gd name="connsiteX31" fmla="*/ 24299 w 202206"/>
                      <a:gd name="connsiteY31" fmla="*/ 7287 h 257479"/>
                      <a:gd name="connsiteX32" fmla="*/ 25079 w 202206"/>
                      <a:gd name="connsiteY32" fmla="*/ 0 h 257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202206" h="257479">
                        <a:moveTo>
                          <a:pt x="25079" y="0"/>
                        </a:moveTo>
                        <a:lnTo>
                          <a:pt x="47025" y="48578"/>
                        </a:lnTo>
                        <a:lnTo>
                          <a:pt x="74457" y="8096"/>
                        </a:lnTo>
                        <a:lnTo>
                          <a:pt x="95612" y="7287"/>
                        </a:lnTo>
                        <a:lnTo>
                          <a:pt x="137150" y="7287"/>
                        </a:lnTo>
                        <a:lnTo>
                          <a:pt x="186528" y="5667"/>
                        </a:lnTo>
                        <a:lnTo>
                          <a:pt x="192014" y="95545"/>
                        </a:lnTo>
                        <a:lnTo>
                          <a:pt x="199073" y="143313"/>
                        </a:lnTo>
                        <a:lnTo>
                          <a:pt x="202206" y="153838"/>
                        </a:lnTo>
                        <a:lnTo>
                          <a:pt x="194367" y="149790"/>
                        </a:lnTo>
                        <a:lnTo>
                          <a:pt x="169288" y="160315"/>
                        </a:lnTo>
                        <a:lnTo>
                          <a:pt x="162230" y="168412"/>
                        </a:lnTo>
                        <a:lnTo>
                          <a:pt x="158315" y="171650"/>
                        </a:lnTo>
                        <a:lnTo>
                          <a:pt x="152828" y="179746"/>
                        </a:lnTo>
                        <a:lnTo>
                          <a:pt x="152828" y="195939"/>
                        </a:lnTo>
                        <a:lnTo>
                          <a:pt x="144989" y="205654"/>
                        </a:lnTo>
                        <a:lnTo>
                          <a:pt x="134807" y="209702"/>
                        </a:lnTo>
                        <a:lnTo>
                          <a:pt x="112862" y="253432"/>
                        </a:lnTo>
                        <a:lnTo>
                          <a:pt x="101098" y="252622"/>
                        </a:lnTo>
                        <a:lnTo>
                          <a:pt x="85430" y="256670"/>
                        </a:lnTo>
                        <a:lnTo>
                          <a:pt x="82296" y="257480"/>
                        </a:lnTo>
                        <a:lnTo>
                          <a:pt x="79943" y="237239"/>
                        </a:lnTo>
                        <a:lnTo>
                          <a:pt x="76019" y="236430"/>
                        </a:lnTo>
                        <a:lnTo>
                          <a:pt x="74457" y="226714"/>
                        </a:lnTo>
                        <a:lnTo>
                          <a:pt x="82296" y="199987"/>
                        </a:lnTo>
                        <a:lnTo>
                          <a:pt x="68971" y="182175"/>
                        </a:lnTo>
                        <a:lnTo>
                          <a:pt x="41539" y="165983"/>
                        </a:lnTo>
                        <a:lnTo>
                          <a:pt x="25079" y="155458"/>
                        </a:lnTo>
                        <a:lnTo>
                          <a:pt x="0" y="144123"/>
                        </a:lnTo>
                        <a:lnTo>
                          <a:pt x="6268" y="103642"/>
                        </a:lnTo>
                        <a:lnTo>
                          <a:pt x="13325" y="68008"/>
                        </a:lnTo>
                        <a:lnTo>
                          <a:pt x="24299" y="7287"/>
                        </a:lnTo>
                        <a:lnTo>
                          <a:pt x="25079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38" name="Forma Livre: Forma 337">
                    <a:extLst>
                      <a:ext uri="{FF2B5EF4-FFF2-40B4-BE49-F238E27FC236}">
                        <a16:creationId xmlns:a16="http://schemas.microsoft.com/office/drawing/2014/main" id="{669A536E-408E-A829-F567-99EF89BE5166}"/>
                      </a:ext>
                    </a:extLst>
                  </p:cNvPr>
                  <p:cNvSpPr/>
                  <p:nvPr/>
                </p:nvSpPr>
                <p:spPr>
                  <a:xfrm>
                    <a:off x="8403974" y="3414104"/>
                    <a:ext cx="401278" cy="319830"/>
                  </a:xfrm>
                  <a:custGeom>
                    <a:avLst/>
                    <a:gdLst>
                      <a:gd name="connsiteX0" fmla="*/ 344843 w 401278"/>
                      <a:gd name="connsiteY0" fmla="*/ 0 h 319830"/>
                      <a:gd name="connsiteX1" fmla="*/ 342500 w 401278"/>
                      <a:gd name="connsiteY1" fmla="*/ 42920 h 319830"/>
                      <a:gd name="connsiteX2" fmla="*/ 349548 w 401278"/>
                      <a:gd name="connsiteY2" fmla="*/ 75305 h 319830"/>
                      <a:gd name="connsiteX3" fmla="*/ 349548 w 401278"/>
                      <a:gd name="connsiteY3" fmla="*/ 75305 h 319830"/>
                      <a:gd name="connsiteX4" fmla="*/ 357388 w 401278"/>
                      <a:gd name="connsiteY4" fmla="*/ 110928 h 319830"/>
                      <a:gd name="connsiteX5" fmla="*/ 363655 w 401278"/>
                      <a:gd name="connsiteY5" fmla="*/ 131169 h 319830"/>
                      <a:gd name="connsiteX6" fmla="*/ 366789 w 401278"/>
                      <a:gd name="connsiteY6" fmla="*/ 140884 h 319830"/>
                      <a:gd name="connsiteX7" fmla="*/ 380114 w 401278"/>
                      <a:gd name="connsiteY7" fmla="*/ 185423 h 319830"/>
                      <a:gd name="connsiteX8" fmla="*/ 401279 w 401278"/>
                      <a:gd name="connsiteY8" fmla="*/ 259099 h 319830"/>
                      <a:gd name="connsiteX9" fmla="*/ 378543 w 401278"/>
                      <a:gd name="connsiteY9" fmla="*/ 257480 h 319830"/>
                      <a:gd name="connsiteX10" fmla="*/ 359740 w 401278"/>
                      <a:gd name="connsiteY10" fmla="*/ 255051 h 319830"/>
                      <a:gd name="connsiteX11" fmla="*/ 355816 w 401278"/>
                      <a:gd name="connsiteY11" fmla="*/ 255051 h 319830"/>
                      <a:gd name="connsiteX12" fmla="*/ 355816 w 401278"/>
                      <a:gd name="connsiteY12" fmla="*/ 237239 h 319830"/>
                      <a:gd name="connsiteX13" fmla="*/ 353463 w 401278"/>
                      <a:gd name="connsiteY13" fmla="*/ 238049 h 319830"/>
                      <a:gd name="connsiteX14" fmla="*/ 338576 w 401278"/>
                      <a:gd name="connsiteY14" fmla="*/ 252622 h 319830"/>
                      <a:gd name="connsiteX15" fmla="*/ 342500 w 401278"/>
                      <a:gd name="connsiteY15" fmla="*/ 256670 h 319830"/>
                      <a:gd name="connsiteX16" fmla="*/ 337014 w 401278"/>
                      <a:gd name="connsiteY16" fmla="*/ 260718 h 319830"/>
                      <a:gd name="connsiteX17" fmla="*/ 337014 w 401278"/>
                      <a:gd name="connsiteY17" fmla="*/ 268005 h 319830"/>
                      <a:gd name="connsiteX18" fmla="*/ 327603 w 401278"/>
                      <a:gd name="connsiteY18" fmla="*/ 268815 h 319830"/>
                      <a:gd name="connsiteX19" fmla="*/ 317421 w 401278"/>
                      <a:gd name="connsiteY19" fmla="*/ 276101 h 319830"/>
                      <a:gd name="connsiteX20" fmla="*/ 317421 w 401278"/>
                      <a:gd name="connsiteY20" fmla="*/ 275291 h 319830"/>
                      <a:gd name="connsiteX21" fmla="*/ 278225 w 401278"/>
                      <a:gd name="connsiteY21" fmla="*/ 294723 h 319830"/>
                      <a:gd name="connsiteX22" fmla="*/ 269605 w 401278"/>
                      <a:gd name="connsiteY22" fmla="*/ 297151 h 319830"/>
                      <a:gd name="connsiteX23" fmla="*/ 251584 w 401278"/>
                      <a:gd name="connsiteY23" fmla="*/ 302009 h 319830"/>
                      <a:gd name="connsiteX24" fmla="*/ 238258 w 401278"/>
                      <a:gd name="connsiteY24" fmla="*/ 319830 h 319830"/>
                      <a:gd name="connsiteX25" fmla="*/ 228857 w 401278"/>
                      <a:gd name="connsiteY25" fmla="*/ 316592 h 319830"/>
                      <a:gd name="connsiteX26" fmla="*/ 228076 w 401278"/>
                      <a:gd name="connsiteY26" fmla="*/ 314973 h 319830"/>
                      <a:gd name="connsiteX27" fmla="*/ 202206 w 401278"/>
                      <a:gd name="connsiteY27" fmla="*/ 298771 h 319830"/>
                      <a:gd name="connsiteX28" fmla="*/ 173212 w 401278"/>
                      <a:gd name="connsiteY28" fmla="*/ 281769 h 319830"/>
                      <a:gd name="connsiteX29" fmla="*/ 134807 w 401278"/>
                      <a:gd name="connsiteY29" fmla="*/ 255861 h 319830"/>
                      <a:gd name="connsiteX30" fmla="*/ 100327 w 401278"/>
                      <a:gd name="connsiteY30" fmla="*/ 268815 h 319830"/>
                      <a:gd name="connsiteX31" fmla="*/ 83077 w 401278"/>
                      <a:gd name="connsiteY31" fmla="*/ 276911 h 319830"/>
                      <a:gd name="connsiteX32" fmla="*/ 74457 w 401278"/>
                      <a:gd name="connsiteY32" fmla="*/ 281769 h 319830"/>
                      <a:gd name="connsiteX33" fmla="*/ 74457 w 401278"/>
                      <a:gd name="connsiteY33" fmla="*/ 281769 h 319830"/>
                      <a:gd name="connsiteX34" fmla="*/ 50949 w 401278"/>
                      <a:gd name="connsiteY34" fmla="*/ 293103 h 319830"/>
                      <a:gd name="connsiteX35" fmla="*/ 30566 w 401278"/>
                      <a:gd name="connsiteY35" fmla="*/ 285817 h 319830"/>
                      <a:gd name="connsiteX36" fmla="*/ 0 w 401278"/>
                      <a:gd name="connsiteY36" fmla="*/ 276911 h 319830"/>
                      <a:gd name="connsiteX37" fmla="*/ 32138 w 401278"/>
                      <a:gd name="connsiteY37" fmla="*/ 216189 h 319830"/>
                      <a:gd name="connsiteX38" fmla="*/ 66618 w 401278"/>
                      <a:gd name="connsiteY38" fmla="*/ 174898 h 319830"/>
                      <a:gd name="connsiteX39" fmla="*/ 66618 w 401278"/>
                      <a:gd name="connsiteY39" fmla="*/ 173279 h 319830"/>
                      <a:gd name="connsiteX40" fmla="*/ 68189 w 401278"/>
                      <a:gd name="connsiteY40" fmla="*/ 172469 h 319830"/>
                      <a:gd name="connsiteX41" fmla="*/ 108156 w 401278"/>
                      <a:gd name="connsiteY41" fmla="*/ 141694 h 319830"/>
                      <a:gd name="connsiteX42" fmla="*/ 113643 w 401278"/>
                      <a:gd name="connsiteY42" fmla="*/ 137646 h 319830"/>
                      <a:gd name="connsiteX43" fmla="*/ 157534 w 401278"/>
                      <a:gd name="connsiteY43" fmla="*/ 106070 h 319830"/>
                      <a:gd name="connsiteX44" fmla="*/ 165373 w 401278"/>
                      <a:gd name="connsiteY44" fmla="*/ 100403 h 319830"/>
                      <a:gd name="connsiteX45" fmla="*/ 171641 w 401278"/>
                      <a:gd name="connsiteY45" fmla="*/ 97164 h 319830"/>
                      <a:gd name="connsiteX46" fmla="*/ 177127 w 401278"/>
                      <a:gd name="connsiteY46" fmla="*/ 92307 h 319830"/>
                      <a:gd name="connsiteX47" fmla="*/ 181051 w 401278"/>
                      <a:gd name="connsiteY47" fmla="*/ 64779 h 319830"/>
                      <a:gd name="connsiteX48" fmla="*/ 181051 w 401278"/>
                      <a:gd name="connsiteY48" fmla="*/ 55874 h 319830"/>
                      <a:gd name="connsiteX49" fmla="*/ 198291 w 401278"/>
                      <a:gd name="connsiteY49" fmla="*/ 55874 h 319830"/>
                      <a:gd name="connsiteX50" fmla="*/ 206912 w 401278"/>
                      <a:gd name="connsiteY50" fmla="*/ 47777 h 319830"/>
                      <a:gd name="connsiteX51" fmla="*/ 220237 w 401278"/>
                      <a:gd name="connsiteY51" fmla="*/ 36443 h 319830"/>
                      <a:gd name="connsiteX52" fmla="*/ 224933 w 401278"/>
                      <a:gd name="connsiteY52" fmla="*/ 30766 h 319830"/>
                      <a:gd name="connsiteX53" fmla="*/ 237477 w 401278"/>
                      <a:gd name="connsiteY53" fmla="*/ 28337 h 319830"/>
                      <a:gd name="connsiteX54" fmla="*/ 242183 w 401278"/>
                      <a:gd name="connsiteY54" fmla="*/ 27527 h 319830"/>
                      <a:gd name="connsiteX55" fmla="*/ 254718 w 401278"/>
                      <a:gd name="connsiteY55" fmla="*/ 25908 h 319830"/>
                      <a:gd name="connsiteX56" fmla="*/ 250803 w 401278"/>
                      <a:gd name="connsiteY56" fmla="*/ 46158 h 319830"/>
                      <a:gd name="connsiteX57" fmla="*/ 254718 w 401278"/>
                      <a:gd name="connsiteY57" fmla="*/ 52635 h 319830"/>
                      <a:gd name="connsiteX58" fmla="*/ 262557 w 401278"/>
                      <a:gd name="connsiteY58" fmla="*/ 54254 h 319830"/>
                      <a:gd name="connsiteX59" fmla="*/ 260995 w 401278"/>
                      <a:gd name="connsiteY59" fmla="*/ 42110 h 319830"/>
                      <a:gd name="connsiteX60" fmla="*/ 271958 w 401278"/>
                      <a:gd name="connsiteY60" fmla="*/ 29956 h 319830"/>
                      <a:gd name="connsiteX61" fmla="*/ 285283 w 401278"/>
                      <a:gd name="connsiteY61" fmla="*/ 20241 h 319830"/>
                      <a:gd name="connsiteX62" fmla="*/ 304095 w 401278"/>
                      <a:gd name="connsiteY62" fmla="*/ 18621 h 319830"/>
                      <a:gd name="connsiteX63" fmla="*/ 317421 w 401278"/>
                      <a:gd name="connsiteY63" fmla="*/ 9715 h 319830"/>
                      <a:gd name="connsiteX64" fmla="*/ 322907 w 401278"/>
                      <a:gd name="connsiteY64" fmla="*/ 9715 h 319830"/>
                      <a:gd name="connsiteX65" fmla="*/ 322907 w 401278"/>
                      <a:gd name="connsiteY65" fmla="*/ 10525 h 319830"/>
                      <a:gd name="connsiteX66" fmla="*/ 344853 w 401278"/>
                      <a:gd name="connsiteY66" fmla="*/ 0 h 319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401278" h="319830">
                        <a:moveTo>
                          <a:pt x="344843" y="0"/>
                        </a:moveTo>
                        <a:lnTo>
                          <a:pt x="342500" y="42920"/>
                        </a:lnTo>
                        <a:lnTo>
                          <a:pt x="349548" y="75305"/>
                        </a:lnTo>
                        <a:lnTo>
                          <a:pt x="349548" y="75305"/>
                        </a:lnTo>
                        <a:lnTo>
                          <a:pt x="357388" y="110928"/>
                        </a:lnTo>
                        <a:lnTo>
                          <a:pt x="363655" y="131169"/>
                        </a:lnTo>
                        <a:lnTo>
                          <a:pt x="366789" y="140884"/>
                        </a:lnTo>
                        <a:lnTo>
                          <a:pt x="380114" y="185423"/>
                        </a:lnTo>
                        <a:lnTo>
                          <a:pt x="401279" y="259099"/>
                        </a:lnTo>
                        <a:lnTo>
                          <a:pt x="378543" y="257480"/>
                        </a:lnTo>
                        <a:lnTo>
                          <a:pt x="359740" y="255051"/>
                        </a:lnTo>
                        <a:lnTo>
                          <a:pt x="355816" y="255051"/>
                        </a:lnTo>
                        <a:lnTo>
                          <a:pt x="355816" y="237239"/>
                        </a:lnTo>
                        <a:lnTo>
                          <a:pt x="353463" y="238049"/>
                        </a:lnTo>
                        <a:lnTo>
                          <a:pt x="338576" y="252622"/>
                        </a:lnTo>
                        <a:lnTo>
                          <a:pt x="342500" y="256670"/>
                        </a:lnTo>
                        <a:lnTo>
                          <a:pt x="337014" y="260718"/>
                        </a:lnTo>
                        <a:lnTo>
                          <a:pt x="337014" y="268005"/>
                        </a:lnTo>
                        <a:lnTo>
                          <a:pt x="327603" y="268815"/>
                        </a:lnTo>
                        <a:lnTo>
                          <a:pt x="317421" y="276101"/>
                        </a:lnTo>
                        <a:lnTo>
                          <a:pt x="317421" y="275291"/>
                        </a:lnTo>
                        <a:lnTo>
                          <a:pt x="278225" y="294723"/>
                        </a:lnTo>
                        <a:lnTo>
                          <a:pt x="269605" y="297151"/>
                        </a:lnTo>
                        <a:lnTo>
                          <a:pt x="251584" y="302009"/>
                        </a:lnTo>
                        <a:lnTo>
                          <a:pt x="238258" y="319830"/>
                        </a:lnTo>
                        <a:lnTo>
                          <a:pt x="228857" y="316592"/>
                        </a:lnTo>
                        <a:lnTo>
                          <a:pt x="228076" y="314973"/>
                        </a:lnTo>
                        <a:lnTo>
                          <a:pt x="202206" y="298771"/>
                        </a:lnTo>
                        <a:lnTo>
                          <a:pt x="173212" y="281769"/>
                        </a:lnTo>
                        <a:lnTo>
                          <a:pt x="134807" y="255861"/>
                        </a:lnTo>
                        <a:lnTo>
                          <a:pt x="100327" y="268815"/>
                        </a:lnTo>
                        <a:lnTo>
                          <a:pt x="83077" y="276911"/>
                        </a:lnTo>
                        <a:lnTo>
                          <a:pt x="74457" y="281769"/>
                        </a:lnTo>
                        <a:lnTo>
                          <a:pt x="74457" y="281769"/>
                        </a:lnTo>
                        <a:lnTo>
                          <a:pt x="50949" y="293103"/>
                        </a:lnTo>
                        <a:lnTo>
                          <a:pt x="30566" y="285817"/>
                        </a:lnTo>
                        <a:lnTo>
                          <a:pt x="0" y="276911"/>
                        </a:lnTo>
                        <a:lnTo>
                          <a:pt x="32138" y="216189"/>
                        </a:lnTo>
                        <a:lnTo>
                          <a:pt x="66618" y="174898"/>
                        </a:lnTo>
                        <a:lnTo>
                          <a:pt x="66618" y="173279"/>
                        </a:lnTo>
                        <a:lnTo>
                          <a:pt x="68189" y="172469"/>
                        </a:lnTo>
                        <a:lnTo>
                          <a:pt x="108156" y="141694"/>
                        </a:lnTo>
                        <a:lnTo>
                          <a:pt x="113643" y="137646"/>
                        </a:lnTo>
                        <a:lnTo>
                          <a:pt x="157534" y="106070"/>
                        </a:lnTo>
                        <a:lnTo>
                          <a:pt x="165373" y="100403"/>
                        </a:lnTo>
                        <a:lnTo>
                          <a:pt x="171641" y="97164"/>
                        </a:lnTo>
                        <a:lnTo>
                          <a:pt x="177127" y="92307"/>
                        </a:lnTo>
                        <a:lnTo>
                          <a:pt x="181051" y="64779"/>
                        </a:lnTo>
                        <a:lnTo>
                          <a:pt x="181051" y="55874"/>
                        </a:lnTo>
                        <a:lnTo>
                          <a:pt x="198291" y="55874"/>
                        </a:lnTo>
                        <a:lnTo>
                          <a:pt x="206912" y="47777"/>
                        </a:lnTo>
                        <a:lnTo>
                          <a:pt x="220237" y="36443"/>
                        </a:lnTo>
                        <a:lnTo>
                          <a:pt x="224933" y="30766"/>
                        </a:lnTo>
                        <a:lnTo>
                          <a:pt x="237477" y="28337"/>
                        </a:lnTo>
                        <a:lnTo>
                          <a:pt x="242183" y="27527"/>
                        </a:lnTo>
                        <a:lnTo>
                          <a:pt x="254718" y="25908"/>
                        </a:lnTo>
                        <a:lnTo>
                          <a:pt x="250803" y="46158"/>
                        </a:lnTo>
                        <a:lnTo>
                          <a:pt x="254718" y="52635"/>
                        </a:lnTo>
                        <a:lnTo>
                          <a:pt x="262557" y="54254"/>
                        </a:lnTo>
                        <a:lnTo>
                          <a:pt x="260995" y="42110"/>
                        </a:lnTo>
                        <a:lnTo>
                          <a:pt x="271958" y="29956"/>
                        </a:lnTo>
                        <a:lnTo>
                          <a:pt x="285283" y="20241"/>
                        </a:lnTo>
                        <a:lnTo>
                          <a:pt x="304095" y="18621"/>
                        </a:lnTo>
                        <a:lnTo>
                          <a:pt x="317421" y="9715"/>
                        </a:lnTo>
                        <a:lnTo>
                          <a:pt x="322907" y="9715"/>
                        </a:lnTo>
                        <a:lnTo>
                          <a:pt x="322907" y="10525"/>
                        </a:lnTo>
                        <a:lnTo>
                          <a:pt x="344853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39" name="Forma Livre: Forma 338">
                    <a:extLst>
                      <a:ext uri="{FF2B5EF4-FFF2-40B4-BE49-F238E27FC236}">
                        <a16:creationId xmlns:a16="http://schemas.microsoft.com/office/drawing/2014/main" id="{976C994C-E9FB-104E-06CA-3DA4BFB85F04}"/>
                      </a:ext>
                    </a:extLst>
                  </p:cNvPr>
                  <p:cNvSpPr/>
                  <p:nvPr/>
                </p:nvSpPr>
                <p:spPr>
                  <a:xfrm>
                    <a:off x="7954118" y="3091045"/>
                    <a:ext cx="529799" cy="389458"/>
                  </a:xfrm>
                  <a:custGeom>
                    <a:avLst/>
                    <a:gdLst>
                      <a:gd name="connsiteX0" fmla="*/ 300943 w 529799"/>
                      <a:gd name="connsiteY0" fmla="*/ 103641 h 389458"/>
                      <a:gd name="connsiteX1" fmla="*/ 305648 w 529799"/>
                      <a:gd name="connsiteY1" fmla="*/ 106880 h 389458"/>
                      <a:gd name="connsiteX2" fmla="*/ 318192 w 529799"/>
                      <a:gd name="connsiteY2" fmla="*/ 114976 h 389458"/>
                      <a:gd name="connsiteX3" fmla="*/ 323679 w 529799"/>
                      <a:gd name="connsiteY3" fmla="*/ 136836 h 389458"/>
                      <a:gd name="connsiteX4" fmla="*/ 328374 w 529799"/>
                      <a:gd name="connsiteY4" fmla="*/ 131978 h 389458"/>
                      <a:gd name="connsiteX5" fmla="*/ 333861 w 529799"/>
                      <a:gd name="connsiteY5" fmla="*/ 127930 h 389458"/>
                      <a:gd name="connsiteX6" fmla="*/ 351111 w 529799"/>
                      <a:gd name="connsiteY6" fmla="*/ 88249 h 389458"/>
                      <a:gd name="connsiteX7" fmla="*/ 364427 w 529799"/>
                      <a:gd name="connsiteY7" fmla="*/ 53435 h 389458"/>
                      <a:gd name="connsiteX8" fmla="*/ 364427 w 529799"/>
                      <a:gd name="connsiteY8" fmla="*/ 51816 h 389458"/>
                      <a:gd name="connsiteX9" fmla="*/ 436531 w 529799"/>
                      <a:gd name="connsiteY9" fmla="*/ 47768 h 389458"/>
                      <a:gd name="connsiteX10" fmla="*/ 448294 w 529799"/>
                      <a:gd name="connsiteY10" fmla="*/ 48578 h 389458"/>
                      <a:gd name="connsiteX11" fmla="*/ 487480 w 529799"/>
                      <a:gd name="connsiteY11" fmla="*/ 57483 h 389458"/>
                      <a:gd name="connsiteX12" fmla="*/ 479641 w 529799"/>
                      <a:gd name="connsiteY12" fmla="*/ 70437 h 389458"/>
                      <a:gd name="connsiteX13" fmla="*/ 472583 w 529799"/>
                      <a:gd name="connsiteY13" fmla="*/ 84201 h 389458"/>
                      <a:gd name="connsiteX14" fmla="*/ 478069 w 529799"/>
                      <a:gd name="connsiteY14" fmla="*/ 83391 h 389458"/>
                      <a:gd name="connsiteX15" fmla="*/ 480422 w 529799"/>
                      <a:gd name="connsiteY15" fmla="*/ 100403 h 389458"/>
                      <a:gd name="connsiteX16" fmla="*/ 504720 w 529799"/>
                      <a:gd name="connsiteY16" fmla="*/ 127121 h 389458"/>
                      <a:gd name="connsiteX17" fmla="*/ 529800 w 529799"/>
                      <a:gd name="connsiteY17" fmla="*/ 136027 h 389458"/>
                      <a:gd name="connsiteX18" fmla="*/ 528228 w 529799"/>
                      <a:gd name="connsiteY18" fmla="*/ 155458 h 389458"/>
                      <a:gd name="connsiteX19" fmla="*/ 499234 w 529799"/>
                      <a:gd name="connsiteY19" fmla="*/ 175698 h 389458"/>
                      <a:gd name="connsiteX20" fmla="*/ 472583 w 529799"/>
                      <a:gd name="connsiteY20" fmla="*/ 204845 h 389458"/>
                      <a:gd name="connsiteX21" fmla="*/ 449856 w 529799"/>
                      <a:gd name="connsiteY21" fmla="*/ 216179 h 389458"/>
                      <a:gd name="connsiteX22" fmla="*/ 405965 w 529799"/>
                      <a:gd name="connsiteY22" fmla="*/ 219418 h 389458"/>
                      <a:gd name="connsiteX23" fmla="*/ 385591 w 529799"/>
                      <a:gd name="connsiteY23" fmla="*/ 234001 h 389458"/>
                      <a:gd name="connsiteX24" fmla="*/ 384810 w 529799"/>
                      <a:gd name="connsiteY24" fmla="*/ 225905 h 389458"/>
                      <a:gd name="connsiteX25" fmla="*/ 362083 w 529799"/>
                      <a:gd name="connsiteY25" fmla="*/ 233191 h 389458"/>
                      <a:gd name="connsiteX26" fmla="*/ 355025 w 529799"/>
                      <a:gd name="connsiteY26" fmla="*/ 248574 h 389458"/>
                      <a:gd name="connsiteX27" fmla="*/ 360512 w 529799"/>
                      <a:gd name="connsiteY27" fmla="*/ 269624 h 389458"/>
                      <a:gd name="connsiteX28" fmla="*/ 351111 w 529799"/>
                      <a:gd name="connsiteY28" fmla="*/ 293913 h 389458"/>
                      <a:gd name="connsiteX29" fmla="*/ 337785 w 529799"/>
                      <a:gd name="connsiteY29" fmla="*/ 327917 h 389458"/>
                      <a:gd name="connsiteX30" fmla="*/ 324460 w 529799"/>
                      <a:gd name="connsiteY30" fmla="*/ 361121 h 389458"/>
                      <a:gd name="connsiteX31" fmla="*/ 299381 w 529799"/>
                      <a:gd name="connsiteY31" fmla="*/ 363550 h 389458"/>
                      <a:gd name="connsiteX32" fmla="*/ 295466 w 529799"/>
                      <a:gd name="connsiteY32" fmla="*/ 361931 h 389458"/>
                      <a:gd name="connsiteX33" fmla="*/ 279006 w 529799"/>
                      <a:gd name="connsiteY33" fmla="*/ 361121 h 389458"/>
                      <a:gd name="connsiteX34" fmla="*/ 267252 w 529799"/>
                      <a:gd name="connsiteY34" fmla="*/ 340871 h 389458"/>
                      <a:gd name="connsiteX35" fmla="*/ 261766 w 529799"/>
                      <a:gd name="connsiteY35" fmla="*/ 343300 h 389458"/>
                      <a:gd name="connsiteX36" fmla="*/ 260985 w 529799"/>
                      <a:gd name="connsiteY36" fmla="*/ 350587 h 389458"/>
                      <a:gd name="connsiteX37" fmla="*/ 242173 w 529799"/>
                      <a:gd name="connsiteY37" fmla="*/ 357873 h 389458"/>
                      <a:gd name="connsiteX38" fmla="*/ 242173 w 529799"/>
                      <a:gd name="connsiteY38" fmla="*/ 357873 h 389458"/>
                      <a:gd name="connsiteX39" fmla="*/ 225714 w 529799"/>
                      <a:gd name="connsiteY39" fmla="*/ 374885 h 389458"/>
                      <a:gd name="connsiteX40" fmla="*/ 212389 w 529799"/>
                      <a:gd name="connsiteY40" fmla="*/ 376504 h 389458"/>
                      <a:gd name="connsiteX41" fmla="*/ 207683 w 529799"/>
                      <a:gd name="connsiteY41" fmla="*/ 372456 h 389458"/>
                      <a:gd name="connsiteX42" fmla="*/ 200635 w 529799"/>
                      <a:gd name="connsiteY42" fmla="*/ 359502 h 389458"/>
                      <a:gd name="connsiteX43" fmla="*/ 196710 w 529799"/>
                      <a:gd name="connsiteY43" fmla="*/ 364360 h 389458"/>
                      <a:gd name="connsiteX44" fmla="*/ 183395 w 529799"/>
                      <a:gd name="connsiteY44" fmla="*/ 361121 h 389458"/>
                      <a:gd name="connsiteX45" fmla="*/ 177908 w 529799"/>
                      <a:gd name="connsiteY45" fmla="*/ 378933 h 389458"/>
                      <a:gd name="connsiteX46" fmla="*/ 168497 w 529799"/>
                      <a:gd name="connsiteY46" fmla="*/ 380552 h 389458"/>
                      <a:gd name="connsiteX47" fmla="*/ 172421 w 529799"/>
                      <a:gd name="connsiteY47" fmla="*/ 382981 h 389458"/>
                      <a:gd name="connsiteX48" fmla="*/ 167717 w 529799"/>
                      <a:gd name="connsiteY48" fmla="*/ 386220 h 389458"/>
                      <a:gd name="connsiteX49" fmla="*/ 164582 w 529799"/>
                      <a:gd name="connsiteY49" fmla="*/ 378933 h 389458"/>
                      <a:gd name="connsiteX50" fmla="*/ 156743 w 529799"/>
                      <a:gd name="connsiteY50" fmla="*/ 380552 h 389458"/>
                      <a:gd name="connsiteX51" fmla="*/ 154391 w 529799"/>
                      <a:gd name="connsiteY51" fmla="*/ 384601 h 389458"/>
                      <a:gd name="connsiteX52" fmla="*/ 159877 w 529799"/>
                      <a:gd name="connsiteY52" fmla="*/ 388649 h 389458"/>
                      <a:gd name="connsiteX53" fmla="*/ 137932 w 529799"/>
                      <a:gd name="connsiteY53" fmla="*/ 389458 h 389458"/>
                      <a:gd name="connsiteX54" fmla="*/ 135579 w 529799"/>
                      <a:gd name="connsiteY54" fmla="*/ 379743 h 389458"/>
                      <a:gd name="connsiteX55" fmla="*/ 126178 w 529799"/>
                      <a:gd name="connsiteY55" fmla="*/ 379743 h 389458"/>
                      <a:gd name="connsiteX56" fmla="*/ 150476 w 529799"/>
                      <a:gd name="connsiteY56" fmla="*/ 353016 h 389458"/>
                      <a:gd name="connsiteX57" fmla="*/ 154391 w 529799"/>
                      <a:gd name="connsiteY57" fmla="*/ 314154 h 389458"/>
                      <a:gd name="connsiteX58" fmla="*/ 154391 w 529799"/>
                      <a:gd name="connsiteY58" fmla="*/ 312534 h 389458"/>
                      <a:gd name="connsiteX59" fmla="*/ 160658 w 529799"/>
                      <a:gd name="connsiteY59" fmla="*/ 258289 h 389458"/>
                      <a:gd name="connsiteX60" fmla="*/ 148904 w 529799"/>
                      <a:gd name="connsiteY60" fmla="*/ 260718 h 389458"/>
                      <a:gd name="connsiteX61" fmla="*/ 147342 w 529799"/>
                      <a:gd name="connsiteY61" fmla="*/ 269624 h 389458"/>
                      <a:gd name="connsiteX62" fmla="*/ 139503 w 529799"/>
                      <a:gd name="connsiteY62" fmla="*/ 272863 h 389458"/>
                      <a:gd name="connsiteX63" fmla="*/ 124606 w 529799"/>
                      <a:gd name="connsiteY63" fmla="*/ 268005 h 389458"/>
                      <a:gd name="connsiteX64" fmla="*/ 106585 w 529799"/>
                      <a:gd name="connsiteY64" fmla="*/ 243716 h 389458"/>
                      <a:gd name="connsiteX65" fmla="*/ 112852 w 529799"/>
                      <a:gd name="connsiteY65" fmla="*/ 235620 h 389458"/>
                      <a:gd name="connsiteX66" fmla="*/ 141856 w 529799"/>
                      <a:gd name="connsiteY66" fmla="*/ 223466 h 389458"/>
                      <a:gd name="connsiteX67" fmla="*/ 141856 w 529799"/>
                      <a:gd name="connsiteY67" fmla="*/ 213751 h 389458"/>
                      <a:gd name="connsiteX68" fmla="*/ 148904 w 529799"/>
                      <a:gd name="connsiteY68" fmla="*/ 211322 h 389458"/>
                      <a:gd name="connsiteX69" fmla="*/ 147342 w 529799"/>
                      <a:gd name="connsiteY69" fmla="*/ 200797 h 389458"/>
                      <a:gd name="connsiteX70" fmla="*/ 141856 w 529799"/>
                      <a:gd name="connsiteY70" fmla="*/ 199177 h 389458"/>
                      <a:gd name="connsiteX71" fmla="*/ 159877 w 529799"/>
                      <a:gd name="connsiteY71" fmla="*/ 172460 h 389458"/>
                      <a:gd name="connsiteX72" fmla="*/ 156743 w 529799"/>
                      <a:gd name="connsiteY72" fmla="*/ 165173 h 389458"/>
                      <a:gd name="connsiteX73" fmla="*/ 156743 w 529799"/>
                      <a:gd name="connsiteY73" fmla="*/ 164363 h 389458"/>
                      <a:gd name="connsiteX74" fmla="*/ 147342 w 529799"/>
                      <a:gd name="connsiteY74" fmla="*/ 145742 h 389458"/>
                      <a:gd name="connsiteX75" fmla="*/ 139503 w 529799"/>
                      <a:gd name="connsiteY75" fmla="*/ 151409 h 389458"/>
                      <a:gd name="connsiteX76" fmla="*/ 128531 w 529799"/>
                      <a:gd name="connsiteY76" fmla="*/ 144123 h 389458"/>
                      <a:gd name="connsiteX77" fmla="*/ 118339 w 529799"/>
                      <a:gd name="connsiteY77" fmla="*/ 144932 h 389458"/>
                      <a:gd name="connsiteX78" fmla="*/ 107366 w 529799"/>
                      <a:gd name="connsiteY78" fmla="*/ 164363 h 389458"/>
                      <a:gd name="connsiteX79" fmla="*/ 103451 w 529799"/>
                      <a:gd name="connsiteY79" fmla="*/ 165173 h 389458"/>
                      <a:gd name="connsiteX80" fmla="*/ 99526 w 529799"/>
                      <a:gd name="connsiteY80" fmla="*/ 155458 h 389458"/>
                      <a:gd name="connsiteX81" fmla="*/ 83858 w 529799"/>
                      <a:gd name="connsiteY81" fmla="*/ 155458 h 389458"/>
                      <a:gd name="connsiteX82" fmla="*/ 83858 w 529799"/>
                      <a:gd name="connsiteY82" fmla="*/ 166792 h 389458"/>
                      <a:gd name="connsiteX83" fmla="*/ 93259 w 529799"/>
                      <a:gd name="connsiteY83" fmla="*/ 173269 h 389458"/>
                      <a:gd name="connsiteX84" fmla="*/ 59560 w 529799"/>
                      <a:gd name="connsiteY84" fmla="*/ 203225 h 389458"/>
                      <a:gd name="connsiteX85" fmla="*/ 59560 w 529799"/>
                      <a:gd name="connsiteY85" fmla="*/ 216989 h 389458"/>
                      <a:gd name="connsiteX86" fmla="*/ 0 w 529799"/>
                      <a:gd name="connsiteY86" fmla="*/ 118215 h 389458"/>
                      <a:gd name="connsiteX87" fmla="*/ 0 w 529799"/>
                      <a:gd name="connsiteY87" fmla="*/ 118215 h 389458"/>
                      <a:gd name="connsiteX88" fmla="*/ 21155 w 529799"/>
                      <a:gd name="connsiteY88" fmla="*/ 114167 h 389458"/>
                      <a:gd name="connsiteX89" fmla="*/ 31347 w 529799"/>
                      <a:gd name="connsiteY89" fmla="*/ 108499 h 389458"/>
                      <a:gd name="connsiteX90" fmla="*/ 43882 w 529799"/>
                      <a:gd name="connsiteY90" fmla="*/ 113357 h 389458"/>
                      <a:gd name="connsiteX91" fmla="*/ 54073 w 529799"/>
                      <a:gd name="connsiteY91" fmla="*/ 109309 h 389458"/>
                      <a:gd name="connsiteX92" fmla="*/ 76800 w 529799"/>
                      <a:gd name="connsiteY92" fmla="*/ 115786 h 389458"/>
                      <a:gd name="connsiteX93" fmla="*/ 97965 w 529799"/>
                      <a:gd name="connsiteY93" fmla="*/ 91497 h 389458"/>
                      <a:gd name="connsiteX94" fmla="*/ 97965 w 529799"/>
                      <a:gd name="connsiteY94" fmla="*/ 80963 h 389458"/>
                      <a:gd name="connsiteX95" fmla="*/ 101879 w 529799"/>
                      <a:gd name="connsiteY95" fmla="*/ 78534 h 389458"/>
                      <a:gd name="connsiteX96" fmla="*/ 107366 w 529799"/>
                      <a:gd name="connsiteY96" fmla="*/ 76105 h 389458"/>
                      <a:gd name="connsiteX97" fmla="*/ 123825 w 529799"/>
                      <a:gd name="connsiteY97" fmla="*/ 43720 h 389458"/>
                      <a:gd name="connsiteX98" fmla="*/ 137932 w 529799"/>
                      <a:gd name="connsiteY98" fmla="*/ 34004 h 389458"/>
                      <a:gd name="connsiteX99" fmla="*/ 150476 w 529799"/>
                      <a:gd name="connsiteY99" fmla="*/ 13764 h 389458"/>
                      <a:gd name="connsiteX100" fmla="*/ 148904 w 529799"/>
                      <a:gd name="connsiteY100" fmla="*/ 0 h 389458"/>
                      <a:gd name="connsiteX101" fmla="*/ 148904 w 529799"/>
                      <a:gd name="connsiteY101" fmla="*/ 0 h 389458"/>
                      <a:gd name="connsiteX102" fmla="*/ 190443 w 529799"/>
                      <a:gd name="connsiteY102" fmla="*/ 16192 h 389458"/>
                      <a:gd name="connsiteX103" fmla="*/ 213960 w 529799"/>
                      <a:gd name="connsiteY103" fmla="*/ 25908 h 389458"/>
                      <a:gd name="connsiteX104" fmla="*/ 219446 w 529799"/>
                      <a:gd name="connsiteY104" fmla="*/ 29956 h 389458"/>
                      <a:gd name="connsiteX105" fmla="*/ 225714 w 529799"/>
                      <a:gd name="connsiteY105" fmla="*/ 37243 h 389458"/>
                      <a:gd name="connsiteX106" fmla="*/ 289979 w 529799"/>
                      <a:gd name="connsiteY106" fmla="*/ 93926 h 389458"/>
                      <a:gd name="connsiteX107" fmla="*/ 300952 w 529799"/>
                      <a:gd name="connsiteY107" fmla="*/ 103641 h 389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</a:cxnLst>
                    <a:rect l="l" t="t" r="r" b="b"/>
                    <a:pathLst>
                      <a:path w="529799" h="389458">
                        <a:moveTo>
                          <a:pt x="300943" y="103641"/>
                        </a:moveTo>
                        <a:lnTo>
                          <a:pt x="305648" y="106880"/>
                        </a:lnTo>
                        <a:lnTo>
                          <a:pt x="318192" y="114976"/>
                        </a:lnTo>
                        <a:lnTo>
                          <a:pt x="323679" y="136836"/>
                        </a:lnTo>
                        <a:lnTo>
                          <a:pt x="328374" y="131978"/>
                        </a:lnTo>
                        <a:lnTo>
                          <a:pt x="333861" y="127930"/>
                        </a:lnTo>
                        <a:lnTo>
                          <a:pt x="351111" y="88249"/>
                        </a:lnTo>
                        <a:lnTo>
                          <a:pt x="364427" y="53435"/>
                        </a:lnTo>
                        <a:lnTo>
                          <a:pt x="364427" y="51816"/>
                        </a:lnTo>
                        <a:lnTo>
                          <a:pt x="436531" y="47768"/>
                        </a:lnTo>
                        <a:lnTo>
                          <a:pt x="448294" y="48578"/>
                        </a:lnTo>
                        <a:lnTo>
                          <a:pt x="487480" y="57483"/>
                        </a:lnTo>
                        <a:lnTo>
                          <a:pt x="479641" y="70437"/>
                        </a:lnTo>
                        <a:lnTo>
                          <a:pt x="472583" y="84201"/>
                        </a:lnTo>
                        <a:lnTo>
                          <a:pt x="478069" y="83391"/>
                        </a:lnTo>
                        <a:lnTo>
                          <a:pt x="480422" y="100403"/>
                        </a:lnTo>
                        <a:lnTo>
                          <a:pt x="504720" y="127121"/>
                        </a:lnTo>
                        <a:lnTo>
                          <a:pt x="529800" y="136027"/>
                        </a:lnTo>
                        <a:lnTo>
                          <a:pt x="528228" y="155458"/>
                        </a:lnTo>
                        <a:lnTo>
                          <a:pt x="499234" y="175698"/>
                        </a:lnTo>
                        <a:lnTo>
                          <a:pt x="472583" y="204845"/>
                        </a:lnTo>
                        <a:lnTo>
                          <a:pt x="449856" y="216179"/>
                        </a:lnTo>
                        <a:lnTo>
                          <a:pt x="405965" y="219418"/>
                        </a:lnTo>
                        <a:lnTo>
                          <a:pt x="385591" y="234001"/>
                        </a:lnTo>
                        <a:lnTo>
                          <a:pt x="384810" y="225905"/>
                        </a:lnTo>
                        <a:lnTo>
                          <a:pt x="362083" y="233191"/>
                        </a:lnTo>
                        <a:lnTo>
                          <a:pt x="355025" y="248574"/>
                        </a:lnTo>
                        <a:lnTo>
                          <a:pt x="360512" y="269624"/>
                        </a:lnTo>
                        <a:lnTo>
                          <a:pt x="351111" y="293913"/>
                        </a:lnTo>
                        <a:lnTo>
                          <a:pt x="337785" y="327917"/>
                        </a:lnTo>
                        <a:lnTo>
                          <a:pt x="324460" y="361121"/>
                        </a:lnTo>
                        <a:lnTo>
                          <a:pt x="299381" y="363550"/>
                        </a:lnTo>
                        <a:lnTo>
                          <a:pt x="295466" y="361931"/>
                        </a:lnTo>
                        <a:lnTo>
                          <a:pt x="279006" y="361121"/>
                        </a:lnTo>
                        <a:lnTo>
                          <a:pt x="267252" y="340871"/>
                        </a:lnTo>
                        <a:lnTo>
                          <a:pt x="261766" y="343300"/>
                        </a:lnTo>
                        <a:lnTo>
                          <a:pt x="260985" y="350587"/>
                        </a:lnTo>
                        <a:lnTo>
                          <a:pt x="242173" y="357873"/>
                        </a:lnTo>
                        <a:lnTo>
                          <a:pt x="242173" y="357873"/>
                        </a:lnTo>
                        <a:lnTo>
                          <a:pt x="225714" y="374885"/>
                        </a:lnTo>
                        <a:lnTo>
                          <a:pt x="212389" y="376504"/>
                        </a:lnTo>
                        <a:lnTo>
                          <a:pt x="207683" y="372456"/>
                        </a:lnTo>
                        <a:lnTo>
                          <a:pt x="200635" y="359502"/>
                        </a:lnTo>
                        <a:lnTo>
                          <a:pt x="196710" y="364360"/>
                        </a:lnTo>
                        <a:lnTo>
                          <a:pt x="183395" y="361121"/>
                        </a:lnTo>
                        <a:lnTo>
                          <a:pt x="177908" y="378933"/>
                        </a:lnTo>
                        <a:lnTo>
                          <a:pt x="168497" y="380552"/>
                        </a:lnTo>
                        <a:lnTo>
                          <a:pt x="172421" y="382981"/>
                        </a:lnTo>
                        <a:lnTo>
                          <a:pt x="167717" y="386220"/>
                        </a:lnTo>
                        <a:lnTo>
                          <a:pt x="164582" y="378933"/>
                        </a:lnTo>
                        <a:lnTo>
                          <a:pt x="156743" y="380552"/>
                        </a:lnTo>
                        <a:lnTo>
                          <a:pt x="154391" y="384601"/>
                        </a:lnTo>
                        <a:lnTo>
                          <a:pt x="159877" y="388649"/>
                        </a:lnTo>
                        <a:lnTo>
                          <a:pt x="137932" y="389458"/>
                        </a:lnTo>
                        <a:lnTo>
                          <a:pt x="135579" y="379743"/>
                        </a:lnTo>
                        <a:lnTo>
                          <a:pt x="126178" y="379743"/>
                        </a:lnTo>
                        <a:lnTo>
                          <a:pt x="150476" y="353016"/>
                        </a:lnTo>
                        <a:lnTo>
                          <a:pt x="154391" y="314154"/>
                        </a:lnTo>
                        <a:lnTo>
                          <a:pt x="154391" y="312534"/>
                        </a:lnTo>
                        <a:lnTo>
                          <a:pt x="160658" y="258289"/>
                        </a:lnTo>
                        <a:lnTo>
                          <a:pt x="148904" y="260718"/>
                        </a:lnTo>
                        <a:lnTo>
                          <a:pt x="147342" y="269624"/>
                        </a:lnTo>
                        <a:lnTo>
                          <a:pt x="139503" y="272863"/>
                        </a:lnTo>
                        <a:lnTo>
                          <a:pt x="124606" y="268005"/>
                        </a:lnTo>
                        <a:lnTo>
                          <a:pt x="106585" y="243716"/>
                        </a:lnTo>
                        <a:lnTo>
                          <a:pt x="112852" y="235620"/>
                        </a:lnTo>
                        <a:lnTo>
                          <a:pt x="141856" y="223466"/>
                        </a:lnTo>
                        <a:lnTo>
                          <a:pt x="141856" y="213751"/>
                        </a:lnTo>
                        <a:lnTo>
                          <a:pt x="148904" y="211322"/>
                        </a:lnTo>
                        <a:lnTo>
                          <a:pt x="147342" y="200797"/>
                        </a:lnTo>
                        <a:lnTo>
                          <a:pt x="141856" y="199177"/>
                        </a:lnTo>
                        <a:lnTo>
                          <a:pt x="159877" y="172460"/>
                        </a:lnTo>
                        <a:lnTo>
                          <a:pt x="156743" y="165173"/>
                        </a:lnTo>
                        <a:lnTo>
                          <a:pt x="156743" y="164363"/>
                        </a:lnTo>
                        <a:lnTo>
                          <a:pt x="147342" y="145742"/>
                        </a:lnTo>
                        <a:lnTo>
                          <a:pt x="139503" y="151409"/>
                        </a:lnTo>
                        <a:lnTo>
                          <a:pt x="128531" y="144123"/>
                        </a:lnTo>
                        <a:lnTo>
                          <a:pt x="118339" y="144932"/>
                        </a:lnTo>
                        <a:lnTo>
                          <a:pt x="107366" y="164363"/>
                        </a:lnTo>
                        <a:lnTo>
                          <a:pt x="103451" y="165173"/>
                        </a:lnTo>
                        <a:lnTo>
                          <a:pt x="99526" y="155458"/>
                        </a:lnTo>
                        <a:lnTo>
                          <a:pt x="83858" y="155458"/>
                        </a:lnTo>
                        <a:lnTo>
                          <a:pt x="83858" y="166792"/>
                        </a:lnTo>
                        <a:lnTo>
                          <a:pt x="93259" y="173269"/>
                        </a:lnTo>
                        <a:lnTo>
                          <a:pt x="59560" y="203225"/>
                        </a:lnTo>
                        <a:lnTo>
                          <a:pt x="59560" y="216989"/>
                        </a:lnTo>
                        <a:lnTo>
                          <a:pt x="0" y="118215"/>
                        </a:lnTo>
                        <a:lnTo>
                          <a:pt x="0" y="118215"/>
                        </a:lnTo>
                        <a:lnTo>
                          <a:pt x="21155" y="114167"/>
                        </a:lnTo>
                        <a:lnTo>
                          <a:pt x="31347" y="108499"/>
                        </a:lnTo>
                        <a:lnTo>
                          <a:pt x="43882" y="113357"/>
                        </a:lnTo>
                        <a:lnTo>
                          <a:pt x="54073" y="109309"/>
                        </a:lnTo>
                        <a:lnTo>
                          <a:pt x="76800" y="115786"/>
                        </a:lnTo>
                        <a:lnTo>
                          <a:pt x="97965" y="91497"/>
                        </a:lnTo>
                        <a:lnTo>
                          <a:pt x="97965" y="80963"/>
                        </a:lnTo>
                        <a:lnTo>
                          <a:pt x="101879" y="78534"/>
                        </a:lnTo>
                        <a:lnTo>
                          <a:pt x="107366" y="76105"/>
                        </a:lnTo>
                        <a:lnTo>
                          <a:pt x="123825" y="43720"/>
                        </a:lnTo>
                        <a:lnTo>
                          <a:pt x="137932" y="34004"/>
                        </a:lnTo>
                        <a:lnTo>
                          <a:pt x="150476" y="13764"/>
                        </a:lnTo>
                        <a:lnTo>
                          <a:pt x="148904" y="0"/>
                        </a:lnTo>
                        <a:lnTo>
                          <a:pt x="148904" y="0"/>
                        </a:lnTo>
                        <a:lnTo>
                          <a:pt x="190443" y="16192"/>
                        </a:lnTo>
                        <a:lnTo>
                          <a:pt x="213960" y="25908"/>
                        </a:lnTo>
                        <a:lnTo>
                          <a:pt x="219446" y="29956"/>
                        </a:lnTo>
                        <a:lnTo>
                          <a:pt x="225714" y="37243"/>
                        </a:lnTo>
                        <a:lnTo>
                          <a:pt x="289979" y="93926"/>
                        </a:lnTo>
                        <a:lnTo>
                          <a:pt x="300952" y="103641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40" name="Forma Livre: Forma 339">
                    <a:extLst>
                      <a:ext uri="{FF2B5EF4-FFF2-40B4-BE49-F238E27FC236}">
                        <a16:creationId xmlns:a16="http://schemas.microsoft.com/office/drawing/2014/main" id="{4748F613-9561-7F85-7AFF-0B9B77341054}"/>
                      </a:ext>
                    </a:extLst>
                  </p:cNvPr>
                  <p:cNvSpPr/>
                  <p:nvPr/>
                </p:nvSpPr>
                <p:spPr>
                  <a:xfrm>
                    <a:off x="8168068" y="2807657"/>
                    <a:ext cx="450646" cy="434797"/>
                  </a:xfrm>
                  <a:custGeom>
                    <a:avLst/>
                    <a:gdLst>
                      <a:gd name="connsiteX0" fmla="*/ 58779 w 450646"/>
                      <a:gd name="connsiteY0" fmla="*/ 24289 h 434797"/>
                      <a:gd name="connsiteX1" fmla="*/ 76029 w 450646"/>
                      <a:gd name="connsiteY1" fmla="*/ 25908 h 434797"/>
                      <a:gd name="connsiteX2" fmla="*/ 85430 w 450646"/>
                      <a:gd name="connsiteY2" fmla="*/ 21050 h 434797"/>
                      <a:gd name="connsiteX3" fmla="*/ 96403 w 450646"/>
                      <a:gd name="connsiteY3" fmla="*/ 34814 h 434797"/>
                      <a:gd name="connsiteX4" fmla="*/ 97184 w 450646"/>
                      <a:gd name="connsiteY4" fmla="*/ 42910 h 434797"/>
                      <a:gd name="connsiteX5" fmla="*/ 112072 w 450646"/>
                      <a:gd name="connsiteY5" fmla="*/ 44529 h 434797"/>
                      <a:gd name="connsiteX6" fmla="*/ 112072 w 450646"/>
                      <a:gd name="connsiteY6" fmla="*/ 38052 h 434797"/>
                      <a:gd name="connsiteX7" fmla="*/ 123825 w 450646"/>
                      <a:gd name="connsiteY7" fmla="*/ 48578 h 434797"/>
                      <a:gd name="connsiteX8" fmla="*/ 121482 w 450646"/>
                      <a:gd name="connsiteY8" fmla="*/ 57483 h 434797"/>
                      <a:gd name="connsiteX9" fmla="*/ 136370 w 450646"/>
                      <a:gd name="connsiteY9" fmla="*/ 53435 h 434797"/>
                      <a:gd name="connsiteX10" fmla="*/ 155963 w 450646"/>
                      <a:gd name="connsiteY10" fmla="*/ 66389 h 434797"/>
                      <a:gd name="connsiteX11" fmla="*/ 178689 w 450646"/>
                      <a:gd name="connsiteY11" fmla="*/ 51816 h 434797"/>
                      <a:gd name="connsiteX12" fmla="*/ 199854 w 450646"/>
                      <a:gd name="connsiteY12" fmla="*/ 33195 h 434797"/>
                      <a:gd name="connsiteX13" fmla="*/ 230420 w 450646"/>
                      <a:gd name="connsiteY13" fmla="*/ 37243 h 434797"/>
                      <a:gd name="connsiteX14" fmla="*/ 241392 w 450646"/>
                      <a:gd name="connsiteY14" fmla="*/ 45339 h 434797"/>
                      <a:gd name="connsiteX15" fmla="*/ 289198 w 450646"/>
                      <a:gd name="connsiteY15" fmla="*/ 48578 h 434797"/>
                      <a:gd name="connsiteX16" fmla="*/ 298599 w 450646"/>
                      <a:gd name="connsiteY16" fmla="*/ 51816 h 434797"/>
                      <a:gd name="connsiteX17" fmla="*/ 302524 w 450646"/>
                      <a:gd name="connsiteY17" fmla="*/ 51816 h 434797"/>
                      <a:gd name="connsiteX18" fmla="*/ 313497 w 450646"/>
                      <a:gd name="connsiteY18" fmla="*/ 55054 h 434797"/>
                      <a:gd name="connsiteX19" fmla="*/ 317411 w 450646"/>
                      <a:gd name="connsiteY19" fmla="*/ 59912 h 434797"/>
                      <a:gd name="connsiteX20" fmla="*/ 325251 w 450646"/>
                      <a:gd name="connsiteY20" fmla="*/ 55864 h 434797"/>
                      <a:gd name="connsiteX21" fmla="*/ 337004 w 450646"/>
                      <a:gd name="connsiteY21" fmla="*/ 51816 h 434797"/>
                      <a:gd name="connsiteX22" fmla="*/ 358950 w 450646"/>
                      <a:gd name="connsiteY22" fmla="*/ 66389 h 434797"/>
                      <a:gd name="connsiteX23" fmla="*/ 373056 w 450646"/>
                      <a:gd name="connsiteY23" fmla="*/ 61532 h 434797"/>
                      <a:gd name="connsiteX24" fmla="*/ 378543 w 450646"/>
                      <a:gd name="connsiteY24" fmla="*/ 61532 h 434797"/>
                      <a:gd name="connsiteX25" fmla="*/ 380115 w 450646"/>
                      <a:gd name="connsiteY25" fmla="*/ 71247 h 434797"/>
                      <a:gd name="connsiteX26" fmla="*/ 393440 w 450646"/>
                      <a:gd name="connsiteY26" fmla="*/ 71247 h 434797"/>
                      <a:gd name="connsiteX27" fmla="*/ 393440 w 450646"/>
                      <a:gd name="connsiteY27" fmla="*/ 59912 h 434797"/>
                      <a:gd name="connsiteX28" fmla="*/ 402841 w 450646"/>
                      <a:gd name="connsiteY28" fmla="*/ 59912 h 434797"/>
                      <a:gd name="connsiteX29" fmla="*/ 412242 w 450646"/>
                      <a:gd name="connsiteY29" fmla="*/ 60722 h 434797"/>
                      <a:gd name="connsiteX30" fmla="*/ 416948 w 450646"/>
                      <a:gd name="connsiteY30" fmla="*/ 69628 h 434797"/>
                      <a:gd name="connsiteX31" fmla="*/ 425568 w 450646"/>
                      <a:gd name="connsiteY31" fmla="*/ 64770 h 434797"/>
                      <a:gd name="connsiteX32" fmla="*/ 434188 w 450646"/>
                      <a:gd name="connsiteY32" fmla="*/ 68008 h 434797"/>
                      <a:gd name="connsiteX33" fmla="*/ 442808 w 450646"/>
                      <a:gd name="connsiteY33" fmla="*/ 68818 h 434797"/>
                      <a:gd name="connsiteX34" fmla="*/ 445161 w 450646"/>
                      <a:gd name="connsiteY34" fmla="*/ 77724 h 434797"/>
                      <a:gd name="connsiteX35" fmla="*/ 450647 w 450646"/>
                      <a:gd name="connsiteY35" fmla="*/ 80153 h 434797"/>
                      <a:gd name="connsiteX36" fmla="*/ 443599 w 450646"/>
                      <a:gd name="connsiteY36" fmla="*/ 104442 h 434797"/>
                      <a:gd name="connsiteX37" fmla="*/ 429492 w 450646"/>
                      <a:gd name="connsiteY37" fmla="*/ 114976 h 434797"/>
                      <a:gd name="connsiteX38" fmla="*/ 424006 w 450646"/>
                      <a:gd name="connsiteY38" fmla="*/ 114976 h 434797"/>
                      <a:gd name="connsiteX39" fmla="*/ 414595 w 450646"/>
                      <a:gd name="connsiteY39" fmla="*/ 124692 h 434797"/>
                      <a:gd name="connsiteX40" fmla="*/ 420081 w 450646"/>
                      <a:gd name="connsiteY40" fmla="*/ 130359 h 434797"/>
                      <a:gd name="connsiteX41" fmla="*/ 398926 w 450646"/>
                      <a:gd name="connsiteY41" fmla="*/ 144932 h 434797"/>
                      <a:gd name="connsiteX42" fmla="*/ 395793 w 450646"/>
                      <a:gd name="connsiteY42" fmla="*/ 153029 h 434797"/>
                      <a:gd name="connsiteX43" fmla="*/ 386382 w 450646"/>
                      <a:gd name="connsiteY43" fmla="*/ 153838 h 434797"/>
                      <a:gd name="connsiteX44" fmla="*/ 380115 w 450646"/>
                      <a:gd name="connsiteY44" fmla="*/ 178127 h 434797"/>
                      <a:gd name="connsiteX45" fmla="*/ 365217 w 450646"/>
                      <a:gd name="connsiteY45" fmla="*/ 174079 h 434797"/>
                      <a:gd name="connsiteX46" fmla="*/ 372276 w 450646"/>
                      <a:gd name="connsiteY46" fmla="*/ 183794 h 434797"/>
                      <a:gd name="connsiteX47" fmla="*/ 369141 w 450646"/>
                      <a:gd name="connsiteY47" fmla="*/ 189462 h 434797"/>
                      <a:gd name="connsiteX48" fmla="*/ 355816 w 450646"/>
                      <a:gd name="connsiteY48" fmla="*/ 192700 h 434797"/>
                      <a:gd name="connsiteX49" fmla="*/ 353463 w 450646"/>
                      <a:gd name="connsiteY49" fmla="*/ 199987 h 434797"/>
                      <a:gd name="connsiteX50" fmla="*/ 351901 w 450646"/>
                      <a:gd name="connsiteY50" fmla="*/ 207274 h 434797"/>
                      <a:gd name="connsiteX51" fmla="*/ 358950 w 450646"/>
                      <a:gd name="connsiteY51" fmla="*/ 222656 h 434797"/>
                      <a:gd name="connsiteX52" fmla="*/ 361302 w 450646"/>
                      <a:gd name="connsiteY52" fmla="*/ 238858 h 434797"/>
                      <a:gd name="connsiteX53" fmla="*/ 370704 w 450646"/>
                      <a:gd name="connsiteY53" fmla="*/ 247764 h 434797"/>
                      <a:gd name="connsiteX54" fmla="*/ 370704 w 450646"/>
                      <a:gd name="connsiteY54" fmla="*/ 265576 h 434797"/>
                      <a:gd name="connsiteX55" fmla="*/ 366789 w 450646"/>
                      <a:gd name="connsiteY55" fmla="*/ 277720 h 434797"/>
                      <a:gd name="connsiteX56" fmla="*/ 357388 w 450646"/>
                      <a:gd name="connsiteY56" fmla="*/ 286626 h 434797"/>
                      <a:gd name="connsiteX57" fmla="*/ 353463 w 450646"/>
                      <a:gd name="connsiteY57" fmla="*/ 306057 h 434797"/>
                      <a:gd name="connsiteX58" fmla="*/ 363655 w 450646"/>
                      <a:gd name="connsiteY58" fmla="*/ 312534 h 434797"/>
                      <a:gd name="connsiteX59" fmla="*/ 365217 w 450646"/>
                      <a:gd name="connsiteY59" fmla="*/ 323869 h 434797"/>
                      <a:gd name="connsiteX60" fmla="*/ 372276 w 450646"/>
                      <a:gd name="connsiteY60" fmla="*/ 330346 h 434797"/>
                      <a:gd name="connsiteX61" fmla="*/ 380115 w 450646"/>
                      <a:gd name="connsiteY61" fmla="*/ 328727 h 434797"/>
                      <a:gd name="connsiteX62" fmla="*/ 382467 w 450646"/>
                      <a:gd name="connsiteY62" fmla="*/ 334394 h 434797"/>
                      <a:gd name="connsiteX63" fmla="*/ 387954 w 450646"/>
                      <a:gd name="connsiteY63" fmla="*/ 339252 h 434797"/>
                      <a:gd name="connsiteX64" fmla="*/ 392649 w 450646"/>
                      <a:gd name="connsiteY64" fmla="*/ 335204 h 434797"/>
                      <a:gd name="connsiteX65" fmla="*/ 397355 w 450646"/>
                      <a:gd name="connsiteY65" fmla="*/ 355444 h 434797"/>
                      <a:gd name="connsiteX66" fmla="*/ 406756 w 450646"/>
                      <a:gd name="connsiteY66" fmla="*/ 368398 h 434797"/>
                      <a:gd name="connsiteX67" fmla="*/ 416166 w 450646"/>
                      <a:gd name="connsiteY67" fmla="*/ 373256 h 434797"/>
                      <a:gd name="connsiteX68" fmla="*/ 429492 w 450646"/>
                      <a:gd name="connsiteY68" fmla="*/ 367589 h 434797"/>
                      <a:gd name="connsiteX69" fmla="*/ 420872 w 450646"/>
                      <a:gd name="connsiteY69" fmla="*/ 379743 h 434797"/>
                      <a:gd name="connsiteX70" fmla="*/ 403622 w 450646"/>
                      <a:gd name="connsiteY70" fmla="*/ 374875 h 434797"/>
                      <a:gd name="connsiteX71" fmla="*/ 376190 w 450646"/>
                      <a:gd name="connsiteY71" fmla="*/ 407270 h 434797"/>
                      <a:gd name="connsiteX72" fmla="*/ 334652 w 450646"/>
                      <a:gd name="connsiteY72" fmla="*/ 434797 h 434797"/>
                      <a:gd name="connsiteX73" fmla="*/ 317411 w 450646"/>
                      <a:gd name="connsiteY73" fmla="*/ 420224 h 434797"/>
                      <a:gd name="connsiteX74" fmla="*/ 315849 w 450646"/>
                      <a:gd name="connsiteY74" fmla="*/ 419414 h 434797"/>
                      <a:gd name="connsiteX75" fmla="*/ 290770 w 450646"/>
                      <a:gd name="connsiteY75" fmla="*/ 410509 h 434797"/>
                      <a:gd name="connsiteX76" fmla="*/ 266472 w 450646"/>
                      <a:gd name="connsiteY76" fmla="*/ 383791 h 434797"/>
                      <a:gd name="connsiteX77" fmla="*/ 264119 w 450646"/>
                      <a:gd name="connsiteY77" fmla="*/ 366779 h 434797"/>
                      <a:gd name="connsiteX78" fmla="*/ 258632 w 450646"/>
                      <a:gd name="connsiteY78" fmla="*/ 367589 h 434797"/>
                      <a:gd name="connsiteX79" fmla="*/ 265691 w 450646"/>
                      <a:gd name="connsiteY79" fmla="*/ 353825 h 434797"/>
                      <a:gd name="connsiteX80" fmla="*/ 273520 w 450646"/>
                      <a:gd name="connsiteY80" fmla="*/ 340871 h 434797"/>
                      <a:gd name="connsiteX81" fmla="*/ 234335 w 450646"/>
                      <a:gd name="connsiteY81" fmla="*/ 331965 h 434797"/>
                      <a:gd name="connsiteX82" fmla="*/ 222581 w 450646"/>
                      <a:gd name="connsiteY82" fmla="*/ 331156 h 434797"/>
                      <a:gd name="connsiteX83" fmla="*/ 150476 w 450646"/>
                      <a:gd name="connsiteY83" fmla="*/ 335204 h 434797"/>
                      <a:gd name="connsiteX84" fmla="*/ 150476 w 450646"/>
                      <a:gd name="connsiteY84" fmla="*/ 336823 h 434797"/>
                      <a:gd name="connsiteX85" fmla="*/ 137151 w 450646"/>
                      <a:gd name="connsiteY85" fmla="*/ 371637 h 434797"/>
                      <a:gd name="connsiteX86" fmla="*/ 119911 w 450646"/>
                      <a:gd name="connsiteY86" fmla="*/ 411318 h 434797"/>
                      <a:gd name="connsiteX87" fmla="*/ 114424 w 450646"/>
                      <a:gd name="connsiteY87" fmla="*/ 415366 h 434797"/>
                      <a:gd name="connsiteX88" fmla="*/ 109719 w 450646"/>
                      <a:gd name="connsiteY88" fmla="*/ 420224 h 434797"/>
                      <a:gd name="connsiteX89" fmla="*/ 104233 w 450646"/>
                      <a:gd name="connsiteY89" fmla="*/ 398364 h 434797"/>
                      <a:gd name="connsiteX90" fmla="*/ 91697 w 450646"/>
                      <a:gd name="connsiteY90" fmla="*/ 390268 h 434797"/>
                      <a:gd name="connsiteX91" fmla="*/ 86992 w 450646"/>
                      <a:gd name="connsiteY91" fmla="*/ 387029 h 434797"/>
                      <a:gd name="connsiteX92" fmla="*/ 76019 w 450646"/>
                      <a:gd name="connsiteY92" fmla="*/ 377304 h 434797"/>
                      <a:gd name="connsiteX93" fmla="*/ 11754 w 450646"/>
                      <a:gd name="connsiteY93" fmla="*/ 320631 h 434797"/>
                      <a:gd name="connsiteX94" fmla="*/ 5487 w 450646"/>
                      <a:gd name="connsiteY94" fmla="*/ 313344 h 434797"/>
                      <a:gd name="connsiteX95" fmla="*/ 0 w 450646"/>
                      <a:gd name="connsiteY95" fmla="*/ 309296 h 434797"/>
                      <a:gd name="connsiteX96" fmla="*/ 16459 w 450646"/>
                      <a:gd name="connsiteY96" fmla="*/ 269624 h 434797"/>
                      <a:gd name="connsiteX97" fmla="*/ 41539 w 450646"/>
                      <a:gd name="connsiteY97" fmla="*/ 200797 h 434797"/>
                      <a:gd name="connsiteX98" fmla="*/ 60351 w 450646"/>
                      <a:gd name="connsiteY98" fmla="*/ 148171 h 434797"/>
                      <a:gd name="connsiteX99" fmla="*/ 85430 w 450646"/>
                      <a:gd name="connsiteY99" fmla="*/ 77724 h 434797"/>
                      <a:gd name="connsiteX100" fmla="*/ 70533 w 450646"/>
                      <a:gd name="connsiteY100" fmla="*/ 64770 h 434797"/>
                      <a:gd name="connsiteX101" fmla="*/ 1562 w 450646"/>
                      <a:gd name="connsiteY101" fmla="*/ 0 h 434797"/>
                      <a:gd name="connsiteX102" fmla="*/ 28213 w 450646"/>
                      <a:gd name="connsiteY102" fmla="*/ 1619 h 434797"/>
                      <a:gd name="connsiteX103" fmla="*/ 58779 w 450646"/>
                      <a:gd name="connsiteY103" fmla="*/ 24289 h 434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</a:cxnLst>
                    <a:rect l="l" t="t" r="r" b="b"/>
                    <a:pathLst>
                      <a:path w="450646" h="434797">
                        <a:moveTo>
                          <a:pt x="58779" y="24289"/>
                        </a:moveTo>
                        <a:lnTo>
                          <a:pt x="76029" y="25908"/>
                        </a:lnTo>
                        <a:lnTo>
                          <a:pt x="85430" y="21050"/>
                        </a:lnTo>
                        <a:lnTo>
                          <a:pt x="96403" y="34814"/>
                        </a:lnTo>
                        <a:lnTo>
                          <a:pt x="97184" y="42910"/>
                        </a:lnTo>
                        <a:lnTo>
                          <a:pt x="112072" y="44529"/>
                        </a:lnTo>
                        <a:lnTo>
                          <a:pt x="112072" y="38052"/>
                        </a:lnTo>
                        <a:lnTo>
                          <a:pt x="123825" y="48578"/>
                        </a:lnTo>
                        <a:lnTo>
                          <a:pt x="121482" y="57483"/>
                        </a:lnTo>
                        <a:lnTo>
                          <a:pt x="136370" y="53435"/>
                        </a:lnTo>
                        <a:lnTo>
                          <a:pt x="155963" y="66389"/>
                        </a:lnTo>
                        <a:lnTo>
                          <a:pt x="178689" y="51816"/>
                        </a:lnTo>
                        <a:lnTo>
                          <a:pt x="199854" y="33195"/>
                        </a:lnTo>
                        <a:lnTo>
                          <a:pt x="230420" y="37243"/>
                        </a:lnTo>
                        <a:lnTo>
                          <a:pt x="241392" y="45339"/>
                        </a:lnTo>
                        <a:lnTo>
                          <a:pt x="289198" y="48578"/>
                        </a:lnTo>
                        <a:lnTo>
                          <a:pt x="298599" y="51816"/>
                        </a:lnTo>
                        <a:lnTo>
                          <a:pt x="302524" y="51816"/>
                        </a:lnTo>
                        <a:lnTo>
                          <a:pt x="313497" y="55054"/>
                        </a:lnTo>
                        <a:lnTo>
                          <a:pt x="317411" y="59912"/>
                        </a:lnTo>
                        <a:lnTo>
                          <a:pt x="325251" y="55864"/>
                        </a:lnTo>
                        <a:lnTo>
                          <a:pt x="337004" y="51816"/>
                        </a:lnTo>
                        <a:lnTo>
                          <a:pt x="358950" y="66389"/>
                        </a:lnTo>
                        <a:lnTo>
                          <a:pt x="373056" y="61532"/>
                        </a:lnTo>
                        <a:lnTo>
                          <a:pt x="378543" y="61532"/>
                        </a:lnTo>
                        <a:lnTo>
                          <a:pt x="380115" y="71247"/>
                        </a:lnTo>
                        <a:lnTo>
                          <a:pt x="393440" y="71247"/>
                        </a:lnTo>
                        <a:lnTo>
                          <a:pt x="393440" y="59912"/>
                        </a:lnTo>
                        <a:lnTo>
                          <a:pt x="402841" y="59912"/>
                        </a:lnTo>
                        <a:lnTo>
                          <a:pt x="412242" y="60722"/>
                        </a:lnTo>
                        <a:lnTo>
                          <a:pt x="416948" y="69628"/>
                        </a:lnTo>
                        <a:lnTo>
                          <a:pt x="425568" y="64770"/>
                        </a:lnTo>
                        <a:lnTo>
                          <a:pt x="434188" y="68008"/>
                        </a:lnTo>
                        <a:lnTo>
                          <a:pt x="442808" y="68818"/>
                        </a:lnTo>
                        <a:lnTo>
                          <a:pt x="445161" y="77724"/>
                        </a:lnTo>
                        <a:lnTo>
                          <a:pt x="450647" y="80153"/>
                        </a:lnTo>
                        <a:lnTo>
                          <a:pt x="443599" y="104442"/>
                        </a:lnTo>
                        <a:lnTo>
                          <a:pt x="429492" y="114976"/>
                        </a:lnTo>
                        <a:lnTo>
                          <a:pt x="424006" y="114976"/>
                        </a:lnTo>
                        <a:lnTo>
                          <a:pt x="414595" y="124692"/>
                        </a:lnTo>
                        <a:lnTo>
                          <a:pt x="420081" y="130359"/>
                        </a:lnTo>
                        <a:lnTo>
                          <a:pt x="398926" y="144932"/>
                        </a:lnTo>
                        <a:lnTo>
                          <a:pt x="395793" y="153029"/>
                        </a:lnTo>
                        <a:lnTo>
                          <a:pt x="386382" y="153838"/>
                        </a:lnTo>
                        <a:lnTo>
                          <a:pt x="380115" y="178127"/>
                        </a:lnTo>
                        <a:lnTo>
                          <a:pt x="365217" y="174079"/>
                        </a:lnTo>
                        <a:lnTo>
                          <a:pt x="372276" y="183794"/>
                        </a:lnTo>
                        <a:lnTo>
                          <a:pt x="369141" y="189462"/>
                        </a:lnTo>
                        <a:lnTo>
                          <a:pt x="355816" y="192700"/>
                        </a:lnTo>
                        <a:lnTo>
                          <a:pt x="353463" y="199987"/>
                        </a:lnTo>
                        <a:lnTo>
                          <a:pt x="351901" y="207274"/>
                        </a:lnTo>
                        <a:lnTo>
                          <a:pt x="358950" y="222656"/>
                        </a:lnTo>
                        <a:lnTo>
                          <a:pt x="361302" y="238858"/>
                        </a:lnTo>
                        <a:lnTo>
                          <a:pt x="370704" y="247764"/>
                        </a:lnTo>
                        <a:lnTo>
                          <a:pt x="370704" y="265576"/>
                        </a:lnTo>
                        <a:lnTo>
                          <a:pt x="366789" y="277720"/>
                        </a:lnTo>
                        <a:lnTo>
                          <a:pt x="357388" y="286626"/>
                        </a:lnTo>
                        <a:lnTo>
                          <a:pt x="353463" y="306057"/>
                        </a:lnTo>
                        <a:lnTo>
                          <a:pt x="363655" y="312534"/>
                        </a:lnTo>
                        <a:lnTo>
                          <a:pt x="365217" y="323869"/>
                        </a:lnTo>
                        <a:lnTo>
                          <a:pt x="372276" y="330346"/>
                        </a:lnTo>
                        <a:lnTo>
                          <a:pt x="380115" y="328727"/>
                        </a:lnTo>
                        <a:lnTo>
                          <a:pt x="382467" y="334394"/>
                        </a:lnTo>
                        <a:lnTo>
                          <a:pt x="387954" y="339252"/>
                        </a:lnTo>
                        <a:lnTo>
                          <a:pt x="392649" y="335204"/>
                        </a:lnTo>
                        <a:lnTo>
                          <a:pt x="397355" y="355444"/>
                        </a:lnTo>
                        <a:lnTo>
                          <a:pt x="406756" y="368398"/>
                        </a:lnTo>
                        <a:lnTo>
                          <a:pt x="416166" y="373256"/>
                        </a:lnTo>
                        <a:lnTo>
                          <a:pt x="429492" y="367589"/>
                        </a:lnTo>
                        <a:lnTo>
                          <a:pt x="420872" y="379743"/>
                        </a:lnTo>
                        <a:lnTo>
                          <a:pt x="403622" y="374875"/>
                        </a:lnTo>
                        <a:lnTo>
                          <a:pt x="376190" y="407270"/>
                        </a:lnTo>
                        <a:lnTo>
                          <a:pt x="334652" y="434797"/>
                        </a:lnTo>
                        <a:lnTo>
                          <a:pt x="317411" y="420224"/>
                        </a:lnTo>
                        <a:lnTo>
                          <a:pt x="315849" y="419414"/>
                        </a:lnTo>
                        <a:lnTo>
                          <a:pt x="290770" y="410509"/>
                        </a:lnTo>
                        <a:lnTo>
                          <a:pt x="266472" y="383791"/>
                        </a:lnTo>
                        <a:lnTo>
                          <a:pt x="264119" y="366779"/>
                        </a:lnTo>
                        <a:lnTo>
                          <a:pt x="258632" y="367589"/>
                        </a:lnTo>
                        <a:lnTo>
                          <a:pt x="265691" y="353825"/>
                        </a:lnTo>
                        <a:lnTo>
                          <a:pt x="273520" y="340871"/>
                        </a:lnTo>
                        <a:lnTo>
                          <a:pt x="234335" y="331965"/>
                        </a:lnTo>
                        <a:lnTo>
                          <a:pt x="222581" y="331156"/>
                        </a:lnTo>
                        <a:lnTo>
                          <a:pt x="150476" y="335204"/>
                        </a:lnTo>
                        <a:lnTo>
                          <a:pt x="150476" y="336823"/>
                        </a:lnTo>
                        <a:lnTo>
                          <a:pt x="137151" y="371637"/>
                        </a:lnTo>
                        <a:lnTo>
                          <a:pt x="119911" y="411318"/>
                        </a:lnTo>
                        <a:lnTo>
                          <a:pt x="114424" y="415366"/>
                        </a:lnTo>
                        <a:lnTo>
                          <a:pt x="109719" y="420224"/>
                        </a:lnTo>
                        <a:lnTo>
                          <a:pt x="104233" y="398364"/>
                        </a:lnTo>
                        <a:lnTo>
                          <a:pt x="91697" y="390268"/>
                        </a:lnTo>
                        <a:lnTo>
                          <a:pt x="86992" y="387029"/>
                        </a:lnTo>
                        <a:lnTo>
                          <a:pt x="76019" y="377304"/>
                        </a:lnTo>
                        <a:lnTo>
                          <a:pt x="11754" y="320631"/>
                        </a:lnTo>
                        <a:lnTo>
                          <a:pt x="5487" y="313344"/>
                        </a:lnTo>
                        <a:lnTo>
                          <a:pt x="0" y="309296"/>
                        </a:lnTo>
                        <a:lnTo>
                          <a:pt x="16459" y="269624"/>
                        </a:lnTo>
                        <a:lnTo>
                          <a:pt x="41539" y="200797"/>
                        </a:lnTo>
                        <a:lnTo>
                          <a:pt x="60351" y="148171"/>
                        </a:lnTo>
                        <a:lnTo>
                          <a:pt x="85430" y="77724"/>
                        </a:lnTo>
                        <a:lnTo>
                          <a:pt x="70533" y="64770"/>
                        </a:lnTo>
                        <a:lnTo>
                          <a:pt x="1562" y="0"/>
                        </a:lnTo>
                        <a:lnTo>
                          <a:pt x="28213" y="1619"/>
                        </a:lnTo>
                        <a:lnTo>
                          <a:pt x="58779" y="24289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41" name="Forma Livre: Forma 340">
                    <a:extLst>
                      <a:ext uri="{FF2B5EF4-FFF2-40B4-BE49-F238E27FC236}">
                        <a16:creationId xmlns:a16="http://schemas.microsoft.com/office/drawing/2014/main" id="{59ADC0EF-D53C-65B9-887E-548FE72DF639}"/>
                      </a:ext>
                    </a:extLst>
                  </p:cNvPr>
                  <p:cNvSpPr/>
                  <p:nvPr/>
                </p:nvSpPr>
                <p:spPr>
                  <a:xfrm>
                    <a:off x="8278578" y="3441631"/>
                    <a:ext cx="192014" cy="321449"/>
                  </a:xfrm>
                  <a:custGeom>
                    <a:avLst/>
                    <a:gdLst>
                      <a:gd name="connsiteX0" fmla="*/ 79943 w 192014"/>
                      <a:gd name="connsiteY0" fmla="*/ 44539 h 321449"/>
                      <a:gd name="connsiteX1" fmla="*/ 123834 w 192014"/>
                      <a:gd name="connsiteY1" fmla="*/ 68828 h 321449"/>
                      <a:gd name="connsiteX2" fmla="*/ 141075 w 192014"/>
                      <a:gd name="connsiteY2" fmla="*/ 77733 h 321449"/>
                      <a:gd name="connsiteX3" fmla="*/ 155181 w 192014"/>
                      <a:gd name="connsiteY3" fmla="*/ 85020 h 321449"/>
                      <a:gd name="connsiteX4" fmla="*/ 182613 w 192014"/>
                      <a:gd name="connsiteY4" fmla="*/ 99593 h 321449"/>
                      <a:gd name="connsiteX5" fmla="*/ 186528 w 192014"/>
                      <a:gd name="connsiteY5" fmla="*/ 115786 h 321449"/>
                      <a:gd name="connsiteX6" fmla="*/ 188100 w 192014"/>
                      <a:gd name="connsiteY6" fmla="*/ 123882 h 321449"/>
                      <a:gd name="connsiteX7" fmla="*/ 192014 w 192014"/>
                      <a:gd name="connsiteY7" fmla="*/ 145752 h 321449"/>
                      <a:gd name="connsiteX8" fmla="*/ 192014 w 192014"/>
                      <a:gd name="connsiteY8" fmla="*/ 147371 h 321449"/>
                      <a:gd name="connsiteX9" fmla="*/ 157534 w 192014"/>
                      <a:gd name="connsiteY9" fmla="*/ 188662 h 321449"/>
                      <a:gd name="connsiteX10" fmla="*/ 125396 w 192014"/>
                      <a:gd name="connsiteY10" fmla="*/ 249383 h 321449"/>
                      <a:gd name="connsiteX11" fmla="*/ 117557 w 192014"/>
                      <a:gd name="connsiteY11" fmla="*/ 248574 h 321449"/>
                      <a:gd name="connsiteX12" fmla="*/ 115995 w 192014"/>
                      <a:gd name="connsiteY12" fmla="*/ 249383 h 321449"/>
                      <a:gd name="connsiteX13" fmla="*/ 108156 w 192014"/>
                      <a:gd name="connsiteY13" fmla="*/ 254241 h 321449"/>
                      <a:gd name="connsiteX14" fmla="*/ 39967 w 192014"/>
                      <a:gd name="connsiteY14" fmla="*/ 321450 h 321449"/>
                      <a:gd name="connsiteX15" fmla="*/ 37614 w 192014"/>
                      <a:gd name="connsiteY15" fmla="*/ 310115 h 321449"/>
                      <a:gd name="connsiteX16" fmla="*/ 47806 w 192014"/>
                      <a:gd name="connsiteY16" fmla="*/ 292303 h 321449"/>
                      <a:gd name="connsiteX17" fmla="*/ 43891 w 192014"/>
                      <a:gd name="connsiteY17" fmla="*/ 285826 h 321449"/>
                      <a:gd name="connsiteX18" fmla="*/ 45453 w 192014"/>
                      <a:gd name="connsiteY18" fmla="*/ 262337 h 321449"/>
                      <a:gd name="connsiteX19" fmla="*/ 49377 w 192014"/>
                      <a:gd name="connsiteY19" fmla="*/ 258289 h 321449"/>
                      <a:gd name="connsiteX20" fmla="*/ 47024 w 192014"/>
                      <a:gd name="connsiteY20" fmla="*/ 250193 h 321449"/>
                      <a:gd name="connsiteX21" fmla="*/ 70532 w 192014"/>
                      <a:gd name="connsiteY21" fmla="*/ 209712 h 321449"/>
                      <a:gd name="connsiteX22" fmla="*/ 72104 w 192014"/>
                      <a:gd name="connsiteY22" fmla="*/ 204045 h 321449"/>
                      <a:gd name="connsiteX23" fmla="*/ 0 w 192014"/>
                      <a:gd name="connsiteY23" fmla="*/ 10525 h 321449"/>
                      <a:gd name="connsiteX24" fmla="*/ 10973 w 192014"/>
                      <a:gd name="connsiteY24" fmla="*/ 8096 h 321449"/>
                      <a:gd name="connsiteX25" fmla="*/ 39185 w 192014"/>
                      <a:gd name="connsiteY25" fmla="*/ 0 h 321449"/>
                      <a:gd name="connsiteX26" fmla="*/ 33699 w 192014"/>
                      <a:gd name="connsiteY26" fmla="*/ 17821 h 321449"/>
                      <a:gd name="connsiteX27" fmla="*/ 79153 w 192014"/>
                      <a:gd name="connsiteY27" fmla="*/ 43729 h 321449"/>
                      <a:gd name="connsiteX28" fmla="*/ 79933 w 192014"/>
                      <a:gd name="connsiteY28" fmla="*/ 44539 h 32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92014" h="321449">
                        <a:moveTo>
                          <a:pt x="79943" y="44539"/>
                        </a:moveTo>
                        <a:lnTo>
                          <a:pt x="123834" y="68828"/>
                        </a:lnTo>
                        <a:lnTo>
                          <a:pt x="141075" y="77733"/>
                        </a:lnTo>
                        <a:lnTo>
                          <a:pt x="155181" y="85020"/>
                        </a:lnTo>
                        <a:lnTo>
                          <a:pt x="182613" y="99593"/>
                        </a:lnTo>
                        <a:lnTo>
                          <a:pt x="186528" y="115786"/>
                        </a:lnTo>
                        <a:lnTo>
                          <a:pt x="188100" y="123882"/>
                        </a:lnTo>
                        <a:lnTo>
                          <a:pt x="192014" y="145752"/>
                        </a:lnTo>
                        <a:lnTo>
                          <a:pt x="192014" y="147371"/>
                        </a:lnTo>
                        <a:lnTo>
                          <a:pt x="157534" y="188662"/>
                        </a:lnTo>
                        <a:lnTo>
                          <a:pt x="125396" y="249383"/>
                        </a:lnTo>
                        <a:lnTo>
                          <a:pt x="117557" y="248574"/>
                        </a:lnTo>
                        <a:lnTo>
                          <a:pt x="115995" y="249383"/>
                        </a:lnTo>
                        <a:lnTo>
                          <a:pt x="108156" y="254241"/>
                        </a:lnTo>
                        <a:lnTo>
                          <a:pt x="39967" y="321450"/>
                        </a:lnTo>
                        <a:lnTo>
                          <a:pt x="37614" y="310115"/>
                        </a:lnTo>
                        <a:lnTo>
                          <a:pt x="47806" y="292303"/>
                        </a:lnTo>
                        <a:lnTo>
                          <a:pt x="43891" y="285826"/>
                        </a:lnTo>
                        <a:lnTo>
                          <a:pt x="45453" y="262337"/>
                        </a:lnTo>
                        <a:lnTo>
                          <a:pt x="49377" y="258289"/>
                        </a:lnTo>
                        <a:lnTo>
                          <a:pt x="47024" y="250193"/>
                        </a:lnTo>
                        <a:lnTo>
                          <a:pt x="70532" y="209712"/>
                        </a:lnTo>
                        <a:lnTo>
                          <a:pt x="72104" y="204045"/>
                        </a:lnTo>
                        <a:lnTo>
                          <a:pt x="0" y="10525"/>
                        </a:lnTo>
                        <a:lnTo>
                          <a:pt x="10973" y="8096"/>
                        </a:lnTo>
                        <a:lnTo>
                          <a:pt x="39185" y="0"/>
                        </a:lnTo>
                        <a:lnTo>
                          <a:pt x="33699" y="17821"/>
                        </a:lnTo>
                        <a:lnTo>
                          <a:pt x="79153" y="43729"/>
                        </a:lnTo>
                        <a:lnTo>
                          <a:pt x="79933" y="44539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42" name="Forma Livre: Forma 341">
                    <a:extLst>
                      <a:ext uri="{FF2B5EF4-FFF2-40B4-BE49-F238E27FC236}">
                        <a16:creationId xmlns:a16="http://schemas.microsoft.com/office/drawing/2014/main" id="{8EA704AE-6BA9-2CCA-C618-D5B9C7124960}"/>
                      </a:ext>
                    </a:extLst>
                  </p:cNvPr>
                  <p:cNvSpPr/>
                  <p:nvPr/>
                </p:nvSpPr>
                <p:spPr>
                  <a:xfrm>
                    <a:off x="8519969" y="2883762"/>
                    <a:ext cx="437321" cy="582167"/>
                  </a:xfrm>
                  <a:custGeom>
                    <a:avLst/>
                    <a:gdLst>
                      <a:gd name="connsiteX0" fmla="*/ 299390 w 437321"/>
                      <a:gd name="connsiteY0" fmla="*/ 21050 h 582167"/>
                      <a:gd name="connsiteX1" fmla="*/ 318202 w 437321"/>
                      <a:gd name="connsiteY1" fmla="*/ 28346 h 582167"/>
                      <a:gd name="connsiteX2" fmla="*/ 327603 w 437321"/>
                      <a:gd name="connsiteY2" fmla="*/ 25908 h 582167"/>
                      <a:gd name="connsiteX3" fmla="*/ 330737 w 437321"/>
                      <a:gd name="connsiteY3" fmla="*/ 24289 h 582167"/>
                      <a:gd name="connsiteX4" fmla="*/ 333090 w 437321"/>
                      <a:gd name="connsiteY4" fmla="*/ 24289 h 582167"/>
                      <a:gd name="connsiteX5" fmla="*/ 340138 w 437321"/>
                      <a:gd name="connsiteY5" fmla="*/ 32395 h 582167"/>
                      <a:gd name="connsiteX6" fmla="*/ 353463 w 437321"/>
                      <a:gd name="connsiteY6" fmla="*/ 39681 h 582167"/>
                      <a:gd name="connsiteX7" fmla="*/ 350330 w 437321"/>
                      <a:gd name="connsiteY7" fmla="*/ 46158 h 582167"/>
                      <a:gd name="connsiteX8" fmla="*/ 341709 w 437321"/>
                      <a:gd name="connsiteY8" fmla="*/ 61541 h 582167"/>
                      <a:gd name="connsiteX9" fmla="*/ 338576 w 437321"/>
                      <a:gd name="connsiteY9" fmla="*/ 69637 h 582167"/>
                      <a:gd name="connsiteX10" fmla="*/ 326031 w 437321"/>
                      <a:gd name="connsiteY10" fmla="*/ 93926 h 582167"/>
                      <a:gd name="connsiteX11" fmla="*/ 315849 w 437321"/>
                      <a:gd name="connsiteY11" fmla="*/ 117405 h 582167"/>
                      <a:gd name="connsiteX12" fmla="*/ 295466 w 437321"/>
                      <a:gd name="connsiteY12" fmla="*/ 159506 h 582167"/>
                      <a:gd name="connsiteX13" fmla="*/ 274311 w 437321"/>
                      <a:gd name="connsiteY13" fmla="*/ 202425 h 582167"/>
                      <a:gd name="connsiteX14" fmla="*/ 260985 w 437321"/>
                      <a:gd name="connsiteY14" fmla="*/ 234001 h 582167"/>
                      <a:gd name="connsiteX15" fmla="*/ 271958 w 437321"/>
                      <a:gd name="connsiteY15" fmla="*/ 261528 h 582167"/>
                      <a:gd name="connsiteX16" fmla="*/ 287636 w 437321"/>
                      <a:gd name="connsiteY16" fmla="*/ 272863 h 582167"/>
                      <a:gd name="connsiteX17" fmla="*/ 322116 w 437321"/>
                      <a:gd name="connsiteY17" fmla="*/ 297970 h 582167"/>
                      <a:gd name="connsiteX18" fmla="*/ 337004 w 437321"/>
                      <a:gd name="connsiteY18" fmla="*/ 309305 h 582167"/>
                      <a:gd name="connsiteX19" fmla="*/ 344062 w 437321"/>
                      <a:gd name="connsiteY19" fmla="*/ 312544 h 582167"/>
                      <a:gd name="connsiteX20" fmla="*/ 346415 w 437321"/>
                      <a:gd name="connsiteY20" fmla="*/ 308496 h 582167"/>
                      <a:gd name="connsiteX21" fmla="*/ 351901 w 437321"/>
                      <a:gd name="connsiteY21" fmla="*/ 290674 h 582167"/>
                      <a:gd name="connsiteX22" fmla="*/ 373056 w 437321"/>
                      <a:gd name="connsiteY22" fmla="*/ 302019 h 582167"/>
                      <a:gd name="connsiteX23" fmla="*/ 384820 w 437321"/>
                      <a:gd name="connsiteY23" fmla="*/ 309305 h 582167"/>
                      <a:gd name="connsiteX24" fmla="*/ 380895 w 437321"/>
                      <a:gd name="connsiteY24" fmla="*/ 304448 h 582167"/>
                      <a:gd name="connsiteX25" fmla="*/ 380895 w 437321"/>
                      <a:gd name="connsiteY25" fmla="*/ 279340 h 582167"/>
                      <a:gd name="connsiteX26" fmla="*/ 388734 w 437321"/>
                      <a:gd name="connsiteY26" fmla="*/ 271243 h 582167"/>
                      <a:gd name="connsiteX27" fmla="*/ 386382 w 437321"/>
                      <a:gd name="connsiteY27" fmla="*/ 279340 h 582167"/>
                      <a:gd name="connsiteX28" fmla="*/ 388734 w 437321"/>
                      <a:gd name="connsiteY28" fmla="*/ 293913 h 582167"/>
                      <a:gd name="connsiteX29" fmla="*/ 401279 w 437321"/>
                      <a:gd name="connsiteY29" fmla="*/ 318211 h 582167"/>
                      <a:gd name="connsiteX30" fmla="*/ 402050 w 437321"/>
                      <a:gd name="connsiteY30" fmla="*/ 322259 h 582167"/>
                      <a:gd name="connsiteX31" fmla="*/ 407537 w 437321"/>
                      <a:gd name="connsiteY31" fmla="*/ 335213 h 582167"/>
                      <a:gd name="connsiteX32" fmla="*/ 413033 w 437321"/>
                      <a:gd name="connsiteY32" fmla="*/ 347358 h 582167"/>
                      <a:gd name="connsiteX33" fmla="*/ 430273 w 437321"/>
                      <a:gd name="connsiteY33" fmla="*/ 388649 h 582167"/>
                      <a:gd name="connsiteX34" fmla="*/ 435759 w 437321"/>
                      <a:gd name="connsiteY34" fmla="*/ 405651 h 582167"/>
                      <a:gd name="connsiteX35" fmla="*/ 437322 w 437321"/>
                      <a:gd name="connsiteY35" fmla="*/ 411318 h 582167"/>
                      <a:gd name="connsiteX36" fmla="*/ 423996 w 437321"/>
                      <a:gd name="connsiteY36" fmla="*/ 425891 h 582167"/>
                      <a:gd name="connsiteX37" fmla="*/ 428701 w 437321"/>
                      <a:gd name="connsiteY37" fmla="*/ 429130 h 582167"/>
                      <a:gd name="connsiteX38" fmla="*/ 431835 w 437321"/>
                      <a:gd name="connsiteY38" fmla="*/ 438855 h 582167"/>
                      <a:gd name="connsiteX39" fmla="*/ 437322 w 437321"/>
                      <a:gd name="connsiteY39" fmla="*/ 444522 h 582167"/>
                      <a:gd name="connsiteX40" fmla="*/ 435759 w 437321"/>
                      <a:gd name="connsiteY40" fmla="*/ 450999 h 582167"/>
                      <a:gd name="connsiteX41" fmla="*/ 416948 w 437321"/>
                      <a:gd name="connsiteY41" fmla="*/ 470430 h 582167"/>
                      <a:gd name="connsiteX42" fmla="*/ 413033 w 437321"/>
                      <a:gd name="connsiteY42" fmla="*/ 474478 h 582167"/>
                      <a:gd name="connsiteX43" fmla="*/ 402050 w 437321"/>
                      <a:gd name="connsiteY43" fmla="*/ 487432 h 582167"/>
                      <a:gd name="connsiteX44" fmla="*/ 386382 w 437321"/>
                      <a:gd name="connsiteY44" fmla="*/ 516579 h 582167"/>
                      <a:gd name="connsiteX45" fmla="*/ 348758 w 437321"/>
                      <a:gd name="connsiteY45" fmla="*/ 527104 h 582167"/>
                      <a:gd name="connsiteX46" fmla="*/ 344844 w 437321"/>
                      <a:gd name="connsiteY46" fmla="*/ 536010 h 582167"/>
                      <a:gd name="connsiteX47" fmla="*/ 321326 w 437321"/>
                      <a:gd name="connsiteY47" fmla="*/ 542487 h 582167"/>
                      <a:gd name="connsiteX48" fmla="*/ 314277 w 437321"/>
                      <a:gd name="connsiteY48" fmla="*/ 540868 h 582167"/>
                      <a:gd name="connsiteX49" fmla="*/ 314277 w 437321"/>
                      <a:gd name="connsiteY49" fmla="*/ 526294 h 582167"/>
                      <a:gd name="connsiteX50" fmla="*/ 308010 w 437321"/>
                      <a:gd name="connsiteY50" fmla="*/ 526294 h 582167"/>
                      <a:gd name="connsiteX51" fmla="*/ 283712 w 437321"/>
                      <a:gd name="connsiteY51" fmla="*/ 527104 h 582167"/>
                      <a:gd name="connsiteX52" fmla="*/ 278225 w 437321"/>
                      <a:gd name="connsiteY52" fmla="*/ 528723 h 582167"/>
                      <a:gd name="connsiteX53" fmla="*/ 282140 w 437321"/>
                      <a:gd name="connsiteY53" fmla="*/ 553012 h 582167"/>
                      <a:gd name="connsiteX54" fmla="*/ 264900 w 437321"/>
                      <a:gd name="connsiteY54" fmla="*/ 563537 h 582167"/>
                      <a:gd name="connsiteX55" fmla="*/ 264900 w 437321"/>
                      <a:gd name="connsiteY55" fmla="*/ 563537 h 582167"/>
                      <a:gd name="connsiteX56" fmla="*/ 249231 w 437321"/>
                      <a:gd name="connsiteY56" fmla="*/ 582168 h 582167"/>
                      <a:gd name="connsiteX57" fmla="*/ 247660 w 437321"/>
                      <a:gd name="connsiteY57" fmla="*/ 575691 h 582167"/>
                      <a:gd name="connsiteX58" fmla="*/ 249231 w 437321"/>
                      <a:gd name="connsiteY58" fmla="*/ 548154 h 582167"/>
                      <a:gd name="connsiteX59" fmla="*/ 238259 w 437321"/>
                      <a:gd name="connsiteY59" fmla="*/ 539248 h 582167"/>
                      <a:gd name="connsiteX60" fmla="*/ 228848 w 437321"/>
                      <a:gd name="connsiteY60" fmla="*/ 530343 h 582167"/>
                      <a:gd name="connsiteX61" fmla="*/ 206902 w 437321"/>
                      <a:gd name="connsiteY61" fmla="*/ 540868 h 582167"/>
                      <a:gd name="connsiteX62" fmla="*/ 206902 w 437321"/>
                      <a:gd name="connsiteY62" fmla="*/ 540058 h 582167"/>
                      <a:gd name="connsiteX63" fmla="*/ 201416 w 437321"/>
                      <a:gd name="connsiteY63" fmla="*/ 540058 h 582167"/>
                      <a:gd name="connsiteX64" fmla="*/ 188090 w 437321"/>
                      <a:gd name="connsiteY64" fmla="*/ 548964 h 582167"/>
                      <a:gd name="connsiteX65" fmla="*/ 169288 w 437321"/>
                      <a:gd name="connsiteY65" fmla="*/ 550583 h 582167"/>
                      <a:gd name="connsiteX66" fmla="*/ 155963 w 437321"/>
                      <a:gd name="connsiteY66" fmla="*/ 560299 h 582167"/>
                      <a:gd name="connsiteX67" fmla="*/ 157525 w 437321"/>
                      <a:gd name="connsiteY67" fmla="*/ 553012 h 582167"/>
                      <a:gd name="connsiteX68" fmla="*/ 157525 w 437321"/>
                      <a:gd name="connsiteY68" fmla="*/ 551393 h 582167"/>
                      <a:gd name="connsiteX69" fmla="*/ 155963 w 437321"/>
                      <a:gd name="connsiteY69" fmla="*/ 505244 h 582167"/>
                      <a:gd name="connsiteX70" fmla="*/ 153610 w 437321"/>
                      <a:gd name="connsiteY70" fmla="*/ 486623 h 582167"/>
                      <a:gd name="connsiteX71" fmla="*/ 153610 w 437321"/>
                      <a:gd name="connsiteY71" fmla="*/ 481765 h 582167"/>
                      <a:gd name="connsiteX72" fmla="*/ 148904 w 437321"/>
                      <a:gd name="connsiteY72" fmla="*/ 447761 h 582167"/>
                      <a:gd name="connsiteX73" fmla="*/ 148904 w 437321"/>
                      <a:gd name="connsiteY73" fmla="*/ 445332 h 582167"/>
                      <a:gd name="connsiteX74" fmla="*/ 142637 w 437321"/>
                      <a:gd name="connsiteY74" fmla="*/ 384600 h 582167"/>
                      <a:gd name="connsiteX75" fmla="*/ 142637 w 437321"/>
                      <a:gd name="connsiteY75" fmla="*/ 382981 h 582167"/>
                      <a:gd name="connsiteX76" fmla="*/ 141075 w 437321"/>
                      <a:gd name="connsiteY76" fmla="*/ 358692 h 582167"/>
                      <a:gd name="connsiteX77" fmla="*/ 131664 w 437321"/>
                      <a:gd name="connsiteY77" fmla="*/ 353835 h 582167"/>
                      <a:gd name="connsiteX78" fmla="*/ 130883 w 437321"/>
                      <a:gd name="connsiteY78" fmla="*/ 347358 h 582167"/>
                      <a:gd name="connsiteX79" fmla="*/ 108157 w 437321"/>
                      <a:gd name="connsiteY79" fmla="*/ 323069 h 582167"/>
                      <a:gd name="connsiteX80" fmla="*/ 100318 w 437321"/>
                      <a:gd name="connsiteY80" fmla="*/ 314973 h 582167"/>
                      <a:gd name="connsiteX81" fmla="*/ 87773 w 437321"/>
                      <a:gd name="connsiteY81" fmla="*/ 302828 h 582167"/>
                      <a:gd name="connsiteX82" fmla="*/ 77591 w 437321"/>
                      <a:gd name="connsiteY82" fmla="*/ 291484 h 582167"/>
                      <a:gd name="connsiteX83" fmla="*/ 64265 w 437321"/>
                      <a:gd name="connsiteY83" fmla="*/ 297161 h 582167"/>
                      <a:gd name="connsiteX84" fmla="*/ 54864 w 437321"/>
                      <a:gd name="connsiteY84" fmla="*/ 292294 h 582167"/>
                      <a:gd name="connsiteX85" fmla="*/ 45454 w 437321"/>
                      <a:gd name="connsiteY85" fmla="*/ 279340 h 582167"/>
                      <a:gd name="connsiteX86" fmla="*/ 40757 w 437321"/>
                      <a:gd name="connsiteY86" fmla="*/ 259099 h 582167"/>
                      <a:gd name="connsiteX87" fmla="*/ 36052 w 437321"/>
                      <a:gd name="connsiteY87" fmla="*/ 263147 h 582167"/>
                      <a:gd name="connsiteX88" fmla="*/ 30566 w 437321"/>
                      <a:gd name="connsiteY88" fmla="*/ 258289 h 582167"/>
                      <a:gd name="connsiteX89" fmla="*/ 28213 w 437321"/>
                      <a:gd name="connsiteY89" fmla="*/ 252622 h 582167"/>
                      <a:gd name="connsiteX90" fmla="*/ 20374 w 437321"/>
                      <a:gd name="connsiteY90" fmla="*/ 254241 h 582167"/>
                      <a:gd name="connsiteX91" fmla="*/ 13326 w 437321"/>
                      <a:gd name="connsiteY91" fmla="*/ 247764 h 582167"/>
                      <a:gd name="connsiteX92" fmla="*/ 11754 w 437321"/>
                      <a:gd name="connsiteY92" fmla="*/ 236429 h 582167"/>
                      <a:gd name="connsiteX93" fmla="*/ 1572 w 437321"/>
                      <a:gd name="connsiteY93" fmla="*/ 229953 h 582167"/>
                      <a:gd name="connsiteX94" fmla="*/ 5487 w 437321"/>
                      <a:gd name="connsiteY94" fmla="*/ 210521 h 582167"/>
                      <a:gd name="connsiteX95" fmla="*/ 14888 w 437321"/>
                      <a:gd name="connsiteY95" fmla="*/ 201616 h 582167"/>
                      <a:gd name="connsiteX96" fmla="*/ 18812 w 437321"/>
                      <a:gd name="connsiteY96" fmla="*/ 189471 h 582167"/>
                      <a:gd name="connsiteX97" fmla="*/ 18812 w 437321"/>
                      <a:gd name="connsiteY97" fmla="*/ 171660 h 582167"/>
                      <a:gd name="connsiteX98" fmla="*/ 9401 w 437321"/>
                      <a:gd name="connsiteY98" fmla="*/ 162754 h 582167"/>
                      <a:gd name="connsiteX99" fmla="*/ 7049 w 437321"/>
                      <a:gd name="connsiteY99" fmla="*/ 146552 h 582167"/>
                      <a:gd name="connsiteX100" fmla="*/ 0 w 437321"/>
                      <a:gd name="connsiteY100" fmla="*/ 131169 h 582167"/>
                      <a:gd name="connsiteX101" fmla="*/ 1572 w 437321"/>
                      <a:gd name="connsiteY101" fmla="*/ 123882 h 582167"/>
                      <a:gd name="connsiteX102" fmla="*/ 3915 w 437321"/>
                      <a:gd name="connsiteY102" fmla="*/ 116596 h 582167"/>
                      <a:gd name="connsiteX103" fmla="*/ 17240 w 437321"/>
                      <a:gd name="connsiteY103" fmla="*/ 113357 h 582167"/>
                      <a:gd name="connsiteX104" fmla="*/ 20374 w 437321"/>
                      <a:gd name="connsiteY104" fmla="*/ 107690 h 582167"/>
                      <a:gd name="connsiteX105" fmla="*/ 13326 w 437321"/>
                      <a:gd name="connsiteY105" fmla="*/ 97974 h 582167"/>
                      <a:gd name="connsiteX106" fmla="*/ 28213 w 437321"/>
                      <a:gd name="connsiteY106" fmla="*/ 102022 h 582167"/>
                      <a:gd name="connsiteX107" fmla="*/ 34480 w 437321"/>
                      <a:gd name="connsiteY107" fmla="*/ 77733 h 582167"/>
                      <a:gd name="connsiteX108" fmla="*/ 43892 w 437321"/>
                      <a:gd name="connsiteY108" fmla="*/ 76924 h 582167"/>
                      <a:gd name="connsiteX109" fmla="*/ 47025 w 437321"/>
                      <a:gd name="connsiteY109" fmla="*/ 68828 h 582167"/>
                      <a:gd name="connsiteX110" fmla="*/ 68180 w 437321"/>
                      <a:gd name="connsiteY110" fmla="*/ 54254 h 582167"/>
                      <a:gd name="connsiteX111" fmla="*/ 62694 w 437321"/>
                      <a:gd name="connsiteY111" fmla="*/ 48587 h 582167"/>
                      <a:gd name="connsiteX112" fmla="*/ 72104 w 437321"/>
                      <a:gd name="connsiteY112" fmla="*/ 38871 h 582167"/>
                      <a:gd name="connsiteX113" fmla="*/ 77591 w 437321"/>
                      <a:gd name="connsiteY113" fmla="*/ 38871 h 582167"/>
                      <a:gd name="connsiteX114" fmla="*/ 91697 w 437321"/>
                      <a:gd name="connsiteY114" fmla="*/ 28346 h 582167"/>
                      <a:gd name="connsiteX115" fmla="*/ 94831 w 437321"/>
                      <a:gd name="connsiteY115" fmla="*/ 39681 h 582167"/>
                      <a:gd name="connsiteX116" fmla="*/ 110510 w 437321"/>
                      <a:gd name="connsiteY116" fmla="*/ 38871 h 582167"/>
                      <a:gd name="connsiteX117" fmla="*/ 106585 w 437321"/>
                      <a:gd name="connsiteY117" fmla="*/ 51016 h 582167"/>
                      <a:gd name="connsiteX118" fmla="*/ 121482 w 437321"/>
                      <a:gd name="connsiteY118" fmla="*/ 56683 h 582167"/>
                      <a:gd name="connsiteX119" fmla="*/ 130883 w 437321"/>
                      <a:gd name="connsiteY119" fmla="*/ 63970 h 582167"/>
                      <a:gd name="connsiteX120" fmla="*/ 137151 w 437321"/>
                      <a:gd name="connsiteY120" fmla="*/ 57493 h 582167"/>
                      <a:gd name="connsiteX121" fmla="*/ 163802 w 437321"/>
                      <a:gd name="connsiteY121" fmla="*/ 48587 h 582167"/>
                      <a:gd name="connsiteX122" fmla="*/ 184175 w 437321"/>
                      <a:gd name="connsiteY122" fmla="*/ 41300 h 582167"/>
                      <a:gd name="connsiteX123" fmla="*/ 193586 w 437321"/>
                      <a:gd name="connsiteY123" fmla="*/ 42110 h 582167"/>
                      <a:gd name="connsiteX124" fmla="*/ 224933 w 437321"/>
                      <a:gd name="connsiteY124" fmla="*/ 39681 h 582167"/>
                      <a:gd name="connsiteX125" fmla="*/ 228848 w 437321"/>
                      <a:gd name="connsiteY125" fmla="*/ 25908 h 582167"/>
                      <a:gd name="connsiteX126" fmla="*/ 224933 w 437321"/>
                      <a:gd name="connsiteY126" fmla="*/ 16192 h 582167"/>
                      <a:gd name="connsiteX127" fmla="*/ 224933 w 437321"/>
                      <a:gd name="connsiteY127" fmla="*/ 4858 h 582167"/>
                      <a:gd name="connsiteX128" fmla="*/ 230420 w 437321"/>
                      <a:gd name="connsiteY128" fmla="*/ 0 h 582167"/>
                      <a:gd name="connsiteX129" fmla="*/ 243745 w 437321"/>
                      <a:gd name="connsiteY129" fmla="*/ 4858 h 582167"/>
                      <a:gd name="connsiteX130" fmla="*/ 250793 w 437321"/>
                      <a:gd name="connsiteY130" fmla="*/ 8096 h 582167"/>
                      <a:gd name="connsiteX131" fmla="*/ 295466 w 437321"/>
                      <a:gd name="connsiteY131" fmla="*/ 21050 h 582167"/>
                      <a:gd name="connsiteX132" fmla="*/ 299390 w 437321"/>
                      <a:gd name="connsiteY132" fmla="*/ 21050 h 582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</a:cxnLst>
                    <a:rect l="l" t="t" r="r" b="b"/>
                    <a:pathLst>
                      <a:path w="437321" h="582167">
                        <a:moveTo>
                          <a:pt x="299390" y="21050"/>
                        </a:moveTo>
                        <a:lnTo>
                          <a:pt x="318202" y="28346"/>
                        </a:lnTo>
                        <a:lnTo>
                          <a:pt x="327603" y="25908"/>
                        </a:lnTo>
                        <a:lnTo>
                          <a:pt x="330737" y="24289"/>
                        </a:lnTo>
                        <a:lnTo>
                          <a:pt x="333090" y="24289"/>
                        </a:lnTo>
                        <a:lnTo>
                          <a:pt x="340138" y="32395"/>
                        </a:lnTo>
                        <a:lnTo>
                          <a:pt x="353463" y="39681"/>
                        </a:lnTo>
                        <a:lnTo>
                          <a:pt x="350330" y="46158"/>
                        </a:lnTo>
                        <a:lnTo>
                          <a:pt x="341709" y="61541"/>
                        </a:lnTo>
                        <a:lnTo>
                          <a:pt x="338576" y="69637"/>
                        </a:lnTo>
                        <a:lnTo>
                          <a:pt x="326031" y="93926"/>
                        </a:lnTo>
                        <a:lnTo>
                          <a:pt x="315849" y="117405"/>
                        </a:lnTo>
                        <a:lnTo>
                          <a:pt x="295466" y="159506"/>
                        </a:lnTo>
                        <a:lnTo>
                          <a:pt x="274311" y="202425"/>
                        </a:lnTo>
                        <a:lnTo>
                          <a:pt x="260985" y="234001"/>
                        </a:lnTo>
                        <a:lnTo>
                          <a:pt x="271958" y="261528"/>
                        </a:lnTo>
                        <a:lnTo>
                          <a:pt x="287636" y="272863"/>
                        </a:lnTo>
                        <a:lnTo>
                          <a:pt x="322116" y="297970"/>
                        </a:lnTo>
                        <a:lnTo>
                          <a:pt x="337004" y="309305"/>
                        </a:lnTo>
                        <a:lnTo>
                          <a:pt x="344062" y="312544"/>
                        </a:lnTo>
                        <a:lnTo>
                          <a:pt x="346415" y="308496"/>
                        </a:lnTo>
                        <a:lnTo>
                          <a:pt x="351901" y="290674"/>
                        </a:lnTo>
                        <a:lnTo>
                          <a:pt x="373056" y="302019"/>
                        </a:lnTo>
                        <a:lnTo>
                          <a:pt x="384820" y="309305"/>
                        </a:lnTo>
                        <a:lnTo>
                          <a:pt x="380895" y="304448"/>
                        </a:lnTo>
                        <a:lnTo>
                          <a:pt x="380895" y="279340"/>
                        </a:lnTo>
                        <a:lnTo>
                          <a:pt x="388734" y="271243"/>
                        </a:lnTo>
                        <a:lnTo>
                          <a:pt x="386382" y="279340"/>
                        </a:lnTo>
                        <a:lnTo>
                          <a:pt x="388734" y="293913"/>
                        </a:lnTo>
                        <a:lnTo>
                          <a:pt x="401279" y="318211"/>
                        </a:lnTo>
                        <a:lnTo>
                          <a:pt x="402050" y="322259"/>
                        </a:lnTo>
                        <a:lnTo>
                          <a:pt x="407537" y="335213"/>
                        </a:lnTo>
                        <a:lnTo>
                          <a:pt x="413033" y="347358"/>
                        </a:lnTo>
                        <a:lnTo>
                          <a:pt x="430273" y="388649"/>
                        </a:lnTo>
                        <a:lnTo>
                          <a:pt x="435759" y="405651"/>
                        </a:lnTo>
                        <a:lnTo>
                          <a:pt x="437322" y="411318"/>
                        </a:lnTo>
                        <a:lnTo>
                          <a:pt x="423996" y="425891"/>
                        </a:lnTo>
                        <a:lnTo>
                          <a:pt x="428701" y="429130"/>
                        </a:lnTo>
                        <a:lnTo>
                          <a:pt x="431835" y="438855"/>
                        </a:lnTo>
                        <a:lnTo>
                          <a:pt x="437322" y="444522"/>
                        </a:lnTo>
                        <a:lnTo>
                          <a:pt x="435759" y="450999"/>
                        </a:lnTo>
                        <a:lnTo>
                          <a:pt x="416948" y="470430"/>
                        </a:lnTo>
                        <a:lnTo>
                          <a:pt x="413033" y="474478"/>
                        </a:lnTo>
                        <a:lnTo>
                          <a:pt x="402050" y="487432"/>
                        </a:lnTo>
                        <a:lnTo>
                          <a:pt x="386382" y="516579"/>
                        </a:lnTo>
                        <a:lnTo>
                          <a:pt x="348758" y="527104"/>
                        </a:lnTo>
                        <a:lnTo>
                          <a:pt x="344844" y="536010"/>
                        </a:lnTo>
                        <a:lnTo>
                          <a:pt x="321326" y="542487"/>
                        </a:lnTo>
                        <a:lnTo>
                          <a:pt x="314277" y="540868"/>
                        </a:lnTo>
                        <a:lnTo>
                          <a:pt x="314277" y="526294"/>
                        </a:lnTo>
                        <a:lnTo>
                          <a:pt x="308010" y="526294"/>
                        </a:lnTo>
                        <a:lnTo>
                          <a:pt x="283712" y="527104"/>
                        </a:lnTo>
                        <a:lnTo>
                          <a:pt x="278225" y="528723"/>
                        </a:lnTo>
                        <a:lnTo>
                          <a:pt x="282140" y="553012"/>
                        </a:lnTo>
                        <a:lnTo>
                          <a:pt x="264900" y="563537"/>
                        </a:lnTo>
                        <a:lnTo>
                          <a:pt x="264900" y="563537"/>
                        </a:lnTo>
                        <a:lnTo>
                          <a:pt x="249231" y="582168"/>
                        </a:lnTo>
                        <a:lnTo>
                          <a:pt x="247660" y="575691"/>
                        </a:lnTo>
                        <a:lnTo>
                          <a:pt x="249231" y="548154"/>
                        </a:lnTo>
                        <a:lnTo>
                          <a:pt x="238259" y="539248"/>
                        </a:lnTo>
                        <a:lnTo>
                          <a:pt x="228848" y="530343"/>
                        </a:lnTo>
                        <a:lnTo>
                          <a:pt x="206902" y="540868"/>
                        </a:lnTo>
                        <a:lnTo>
                          <a:pt x="206902" y="540058"/>
                        </a:lnTo>
                        <a:lnTo>
                          <a:pt x="201416" y="540058"/>
                        </a:lnTo>
                        <a:lnTo>
                          <a:pt x="188090" y="548964"/>
                        </a:lnTo>
                        <a:lnTo>
                          <a:pt x="169288" y="550583"/>
                        </a:lnTo>
                        <a:lnTo>
                          <a:pt x="155963" y="560299"/>
                        </a:lnTo>
                        <a:lnTo>
                          <a:pt x="157525" y="553012"/>
                        </a:lnTo>
                        <a:lnTo>
                          <a:pt x="157525" y="551393"/>
                        </a:lnTo>
                        <a:lnTo>
                          <a:pt x="155963" y="505244"/>
                        </a:lnTo>
                        <a:lnTo>
                          <a:pt x="153610" y="486623"/>
                        </a:lnTo>
                        <a:lnTo>
                          <a:pt x="153610" y="481765"/>
                        </a:lnTo>
                        <a:lnTo>
                          <a:pt x="148904" y="447761"/>
                        </a:lnTo>
                        <a:lnTo>
                          <a:pt x="148904" y="445332"/>
                        </a:lnTo>
                        <a:lnTo>
                          <a:pt x="142637" y="384600"/>
                        </a:lnTo>
                        <a:lnTo>
                          <a:pt x="142637" y="382981"/>
                        </a:lnTo>
                        <a:lnTo>
                          <a:pt x="141075" y="358692"/>
                        </a:lnTo>
                        <a:lnTo>
                          <a:pt x="131664" y="353835"/>
                        </a:lnTo>
                        <a:lnTo>
                          <a:pt x="130883" y="347358"/>
                        </a:lnTo>
                        <a:lnTo>
                          <a:pt x="108157" y="323069"/>
                        </a:lnTo>
                        <a:lnTo>
                          <a:pt x="100318" y="314973"/>
                        </a:lnTo>
                        <a:lnTo>
                          <a:pt x="87773" y="302828"/>
                        </a:lnTo>
                        <a:lnTo>
                          <a:pt x="77591" y="291484"/>
                        </a:lnTo>
                        <a:lnTo>
                          <a:pt x="64265" y="297161"/>
                        </a:lnTo>
                        <a:lnTo>
                          <a:pt x="54864" y="292294"/>
                        </a:lnTo>
                        <a:lnTo>
                          <a:pt x="45454" y="279340"/>
                        </a:lnTo>
                        <a:lnTo>
                          <a:pt x="40757" y="259099"/>
                        </a:lnTo>
                        <a:lnTo>
                          <a:pt x="36052" y="263147"/>
                        </a:lnTo>
                        <a:lnTo>
                          <a:pt x="30566" y="258289"/>
                        </a:lnTo>
                        <a:lnTo>
                          <a:pt x="28213" y="252622"/>
                        </a:lnTo>
                        <a:lnTo>
                          <a:pt x="20374" y="254241"/>
                        </a:lnTo>
                        <a:lnTo>
                          <a:pt x="13326" y="247764"/>
                        </a:lnTo>
                        <a:lnTo>
                          <a:pt x="11754" y="236429"/>
                        </a:lnTo>
                        <a:lnTo>
                          <a:pt x="1572" y="229953"/>
                        </a:lnTo>
                        <a:lnTo>
                          <a:pt x="5487" y="210521"/>
                        </a:lnTo>
                        <a:lnTo>
                          <a:pt x="14888" y="201616"/>
                        </a:lnTo>
                        <a:lnTo>
                          <a:pt x="18812" y="189471"/>
                        </a:lnTo>
                        <a:lnTo>
                          <a:pt x="18812" y="171660"/>
                        </a:lnTo>
                        <a:lnTo>
                          <a:pt x="9401" y="162754"/>
                        </a:lnTo>
                        <a:lnTo>
                          <a:pt x="7049" y="146552"/>
                        </a:lnTo>
                        <a:lnTo>
                          <a:pt x="0" y="131169"/>
                        </a:lnTo>
                        <a:lnTo>
                          <a:pt x="1572" y="123882"/>
                        </a:lnTo>
                        <a:lnTo>
                          <a:pt x="3915" y="116596"/>
                        </a:lnTo>
                        <a:lnTo>
                          <a:pt x="17240" y="113357"/>
                        </a:lnTo>
                        <a:lnTo>
                          <a:pt x="20374" y="107690"/>
                        </a:lnTo>
                        <a:lnTo>
                          <a:pt x="13326" y="97974"/>
                        </a:lnTo>
                        <a:lnTo>
                          <a:pt x="28213" y="102022"/>
                        </a:lnTo>
                        <a:lnTo>
                          <a:pt x="34480" y="77733"/>
                        </a:lnTo>
                        <a:lnTo>
                          <a:pt x="43892" y="76924"/>
                        </a:lnTo>
                        <a:lnTo>
                          <a:pt x="47025" y="68828"/>
                        </a:lnTo>
                        <a:lnTo>
                          <a:pt x="68180" y="54254"/>
                        </a:lnTo>
                        <a:lnTo>
                          <a:pt x="62694" y="48587"/>
                        </a:lnTo>
                        <a:lnTo>
                          <a:pt x="72104" y="38871"/>
                        </a:lnTo>
                        <a:lnTo>
                          <a:pt x="77591" y="38871"/>
                        </a:lnTo>
                        <a:lnTo>
                          <a:pt x="91697" y="28346"/>
                        </a:lnTo>
                        <a:lnTo>
                          <a:pt x="94831" y="39681"/>
                        </a:lnTo>
                        <a:lnTo>
                          <a:pt x="110510" y="38871"/>
                        </a:lnTo>
                        <a:lnTo>
                          <a:pt x="106585" y="51016"/>
                        </a:lnTo>
                        <a:lnTo>
                          <a:pt x="121482" y="56683"/>
                        </a:lnTo>
                        <a:lnTo>
                          <a:pt x="130883" y="63970"/>
                        </a:lnTo>
                        <a:lnTo>
                          <a:pt x="137151" y="57493"/>
                        </a:lnTo>
                        <a:lnTo>
                          <a:pt x="163802" y="48587"/>
                        </a:lnTo>
                        <a:lnTo>
                          <a:pt x="184175" y="41300"/>
                        </a:lnTo>
                        <a:lnTo>
                          <a:pt x="193586" y="42110"/>
                        </a:lnTo>
                        <a:lnTo>
                          <a:pt x="224933" y="39681"/>
                        </a:lnTo>
                        <a:lnTo>
                          <a:pt x="228848" y="25908"/>
                        </a:lnTo>
                        <a:lnTo>
                          <a:pt x="224933" y="16192"/>
                        </a:lnTo>
                        <a:lnTo>
                          <a:pt x="224933" y="4858"/>
                        </a:lnTo>
                        <a:lnTo>
                          <a:pt x="230420" y="0"/>
                        </a:lnTo>
                        <a:lnTo>
                          <a:pt x="243745" y="4858"/>
                        </a:lnTo>
                        <a:lnTo>
                          <a:pt x="250793" y="8096"/>
                        </a:lnTo>
                        <a:lnTo>
                          <a:pt x="295466" y="21050"/>
                        </a:lnTo>
                        <a:lnTo>
                          <a:pt x="299390" y="2105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43" name="Forma Livre: Forma 342">
                    <a:extLst>
                      <a:ext uri="{FF2B5EF4-FFF2-40B4-BE49-F238E27FC236}">
                        <a16:creationId xmlns:a16="http://schemas.microsoft.com/office/drawing/2014/main" id="{6D025084-8556-68FF-F9F2-BF7BCEF9E419}"/>
                      </a:ext>
                    </a:extLst>
                  </p:cNvPr>
                  <p:cNvSpPr/>
                  <p:nvPr/>
                </p:nvSpPr>
                <p:spPr>
                  <a:xfrm>
                    <a:off x="8763705" y="3654582"/>
                    <a:ext cx="214750" cy="128739"/>
                  </a:xfrm>
                  <a:custGeom>
                    <a:avLst/>
                    <a:gdLst>
                      <a:gd name="connsiteX0" fmla="*/ 79953 w 214750"/>
                      <a:gd name="connsiteY0" fmla="*/ 0 h 128739"/>
                      <a:gd name="connsiteX1" fmla="*/ 105032 w 214750"/>
                      <a:gd name="connsiteY1" fmla="*/ 21050 h 128739"/>
                      <a:gd name="connsiteX2" fmla="*/ 105032 w 214750"/>
                      <a:gd name="connsiteY2" fmla="*/ 32385 h 128739"/>
                      <a:gd name="connsiteX3" fmla="*/ 113652 w 214750"/>
                      <a:gd name="connsiteY3" fmla="*/ 28337 h 128739"/>
                      <a:gd name="connsiteX4" fmla="*/ 114433 w 214750"/>
                      <a:gd name="connsiteY4" fmla="*/ 34004 h 128739"/>
                      <a:gd name="connsiteX5" fmla="*/ 129321 w 214750"/>
                      <a:gd name="connsiteY5" fmla="*/ 32385 h 128739"/>
                      <a:gd name="connsiteX6" fmla="*/ 152047 w 214750"/>
                      <a:gd name="connsiteY6" fmla="*/ 37243 h 128739"/>
                      <a:gd name="connsiteX7" fmla="*/ 154400 w 214750"/>
                      <a:gd name="connsiteY7" fmla="*/ 36433 h 128739"/>
                      <a:gd name="connsiteX8" fmla="*/ 166944 w 214750"/>
                      <a:gd name="connsiteY8" fmla="*/ 43720 h 128739"/>
                      <a:gd name="connsiteX9" fmla="*/ 155972 w 214750"/>
                      <a:gd name="connsiteY9" fmla="*/ 53435 h 128739"/>
                      <a:gd name="connsiteX10" fmla="*/ 155972 w 214750"/>
                      <a:gd name="connsiteY10" fmla="*/ 60722 h 128739"/>
                      <a:gd name="connsiteX11" fmla="*/ 144999 w 214750"/>
                      <a:gd name="connsiteY11" fmla="*/ 68018 h 128739"/>
                      <a:gd name="connsiteX12" fmla="*/ 157534 w 214750"/>
                      <a:gd name="connsiteY12" fmla="*/ 68018 h 128739"/>
                      <a:gd name="connsiteX13" fmla="*/ 158315 w 214750"/>
                      <a:gd name="connsiteY13" fmla="*/ 68018 h 128739"/>
                      <a:gd name="connsiteX14" fmla="*/ 198291 w 214750"/>
                      <a:gd name="connsiteY14" fmla="*/ 71257 h 128739"/>
                      <a:gd name="connsiteX15" fmla="*/ 205340 w 214750"/>
                      <a:gd name="connsiteY15" fmla="*/ 76924 h 128739"/>
                      <a:gd name="connsiteX16" fmla="*/ 213179 w 214750"/>
                      <a:gd name="connsiteY16" fmla="*/ 75305 h 128739"/>
                      <a:gd name="connsiteX17" fmla="*/ 214750 w 214750"/>
                      <a:gd name="connsiteY17" fmla="*/ 79353 h 128739"/>
                      <a:gd name="connsiteX18" fmla="*/ 209264 w 214750"/>
                      <a:gd name="connsiteY18" fmla="*/ 85830 h 128739"/>
                      <a:gd name="connsiteX19" fmla="*/ 197501 w 214750"/>
                      <a:gd name="connsiteY19" fmla="*/ 89068 h 128739"/>
                      <a:gd name="connsiteX20" fmla="*/ 194367 w 214750"/>
                      <a:gd name="connsiteY20" fmla="*/ 93926 h 128739"/>
                      <a:gd name="connsiteX21" fmla="*/ 190452 w 214750"/>
                      <a:gd name="connsiteY21" fmla="*/ 95545 h 128739"/>
                      <a:gd name="connsiteX22" fmla="*/ 163801 w 214750"/>
                      <a:gd name="connsiteY22" fmla="*/ 102832 h 128739"/>
                      <a:gd name="connsiteX23" fmla="*/ 133235 w 214750"/>
                      <a:gd name="connsiteY23" fmla="*/ 109309 h 128739"/>
                      <a:gd name="connsiteX24" fmla="*/ 117567 w 214750"/>
                      <a:gd name="connsiteY24" fmla="*/ 118215 h 128739"/>
                      <a:gd name="connsiteX25" fmla="*/ 109728 w 214750"/>
                      <a:gd name="connsiteY25" fmla="*/ 119834 h 128739"/>
                      <a:gd name="connsiteX26" fmla="*/ 73676 w 214750"/>
                      <a:gd name="connsiteY26" fmla="*/ 127930 h 128739"/>
                      <a:gd name="connsiteX27" fmla="*/ 65055 w 214750"/>
                      <a:gd name="connsiteY27" fmla="*/ 128740 h 128739"/>
                      <a:gd name="connsiteX28" fmla="*/ 39976 w 214750"/>
                      <a:gd name="connsiteY28" fmla="*/ 120644 h 128739"/>
                      <a:gd name="connsiteX29" fmla="*/ 18812 w 214750"/>
                      <a:gd name="connsiteY29" fmla="*/ 111738 h 128739"/>
                      <a:gd name="connsiteX30" fmla="*/ 18812 w 214750"/>
                      <a:gd name="connsiteY30" fmla="*/ 112547 h 128739"/>
                      <a:gd name="connsiteX31" fmla="*/ 13325 w 214750"/>
                      <a:gd name="connsiteY31" fmla="*/ 110928 h 128739"/>
                      <a:gd name="connsiteX32" fmla="*/ 7839 w 214750"/>
                      <a:gd name="connsiteY32" fmla="*/ 74495 h 128739"/>
                      <a:gd name="connsiteX33" fmla="*/ 0 w 214750"/>
                      <a:gd name="connsiteY33" fmla="*/ 14573 h 128739"/>
                      <a:gd name="connsiteX34" fmla="*/ 18812 w 214750"/>
                      <a:gd name="connsiteY34" fmla="*/ 17002 h 128739"/>
                      <a:gd name="connsiteX35" fmla="*/ 41538 w 214750"/>
                      <a:gd name="connsiteY35" fmla="*/ 18621 h 128739"/>
                      <a:gd name="connsiteX36" fmla="*/ 65055 w 214750"/>
                      <a:gd name="connsiteY36" fmla="*/ 20241 h 128739"/>
                      <a:gd name="connsiteX37" fmla="*/ 76029 w 214750"/>
                      <a:gd name="connsiteY37" fmla="*/ 6477 h 128739"/>
                      <a:gd name="connsiteX38" fmla="*/ 79943 w 214750"/>
                      <a:gd name="connsiteY38" fmla="*/ 0 h 128739"/>
                      <a:gd name="connsiteX39" fmla="*/ 79943 w 214750"/>
                      <a:gd name="connsiteY39" fmla="*/ 0 h 128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214750" h="128739">
                        <a:moveTo>
                          <a:pt x="79953" y="0"/>
                        </a:moveTo>
                        <a:lnTo>
                          <a:pt x="105032" y="21050"/>
                        </a:lnTo>
                        <a:lnTo>
                          <a:pt x="105032" y="32385"/>
                        </a:lnTo>
                        <a:lnTo>
                          <a:pt x="113652" y="28337"/>
                        </a:lnTo>
                        <a:lnTo>
                          <a:pt x="114433" y="34004"/>
                        </a:lnTo>
                        <a:lnTo>
                          <a:pt x="129321" y="32385"/>
                        </a:lnTo>
                        <a:lnTo>
                          <a:pt x="152047" y="37243"/>
                        </a:lnTo>
                        <a:lnTo>
                          <a:pt x="154400" y="36433"/>
                        </a:lnTo>
                        <a:lnTo>
                          <a:pt x="166944" y="43720"/>
                        </a:lnTo>
                        <a:lnTo>
                          <a:pt x="155972" y="53435"/>
                        </a:lnTo>
                        <a:lnTo>
                          <a:pt x="155972" y="60722"/>
                        </a:lnTo>
                        <a:lnTo>
                          <a:pt x="144999" y="68018"/>
                        </a:lnTo>
                        <a:lnTo>
                          <a:pt x="157534" y="68018"/>
                        </a:lnTo>
                        <a:lnTo>
                          <a:pt x="158315" y="68018"/>
                        </a:lnTo>
                        <a:lnTo>
                          <a:pt x="198291" y="71257"/>
                        </a:lnTo>
                        <a:lnTo>
                          <a:pt x="205340" y="76924"/>
                        </a:lnTo>
                        <a:lnTo>
                          <a:pt x="213179" y="75305"/>
                        </a:lnTo>
                        <a:lnTo>
                          <a:pt x="214750" y="79353"/>
                        </a:lnTo>
                        <a:lnTo>
                          <a:pt x="209264" y="85830"/>
                        </a:lnTo>
                        <a:lnTo>
                          <a:pt x="197501" y="89068"/>
                        </a:lnTo>
                        <a:lnTo>
                          <a:pt x="194367" y="93926"/>
                        </a:lnTo>
                        <a:lnTo>
                          <a:pt x="190452" y="95545"/>
                        </a:lnTo>
                        <a:lnTo>
                          <a:pt x="163801" y="102832"/>
                        </a:lnTo>
                        <a:lnTo>
                          <a:pt x="133235" y="109309"/>
                        </a:lnTo>
                        <a:lnTo>
                          <a:pt x="117567" y="118215"/>
                        </a:lnTo>
                        <a:lnTo>
                          <a:pt x="109728" y="119834"/>
                        </a:lnTo>
                        <a:lnTo>
                          <a:pt x="73676" y="127930"/>
                        </a:lnTo>
                        <a:lnTo>
                          <a:pt x="65055" y="128740"/>
                        </a:lnTo>
                        <a:lnTo>
                          <a:pt x="39976" y="120644"/>
                        </a:lnTo>
                        <a:lnTo>
                          <a:pt x="18812" y="111738"/>
                        </a:lnTo>
                        <a:lnTo>
                          <a:pt x="18812" y="112547"/>
                        </a:lnTo>
                        <a:lnTo>
                          <a:pt x="13325" y="110928"/>
                        </a:lnTo>
                        <a:lnTo>
                          <a:pt x="7839" y="74495"/>
                        </a:lnTo>
                        <a:lnTo>
                          <a:pt x="0" y="14573"/>
                        </a:lnTo>
                        <a:lnTo>
                          <a:pt x="18812" y="17002"/>
                        </a:lnTo>
                        <a:lnTo>
                          <a:pt x="41538" y="18621"/>
                        </a:lnTo>
                        <a:lnTo>
                          <a:pt x="65055" y="20241"/>
                        </a:lnTo>
                        <a:lnTo>
                          <a:pt x="76029" y="6477"/>
                        </a:lnTo>
                        <a:lnTo>
                          <a:pt x="79943" y="0"/>
                        </a:lnTo>
                        <a:lnTo>
                          <a:pt x="79943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44" name="Forma Livre: Forma 343">
                    <a:extLst>
                      <a:ext uri="{FF2B5EF4-FFF2-40B4-BE49-F238E27FC236}">
                        <a16:creationId xmlns:a16="http://schemas.microsoft.com/office/drawing/2014/main" id="{054F89EE-5889-8D62-08AC-928C678BE9CF}"/>
                      </a:ext>
                    </a:extLst>
                  </p:cNvPr>
                  <p:cNvSpPr/>
                  <p:nvPr/>
                </p:nvSpPr>
                <p:spPr>
                  <a:xfrm>
                    <a:off x="8371056" y="3669965"/>
                    <a:ext cx="261765" cy="227523"/>
                  </a:xfrm>
                  <a:custGeom>
                    <a:avLst/>
                    <a:gdLst>
                      <a:gd name="connsiteX0" fmla="*/ 206130 w 261765"/>
                      <a:gd name="connsiteY0" fmla="*/ 25908 h 227523"/>
                      <a:gd name="connsiteX1" fmla="*/ 235125 w 261765"/>
                      <a:gd name="connsiteY1" fmla="*/ 42910 h 227523"/>
                      <a:gd name="connsiteX2" fmla="*/ 260985 w 261765"/>
                      <a:gd name="connsiteY2" fmla="*/ 59112 h 227523"/>
                      <a:gd name="connsiteX3" fmla="*/ 261766 w 261765"/>
                      <a:gd name="connsiteY3" fmla="*/ 60731 h 227523"/>
                      <a:gd name="connsiteX4" fmla="*/ 255498 w 261765"/>
                      <a:gd name="connsiteY4" fmla="*/ 75305 h 227523"/>
                      <a:gd name="connsiteX5" fmla="*/ 247659 w 261765"/>
                      <a:gd name="connsiteY5" fmla="*/ 77733 h 227523"/>
                      <a:gd name="connsiteX6" fmla="*/ 244526 w 261765"/>
                      <a:gd name="connsiteY6" fmla="*/ 72876 h 227523"/>
                      <a:gd name="connsiteX7" fmla="*/ 231200 w 261765"/>
                      <a:gd name="connsiteY7" fmla="*/ 82591 h 227523"/>
                      <a:gd name="connsiteX8" fmla="*/ 222580 w 261765"/>
                      <a:gd name="connsiteY8" fmla="*/ 89068 h 227523"/>
                      <a:gd name="connsiteX9" fmla="*/ 217094 w 261765"/>
                      <a:gd name="connsiteY9" fmla="*/ 85830 h 227523"/>
                      <a:gd name="connsiteX10" fmla="*/ 206121 w 261765"/>
                      <a:gd name="connsiteY10" fmla="*/ 99593 h 227523"/>
                      <a:gd name="connsiteX11" fmla="*/ 181823 w 261765"/>
                      <a:gd name="connsiteY11" fmla="*/ 115786 h 227523"/>
                      <a:gd name="connsiteX12" fmla="*/ 171641 w 261765"/>
                      <a:gd name="connsiteY12" fmla="*/ 129550 h 227523"/>
                      <a:gd name="connsiteX13" fmla="*/ 162230 w 261765"/>
                      <a:gd name="connsiteY13" fmla="*/ 142504 h 227523"/>
                      <a:gd name="connsiteX14" fmla="*/ 147342 w 261765"/>
                      <a:gd name="connsiteY14" fmla="*/ 161934 h 227523"/>
                      <a:gd name="connsiteX15" fmla="*/ 146561 w 261765"/>
                      <a:gd name="connsiteY15" fmla="*/ 168412 h 227523"/>
                      <a:gd name="connsiteX16" fmla="*/ 143427 w 261765"/>
                      <a:gd name="connsiteY16" fmla="*/ 194329 h 227523"/>
                      <a:gd name="connsiteX17" fmla="*/ 141075 w 261765"/>
                      <a:gd name="connsiteY17" fmla="*/ 226714 h 227523"/>
                      <a:gd name="connsiteX18" fmla="*/ 130102 w 261765"/>
                      <a:gd name="connsiteY18" fmla="*/ 227524 h 227523"/>
                      <a:gd name="connsiteX19" fmla="*/ 79943 w 261765"/>
                      <a:gd name="connsiteY19" fmla="*/ 172460 h 227523"/>
                      <a:gd name="connsiteX20" fmla="*/ 66618 w 261765"/>
                      <a:gd name="connsiteY20" fmla="*/ 157886 h 227523"/>
                      <a:gd name="connsiteX21" fmla="*/ 57998 w 261765"/>
                      <a:gd name="connsiteY21" fmla="*/ 148980 h 227523"/>
                      <a:gd name="connsiteX22" fmla="*/ 54083 w 261765"/>
                      <a:gd name="connsiteY22" fmla="*/ 142504 h 227523"/>
                      <a:gd name="connsiteX23" fmla="*/ 31356 w 261765"/>
                      <a:gd name="connsiteY23" fmla="*/ 106880 h 227523"/>
                      <a:gd name="connsiteX24" fmla="*/ 0 w 261765"/>
                      <a:gd name="connsiteY24" fmla="*/ 115786 h 227523"/>
                      <a:gd name="connsiteX25" fmla="*/ 7839 w 261765"/>
                      <a:gd name="connsiteY25" fmla="*/ 83401 h 227523"/>
                      <a:gd name="connsiteX26" fmla="*/ 25079 w 261765"/>
                      <a:gd name="connsiteY26" fmla="*/ 20241 h 227523"/>
                      <a:gd name="connsiteX27" fmla="*/ 32918 w 261765"/>
                      <a:gd name="connsiteY27" fmla="*/ 21050 h 227523"/>
                      <a:gd name="connsiteX28" fmla="*/ 63484 w 261765"/>
                      <a:gd name="connsiteY28" fmla="*/ 29956 h 227523"/>
                      <a:gd name="connsiteX29" fmla="*/ 83858 w 261765"/>
                      <a:gd name="connsiteY29" fmla="*/ 37243 h 227523"/>
                      <a:gd name="connsiteX30" fmla="*/ 107375 w 261765"/>
                      <a:gd name="connsiteY30" fmla="*/ 25908 h 227523"/>
                      <a:gd name="connsiteX31" fmla="*/ 107375 w 261765"/>
                      <a:gd name="connsiteY31" fmla="*/ 25908 h 227523"/>
                      <a:gd name="connsiteX32" fmla="*/ 115995 w 261765"/>
                      <a:gd name="connsiteY32" fmla="*/ 21050 h 227523"/>
                      <a:gd name="connsiteX33" fmla="*/ 133235 w 261765"/>
                      <a:gd name="connsiteY33" fmla="*/ 12954 h 227523"/>
                      <a:gd name="connsiteX34" fmla="*/ 167726 w 261765"/>
                      <a:gd name="connsiteY34" fmla="*/ 0 h 227523"/>
                      <a:gd name="connsiteX35" fmla="*/ 206130 w 261765"/>
                      <a:gd name="connsiteY35" fmla="*/ 25908 h 227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261765" h="227523">
                        <a:moveTo>
                          <a:pt x="206130" y="25908"/>
                        </a:moveTo>
                        <a:lnTo>
                          <a:pt x="235125" y="42910"/>
                        </a:lnTo>
                        <a:lnTo>
                          <a:pt x="260985" y="59112"/>
                        </a:lnTo>
                        <a:lnTo>
                          <a:pt x="261766" y="60731"/>
                        </a:lnTo>
                        <a:lnTo>
                          <a:pt x="255498" y="75305"/>
                        </a:lnTo>
                        <a:lnTo>
                          <a:pt x="247659" y="77733"/>
                        </a:lnTo>
                        <a:lnTo>
                          <a:pt x="244526" y="72876"/>
                        </a:lnTo>
                        <a:lnTo>
                          <a:pt x="231200" y="82591"/>
                        </a:lnTo>
                        <a:lnTo>
                          <a:pt x="222580" y="89068"/>
                        </a:lnTo>
                        <a:lnTo>
                          <a:pt x="217094" y="85830"/>
                        </a:lnTo>
                        <a:lnTo>
                          <a:pt x="206121" y="99593"/>
                        </a:lnTo>
                        <a:lnTo>
                          <a:pt x="181823" y="115786"/>
                        </a:lnTo>
                        <a:lnTo>
                          <a:pt x="171641" y="129550"/>
                        </a:lnTo>
                        <a:lnTo>
                          <a:pt x="162230" y="142504"/>
                        </a:lnTo>
                        <a:lnTo>
                          <a:pt x="147342" y="161934"/>
                        </a:lnTo>
                        <a:lnTo>
                          <a:pt x="146561" y="168412"/>
                        </a:lnTo>
                        <a:lnTo>
                          <a:pt x="143427" y="194329"/>
                        </a:lnTo>
                        <a:lnTo>
                          <a:pt x="141075" y="226714"/>
                        </a:lnTo>
                        <a:lnTo>
                          <a:pt x="130102" y="227524"/>
                        </a:lnTo>
                        <a:lnTo>
                          <a:pt x="79943" y="172460"/>
                        </a:lnTo>
                        <a:lnTo>
                          <a:pt x="66618" y="157886"/>
                        </a:lnTo>
                        <a:lnTo>
                          <a:pt x="57998" y="148980"/>
                        </a:lnTo>
                        <a:lnTo>
                          <a:pt x="54083" y="142504"/>
                        </a:lnTo>
                        <a:lnTo>
                          <a:pt x="31356" y="106880"/>
                        </a:lnTo>
                        <a:lnTo>
                          <a:pt x="0" y="115786"/>
                        </a:lnTo>
                        <a:lnTo>
                          <a:pt x="7839" y="83401"/>
                        </a:lnTo>
                        <a:lnTo>
                          <a:pt x="25079" y="20241"/>
                        </a:lnTo>
                        <a:lnTo>
                          <a:pt x="32918" y="21050"/>
                        </a:lnTo>
                        <a:lnTo>
                          <a:pt x="63484" y="29956"/>
                        </a:lnTo>
                        <a:lnTo>
                          <a:pt x="83858" y="37243"/>
                        </a:lnTo>
                        <a:lnTo>
                          <a:pt x="107375" y="25908"/>
                        </a:lnTo>
                        <a:lnTo>
                          <a:pt x="107375" y="25908"/>
                        </a:lnTo>
                        <a:lnTo>
                          <a:pt x="115995" y="21050"/>
                        </a:lnTo>
                        <a:lnTo>
                          <a:pt x="133235" y="12954"/>
                        </a:lnTo>
                        <a:lnTo>
                          <a:pt x="167726" y="0"/>
                        </a:lnTo>
                        <a:lnTo>
                          <a:pt x="206130" y="25908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45" name="Forma Livre: Forma 344">
                    <a:extLst>
                      <a:ext uri="{FF2B5EF4-FFF2-40B4-BE49-F238E27FC236}">
                        <a16:creationId xmlns:a16="http://schemas.microsoft.com/office/drawing/2014/main" id="{F73EF38C-9E51-29D6-574C-6CAFE4250B1D}"/>
                      </a:ext>
                    </a:extLst>
                  </p:cNvPr>
                  <p:cNvSpPr/>
                  <p:nvPr/>
                </p:nvSpPr>
                <p:spPr>
                  <a:xfrm>
                    <a:off x="7842038" y="2776891"/>
                    <a:ext cx="411460" cy="432368"/>
                  </a:xfrm>
                  <a:custGeom>
                    <a:avLst/>
                    <a:gdLst>
                      <a:gd name="connsiteX0" fmla="*/ 235905 w 411460"/>
                      <a:gd name="connsiteY0" fmla="*/ 21860 h 432368"/>
                      <a:gd name="connsiteX1" fmla="*/ 253146 w 411460"/>
                      <a:gd name="connsiteY1" fmla="*/ 30766 h 432368"/>
                      <a:gd name="connsiteX2" fmla="*/ 267252 w 411460"/>
                      <a:gd name="connsiteY2" fmla="*/ 24289 h 432368"/>
                      <a:gd name="connsiteX3" fmla="*/ 278225 w 411460"/>
                      <a:gd name="connsiteY3" fmla="*/ 35623 h 432368"/>
                      <a:gd name="connsiteX4" fmla="*/ 299380 w 411460"/>
                      <a:gd name="connsiteY4" fmla="*/ 23479 h 432368"/>
                      <a:gd name="connsiteX5" fmla="*/ 323679 w 411460"/>
                      <a:gd name="connsiteY5" fmla="*/ 24289 h 432368"/>
                      <a:gd name="connsiteX6" fmla="*/ 327603 w 411460"/>
                      <a:gd name="connsiteY6" fmla="*/ 30766 h 432368"/>
                      <a:gd name="connsiteX7" fmla="*/ 396573 w 411460"/>
                      <a:gd name="connsiteY7" fmla="*/ 95536 h 432368"/>
                      <a:gd name="connsiteX8" fmla="*/ 411461 w 411460"/>
                      <a:gd name="connsiteY8" fmla="*/ 108490 h 432368"/>
                      <a:gd name="connsiteX9" fmla="*/ 386382 w 411460"/>
                      <a:gd name="connsiteY9" fmla="*/ 178937 h 432368"/>
                      <a:gd name="connsiteX10" fmla="*/ 367569 w 411460"/>
                      <a:gd name="connsiteY10" fmla="*/ 231562 h 432368"/>
                      <a:gd name="connsiteX11" fmla="*/ 342490 w 411460"/>
                      <a:gd name="connsiteY11" fmla="*/ 300390 h 432368"/>
                      <a:gd name="connsiteX12" fmla="*/ 326031 w 411460"/>
                      <a:gd name="connsiteY12" fmla="*/ 340062 h 432368"/>
                      <a:gd name="connsiteX13" fmla="*/ 302523 w 411460"/>
                      <a:gd name="connsiteY13" fmla="*/ 330346 h 432368"/>
                      <a:gd name="connsiteX14" fmla="*/ 260985 w 411460"/>
                      <a:gd name="connsiteY14" fmla="*/ 314154 h 432368"/>
                      <a:gd name="connsiteX15" fmla="*/ 260985 w 411460"/>
                      <a:gd name="connsiteY15" fmla="*/ 314154 h 432368"/>
                      <a:gd name="connsiteX16" fmla="*/ 262547 w 411460"/>
                      <a:gd name="connsiteY16" fmla="*/ 327917 h 432368"/>
                      <a:gd name="connsiteX17" fmla="*/ 250012 w 411460"/>
                      <a:gd name="connsiteY17" fmla="*/ 348158 h 432368"/>
                      <a:gd name="connsiteX18" fmla="*/ 235905 w 411460"/>
                      <a:gd name="connsiteY18" fmla="*/ 357873 h 432368"/>
                      <a:gd name="connsiteX19" fmla="*/ 219446 w 411460"/>
                      <a:gd name="connsiteY19" fmla="*/ 390258 h 432368"/>
                      <a:gd name="connsiteX20" fmla="*/ 213960 w 411460"/>
                      <a:gd name="connsiteY20" fmla="*/ 392687 h 432368"/>
                      <a:gd name="connsiteX21" fmla="*/ 210035 w 411460"/>
                      <a:gd name="connsiteY21" fmla="*/ 395116 h 432368"/>
                      <a:gd name="connsiteX22" fmla="*/ 210035 w 411460"/>
                      <a:gd name="connsiteY22" fmla="*/ 405651 h 432368"/>
                      <a:gd name="connsiteX23" fmla="*/ 188880 w 411460"/>
                      <a:gd name="connsiteY23" fmla="*/ 429939 h 432368"/>
                      <a:gd name="connsiteX24" fmla="*/ 166145 w 411460"/>
                      <a:gd name="connsiteY24" fmla="*/ 423462 h 432368"/>
                      <a:gd name="connsiteX25" fmla="*/ 155962 w 411460"/>
                      <a:gd name="connsiteY25" fmla="*/ 427511 h 432368"/>
                      <a:gd name="connsiteX26" fmla="*/ 143417 w 411460"/>
                      <a:gd name="connsiteY26" fmla="*/ 422653 h 432368"/>
                      <a:gd name="connsiteX27" fmla="*/ 133235 w 411460"/>
                      <a:gd name="connsiteY27" fmla="*/ 428320 h 432368"/>
                      <a:gd name="connsiteX28" fmla="*/ 112071 w 411460"/>
                      <a:gd name="connsiteY28" fmla="*/ 432368 h 432368"/>
                      <a:gd name="connsiteX29" fmla="*/ 102670 w 411460"/>
                      <a:gd name="connsiteY29" fmla="*/ 368398 h 432368"/>
                      <a:gd name="connsiteX30" fmla="*/ 91697 w 411460"/>
                      <a:gd name="connsiteY30" fmla="*/ 349777 h 432368"/>
                      <a:gd name="connsiteX31" fmla="*/ 82286 w 411460"/>
                      <a:gd name="connsiteY31" fmla="*/ 348158 h 432368"/>
                      <a:gd name="connsiteX32" fmla="*/ 72885 w 411460"/>
                      <a:gd name="connsiteY32" fmla="*/ 357873 h 432368"/>
                      <a:gd name="connsiteX33" fmla="*/ 55645 w 411460"/>
                      <a:gd name="connsiteY33" fmla="*/ 341681 h 432368"/>
                      <a:gd name="connsiteX34" fmla="*/ 42320 w 411460"/>
                      <a:gd name="connsiteY34" fmla="*/ 335204 h 432368"/>
                      <a:gd name="connsiteX35" fmla="*/ 30566 w 411460"/>
                      <a:gd name="connsiteY35" fmla="*/ 336823 h 432368"/>
                      <a:gd name="connsiteX36" fmla="*/ 0 w 411460"/>
                      <a:gd name="connsiteY36" fmla="*/ 329536 h 432368"/>
                      <a:gd name="connsiteX37" fmla="*/ 28994 w 411460"/>
                      <a:gd name="connsiteY37" fmla="*/ 310915 h 432368"/>
                      <a:gd name="connsiteX38" fmla="*/ 65046 w 411460"/>
                      <a:gd name="connsiteY38" fmla="*/ 304438 h 432368"/>
                      <a:gd name="connsiteX39" fmla="*/ 80724 w 411460"/>
                      <a:gd name="connsiteY39" fmla="*/ 293103 h 432368"/>
                      <a:gd name="connsiteX40" fmla="*/ 82286 w 411460"/>
                      <a:gd name="connsiteY40" fmla="*/ 281769 h 432368"/>
                      <a:gd name="connsiteX41" fmla="*/ 68961 w 411460"/>
                      <a:gd name="connsiteY41" fmla="*/ 268805 h 432368"/>
                      <a:gd name="connsiteX42" fmla="*/ 55645 w 411460"/>
                      <a:gd name="connsiteY42" fmla="*/ 267995 h 432368"/>
                      <a:gd name="connsiteX43" fmla="*/ 54073 w 411460"/>
                      <a:gd name="connsiteY43" fmla="*/ 252612 h 432368"/>
                      <a:gd name="connsiteX44" fmla="*/ 42320 w 411460"/>
                      <a:gd name="connsiteY44" fmla="*/ 253422 h 432368"/>
                      <a:gd name="connsiteX45" fmla="*/ 42320 w 411460"/>
                      <a:gd name="connsiteY45" fmla="*/ 245326 h 432368"/>
                      <a:gd name="connsiteX46" fmla="*/ 42320 w 411460"/>
                      <a:gd name="connsiteY46" fmla="*/ 242897 h 432368"/>
                      <a:gd name="connsiteX47" fmla="*/ 47806 w 411460"/>
                      <a:gd name="connsiteY47" fmla="*/ 237230 h 432368"/>
                      <a:gd name="connsiteX48" fmla="*/ 72885 w 411460"/>
                      <a:gd name="connsiteY48" fmla="*/ 221847 h 432368"/>
                      <a:gd name="connsiteX49" fmla="*/ 82286 w 411460"/>
                      <a:gd name="connsiteY49" fmla="*/ 216989 h 432368"/>
                      <a:gd name="connsiteX50" fmla="*/ 80724 w 411460"/>
                      <a:gd name="connsiteY50" fmla="*/ 159506 h 432368"/>
                      <a:gd name="connsiteX51" fmla="*/ 82286 w 411460"/>
                      <a:gd name="connsiteY51" fmla="*/ 121444 h 432368"/>
                      <a:gd name="connsiteX52" fmla="*/ 87773 w 411460"/>
                      <a:gd name="connsiteY52" fmla="*/ 116586 h 432368"/>
                      <a:gd name="connsiteX53" fmla="*/ 89344 w 411460"/>
                      <a:gd name="connsiteY53" fmla="*/ 97965 h 432368"/>
                      <a:gd name="connsiteX54" fmla="*/ 101098 w 411460"/>
                      <a:gd name="connsiteY54" fmla="*/ 80153 h 432368"/>
                      <a:gd name="connsiteX55" fmla="*/ 103451 w 411460"/>
                      <a:gd name="connsiteY55" fmla="*/ 68008 h 432368"/>
                      <a:gd name="connsiteX56" fmla="*/ 137150 w 411460"/>
                      <a:gd name="connsiteY56" fmla="*/ 82582 h 432368"/>
                      <a:gd name="connsiteX57" fmla="*/ 150476 w 411460"/>
                      <a:gd name="connsiteY57" fmla="*/ 84201 h 432368"/>
                      <a:gd name="connsiteX58" fmla="*/ 154391 w 411460"/>
                      <a:gd name="connsiteY58" fmla="*/ 78534 h 432368"/>
                      <a:gd name="connsiteX59" fmla="*/ 152828 w 411460"/>
                      <a:gd name="connsiteY59" fmla="*/ 72866 h 432368"/>
                      <a:gd name="connsiteX60" fmla="*/ 144989 w 411460"/>
                      <a:gd name="connsiteY60" fmla="*/ 69628 h 432368"/>
                      <a:gd name="connsiteX61" fmla="*/ 155962 w 411460"/>
                      <a:gd name="connsiteY61" fmla="*/ 52626 h 432368"/>
                      <a:gd name="connsiteX62" fmla="*/ 147342 w 411460"/>
                      <a:gd name="connsiteY62" fmla="*/ 22669 h 432368"/>
                      <a:gd name="connsiteX63" fmla="*/ 152828 w 411460"/>
                      <a:gd name="connsiteY63" fmla="*/ 12954 h 432368"/>
                      <a:gd name="connsiteX64" fmla="*/ 160668 w 411460"/>
                      <a:gd name="connsiteY64" fmla="*/ 7287 h 432368"/>
                      <a:gd name="connsiteX65" fmla="*/ 182603 w 411460"/>
                      <a:gd name="connsiteY65" fmla="*/ 0 h 432368"/>
                      <a:gd name="connsiteX66" fmla="*/ 203768 w 411460"/>
                      <a:gd name="connsiteY66" fmla="*/ 4048 h 432368"/>
                      <a:gd name="connsiteX67" fmla="*/ 235905 w 411460"/>
                      <a:gd name="connsiteY67" fmla="*/ 21860 h 432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</a:cxnLst>
                    <a:rect l="l" t="t" r="r" b="b"/>
                    <a:pathLst>
                      <a:path w="411460" h="432368">
                        <a:moveTo>
                          <a:pt x="235905" y="21860"/>
                        </a:moveTo>
                        <a:lnTo>
                          <a:pt x="253146" y="30766"/>
                        </a:lnTo>
                        <a:lnTo>
                          <a:pt x="267252" y="24289"/>
                        </a:lnTo>
                        <a:lnTo>
                          <a:pt x="278225" y="35623"/>
                        </a:lnTo>
                        <a:lnTo>
                          <a:pt x="299380" y="23479"/>
                        </a:lnTo>
                        <a:lnTo>
                          <a:pt x="323679" y="24289"/>
                        </a:lnTo>
                        <a:lnTo>
                          <a:pt x="327603" y="30766"/>
                        </a:lnTo>
                        <a:lnTo>
                          <a:pt x="396573" y="95536"/>
                        </a:lnTo>
                        <a:lnTo>
                          <a:pt x="411461" y="108490"/>
                        </a:lnTo>
                        <a:lnTo>
                          <a:pt x="386382" y="178937"/>
                        </a:lnTo>
                        <a:lnTo>
                          <a:pt x="367569" y="231562"/>
                        </a:lnTo>
                        <a:lnTo>
                          <a:pt x="342490" y="300390"/>
                        </a:lnTo>
                        <a:lnTo>
                          <a:pt x="326031" y="340062"/>
                        </a:lnTo>
                        <a:lnTo>
                          <a:pt x="302523" y="330346"/>
                        </a:lnTo>
                        <a:lnTo>
                          <a:pt x="260985" y="314154"/>
                        </a:lnTo>
                        <a:lnTo>
                          <a:pt x="260985" y="314154"/>
                        </a:lnTo>
                        <a:lnTo>
                          <a:pt x="262547" y="327917"/>
                        </a:lnTo>
                        <a:lnTo>
                          <a:pt x="250012" y="348158"/>
                        </a:lnTo>
                        <a:lnTo>
                          <a:pt x="235905" y="357873"/>
                        </a:lnTo>
                        <a:lnTo>
                          <a:pt x="219446" y="390258"/>
                        </a:lnTo>
                        <a:lnTo>
                          <a:pt x="213960" y="392687"/>
                        </a:lnTo>
                        <a:lnTo>
                          <a:pt x="210035" y="395116"/>
                        </a:lnTo>
                        <a:lnTo>
                          <a:pt x="210035" y="405651"/>
                        </a:lnTo>
                        <a:lnTo>
                          <a:pt x="188880" y="429939"/>
                        </a:lnTo>
                        <a:lnTo>
                          <a:pt x="166145" y="423462"/>
                        </a:lnTo>
                        <a:lnTo>
                          <a:pt x="155962" y="427511"/>
                        </a:lnTo>
                        <a:lnTo>
                          <a:pt x="143417" y="422653"/>
                        </a:lnTo>
                        <a:lnTo>
                          <a:pt x="133235" y="428320"/>
                        </a:lnTo>
                        <a:lnTo>
                          <a:pt x="112071" y="432368"/>
                        </a:lnTo>
                        <a:lnTo>
                          <a:pt x="102670" y="368398"/>
                        </a:lnTo>
                        <a:lnTo>
                          <a:pt x="91697" y="349777"/>
                        </a:lnTo>
                        <a:lnTo>
                          <a:pt x="82286" y="348158"/>
                        </a:lnTo>
                        <a:lnTo>
                          <a:pt x="72885" y="357873"/>
                        </a:lnTo>
                        <a:lnTo>
                          <a:pt x="55645" y="341681"/>
                        </a:lnTo>
                        <a:lnTo>
                          <a:pt x="42320" y="335204"/>
                        </a:lnTo>
                        <a:lnTo>
                          <a:pt x="30566" y="336823"/>
                        </a:lnTo>
                        <a:lnTo>
                          <a:pt x="0" y="329536"/>
                        </a:lnTo>
                        <a:lnTo>
                          <a:pt x="28994" y="310915"/>
                        </a:lnTo>
                        <a:lnTo>
                          <a:pt x="65046" y="304438"/>
                        </a:lnTo>
                        <a:lnTo>
                          <a:pt x="80724" y="293103"/>
                        </a:lnTo>
                        <a:lnTo>
                          <a:pt x="82286" y="281769"/>
                        </a:lnTo>
                        <a:lnTo>
                          <a:pt x="68961" y="268805"/>
                        </a:lnTo>
                        <a:lnTo>
                          <a:pt x="55645" y="267995"/>
                        </a:lnTo>
                        <a:lnTo>
                          <a:pt x="54073" y="252612"/>
                        </a:lnTo>
                        <a:lnTo>
                          <a:pt x="42320" y="253422"/>
                        </a:lnTo>
                        <a:lnTo>
                          <a:pt x="42320" y="245326"/>
                        </a:lnTo>
                        <a:lnTo>
                          <a:pt x="42320" y="242897"/>
                        </a:lnTo>
                        <a:lnTo>
                          <a:pt x="47806" y="237230"/>
                        </a:lnTo>
                        <a:lnTo>
                          <a:pt x="72885" y="221847"/>
                        </a:lnTo>
                        <a:lnTo>
                          <a:pt x="82286" y="216989"/>
                        </a:lnTo>
                        <a:lnTo>
                          <a:pt x="80724" y="159506"/>
                        </a:lnTo>
                        <a:lnTo>
                          <a:pt x="82286" y="121444"/>
                        </a:lnTo>
                        <a:lnTo>
                          <a:pt x="87773" y="116586"/>
                        </a:lnTo>
                        <a:lnTo>
                          <a:pt x="89344" y="97965"/>
                        </a:lnTo>
                        <a:lnTo>
                          <a:pt x="101098" y="80153"/>
                        </a:lnTo>
                        <a:lnTo>
                          <a:pt x="103451" y="68008"/>
                        </a:lnTo>
                        <a:lnTo>
                          <a:pt x="137150" y="82582"/>
                        </a:lnTo>
                        <a:lnTo>
                          <a:pt x="150476" y="84201"/>
                        </a:lnTo>
                        <a:lnTo>
                          <a:pt x="154391" y="78534"/>
                        </a:lnTo>
                        <a:lnTo>
                          <a:pt x="152828" y="72866"/>
                        </a:lnTo>
                        <a:lnTo>
                          <a:pt x="144989" y="69628"/>
                        </a:lnTo>
                        <a:lnTo>
                          <a:pt x="155962" y="52626"/>
                        </a:lnTo>
                        <a:lnTo>
                          <a:pt x="147342" y="22669"/>
                        </a:lnTo>
                        <a:lnTo>
                          <a:pt x="152828" y="12954"/>
                        </a:lnTo>
                        <a:lnTo>
                          <a:pt x="160668" y="7287"/>
                        </a:lnTo>
                        <a:lnTo>
                          <a:pt x="182603" y="0"/>
                        </a:lnTo>
                        <a:lnTo>
                          <a:pt x="203768" y="4048"/>
                        </a:lnTo>
                        <a:lnTo>
                          <a:pt x="235905" y="2186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46" name="Forma Livre: Forma 345">
                    <a:extLst>
                      <a:ext uri="{FF2B5EF4-FFF2-40B4-BE49-F238E27FC236}">
                        <a16:creationId xmlns:a16="http://schemas.microsoft.com/office/drawing/2014/main" id="{3ECFE854-F240-D6D4-3430-87339B3D40B0}"/>
                      </a:ext>
                    </a:extLst>
                  </p:cNvPr>
                  <p:cNvSpPr/>
                  <p:nvPr/>
                </p:nvSpPr>
                <p:spPr>
                  <a:xfrm>
                    <a:off x="8472164" y="3831899"/>
                    <a:ext cx="187308" cy="237239"/>
                  </a:xfrm>
                  <a:custGeom>
                    <a:avLst/>
                    <a:gdLst>
                      <a:gd name="connsiteX0" fmla="*/ 112852 w 187308"/>
                      <a:gd name="connsiteY0" fmla="*/ 61541 h 237239"/>
                      <a:gd name="connsiteX1" fmla="*/ 114424 w 187308"/>
                      <a:gd name="connsiteY1" fmla="*/ 61541 h 237239"/>
                      <a:gd name="connsiteX2" fmla="*/ 122263 w 187308"/>
                      <a:gd name="connsiteY2" fmla="*/ 69637 h 237239"/>
                      <a:gd name="connsiteX3" fmla="*/ 171641 w 187308"/>
                      <a:gd name="connsiteY3" fmla="*/ 74495 h 237239"/>
                      <a:gd name="connsiteX4" fmla="*/ 186528 w 187308"/>
                      <a:gd name="connsiteY4" fmla="*/ 76924 h 237239"/>
                      <a:gd name="connsiteX5" fmla="*/ 162230 w 187308"/>
                      <a:gd name="connsiteY5" fmla="*/ 92307 h 237239"/>
                      <a:gd name="connsiteX6" fmla="*/ 170069 w 187308"/>
                      <a:gd name="connsiteY6" fmla="*/ 96355 h 237239"/>
                      <a:gd name="connsiteX7" fmla="*/ 187309 w 187308"/>
                      <a:gd name="connsiteY7" fmla="*/ 91497 h 237239"/>
                      <a:gd name="connsiteX8" fmla="*/ 187309 w 187308"/>
                      <a:gd name="connsiteY8" fmla="*/ 140884 h 237239"/>
                      <a:gd name="connsiteX9" fmla="*/ 187309 w 187308"/>
                      <a:gd name="connsiteY9" fmla="*/ 144932 h 237239"/>
                      <a:gd name="connsiteX10" fmla="*/ 169288 w 187308"/>
                      <a:gd name="connsiteY10" fmla="*/ 153838 h 237239"/>
                      <a:gd name="connsiteX11" fmla="*/ 169288 w 187308"/>
                      <a:gd name="connsiteY11" fmla="*/ 153029 h 237239"/>
                      <a:gd name="connsiteX12" fmla="*/ 163802 w 187308"/>
                      <a:gd name="connsiteY12" fmla="*/ 160325 h 237239"/>
                      <a:gd name="connsiteX13" fmla="*/ 159877 w 187308"/>
                      <a:gd name="connsiteY13" fmla="*/ 169231 h 237239"/>
                      <a:gd name="connsiteX14" fmla="*/ 134017 w 187308"/>
                      <a:gd name="connsiteY14" fmla="*/ 223475 h 237239"/>
                      <a:gd name="connsiteX15" fmla="*/ 126178 w 187308"/>
                      <a:gd name="connsiteY15" fmla="*/ 237239 h 237239"/>
                      <a:gd name="connsiteX16" fmla="*/ 106585 w 187308"/>
                      <a:gd name="connsiteY16" fmla="*/ 234001 h 237239"/>
                      <a:gd name="connsiteX17" fmla="*/ 99536 w 187308"/>
                      <a:gd name="connsiteY17" fmla="*/ 221856 h 237239"/>
                      <a:gd name="connsiteX18" fmla="*/ 89345 w 187308"/>
                      <a:gd name="connsiteY18" fmla="*/ 221856 h 237239"/>
                      <a:gd name="connsiteX19" fmla="*/ 85430 w 187308"/>
                      <a:gd name="connsiteY19" fmla="*/ 212141 h 237239"/>
                      <a:gd name="connsiteX20" fmla="*/ 90125 w 187308"/>
                      <a:gd name="connsiteY20" fmla="*/ 204854 h 237239"/>
                      <a:gd name="connsiteX21" fmla="*/ 89345 w 187308"/>
                      <a:gd name="connsiteY21" fmla="*/ 191900 h 237239"/>
                      <a:gd name="connsiteX22" fmla="*/ 78372 w 187308"/>
                      <a:gd name="connsiteY22" fmla="*/ 194329 h 237239"/>
                      <a:gd name="connsiteX23" fmla="*/ 76810 w 187308"/>
                      <a:gd name="connsiteY23" fmla="*/ 182185 h 237239"/>
                      <a:gd name="connsiteX24" fmla="*/ 72104 w 187308"/>
                      <a:gd name="connsiteY24" fmla="*/ 178946 h 237239"/>
                      <a:gd name="connsiteX25" fmla="*/ 62703 w 187308"/>
                      <a:gd name="connsiteY25" fmla="*/ 176517 h 237239"/>
                      <a:gd name="connsiteX26" fmla="*/ 49378 w 187308"/>
                      <a:gd name="connsiteY26" fmla="*/ 161944 h 237239"/>
                      <a:gd name="connsiteX27" fmla="*/ 41539 w 187308"/>
                      <a:gd name="connsiteY27" fmla="*/ 161135 h 237239"/>
                      <a:gd name="connsiteX28" fmla="*/ 38405 w 187308"/>
                      <a:gd name="connsiteY28" fmla="*/ 169231 h 237239"/>
                      <a:gd name="connsiteX29" fmla="*/ 14887 w 187308"/>
                      <a:gd name="connsiteY29" fmla="*/ 174898 h 237239"/>
                      <a:gd name="connsiteX30" fmla="*/ 0 w 187308"/>
                      <a:gd name="connsiteY30" fmla="*/ 177327 h 237239"/>
                      <a:gd name="connsiteX31" fmla="*/ 19593 w 187308"/>
                      <a:gd name="connsiteY31" fmla="*/ 123073 h 237239"/>
                      <a:gd name="connsiteX32" fmla="*/ 24299 w 187308"/>
                      <a:gd name="connsiteY32" fmla="*/ 110928 h 237239"/>
                      <a:gd name="connsiteX33" fmla="*/ 42320 w 187308"/>
                      <a:gd name="connsiteY33" fmla="*/ 63970 h 237239"/>
                      <a:gd name="connsiteX34" fmla="*/ 39967 w 187308"/>
                      <a:gd name="connsiteY34" fmla="*/ 64780 h 237239"/>
                      <a:gd name="connsiteX35" fmla="*/ 42320 w 187308"/>
                      <a:gd name="connsiteY35" fmla="*/ 32395 h 237239"/>
                      <a:gd name="connsiteX36" fmla="*/ 45454 w 187308"/>
                      <a:gd name="connsiteY36" fmla="*/ 6477 h 237239"/>
                      <a:gd name="connsiteX37" fmla="*/ 46234 w 187308"/>
                      <a:gd name="connsiteY37" fmla="*/ 0 h 237239"/>
                      <a:gd name="connsiteX38" fmla="*/ 112852 w 187308"/>
                      <a:gd name="connsiteY38" fmla="*/ 59922 h 237239"/>
                      <a:gd name="connsiteX39" fmla="*/ 112852 w 187308"/>
                      <a:gd name="connsiteY39" fmla="*/ 61541 h 237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187308" h="237239">
                        <a:moveTo>
                          <a:pt x="112852" y="61541"/>
                        </a:moveTo>
                        <a:lnTo>
                          <a:pt x="114424" y="61541"/>
                        </a:lnTo>
                        <a:lnTo>
                          <a:pt x="122263" y="69637"/>
                        </a:lnTo>
                        <a:lnTo>
                          <a:pt x="171641" y="74495"/>
                        </a:lnTo>
                        <a:lnTo>
                          <a:pt x="186528" y="76924"/>
                        </a:lnTo>
                        <a:lnTo>
                          <a:pt x="162230" y="92307"/>
                        </a:lnTo>
                        <a:lnTo>
                          <a:pt x="170069" y="96355"/>
                        </a:lnTo>
                        <a:lnTo>
                          <a:pt x="187309" y="91497"/>
                        </a:lnTo>
                        <a:lnTo>
                          <a:pt x="187309" y="140884"/>
                        </a:lnTo>
                        <a:lnTo>
                          <a:pt x="187309" y="144932"/>
                        </a:lnTo>
                        <a:lnTo>
                          <a:pt x="169288" y="153838"/>
                        </a:lnTo>
                        <a:lnTo>
                          <a:pt x="169288" y="153029"/>
                        </a:lnTo>
                        <a:lnTo>
                          <a:pt x="163802" y="160325"/>
                        </a:lnTo>
                        <a:lnTo>
                          <a:pt x="159877" y="169231"/>
                        </a:lnTo>
                        <a:lnTo>
                          <a:pt x="134017" y="223475"/>
                        </a:lnTo>
                        <a:lnTo>
                          <a:pt x="126178" y="237239"/>
                        </a:lnTo>
                        <a:lnTo>
                          <a:pt x="106585" y="234001"/>
                        </a:lnTo>
                        <a:lnTo>
                          <a:pt x="99536" y="221856"/>
                        </a:lnTo>
                        <a:lnTo>
                          <a:pt x="89345" y="221856"/>
                        </a:lnTo>
                        <a:lnTo>
                          <a:pt x="85430" y="212141"/>
                        </a:lnTo>
                        <a:lnTo>
                          <a:pt x="90125" y="204854"/>
                        </a:lnTo>
                        <a:lnTo>
                          <a:pt x="89345" y="191900"/>
                        </a:lnTo>
                        <a:lnTo>
                          <a:pt x="78372" y="194329"/>
                        </a:lnTo>
                        <a:lnTo>
                          <a:pt x="76810" y="182185"/>
                        </a:lnTo>
                        <a:lnTo>
                          <a:pt x="72104" y="178946"/>
                        </a:lnTo>
                        <a:lnTo>
                          <a:pt x="62703" y="176517"/>
                        </a:lnTo>
                        <a:lnTo>
                          <a:pt x="49378" y="161944"/>
                        </a:lnTo>
                        <a:lnTo>
                          <a:pt x="41539" y="161135"/>
                        </a:lnTo>
                        <a:lnTo>
                          <a:pt x="38405" y="169231"/>
                        </a:lnTo>
                        <a:lnTo>
                          <a:pt x="14887" y="174898"/>
                        </a:lnTo>
                        <a:lnTo>
                          <a:pt x="0" y="177327"/>
                        </a:lnTo>
                        <a:lnTo>
                          <a:pt x="19593" y="123073"/>
                        </a:lnTo>
                        <a:lnTo>
                          <a:pt x="24299" y="110928"/>
                        </a:lnTo>
                        <a:lnTo>
                          <a:pt x="42320" y="63970"/>
                        </a:lnTo>
                        <a:lnTo>
                          <a:pt x="39967" y="64780"/>
                        </a:lnTo>
                        <a:lnTo>
                          <a:pt x="42320" y="32395"/>
                        </a:lnTo>
                        <a:lnTo>
                          <a:pt x="45454" y="6477"/>
                        </a:lnTo>
                        <a:lnTo>
                          <a:pt x="46234" y="0"/>
                        </a:lnTo>
                        <a:lnTo>
                          <a:pt x="112852" y="59922"/>
                        </a:lnTo>
                        <a:lnTo>
                          <a:pt x="112852" y="61541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47" name="Forma Livre: Forma 346">
                    <a:extLst>
                      <a:ext uri="{FF2B5EF4-FFF2-40B4-BE49-F238E27FC236}">
                        <a16:creationId xmlns:a16="http://schemas.microsoft.com/office/drawing/2014/main" id="{BEA3C062-86D1-812A-FDDC-920BB6BD9582}"/>
                      </a:ext>
                    </a:extLst>
                  </p:cNvPr>
                  <p:cNvSpPr/>
                  <p:nvPr/>
                </p:nvSpPr>
                <p:spPr>
                  <a:xfrm>
                    <a:off x="8251146" y="3690205"/>
                    <a:ext cx="250012" cy="310114"/>
                  </a:xfrm>
                  <a:custGeom>
                    <a:avLst/>
                    <a:gdLst>
                      <a:gd name="connsiteX0" fmla="*/ 127749 w 250012"/>
                      <a:gd name="connsiteY0" fmla="*/ 63160 h 310114"/>
                      <a:gd name="connsiteX1" fmla="*/ 119910 w 250012"/>
                      <a:gd name="connsiteY1" fmla="*/ 95545 h 310114"/>
                      <a:gd name="connsiteX2" fmla="*/ 151266 w 250012"/>
                      <a:gd name="connsiteY2" fmla="*/ 86639 h 310114"/>
                      <a:gd name="connsiteX3" fmla="*/ 173993 w 250012"/>
                      <a:gd name="connsiteY3" fmla="*/ 122263 h 310114"/>
                      <a:gd name="connsiteX4" fmla="*/ 177908 w 250012"/>
                      <a:gd name="connsiteY4" fmla="*/ 128740 h 310114"/>
                      <a:gd name="connsiteX5" fmla="*/ 186528 w 250012"/>
                      <a:gd name="connsiteY5" fmla="*/ 137646 h 310114"/>
                      <a:gd name="connsiteX6" fmla="*/ 199854 w 250012"/>
                      <a:gd name="connsiteY6" fmla="*/ 152219 h 310114"/>
                      <a:gd name="connsiteX7" fmla="*/ 250012 w 250012"/>
                      <a:gd name="connsiteY7" fmla="*/ 207283 h 310114"/>
                      <a:gd name="connsiteX8" fmla="*/ 217884 w 250012"/>
                      <a:gd name="connsiteY8" fmla="*/ 208093 h 310114"/>
                      <a:gd name="connsiteX9" fmla="*/ 204559 w 250012"/>
                      <a:gd name="connsiteY9" fmla="*/ 241287 h 310114"/>
                      <a:gd name="connsiteX10" fmla="*/ 191233 w 250012"/>
                      <a:gd name="connsiteY10" fmla="*/ 275291 h 310114"/>
                      <a:gd name="connsiteX11" fmla="*/ 182613 w 250012"/>
                      <a:gd name="connsiteY11" fmla="*/ 296342 h 310114"/>
                      <a:gd name="connsiteX12" fmla="*/ 177127 w 250012"/>
                      <a:gd name="connsiteY12" fmla="*/ 310115 h 310114"/>
                      <a:gd name="connsiteX13" fmla="*/ 177127 w 250012"/>
                      <a:gd name="connsiteY13" fmla="*/ 310115 h 310114"/>
                      <a:gd name="connsiteX14" fmla="*/ 137150 w 250012"/>
                      <a:gd name="connsiteY14" fmla="*/ 263147 h 310114"/>
                      <a:gd name="connsiteX15" fmla="*/ 116777 w 250012"/>
                      <a:gd name="connsiteY15" fmla="*/ 238858 h 310114"/>
                      <a:gd name="connsiteX16" fmla="*/ 88563 w 250012"/>
                      <a:gd name="connsiteY16" fmla="*/ 206473 h 310114"/>
                      <a:gd name="connsiteX17" fmla="*/ 71323 w 250012"/>
                      <a:gd name="connsiteY17" fmla="*/ 185423 h 310114"/>
                      <a:gd name="connsiteX18" fmla="*/ 66617 w 250012"/>
                      <a:gd name="connsiteY18" fmla="*/ 179756 h 310114"/>
                      <a:gd name="connsiteX19" fmla="*/ 32918 w 250012"/>
                      <a:gd name="connsiteY19" fmla="*/ 141694 h 310114"/>
                      <a:gd name="connsiteX20" fmla="*/ 0 w 250012"/>
                      <a:gd name="connsiteY20" fmla="*/ 102022 h 310114"/>
                      <a:gd name="connsiteX21" fmla="*/ 0 w 250012"/>
                      <a:gd name="connsiteY21" fmla="*/ 101213 h 310114"/>
                      <a:gd name="connsiteX22" fmla="*/ 0 w 250012"/>
                      <a:gd name="connsiteY22" fmla="*/ 102022 h 310114"/>
                      <a:gd name="connsiteX23" fmla="*/ 27432 w 250012"/>
                      <a:gd name="connsiteY23" fmla="*/ 89878 h 310114"/>
                      <a:gd name="connsiteX24" fmla="*/ 67399 w 250012"/>
                      <a:gd name="connsiteY24" fmla="*/ 72876 h 310114"/>
                      <a:gd name="connsiteX25" fmla="*/ 135588 w 250012"/>
                      <a:gd name="connsiteY25" fmla="*/ 5667 h 310114"/>
                      <a:gd name="connsiteX26" fmla="*/ 143427 w 250012"/>
                      <a:gd name="connsiteY26" fmla="*/ 810 h 310114"/>
                      <a:gd name="connsiteX27" fmla="*/ 144989 w 250012"/>
                      <a:gd name="connsiteY27" fmla="*/ 0 h 310114"/>
                      <a:gd name="connsiteX28" fmla="*/ 127749 w 250012"/>
                      <a:gd name="connsiteY28" fmla="*/ 63160 h 310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250012" h="310114">
                        <a:moveTo>
                          <a:pt x="127749" y="63160"/>
                        </a:moveTo>
                        <a:lnTo>
                          <a:pt x="119910" y="95545"/>
                        </a:lnTo>
                        <a:lnTo>
                          <a:pt x="151266" y="86639"/>
                        </a:lnTo>
                        <a:lnTo>
                          <a:pt x="173993" y="122263"/>
                        </a:lnTo>
                        <a:lnTo>
                          <a:pt x="177908" y="128740"/>
                        </a:lnTo>
                        <a:lnTo>
                          <a:pt x="186528" y="137646"/>
                        </a:lnTo>
                        <a:lnTo>
                          <a:pt x="199854" y="152219"/>
                        </a:lnTo>
                        <a:lnTo>
                          <a:pt x="250012" y="207283"/>
                        </a:lnTo>
                        <a:lnTo>
                          <a:pt x="217884" y="208093"/>
                        </a:lnTo>
                        <a:lnTo>
                          <a:pt x="204559" y="241287"/>
                        </a:lnTo>
                        <a:lnTo>
                          <a:pt x="191233" y="275291"/>
                        </a:lnTo>
                        <a:lnTo>
                          <a:pt x="182613" y="296342"/>
                        </a:lnTo>
                        <a:lnTo>
                          <a:pt x="177127" y="310115"/>
                        </a:lnTo>
                        <a:lnTo>
                          <a:pt x="177127" y="310115"/>
                        </a:lnTo>
                        <a:lnTo>
                          <a:pt x="137150" y="263147"/>
                        </a:lnTo>
                        <a:lnTo>
                          <a:pt x="116777" y="238858"/>
                        </a:lnTo>
                        <a:lnTo>
                          <a:pt x="88563" y="206473"/>
                        </a:lnTo>
                        <a:lnTo>
                          <a:pt x="71323" y="185423"/>
                        </a:lnTo>
                        <a:lnTo>
                          <a:pt x="66617" y="179756"/>
                        </a:lnTo>
                        <a:lnTo>
                          <a:pt x="32918" y="141694"/>
                        </a:lnTo>
                        <a:lnTo>
                          <a:pt x="0" y="102022"/>
                        </a:lnTo>
                        <a:lnTo>
                          <a:pt x="0" y="101213"/>
                        </a:lnTo>
                        <a:lnTo>
                          <a:pt x="0" y="102022"/>
                        </a:lnTo>
                        <a:lnTo>
                          <a:pt x="27432" y="89878"/>
                        </a:lnTo>
                        <a:lnTo>
                          <a:pt x="67399" y="72876"/>
                        </a:lnTo>
                        <a:lnTo>
                          <a:pt x="135588" y="5667"/>
                        </a:lnTo>
                        <a:lnTo>
                          <a:pt x="143427" y="810"/>
                        </a:lnTo>
                        <a:lnTo>
                          <a:pt x="144989" y="0"/>
                        </a:lnTo>
                        <a:lnTo>
                          <a:pt x="127749" y="6316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48" name="Forma Livre: Forma 347">
                    <a:extLst>
                      <a:ext uri="{FF2B5EF4-FFF2-40B4-BE49-F238E27FC236}">
                        <a16:creationId xmlns:a16="http://schemas.microsoft.com/office/drawing/2014/main" id="{AB2B36FC-6950-B029-1D67-A2A918A2BAD6}"/>
                      </a:ext>
                    </a:extLst>
                  </p:cNvPr>
                  <p:cNvSpPr/>
                  <p:nvPr/>
                </p:nvSpPr>
                <p:spPr>
                  <a:xfrm>
                    <a:off x="8518398" y="3651343"/>
                    <a:ext cx="310362" cy="353834"/>
                  </a:xfrm>
                  <a:custGeom>
                    <a:avLst/>
                    <a:gdLst>
                      <a:gd name="connsiteX0" fmla="*/ 245316 w 310362"/>
                      <a:gd name="connsiteY0" fmla="*/ 17812 h 353834"/>
                      <a:gd name="connsiteX1" fmla="*/ 253155 w 310362"/>
                      <a:gd name="connsiteY1" fmla="*/ 77733 h 353834"/>
                      <a:gd name="connsiteX2" fmla="*/ 258642 w 310362"/>
                      <a:gd name="connsiteY2" fmla="*/ 114167 h 353834"/>
                      <a:gd name="connsiteX3" fmla="*/ 264119 w 310362"/>
                      <a:gd name="connsiteY3" fmla="*/ 115786 h 353834"/>
                      <a:gd name="connsiteX4" fmla="*/ 264119 w 310362"/>
                      <a:gd name="connsiteY4" fmla="*/ 114976 h 353834"/>
                      <a:gd name="connsiteX5" fmla="*/ 285283 w 310362"/>
                      <a:gd name="connsiteY5" fmla="*/ 123882 h 353834"/>
                      <a:gd name="connsiteX6" fmla="*/ 310362 w 310362"/>
                      <a:gd name="connsiteY6" fmla="*/ 131978 h 353834"/>
                      <a:gd name="connsiteX7" fmla="*/ 306448 w 310362"/>
                      <a:gd name="connsiteY7" fmla="*/ 141694 h 353834"/>
                      <a:gd name="connsiteX8" fmla="*/ 304095 w 310362"/>
                      <a:gd name="connsiteY8" fmla="*/ 145742 h 353834"/>
                      <a:gd name="connsiteX9" fmla="*/ 277444 w 310362"/>
                      <a:gd name="connsiteY9" fmla="*/ 190271 h 353834"/>
                      <a:gd name="connsiteX10" fmla="*/ 277444 w 310362"/>
                      <a:gd name="connsiteY10" fmla="*/ 201616 h 353834"/>
                      <a:gd name="connsiteX11" fmla="*/ 279016 w 310362"/>
                      <a:gd name="connsiteY11" fmla="*/ 242907 h 353834"/>
                      <a:gd name="connsiteX12" fmla="*/ 273529 w 310362"/>
                      <a:gd name="connsiteY12" fmla="*/ 246145 h 353834"/>
                      <a:gd name="connsiteX13" fmla="*/ 269605 w 310362"/>
                      <a:gd name="connsiteY13" fmla="*/ 263957 h 353834"/>
                      <a:gd name="connsiteX14" fmla="*/ 277444 w 310362"/>
                      <a:gd name="connsiteY14" fmla="*/ 277720 h 353834"/>
                      <a:gd name="connsiteX15" fmla="*/ 277444 w 310362"/>
                      <a:gd name="connsiteY15" fmla="*/ 289865 h 353834"/>
                      <a:gd name="connsiteX16" fmla="*/ 285283 w 310362"/>
                      <a:gd name="connsiteY16" fmla="*/ 289865 h 353834"/>
                      <a:gd name="connsiteX17" fmla="*/ 289207 w 310362"/>
                      <a:gd name="connsiteY17" fmla="*/ 278530 h 353834"/>
                      <a:gd name="connsiteX18" fmla="*/ 286855 w 310362"/>
                      <a:gd name="connsiteY18" fmla="*/ 297961 h 353834"/>
                      <a:gd name="connsiteX19" fmla="*/ 285283 w 310362"/>
                      <a:gd name="connsiteY19" fmla="*/ 318202 h 353834"/>
                      <a:gd name="connsiteX20" fmla="*/ 265690 w 310362"/>
                      <a:gd name="connsiteY20" fmla="*/ 335204 h 353834"/>
                      <a:gd name="connsiteX21" fmla="*/ 261775 w 310362"/>
                      <a:gd name="connsiteY21" fmla="*/ 340071 h 353834"/>
                      <a:gd name="connsiteX22" fmla="*/ 235906 w 310362"/>
                      <a:gd name="connsiteY22" fmla="*/ 338442 h 353834"/>
                      <a:gd name="connsiteX23" fmla="*/ 209264 w 310362"/>
                      <a:gd name="connsiteY23" fmla="*/ 334394 h 353834"/>
                      <a:gd name="connsiteX24" fmla="*/ 205340 w 310362"/>
                      <a:gd name="connsiteY24" fmla="*/ 334394 h 353834"/>
                      <a:gd name="connsiteX25" fmla="*/ 203778 w 310362"/>
                      <a:gd name="connsiteY25" fmla="*/ 338442 h 353834"/>
                      <a:gd name="connsiteX26" fmla="*/ 207693 w 310362"/>
                      <a:gd name="connsiteY26" fmla="*/ 353835 h 353834"/>
                      <a:gd name="connsiteX27" fmla="*/ 188100 w 310362"/>
                      <a:gd name="connsiteY27" fmla="*/ 315773 h 353834"/>
                      <a:gd name="connsiteX28" fmla="*/ 181833 w 310362"/>
                      <a:gd name="connsiteY28" fmla="*/ 311725 h 353834"/>
                      <a:gd name="connsiteX29" fmla="*/ 169288 w 310362"/>
                      <a:gd name="connsiteY29" fmla="*/ 306867 h 353834"/>
                      <a:gd name="connsiteX30" fmla="*/ 141075 w 310362"/>
                      <a:gd name="connsiteY30" fmla="*/ 325488 h 353834"/>
                      <a:gd name="connsiteX31" fmla="*/ 141075 w 310362"/>
                      <a:gd name="connsiteY31" fmla="*/ 321440 h 353834"/>
                      <a:gd name="connsiteX32" fmla="*/ 141075 w 310362"/>
                      <a:gd name="connsiteY32" fmla="*/ 272053 h 353834"/>
                      <a:gd name="connsiteX33" fmla="*/ 123834 w 310362"/>
                      <a:gd name="connsiteY33" fmla="*/ 276911 h 353834"/>
                      <a:gd name="connsiteX34" fmla="*/ 115995 w 310362"/>
                      <a:gd name="connsiteY34" fmla="*/ 272863 h 353834"/>
                      <a:gd name="connsiteX35" fmla="*/ 140294 w 310362"/>
                      <a:gd name="connsiteY35" fmla="*/ 257480 h 353834"/>
                      <a:gd name="connsiteX36" fmla="*/ 125406 w 310362"/>
                      <a:gd name="connsiteY36" fmla="*/ 255051 h 353834"/>
                      <a:gd name="connsiteX37" fmla="*/ 76029 w 310362"/>
                      <a:gd name="connsiteY37" fmla="*/ 250193 h 353834"/>
                      <a:gd name="connsiteX38" fmla="*/ 68189 w 310362"/>
                      <a:gd name="connsiteY38" fmla="*/ 242097 h 353834"/>
                      <a:gd name="connsiteX39" fmla="*/ 66618 w 310362"/>
                      <a:gd name="connsiteY39" fmla="*/ 242097 h 353834"/>
                      <a:gd name="connsiteX40" fmla="*/ 66618 w 310362"/>
                      <a:gd name="connsiteY40" fmla="*/ 240478 h 353834"/>
                      <a:gd name="connsiteX41" fmla="*/ 0 w 310362"/>
                      <a:gd name="connsiteY41" fmla="*/ 180556 h 353834"/>
                      <a:gd name="connsiteX42" fmla="*/ 14897 w 310362"/>
                      <a:gd name="connsiteY42" fmla="*/ 161125 h 353834"/>
                      <a:gd name="connsiteX43" fmla="*/ 24299 w 310362"/>
                      <a:gd name="connsiteY43" fmla="*/ 148171 h 353834"/>
                      <a:gd name="connsiteX44" fmla="*/ 34490 w 310362"/>
                      <a:gd name="connsiteY44" fmla="*/ 134407 h 353834"/>
                      <a:gd name="connsiteX45" fmla="*/ 58788 w 310362"/>
                      <a:gd name="connsiteY45" fmla="*/ 118215 h 353834"/>
                      <a:gd name="connsiteX46" fmla="*/ 69752 w 310362"/>
                      <a:gd name="connsiteY46" fmla="*/ 104451 h 353834"/>
                      <a:gd name="connsiteX47" fmla="*/ 75238 w 310362"/>
                      <a:gd name="connsiteY47" fmla="*/ 107690 h 353834"/>
                      <a:gd name="connsiteX48" fmla="*/ 83868 w 310362"/>
                      <a:gd name="connsiteY48" fmla="*/ 101213 h 353834"/>
                      <a:gd name="connsiteX49" fmla="*/ 97184 w 310362"/>
                      <a:gd name="connsiteY49" fmla="*/ 91497 h 353834"/>
                      <a:gd name="connsiteX50" fmla="*/ 100327 w 310362"/>
                      <a:gd name="connsiteY50" fmla="*/ 96355 h 353834"/>
                      <a:gd name="connsiteX51" fmla="*/ 108156 w 310362"/>
                      <a:gd name="connsiteY51" fmla="*/ 93926 h 353834"/>
                      <a:gd name="connsiteX52" fmla="*/ 114433 w 310362"/>
                      <a:gd name="connsiteY52" fmla="*/ 79353 h 353834"/>
                      <a:gd name="connsiteX53" fmla="*/ 123834 w 310362"/>
                      <a:gd name="connsiteY53" fmla="*/ 82591 h 353834"/>
                      <a:gd name="connsiteX54" fmla="*/ 137160 w 310362"/>
                      <a:gd name="connsiteY54" fmla="*/ 64770 h 353834"/>
                      <a:gd name="connsiteX55" fmla="*/ 155181 w 310362"/>
                      <a:gd name="connsiteY55" fmla="*/ 59912 h 353834"/>
                      <a:gd name="connsiteX56" fmla="*/ 163802 w 310362"/>
                      <a:gd name="connsiteY56" fmla="*/ 57483 h 353834"/>
                      <a:gd name="connsiteX57" fmla="*/ 202997 w 310362"/>
                      <a:gd name="connsiteY57" fmla="*/ 38052 h 353834"/>
                      <a:gd name="connsiteX58" fmla="*/ 202997 w 310362"/>
                      <a:gd name="connsiteY58" fmla="*/ 38862 h 353834"/>
                      <a:gd name="connsiteX59" fmla="*/ 213179 w 310362"/>
                      <a:gd name="connsiteY59" fmla="*/ 31575 h 353834"/>
                      <a:gd name="connsiteX60" fmla="*/ 222590 w 310362"/>
                      <a:gd name="connsiteY60" fmla="*/ 30766 h 353834"/>
                      <a:gd name="connsiteX61" fmla="*/ 222590 w 310362"/>
                      <a:gd name="connsiteY61" fmla="*/ 23479 h 353834"/>
                      <a:gd name="connsiteX62" fmla="*/ 228076 w 310362"/>
                      <a:gd name="connsiteY62" fmla="*/ 19431 h 353834"/>
                      <a:gd name="connsiteX63" fmla="*/ 224152 w 310362"/>
                      <a:gd name="connsiteY63" fmla="*/ 15383 h 353834"/>
                      <a:gd name="connsiteX64" fmla="*/ 239039 w 310362"/>
                      <a:gd name="connsiteY64" fmla="*/ 810 h 353834"/>
                      <a:gd name="connsiteX65" fmla="*/ 241392 w 310362"/>
                      <a:gd name="connsiteY65" fmla="*/ 0 h 353834"/>
                      <a:gd name="connsiteX66" fmla="*/ 241392 w 310362"/>
                      <a:gd name="connsiteY66" fmla="*/ 17812 h 353834"/>
                      <a:gd name="connsiteX67" fmla="*/ 245316 w 310362"/>
                      <a:gd name="connsiteY67" fmla="*/ 17812 h 353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</a:cxnLst>
                    <a:rect l="l" t="t" r="r" b="b"/>
                    <a:pathLst>
                      <a:path w="310362" h="353834">
                        <a:moveTo>
                          <a:pt x="245316" y="17812"/>
                        </a:moveTo>
                        <a:lnTo>
                          <a:pt x="253155" y="77733"/>
                        </a:lnTo>
                        <a:lnTo>
                          <a:pt x="258642" y="114167"/>
                        </a:lnTo>
                        <a:lnTo>
                          <a:pt x="264119" y="115786"/>
                        </a:lnTo>
                        <a:lnTo>
                          <a:pt x="264119" y="114976"/>
                        </a:lnTo>
                        <a:lnTo>
                          <a:pt x="285283" y="123882"/>
                        </a:lnTo>
                        <a:lnTo>
                          <a:pt x="310362" y="131978"/>
                        </a:lnTo>
                        <a:lnTo>
                          <a:pt x="306448" y="141694"/>
                        </a:lnTo>
                        <a:lnTo>
                          <a:pt x="304095" y="145742"/>
                        </a:lnTo>
                        <a:lnTo>
                          <a:pt x="277444" y="190271"/>
                        </a:lnTo>
                        <a:lnTo>
                          <a:pt x="277444" y="201616"/>
                        </a:lnTo>
                        <a:lnTo>
                          <a:pt x="279016" y="242907"/>
                        </a:lnTo>
                        <a:lnTo>
                          <a:pt x="273529" y="246145"/>
                        </a:lnTo>
                        <a:lnTo>
                          <a:pt x="269605" y="263957"/>
                        </a:lnTo>
                        <a:lnTo>
                          <a:pt x="277444" y="277720"/>
                        </a:lnTo>
                        <a:lnTo>
                          <a:pt x="277444" y="289865"/>
                        </a:lnTo>
                        <a:lnTo>
                          <a:pt x="285283" y="289865"/>
                        </a:lnTo>
                        <a:lnTo>
                          <a:pt x="289207" y="278530"/>
                        </a:lnTo>
                        <a:lnTo>
                          <a:pt x="286855" y="297961"/>
                        </a:lnTo>
                        <a:lnTo>
                          <a:pt x="285283" y="318202"/>
                        </a:lnTo>
                        <a:lnTo>
                          <a:pt x="265690" y="335204"/>
                        </a:lnTo>
                        <a:lnTo>
                          <a:pt x="261775" y="340071"/>
                        </a:lnTo>
                        <a:lnTo>
                          <a:pt x="235906" y="338442"/>
                        </a:lnTo>
                        <a:lnTo>
                          <a:pt x="209264" y="334394"/>
                        </a:lnTo>
                        <a:lnTo>
                          <a:pt x="205340" y="334394"/>
                        </a:lnTo>
                        <a:lnTo>
                          <a:pt x="203778" y="338442"/>
                        </a:lnTo>
                        <a:lnTo>
                          <a:pt x="207693" y="353835"/>
                        </a:lnTo>
                        <a:lnTo>
                          <a:pt x="188100" y="315773"/>
                        </a:lnTo>
                        <a:lnTo>
                          <a:pt x="181833" y="311725"/>
                        </a:lnTo>
                        <a:lnTo>
                          <a:pt x="169288" y="306867"/>
                        </a:lnTo>
                        <a:lnTo>
                          <a:pt x="141075" y="325488"/>
                        </a:lnTo>
                        <a:lnTo>
                          <a:pt x="141075" y="321440"/>
                        </a:lnTo>
                        <a:lnTo>
                          <a:pt x="141075" y="272053"/>
                        </a:lnTo>
                        <a:lnTo>
                          <a:pt x="123834" y="276911"/>
                        </a:lnTo>
                        <a:lnTo>
                          <a:pt x="115995" y="272863"/>
                        </a:lnTo>
                        <a:lnTo>
                          <a:pt x="140294" y="257480"/>
                        </a:lnTo>
                        <a:lnTo>
                          <a:pt x="125406" y="255051"/>
                        </a:lnTo>
                        <a:lnTo>
                          <a:pt x="76029" y="250193"/>
                        </a:lnTo>
                        <a:lnTo>
                          <a:pt x="68189" y="242097"/>
                        </a:lnTo>
                        <a:lnTo>
                          <a:pt x="66618" y="242097"/>
                        </a:lnTo>
                        <a:lnTo>
                          <a:pt x="66618" y="240478"/>
                        </a:lnTo>
                        <a:lnTo>
                          <a:pt x="0" y="180556"/>
                        </a:lnTo>
                        <a:lnTo>
                          <a:pt x="14897" y="161125"/>
                        </a:lnTo>
                        <a:lnTo>
                          <a:pt x="24299" y="148171"/>
                        </a:lnTo>
                        <a:lnTo>
                          <a:pt x="34490" y="134407"/>
                        </a:lnTo>
                        <a:lnTo>
                          <a:pt x="58788" y="118215"/>
                        </a:lnTo>
                        <a:lnTo>
                          <a:pt x="69752" y="104451"/>
                        </a:lnTo>
                        <a:lnTo>
                          <a:pt x="75238" y="107690"/>
                        </a:lnTo>
                        <a:lnTo>
                          <a:pt x="83868" y="101213"/>
                        </a:lnTo>
                        <a:lnTo>
                          <a:pt x="97184" y="91497"/>
                        </a:lnTo>
                        <a:lnTo>
                          <a:pt x="100327" y="96355"/>
                        </a:lnTo>
                        <a:lnTo>
                          <a:pt x="108156" y="93926"/>
                        </a:lnTo>
                        <a:lnTo>
                          <a:pt x="114433" y="79353"/>
                        </a:lnTo>
                        <a:lnTo>
                          <a:pt x="123834" y="82591"/>
                        </a:lnTo>
                        <a:lnTo>
                          <a:pt x="137160" y="64770"/>
                        </a:lnTo>
                        <a:lnTo>
                          <a:pt x="155181" y="59912"/>
                        </a:lnTo>
                        <a:lnTo>
                          <a:pt x="163802" y="57483"/>
                        </a:lnTo>
                        <a:lnTo>
                          <a:pt x="202997" y="38052"/>
                        </a:lnTo>
                        <a:lnTo>
                          <a:pt x="202997" y="38862"/>
                        </a:lnTo>
                        <a:lnTo>
                          <a:pt x="213179" y="31575"/>
                        </a:lnTo>
                        <a:lnTo>
                          <a:pt x="222590" y="30766"/>
                        </a:lnTo>
                        <a:lnTo>
                          <a:pt x="222590" y="23479"/>
                        </a:lnTo>
                        <a:lnTo>
                          <a:pt x="228076" y="19431"/>
                        </a:lnTo>
                        <a:lnTo>
                          <a:pt x="224152" y="15383"/>
                        </a:lnTo>
                        <a:lnTo>
                          <a:pt x="239039" y="810"/>
                        </a:lnTo>
                        <a:lnTo>
                          <a:pt x="241392" y="0"/>
                        </a:lnTo>
                        <a:lnTo>
                          <a:pt x="241392" y="17812"/>
                        </a:lnTo>
                        <a:lnTo>
                          <a:pt x="245316" y="17812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49" name="Forma Livre: Forma 348">
                    <a:extLst>
                      <a:ext uri="{FF2B5EF4-FFF2-40B4-BE49-F238E27FC236}">
                        <a16:creationId xmlns:a16="http://schemas.microsoft.com/office/drawing/2014/main" id="{FF364092-9A75-CC84-993F-5E353C111B85}"/>
                      </a:ext>
                    </a:extLst>
                  </p:cNvPr>
                  <p:cNvSpPr/>
                  <p:nvPr/>
                </p:nvSpPr>
                <p:spPr>
                  <a:xfrm>
                    <a:off x="7496403" y="3177684"/>
                    <a:ext cx="541562" cy="662311"/>
                  </a:xfrm>
                  <a:custGeom>
                    <a:avLst/>
                    <a:gdLst>
                      <a:gd name="connsiteX0" fmla="*/ 187357 w 541562"/>
                      <a:gd name="connsiteY0" fmla="*/ 109033 h 662311"/>
                      <a:gd name="connsiteX1" fmla="*/ 185785 w 541562"/>
                      <a:gd name="connsiteY1" fmla="*/ 113081 h 662311"/>
                      <a:gd name="connsiteX2" fmla="*/ 219494 w 541562"/>
                      <a:gd name="connsiteY2" fmla="*/ 109842 h 662311"/>
                      <a:gd name="connsiteX3" fmla="*/ 238049 w 541562"/>
                      <a:gd name="connsiteY3" fmla="*/ 103422 h 662311"/>
                      <a:gd name="connsiteX4" fmla="*/ 246669 w 541562"/>
                      <a:gd name="connsiteY4" fmla="*/ 100184 h 662311"/>
                      <a:gd name="connsiteX5" fmla="*/ 290560 w 541562"/>
                      <a:gd name="connsiteY5" fmla="*/ 99374 h 662311"/>
                      <a:gd name="connsiteX6" fmla="*/ 303886 w 541562"/>
                      <a:gd name="connsiteY6" fmla="*/ 98565 h 662311"/>
                      <a:gd name="connsiteX7" fmla="*/ 326613 w 541562"/>
                      <a:gd name="connsiteY7" fmla="*/ 98565 h 662311"/>
                      <a:gd name="connsiteX8" fmla="*/ 339147 w 541562"/>
                      <a:gd name="connsiteY8" fmla="*/ 105042 h 662311"/>
                      <a:gd name="connsiteX9" fmla="*/ 354825 w 541562"/>
                      <a:gd name="connsiteY9" fmla="*/ 118805 h 662311"/>
                      <a:gd name="connsiteX10" fmla="*/ 375990 w 541562"/>
                      <a:gd name="connsiteY10" fmla="*/ 113138 h 662311"/>
                      <a:gd name="connsiteX11" fmla="*/ 381477 w 541562"/>
                      <a:gd name="connsiteY11" fmla="*/ 115567 h 662311"/>
                      <a:gd name="connsiteX12" fmla="*/ 383039 w 541562"/>
                      <a:gd name="connsiteY12" fmla="*/ 128530 h 662311"/>
                      <a:gd name="connsiteX13" fmla="*/ 394792 w 541562"/>
                      <a:gd name="connsiteY13" fmla="*/ 132578 h 662311"/>
                      <a:gd name="connsiteX14" fmla="*/ 404203 w 541562"/>
                      <a:gd name="connsiteY14" fmla="*/ 152009 h 662311"/>
                      <a:gd name="connsiteX15" fmla="*/ 415176 w 541562"/>
                      <a:gd name="connsiteY15" fmla="*/ 133388 h 662311"/>
                      <a:gd name="connsiteX16" fmla="*/ 457705 w 541562"/>
                      <a:gd name="connsiteY16" fmla="*/ 31575 h 662311"/>
                      <a:gd name="connsiteX17" fmla="*/ 517265 w 541562"/>
                      <a:gd name="connsiteY17" fmla="*/ 130359 h 662311"/>
                      <a:gd name="connsiteX18" fmla="*/ 475726 w 541562"/>
                      <a:gd name="connsiteY18" fmla="*/ 159506 h 662311"/>
                      <a:gd name="connsiteX19" fmla="*/ 453000 w 541562"/>
                      <a:gd name="connsiteY19" fmla="*/ 178937 h 662311"/>
                      <a:gd name="connsiteX20" fmla="*/ 425568 w 541562"/>
                      <a:gd name="connsiteY20" fmla="*/ 214560 h 662311"/>
                      <a:gd name="connsiteX21" fmla="*/ 425568 w 541562"/>
                      <a:gd name="connsiteY21" fmla="*/ 215370 h 662311"/>
                      <a:gd name="connsiteX22" fmla="*/ 438893 w 541562"/>
                      <a:gd name="connsiteY22" fmla="*/ 248564 h 662311"/>
                      <a:gd name="connsiteX23" fmla="*/ 462410 w 541562"/>
                      <a:gd name="connsiteY23" fmla="*/ 315773 h 662311"/>
                      <a:gd name="connsiteX24" fmla="*/ 477298 w 541562"/>
                      <a:gd name="connsiteY24" fmla="*/ 353016 h 662311"/>
                      <a:gd name="connsiteX25" fmla="*/ 486699 w 541562"/>
                      <a:gd name="connsiteY25" fmla="*/ 375685 h 662311"/>
                      <a:gd name="connsiteX26" fmla="*/ 488271 w 541562"/>
                      <a:gd name="connsiteY26" fmla="*/ 378114 h 662311"/>
                      <a:gd name="connsiteX27" fmla="*/ 513350 w 541562"/>
                      <a:gd name="connsiteY27" fmla="*/ 400793 h 662311"/>
                      <a:gd name="connsiteX28" fmla="*/ 541563 w 541562"/>
                      <a:gd name="connsiteY28" fmla="*/ 426701 h 662311"/>
                      <a:gd name="connsiteX29" fmla="*/ 524323 w 541562"/>
                      <a:gd name="connsiteY29" fmla="*/ 438845 h 662311"/>
                      <a:gd name="connsiteX30" fmla="*/ 450647 w 541562"/>
                      <a:gd name="connsiteY30" fmla="*/ 496329 h 662311"/>
                      <a:gd name="connsiteX31" fmla="*/ 446732 w 541562"/>
                      <a:gd name="connsiteY31" fmla="*/ 506044 h 662311"/>
                      <a:gd name="connsiteX32" fmla="*/ 418519 w 541562"/>
                      <a:gd name="connsiteY32" fmla="*/ 528714 h 662311"/>
                      <a:gd name="connsiteX33" fmla="*/ 417738 w 541562"/>
                      <a:gd name="connsiteY33" fmla="*/ 530333 h 662311"/>
                      <a:gd name="connsiteX34" fmla="*/ 382467 w 541562"/>
                      <a:gd name="connsiteY34" fmla="*/ 557870 h 662311"/>
                      <a:gd name="connsiteX35" fmla="*/ 373066 w 541562"/>
                      <a:gd name="connsiteY35" fmla="*/ 579730 h 662311"/>
                      <a:gd name="connsiteX36" fmla="*/ 362874 w 541562"/>
                      <a:gd name="connsiteY36" fmla="*/ 583778 h 662311"/>
                      <a:gd name="connsiteX37" fmla="*/ 349548 w 541562"/>
                      <a:gd name="connsiteY37" fmla="*/ 605638 h 662311"/>
                      <a:gd name="connsiteX38" fmla="*/ 359740 w 541562"/>
                      <a:gd name="connsiteY38" fmla="*/ 630736 h 662311"/>
                      <a:gd name="connsiteX39" fmla="*/ 362874 w 541562"/>
                      <a:gd name="connsiteY39" fmla="*/ 648548 h 662311"/>
                      <a:gd name="connsiteX40" fmla="*/ 357388 w 541562"/>
                      <a:gd name="connsiteY40" fmla="*/ 658263 h 662311"/>
                      <a:gd name="connsiteX41" fmla="*/ 344062 w 541562"/>
                      <a:gd name="connsiteY41" fmla="*/ 662311 h 662311"/>
                      <a:gd name="connsiteX42" fmla="*/ 298609 w 541562"/>
                      <a:gd name="connsiteY42" fmla="*/ 632355 h 662311"/>
                      <a:gd name="connsiteX43" fmla="*/ 301743 w 541562"/>
                      <a:gd name="connsiteY43" fmla="*/ 618592 h 662311"/>
                      <a:gd name="connsiteX44" fmla="*/ 298609 w 541562"/>
                      <a:gd name="connsiteY44" fmla="*/ 608876 h 662311"/>
                      <a:gd name="connsiteX45" fmla="*/ 290770 w 541562"/>
                      <a:gd name="connsiteY45" fmla="*/ 605638 h 662311"/>
                      <a:gd name="connsiteX46" fmla="*/ 289208 w 541562"/>
                      <a:gd name="connsiteY46" fmla="*/ 599970 h 662311"/>
                      <a:gd name="connsiteX47" fmla="*/ 294685 w 541562"/>
                      <a:gd name="connsiteY47" fmla="*/ 593493 h 662311"/>
                      <a:gd name="connsiteX48" fmla="*/ 290770 w 541562"/>
                      <a:gd name="connsiteY48" fmla="*/ 573253 h 662311"/>
                      <a:gd name="connsiteX49" fmla="*/ 257070 w 541562"/>
                      <a:gd name="connsiteY49" fmla="*/ 566776 h 662311"/>
                      <a:gd name="connsiteX50" fmla="*/ 279016 w 541562"/>
                      <a:gd name="connsiteY50" fmla="*/ 523046 h 662311"/>
                      <a:gd name="connsiteX51" fmla="*/ 289208 w 541562"/>
                      <a:gd name="connsiteY51" fmla="*/ 518998 h 662311"/>
                      <a:gd name="connsiteX52" fmla="*/ 297037 w 541562"/>
                      <a:gd name="connsiteY52" fmla="*/ 509283 h 662311"/>
                      <a:gd name="connsiteX53" fmla="*/ 297037 w 541562"/>
                      <a:gd name="connsiteY53" fmla="*/ 493090 h 662311"/>
                      <a:gd name="connsiteX54" fmla="*/ 302524 w 541562"/>
                      <a:gd name="connsiteY54" fmla="*/ 484994 h 662311"/>
                      <a:gd name="connsiteX55" fmla="*/ 306448 w 541562"/>
                      <a:gd name="connsiteY55" fmla="*/ 481755 h 662311"/>
                      <a:gd name="connsiteX56" fmla="*/ 313497 w 541562"/>
                      <a:gd name="connsiteY56" fmla="*/ 473659 h 662311"/>
                      <a:gd name="connsiteX57" fmla="*/ 338576 w 541562"/>
                      <a:gd name="connsiteY57" fmla="*/ 463134 h 662311"/>
                      <a:gd name="connsiteX58" fmla="*/ 346415 w 541562"/>
                      <a:gd name="connsiteY58" fmla="*/ 467182 h 662311"/>
                      <a:gd name="connsiteX59" fmla="*/ 343281 w 541562"/>
                      <a:gd name="connsiteY59" fmla="*/ 456657 h 662311"/>
                      <a:gd name="connsiteX60" fmla="*/ 336223 w 541562"/>
                      <a:gd name="connsiteY60" fmla="*/ 408889 h 662311"/>
                      <a:gd name="connsiteX61" fmla="*/ 330737 w 541562"/>
                      <a:gd name="connsiteY61" fmla="*/ 319011 h 662311"/>
                      <a:gd name="connsiteX62" fmla="*/ 281369 w 541562"/>
                      <a:gd name="connsiteY62" fmla="*/ 320630 h 662311"/>
                      <a:gd name="connsiteX63" fmla="*/ 239830 w 541562"/>
                      <a:gd name="connsiteY63" fmla="*/ 320630 h 662311"/>
                      <a:gd name="connsiteX64" fmla="*/ 218666 w 541562"/>
                      <a:gd name="connsiteY64" fmla="*/ 321440 h 662311"/>
                      <a:gd name="connsiteX65" fmla="*/ 191234 w 541562"/>
                      <a:gd name="connsiteY65" fmla="*/ 361921 h 662311"/>
                      <a:gd name="connsiteX66" fmla="*/ 169288 w 541562"/>
                      <a:gd name="connsiteY66" fmla="*/ 313344 h 662311"/>
                      <a:gd name="connsiteX67" fmla="*/ 169288 w 541562"/>
                      <a:gd name="connsiteY67" fmla="*/ 313344 h 662311"/>
                      <a:gd name="connsiteX68" fmla="*/ 130883 w 541562"/>
                      <a:gd name="connsiteY68" fmla="*/ 344110 h 662311"/>
                      <a:gd name="connsiteX69" fmla="*/ 119129 w 541562"/>
                      <a:gd name="connsiteY69" fmla="*/ 361921 h 662311"/>
                      <a:gd name="connsiteX70" fmla="*/ 101889 w 541562"/>
                      <a:gd name="connsiteY70" fmla="*/ 369208 h 662311"/>
                      <a:gd name="connsiteX71" fmla="*/ 92488 w 541562"/>
                      <a:gd name="connsiteY71" fmla="*/ 365970 h 662311"/>
                      <a:gd name="connsiteX72" fmla="*/ 90917 w 541562"/>
                      <a:gd name="connsiteY72" fmla="*/ 361921 h 662311"/>
                      <a:gd name="connsiteX73" fmla="*/ 88564 w 541562"/>
                      <a:gd name="connsiteY73" fmla="*/ 340871 h 662311"/>
                      <a:gd name="connsiteX74" fmla="*/ 64265 w 541562"/>
                      <a:gd name="connsiteY74" fmla="*/ 343300 h 662311"/>
                      <a:gd name="connsiteX75" fmla="*/ 36052 w 541562"/>
                      <a:gd name="connsiteY75" fmla="*/ 331965 h 662311"/>
                      <a:gd name="connsiteX76" fmla="*/ 17240 w 541562"/>
                      <a:gd name="connsiteY76" fmla="*/ 309296 h 662311"/>
                      <a:gd name="connsiteX77" fmla="*/ 17240 w 541562"/>
                      <a:gd name="connsiteY77" fmla="*/ 308486 h 662311"/>
                      <a:gd name="connsiteX78" fmla="*/ 0 w 541562"/>
                      <a:gd name="connsiteY78" fmla="*/ 285007 h 662311"/>
                      <a:gd name="connsiteX79" fmla="*/ 5487 w 541562"/>
                      <a:gd name="connsiteY79" fmla="*/ 253422 h 662311"/>
                      <a:gd name="connsiteX80" fmla="*/ 10973 w 541562"/>
                      <a:gd name="connsiteY80" fmla="*/ 241278 h 662311"/>
                      <a:gd name="connsiteX81" fmla="*/ 32138 w 541562"/>
                      <a:gd name="connsiteY81" fmla="*/ 191081 h 662311"/>
                      <a:gd name="connsiteX82" fmla="*/ 52511 w 541562"/>
                      <a:gd name="connsiteY82" fmla="*/ 146552 h 662311"/>
                      <a:gd name="connsiteX83" fmla="*/ 53293 w 541562"/>
                      <a:gd name="connsiteY83" fmla="*/ 87439 h 662311"/>
                      <a:gd name="connsiteX84" fmla="*/ 70533 w 541562"/>
                      <a:gd name="connsiteY84" fmla="*/ 70437 h 662311"/>
                      <a:gd name="connsiteX85" fmla="*/ 92479 w 541562"/>
                      <a:gd name="connsiteY85" fmla="*/ 63960 h 662311"/>
                      <a:gd name="connsiteX86" fmla="*/ 115996 w 541562"/>
                      <a:gd name="connsiteY86" fmla="*/ 45339 h 662311"/>
                      <a:gd name="connsiteX87" fmla="*/ 181833 w 541562"/>
                      <a:gd name="connsiteY87" fmla="*/ 22669 h 662311"/>
                      <a:gd name="connsiteX88" fmla="*/ 191234 w 541562"/>
                      <a:gd name="connsiteY88" fmla="*/ 8096 h 662311"/>
                      <a:gd name="connsiteX89" fmla="*/ 205340 w 541562"/>
                      <a:gd name="connsiteY89" fmla="*/ 810 h 662311"/>
                      <a:gd name="connsiteX90" fmla="*/ 214742 w 541562"/>
                      <a:gd name="connsiteY90" fmla="*/ 0 h 662311"/>
                      <a:gd name="connsiteX91" fmla="*/ 205340 w 541562"/>
                      <a:gd name="connsiteY91" fmla="*/ 8096 h 662311"/>
                      <a:gd name="connsiteX92" fmla="*/ 195939 w 541562"/>
                      <a:gd name="connsiteY92" fmla="*/ 17002 h 662311"/>
                      <a:gd name="connsiteX93" fmla="*/ 197501 w 541562"/>
                      <a:gd name="connsiteY93" fmla="*/ 25908 h 662311"/>
                      <a:gd name="connsiteX94" fmla="*/ 176346 w 541562"/>
                      <a:gd name="connsiteY94" fmla="*/ 62341 h 662311"/>
                      <a:gd name="connsiteX95" fmla="*/ 184223 w 541562"/>
                      <a:gd name="connsiteY95" fmla="*/ 106604 h 662311"/>
                      <a:gd name="connsiteX96" fmla="*/ 187357 w 541562"/>
                      <a:gd name="connsiteY96" fmla="*/ 109033 h 66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</a:cxnLst>
                    <a:rect l="l" t="t" r="r" b="b"/>
                    <a:pathLst>
                      <a:path w="541562" h="662311">
                        <a:moveTo>
                          <a:pt x="187357" y="109033"/>
                        </a:moveTo>
                        <a:lnTo>
                          <a:pt x="185785" y="113081"/>
                        </a:lnTo>
                        <a:lnTo>
                          <a:pt x="219494" y="109842"/>
                        </a:lnTo>
                        <a:lnTo>
                          <a:pt x="238049" y="103422"/>
                        </a:lnTo>
                        <a:lnTo>
                          <a:pt x="246669" y="100184"/>
                        </a:lnTo>
                        <a:lnTo>
                          <a:pt x="290560" y="99374"/>
                        </a:lnTo>
                        <a:lnTo>
                          <a:pt x="303886" y="98565"/>
                        </a:lnTo>
                        <a:lnTo>
                          <a:pt x="326613" y="98565"/>
                        </a:lnTo>
                        <a:lnTo>
                          <a:pt x="339147" y="105042"/>
                        </a:lnTo>
                        <a:lnTo>
                          <a:pt x="354825" y="118805"/>
                        </a:lnTo>
                        <a:lnTo>
                          <a:pt x="375990" y="113138"/>
                        </a:lnTo>
                        <a:lnTo>
                          <a:pt x="381477" y="115567"/>
                        </a:lnTo>
                        <a:lnTo>
                          <a:pt x="383039" y="128530"/>
                        </a:lnTo>
                        <a:lnTo>
                          <a:pt x="394792" y="132578"/>
                        </a:lnTo>
                        <a:lnTo>
                          <a:pt x="404203" y="152009"/>
                        </a:lnTo>
                        <a:lnTo>
                          <a:pt x="415176" y="133388"/>
                        </a:lnTo>
                        <a:lnTo>
                          <a:pt x="457705" y="31575"/>
                        </a:lnTo>
                        <a:lnTo>
                          <a:pt x="517265" y="130359"/>
                        </a:lnTo>
                        <a:lnTo>
                          <a:pt x="475726" y="159506"/>
                        </a:lnTo>
                        <a:lnTo>
                          <a:pt x="453000" y="178937"/>
                        </a:lnTo>
                        <a:lnTo>
                          <a:pt x="425568" y="214560"/>
                        </a:lnTo>
                        <a:lnTo>
                          <a:pt x="425568" y="215370"/>
                        </a:lnTo>
                        <a:lnTo>
                          <a:pt x="438893" y="248564"/>
                        </a:lnTo>
                        <a:lnTo>
                          <a:pt x="462410" y="315773"/>
                        </a:lnTo>
                        <a:lnTo>
                          <a:pt x="477298" y="353016"/>
                        </a:lnTo>
                        <a:lnTo>
                          <a:pt x="486699" y="375685"/>
                        </a:lnTo>
                        <a:lnTo>
                          <a:pt x="488271" y="378114"/>
                        </a:lnTo>
                        <a:lnTo>
                          <a:pt x="513350" y="400793"/>
                        </a:lnTo>
                        <a:lnTo>
                          <a:pt x="541563" y="426701"/>
                        </a:lnTo>
                        <a:lnTo>
                          <a:pt x="524323" y="438845"/>
                        </a:lnTo>
                        <a:lnTo>
                          <a:pt x="450647" y="496329"/>
                        </a:lnTo>
                        <a:lnTo>
                          <a:pt x="446732" y="506044"/>
                        </a:lnTo>
                        <a:lnTo>
                          <a:pt x="418519" y="528714"/>
                        </a:lnTo>
                        <a:lnTo>
                          <a:pt x="417738" y="530333"/>
                        </a:lnTo>
                        <a:lnTo>
                          <a:pt x="382467" y="557870"/>
                        </a:lnTo>
                        <a:lnTo>
                          <a:pt x="373066" y="579730"/>
                        </a:lnTo>
                        <a:lnTo>
                          <a:pt x="362874" y="583778"/>
                        </a:lnTo>
                        <a:lnTo>
                          <a:pt x="349548" y="605638"/>
                        </a:lnTo>
                        <a:lnTo>
                          <a:pt x="359740" y="630736"/>
                        </a:lnTo>
                        <a:lnTo>
                          <a:pt x="362874" y="648548"/>
                        </a:lnTo>
                        <a:lnTo>
                          <a:pt x="357388" y="658263"/>
                        </a:lnTo>
                        <a:lnTo>
                          <a:pt x="344062" y="662311"/>
                        </a:lnTo>
                        <a:lnTo>
                          <a:pt x="298609" y="632355"/>
                        </a:lnTo>
                        <a:lnTo>
                          <a:pt x="301743" y="618592"/>
                        </a:lnTo>
                        <a:lnTo>
                          <a:pt x="298609" y="608876"/>
                        </a:lnTo>
                        <a:lnTo>
                          <a:pt x="290770" y="605638"/>
                        </a:lnTo>
                        <a:lnTo>
                          <a:pt x="289208" y="599970"/>
                        </a:lnTo>
                        <a:lnTo>
                          <a:pt x="294685" y="593493"/>
                        </a:lnTo>
                        <a:lnTo>
                          <a:pt x="290770" y="573253"/>
                        </a:lnTo>
                        <a:lnTo>
                          <a:pt x="257070" y="566776"/>
                        </a:lnTo>
                        <a:lnTo>
                          <a:pt x="279016" y="523046"/>
                        </a:lnTo>
                        <a:lnTo>
                          <a:pt x="289208" y="518998"/>
                        </a:lnTo>
                        <a:lnTo>
                          <a:pt x="297037" y="509283"/>
                        </a:lnTo>
                        <a:lnTo>
                          <a:pt x="297037" y="493090"/>
                        </a:lnTo>
                        <a:lnTo>
                          <a:pt x="302524" y="484994"/>
                        </a:lnTo>
                        <a:lnTo>
                          <a:pt x="306448" y="481755"/>
                        </a:lnTo>
                        <a:lnTo>
                          <a:pt x="313497" y="473659"/>
                        </a:lnTo>
                        <a:lnTo>
                          <a:pt x="338576" y="463134"/>
                        </a:lnTo>
                        <a:lnTo>
                          <a:pt x="346415" y="467182"/>
                        </a:lnTo>
                        <a:lnTo>
                          <a:pt x="343281" y="456657"/>
                        </a:lnTo>
                        <a:lnTo>
                          <a:pt x="336223" y="408889"/>
                        </a:lnTo>
                        <a:lnTo>
                          <a:pt x="330737" y="319011"/>
                        </a:lnTo>
                        <a:lnTo>
                          <a:pt x="281369" y="320630"/>
                        </a:lnTo>
                        <a:lnTo>
                          <a:pt x="239830" y="320630"/>
                        </a:lnTo>
                        <a:lnTo>
                          <a:pt x="218666" y="321440"/>
                        </a:lnTo>
                        <a:lnTo>
                          <a:pt x="191234" y="361921"/>
                        </a:lnTo>
                        <a:lnTo>
                          <a:pt x="169288" y="313344"/>
                        </a:lnTo>
                        <a:lnTo>
                          <a:pt x="169288" y="313344"/>
                        </a:lnTo>
                        <a:lnTo>
                          <a:pt x="130883" y="344110"/>
                        </a:lnTo>
                        <a:lnTo>
                          <a:pt x="119129" y="361921"/>
                        </a:lnTo>
                        <a:lnTo>
                          <a:pt x="101889" y="369208"/>
                        </a:lnTo>
                        <a:lnTo>
                          <a:pt x="92488" y="365970"/>
                        </a:lnTo>
                        <a:lnTo>
                          <a:pt x="90917" y="361921"/>
                        </a:lnTo>
                        <a:lnTo>
                          <a:pt x="88564" y="340871"/>
                        </a:lnTo>
                        <a:lnTo>
                          <a:pt x="64265" y="343300"/>
                        </a:lnTo>
                        <a:lnTo>
                          <a:pt x="36052" y="331965"/>
                        </a:lnTo>
                        <a:lnTo>
                          <a:pt x="17240" y="309296"/>
                        </a:lnTo>
                        <a:lnTo>
                          <a:pt x="17240" y="308486"/>
                        </a:lnTo>
                        <a:lnTo>
                          <a:pt x="0" y="285007"/>
                        </a:lnTo>
                        <a:lnTo>
                          <a:pt x="5487" y="253422"/>
                        </a:lnTo>
                        <a:lnTo>
                          <a:pt x="10973" y="241278"/>
                        </a:lnTo>
                        <a:lnTo>
                          <a:pt x="32138" y="191081"/>
                        </a:lnTo>
                        <a:lnTo>
                          <a:pt x="52511" y="146552"/>
                        </a:lnTo>
                        <a:lnTo>
                          <a:pt x="53293" y="87439"/>
                        </a:lnTo>
                        <a:lnTo>
                          <a:pt x="70533" y="70437"/>
                        </a:lnTo>
                        <a:lnTo>
                          <a:pt x="92479" y="63960"/>
                        </a:lnTo>
                        <a:lnTo>
                          <a:pt x="115996" y="45339"/>
                        </a:lnTo>
                        <a:lnTo>
                          <a:pt x="181833" y="22669"/>
                        </a:lnTo>
                        <a:lnTo>
                          <a:pt x="191234" y="8096"/>
                        </a:lnTo>
                        <a:lnTo>
                          <a:pt x="205340" y="810"/>
                        </a:lnTo>
                        <a:lnTo>
                          <a:pt x="214742" y="0"/>
                        </a:lnTo>
                        <a:lnTo>
                          <a:pt x="205340" y="8096"/>
                        </a:lnTo>
                        <a:lnTo>
                          <a:pt x="195939" y="17002"/>
                        </a:lnTo>
                        <a:lnTo>
                          <a:pt x="197501" y="25908"/>
                        </a:lnTo>
                        <a:lnTo>
                          <a:pt x="176346" y="62341"/>
                        </a:lnTo>
                        <a:lnTo>
                          <a:pt x="184223" y="106604"/>
                        </a:lnTo>
                        <a:lnTo>
                          <a:pt x="187357" y="109033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50" name="Forma Livre: Forma 349">
                    <a:extLst>
                      <a:ext uri="{FF2B5EF4-FFF2-40B4-BE49-F238E27FC236}">
                        <a16:creationId xmlns:a16="http://schemas.microsoft.com/office/drawing/2014/main" id="{27AFABCF-0258-C903-CA0B-9E0A0B199B2E}"/>
                      </a:ext>
                    </a:extLst>
                  </p:cNvPr>
                  <p:cNvSpPr/>
                  <p:nvPr/>
                </p:nvSpPr>
                <p:spPr>
                  <a:xfrm>
                    <a:off x="7672750" y="3106428"/>
                    <a:ext cx="281358" cy="223266"/>
                  </a:xfrm>
                  <a:custGeom>
                    <a:avLst/>
                    <a:gdLst>
                      <a:gd name="connsiteX0" fmla="*/ 169288 w 281358"/>
                      <a:gd name="connsiteY0" fmla="*/ 0 h 223266"/>
                      <a:gd name="connsiteX1" fmla="*/ 199854 w 281358"/>
                      <a:gd name="connsiteY1" fmla="*/ 7287 h 223266"/>
                      <a:gd name="connsiteX2" fmla="*/ 211607 w 281358"/>
                      <a:gd name="connsiteY2" fmla="*/ 5667 h 223266"/>
                      <a:gd name="connsiteX3" fmla="*/ 224933 w 281358"/>
                      <a:gd name="connsiteY3" fmla="*/ 12144 h 223266"/>
                      <a:gd name="connsiteX4" fmla="*/ 242173 w 281358"/>
                      <a:gd name="connsiteY4" fmla="*/ 28337 h 223266"/>
                      <a:gd name="connsiteX5" fmla="*/ 251574 w 281358"/>
                      <a:gd name="connsiteY5" fmla="*/ 18621 h 223266"/>
                      <a:gd name="connsiteX6" fmla="*/ 260985 w 281358"/>
                      <a:gd name="connsiteY6" fmla="*/ 20241 h 223266"/>
                      <a:gd name="connsiteX7" fmla="*/ 271958 w 281358"/>
                      <a:gd name="connsiteY7" fmla="*/ 38862 h 223266"/>
                      <a:gd name="connsiteX8" fmla="*/ 281359 w 281358"/>
                      <a:gd name="connsiteY8" fmla="*/ 102832 h 223266"/>
                      <a:gd name="connsiteX9" fmla="*/ 281359 w 281358"/>
                      <a:gd name="connsiteY9" fmla="*/ 102832 h 223266"/>
                      <a:gd name="connsiteX10" fmla="*/ 238830 w 281358"/>
                      <a:gd name="connsiteY10" fmla="*/ 204645 h 223266"/>
                      <a:gd name="connsiteX11" fmla="*/ 227857 w 281358"/>
                      <a:gd name="connsiteY11" fmla="*/ 223266 h 223266"/>
                      <a:gd name="connsiteX12" fmla="*/ 218446 w 281358"/>
                      <a:gd name="connsiteY12" fmla="*/ 203835 h 223266"/>
                      <a:gd name="connsiteX13" fmla="*/ 206693 w 281358"/>
                      <a:gd name="connsiteY13" fmla="*/ 199787 h 223266"/>
                      <a:gd name="connsiteX14" fmla="*/ 205131 w 281358"/>
                      <a:gd name="connsiteY14" fmla="*/ 186833 h 223266"/>
                      <a:gd name="connsiteX15" fmla="*/ 199644 w 281358"/>
                      <a:gd name="connsiteY15" fmla="*/ 184404 h 223266"/>
                      <a:gd name="connsiteX16" fmla="*/ 178479 w 281358"/>
                      <a:gd name="connsiteY16" fmla="*/ 190071 h 223266"/>
                      <a:gd name="connsiteX17" fmla="*/ 162801 w 281358"/>
                      <a:gd name="connsiteY17" fmla="*/ 176298 h 223266"/>
                      <a:gd name="connsiteX18" fmla="*/ 150266 w 281358"/>
                      <a:gd name="connsiteY18" fmla="*/ 169821 h 223266"/>
                      <a:gd name="connsiteX19" fmla="*/ 127539 w 281358"/>
                      <a:gd name="connsiteY19" fmla="*/ 169821 h 223266"/>
                      <a:gd name="connsiteX20" fmla="*/ 114214 w 281358"/>
                      <a:gd name="connsiteY20" fmla="*/ 170631 h 223266"/>
                      <a:gd name="connsiteX21" fmla="*/ 70323 w 281358"/>
                      <a:gd name="connsiteY21" fmla="*/ 171440 h 223266"/>
                      <a:gd name="connsiteX22" fmla="*/ 61703 w 281358"/>
                      <a:gd name="connsiteY22" fmla="*/ 174679 h 223266"/>
                      <a:gd name="connsiteX23" fmla="*/ 43148 w 281358"/>
                      <a:gd name="connsiteY23" fmla="*/ 181099 h 223266"/>
                      <a:gd name="connsiteX24" fmla="*/ 9439 w 281358"/>
                      <a:gd name="connsiteY24" fmla="*/ 184337 h 223266"/>
                      <a:gd name="connsiteX25" fmla="*/ 11011 w 281358"/>
                      <a:gd name="connsiteY25" fmla="*/ 180289 h 223266"/>
                      <a:gd name="connsiteX26" fmla="*/ 7877 w 281358"/>
                      <a:gd name="connsiteY26" fmla="*/ 177860 h 223266"/>
                      <a:gd name="connsiteX27" fmla="*/ 0 w 281358"/>
                      <a:gd name="connsiteY27" fmla="*/ 133598 h 223266"/>
                      <a:gd name="connsiteX28" fmla="*/ 21155 w 281358"/>
                      <a:gd name="connsiteY28" fmla="*/ 97165 h 223266"/>
                      <a:gd name="connsiteX29" fmla="*/ 19593 w 281358"/>
                      <a:gd name="connsiteY29" fmla="*/ 88259 h 223266"/>
                      <a:gd name="connsiteX30" fmla="*/ 28994 w 281358"/>
                      <a:gd name="connsiteY30" fmla="*/ 79353 h 223266"/>
                      <a:gd name="connsiteX31" fmla="*/ 38395 w 281358"/>
                      <a:gd name="connsiteY31" fmla="*/ 71257 h 223266"/>
                      <a:gd name="connsiteX32" fmla="*/ 54854 w 281358"/>
                      <a:gd name="connsiteY32" fmla="*/ 72876 h 223266"/>
                      <a:gd name="connsiteX33" fmla="*/ 72885 w 281358"/>
                      <a:gd name="connsiteY33" fmla="*/ 80162 h 223266"/>
                      <a:gd name="connsiteX34" fmla="*/ 83858 w 281358"/>
                      <a:gd name="connsiteY34" fmla="*/ 73685 h 223266"/>
                      <a:gd name="connsiteX35" fmla="*/ 87773 w 281358"/>
                      <a:gd name="connsiteY35" fmla="*/ 51816 h 223266"/>
                      <a:gd name="connsiteX36" fmla="*/ 98746 w 281358"/>
                      <a:gd name="connsiteY36" fmla="*/ 49387 h 223266"/>
                      <a:gd name="connsiteX37" fmla="*/ 122263 w 281358"/>
                      <a:gd name="connsiteY37" fmla="*/ 48577 h 223266"/>
                      <a:gd name="connsiteX38" fmla="*/ 125396 w 281358"/>
                      <a:gd name="connsiteY38" fmla="*/ 42100 h 223266"/>
                      <a:gd name="connsiteX39" fmla="*/ 134017 w 281358"/>
                      <a:gd name="connsiteY39" fmla="*/ 40481 h 223266"/>
                      <a:gd name="connsiteX40" fmla="*/ 120691 w 281358"/>
                      <a:gd name="connsiteY40" fmla="*/ 25908 h 223266"/>
                      <a:gd name="connsiteX41" fmla="*/ 125396 w 281358"/>
                      <a:gd name="connsiteY41" fmla="*/ 17002 h 223266"/>
                      <a:gd name="connsiteX42" fmla="*/ 143418 w 281358"/>
                      <a:gd name="connsiteY42" fmla="*/ 25098 h 223266"/>
                      <a:gd name="connsiteX43" fmla="*/ 171631 w 281358"/>
                      <a:gd name="connsiteY43" fmla="*/ 25098 h 223266"/>
                      <a:gd name="connsiteX44" fmla="*/ 162230 w 281358"/>
                      <a:gd name="connsiteY44" fmla="*/ 7287 h 223266"/>
                      <a:gd name="connsiteX45" fmla="*/ 169288 w 281358"/>
                      <a:gd name="connsiteY45" fmla="*/ 0 h 223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281358" h="223266">
                        <a:moveTo>
                          <a:pt x="169288" y="0"/>
                        </a:moveTo>
                        <a:lnTo>
                          <a:pt x="199854" y="7287"/>
                        </a:lnTo>
                        <a:lnTo>
                          <a:pt x="211607" y="5667"/>
                        </a:lnTo>
                        <a:lnTo>
                          <a:pt x="224933" y="12144"/>
                        </a:lnTo>
                        <a:lnTo>
                          <a:pt x="242173" y="28337"/>
                        </a:lnTo>
                        <a:lnTo>
                          <a:pt x="251574" y="18621"/>
                        </a:lnTo>
                        <a:lnTo>
                          <a:pt x="260985" y="20241"/>
                        </a:lnTo>
                        <a:lnTo>
                          <a:pt x="271958" y="38862"/>
                        </a:lnTo>
                        <a:lnTo>
                          <a:pt x="281359" y="102832"/>
                        </a:lnTo>
                        <a:lnTo>
                          <a:pt x="281359" y="102832"/>
                        </a:lnTo>
                        <a:lnTo>
                          <a:pt x="238830" y="204645"/>
                        </a:lnTo>
                        <a:lnTo>
                          <a:pt x="227857" y="223266"/>
                        </a:lnTo>
                        <a:cubicBezTo>
                          <a:pt x="227857" y="223266"/>
                          <a:pt x="222199" y="212693"/>
                          <a:pt x="218446" y="203835"/>
                        </a:cubicBezTo>
                        <a:lnTo>
                          <a:pt x="206693" y="199787"/>
                        </a:lnTo>
                        <a:lnTo>
                          <a:pt x="205131" y="186833"/>
                        </a:lnTo>
                        <a:lnTo>
                          <a:pt x="199644" y="184404"/>
                        </a:lnTo>
                        <a:lnTo>
                          <a:pt x="178479" y="190071"/>
                        </a:lnTo>
                        <a:lnTo>
                          <a:pt x="162801" y="176298"/>
                        </a:lnTo>
                        <a:lnTo>
                          <a:pt x="150266" y="169821"/>
                        </a:lnTo>
                        <a:lnTo>
                          <a:pt x="127539" y="169821"/>
                        </a:lnTo>
                        <a:lnTo>
                          <a:pt x="114214" y="170631"/>
                        </a:lnTo>
                        <a:lnTo>
                          <a:pt x="70323" y="171440"/>
                        </a:lnTo>
                        <a:lnTo>
                          <a:pt x="61703" y="174679"/>
                        </a:lnTo>
                        <a:lnTo>
                          <a:pt x="43148" y="181099"/>
                        </a:lnTo>
                        <a:lnTo>
                          <a:pt x="9439" y="184337"/>
                        </a:lnTo>
                        <a:lnTo>
                          <a:pt x="11011" y="180289"/>
                        </a:lnTo>
                        <a:lnTo>
                          <a:pt x="7877" y="177860"/>
                        </a:lnTo>
                        <a:lnTo>
                          <a:pt x="0" y="133598"/>
                        </a:lnTo>
                        <a:lnTo>
                          <a:pt x="21155" y="97165"/>
                        </a:lnTo>
                        <a:lnTo>
                          <a:pt x="19593" y="88259"/>
                        </a:lnTo>
                        <a:lnTo>
                          <a:pt x="28994" y="79353"/>
                        </a:lnTo>
                        <a:lnTo>
                          <a:pt x="38395" y="71257"/>
                        </a:lnTo>
                        <a:lnTo>
                          <a:pt x="54854" y="72876"/>
                        </a:lnTo>
                        <a:lnTo>
                          <a:pt x="72885" y="80162"/>
                        </a:lnTo>
                        <a:lnTo>
                          <a:pt x="83858" y="73685"/>
                        </a:lnTo>
                        <a:lnTo>
                          <a:pt x="87773" y="51816"/>
                        </a:lnTo>
                        <a:lnTo>
                          <a:pt x="98746" y="49387"/>
                        </a:lnTo>
                        <a:lnTo>
                          <a:pt x="122263" y="48577"/>
                        </a:lnTo>
                        <a:lnTo>
                          <a:pt x="125396" y="42100"/>
                        </a:lnTo>
                        <a:lnTo>
                          <a:pt x="134017" y="40481"/>
                        </a:lnTo>
                        <a:lnTo>
                          <a:pt x="120691" y="25908"/>
                        </a:lnTo>
                        <a:lnTo>
                          <a:pt x="125396" y="17002"/>
                        </a:lnTo>
                        <a:lnTo>
                          <a:pt x="143418" y="25098"/>
                        </a:lnTo>
                        <a:lnTo>
                          <a:pt x="171631" y="25098"/>
                        </a:lnTo>
                        <a:lnTo>
                          <a:pt x="162230" y="7287"/>
                        </a:lnTo>
                        <a:lnTo>
                          <a:pt x="169288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51" name="Forma Livre: Forma 350">
                    <a:extLst>
                      <a:ext uri="{FF2B5EF4-FFF2-40B4-BE49-F238E27FC236}">
                        <a16:creationId xmlns:a16="http://schemas.microsoft.com/office/drawing/2014/main" id="{1BE5B69E-7FC5-97F4-8283-E18037357541}"/>
                      </a:ext>
                    </a:extLst>
                  </p:cNvPr>
                  <p:cNvSpPr/>
                  <p:nvPr/>
                </p:nvSpPr>
                <p:spPr>
                  <a:xfrm>
                    <a:off x="8780955" y="2874856"/>
                    <a:ext cx="306438" cy="321449"/>
                  </a:xfrm>
                  <a:custGeom>
                    <a:avLst/>
                    <a:gdLst>
                      <a:gd name="connsiteX0" fmla="*/ 289198 w 306438"/>
                      <a:gd name="connsiteY0" fmla="*/ 8906 h 321449"/>
                      <a:gd name="connsiteX1" fmla="*/ 294684 w 306438"/>
                      <a:gd name="connsiteY1" fmla="*/ 12144 h 321449"/>
                      <a:gd name="connsiteX2" fmla="*/ 302523 w 306438"/>
                      <a:gd name="connsiteY2" fmla="*/ 7287 h 321449"/>
                      <a:gd name="connsiteX3" fmla="*/ 302523 w 306438"/>
                      <a:gd name="connsiteY3" fmla="*/ 24289 h 321449"/>
                      <a:gd name="connsiteX4" fmla="*/ 306438 w 306438"/>
                      <a:gd name="connsiteY4" fmla="*/ 28337 h 321449"/>
                      <a:gd name="connsiteX5" fmla="*/ 298609 w 306438"/>
                      <a:gd name="connsiteY5" fmla="*/ 32385 h 321449"/>
                      <a:gd name="connsiteX6" fmla="*/ 300171 w 306438"/>
                      <a:gd name="connsiteY6" fmla="*/ 37252 h 321449"/>
                      <a:gd name="connsiteX7" fmla="*/ 292332 w 306438"/>
                      <a:gd name="connsiteY7" fmla="*/ 44539 h 321449"/>
                      <a:gd name="connsiteX8" fmla="*/ 298609 w 306438"/>
                      <a:gd name="connsiteY8" fmla="*/ 51825 h 321449"/>
                      <a:gd name="connsiteX9" fmla="*/ 298609 w 306438"/>
                      <a:gd name="connsiteY9" fmla="*/ 59922 h 321449"/>
                      <a:gd name="connsiteX10" fmla="*/ 265690 w 306438"/>
                      <a:gd name="connsiteY10" fmla="*/ 63970 h 321449"/>
                      <a:gd name="connsiteX11" fmla="*/ 260985 w 306438"/>
                      <a:gd name="connsiteY11" fmla="*/ 73685 h 321449"/>
                      <a:gd name="connsiteX12" fmla="*/ 251584 w 306438"/>
                      <a:gd name="connsiteY12" fmla="*/ 79353 h 321449"/>
                      <a:gd name="connsiteX13" fmla="*/ 250803 w 306438"/>
                      <a:gd name="connsiteY13" fmla="*/ 85020 h 321449"/>
                      <a:gd name="connsiteX14" fmla="*/ 242964 w 306438"/>
                      <a:gd name="connsiteY14" fmla="*/ 81782 h 321449"/>
                      <a:gd name="connsiteX15" fmla="*/ 241392 w 306438"/>
                      <a:gd name="connsiteY15" fmla="*/ 84210 h 321449"/>
                      <a:gd name="connsiteX16" fmla="*/ 247669 w 306438"/>
                      <a:gd name="connsiteY16" fmla="*/ 92307 h 321449"/>
                      <a:gd name="connsiteX17" fmla="*/ 246879 w 306438"/>
                      <a:gd name="connsiteY17" fmla="*/ 99593 h 321449"/>
                      <a:gd name="connsiteX18" fmla="*/ 224152 w 306438"/>
                      <a:gd name="connsiteY18" fmla="*/ 119834 h 321449"/>
                      <a:gd name="connsiteX19" fmla="*/ 210836 w 306438"/>
                      <a:gd name="connsiteY19" fmla="*/ 123072 h 321449"/>
                      <a:gd name="connsiteX20" fmla="*/ 206912 w 306438"/>
                      <a:gd name="connsiteY20" fmla="*/ 118215 h 321449"/>
                      <a:gd name="connsiteX21" fmla="*/ 201425 w 306438"/>
                      <a:gd name="connsiteY21" fmla="*/ 124692 h 321449"/>
                      <a:gd name="connsiteX22" fmla="*/ 205350 w 306438"/>
                      <a:gd name="connsiteY22" fmla="*/ 131169 h 321449"/>
                      <a:gd name="connsiteX23" fmla="*/ 194377 w 306438"/>
                      <a:gd name="connsiteY23" fmla="*/ 137646 h 321449"/>
                      <a:gd name="connsiteX24" fmla="*/ 192024 w 306438"/>
                      <a:gd name="connsiteY24" fmla="*/ 140884 h 321449"/>
                      <a:gd name="connsiteX25" fmla="*/ 199863 w 306438"/>
                      <a:gd name="connsiteY25" fmla="*/ 154648 h 321449"/>
                      <a:gd name="connsiteX26" fmla="*/ 195939 w 306438"/>
                      <a:gd name="connsiteY26" fmla="*/ 178137 h 321449"/>
                      <a:gd name="connsiteX27" fmla="*/ 206912 w 306438"/>
                      <a:gd name="connsiteY27" fmla="*/ 187042 h 321449"/>
                      <a:gd name="connsiteX28" fmla="*/ 197511 w 306438"/>
                      <a:gd name="connsiteY28" fmla="*/ 191900 h 321449"/>
                      <a:gd name="connsiteX29" fmla="*/ 198291 w 306438"/>
                      <a:gd name="connsiteY29" fmla="*/ 199187 h 321449"/>
                      <a:gd name="connsiteX30" fmla="*/ 188100 w 306438"/>
                      <a:gd name="connsiteY30" fmla="*/ 212950 h 321449"/>
                      <a:gd name="connsiteX31" fmla="*/ 189672 w 306438"/>
                      <a:gd name="connsiteY31" fmla="*/ 216189 h 321449"/>
                      <a:gd name="connsiteX32" fmla="*/ 182613 w 306438"/>
                      <a:gd name="connsiteY32" fmla="*/ 231572 h 321449"/>
                      <a:gd name="connsiteX33" fmla="*/ 186528 w 306438"/>
                      <a:gd name="connsiteY33" fmla="*/ 242907 h 321449"/>
                      <a:gd name="connsiteX34" fmla="*/ 181051 w 306438"/>
                      <a:gd name="connsiteY34" fmla="*/ 245335 h 321449"/>
                      <a:gd name="connsiteX35" fmla="*/ 182613 w 306438"/>
                      <a:gd name="connsiteY35" fmla="*/ 252622 h 321449"/>
                      <a:gd name="connsiteX36" fmla="*/ 173212 w 306438"/>
                      <a:gd name="connsiteY36" fmla="*/ 264766 h 321449"/>
                      <a:gd name="connsiteX37" fmla="*/ 155972 w 306438"/>
                      <a:gd name="connsiteY37" fmla="*/ 270434 h 321449"/>
                      <a:gd name="connsiteX38" fmla="*/ 148133 w 306438"/>
                      <a:gd name="connsiteY38" fmla="*/ 265576 h 321449"/>
                      <a:gd name="connsiteX39" fmla="*/ 129321 w 306438"/>
                      <a:gd name="connsiteY39" fmla="*/ 278530 h 321449"/>
                      <a:gd name="connsiteX40" fmla="*/ 127749 w 306438"/>
                      <a:gd name="connsiteY40" fmla="*/ 280149 h 321449"/>
                      <a:gd name="connsiteX41" fmla="*/ 119910 w 306438"/>
                      <a:gd name="connsiteY41" fmla="*/ 288246 h 321449"/>
                      <a:gd name="connsiteX42" fmla="*/ 119910 w 306438"/>
                      <a:gd name="connsiteY42" fmla="*/ 313353 h 321449"/>
                      <a:gd name="connsiteX43" fmla="*/ 123834 w 306438"/>
                      <a:gd name="connsiteY43" fmla="*/ 318211 h 321449"/>
                      <a:gd name="connsiteX44" fmla="*/ 112080 w 306438"/>
                      <a:gd name="connsiteY44" fmla="*/ 310924 h 321449"/>
                      <a:gd name="connsiteX45" fmla="*/ 90916 w 306438"/>
                      <a:gd name="connsiteY45" fmla="*/ 299580 h 321449"/>
                      <a:gd name="connsiteX46" fmla="*/ 85430 w 306438"/>
                      <a:gd name="connsiteY46" fmla="*/ 317402 h 321449"/>
                      <a:gd name="connsiteX47" fmla="*/ 83077 w 306438"/>
                      <a:gd name="connsiteY47" fmla="*/ 321450 h 321449"/>
                      <a:gd name="connsiteX48" fmla="*/ 76029 w 306438"/>
                      <a:gd name="connsiteY48" fmla="*/ 318211 h 321449"/>
                      <a:gd name="connsiteX49" fmla="*/ 61131 w 306438"/>
                      <a:gd name="connsiteY49" fmla="*/ 306876 h 321449"/>
                      <a:gd name="connsiteX50" fmla="*/ 26651 w 306438"/>
                      <a:gd name="connsiteY50" fmla="*/ 281769 h 321449"/>
                      <a:gd name="connsiteX51" fmla="*/ 10973 w 306438"/>
                      <a:gd name="connsiteY51" fmla="*/ 270434 h 321449"/>
                      <a:gd name="connsiteX52" fmla="*/ 0 w 306438"/>
                      <a:gd name="connsiteY52" fmla="*/ 242907 h 321449"/>
                      <a:gd name="connsiteX53" fmla="*/ 13325 w 306438"/>
                      <a:gd name="connsiteY53" fmla="*/ 211331 h 321449"/>
                      <a:gd name="connsiteX54" fmla="*/ 34490 w 306438"/>
                      <a:gd name="connsiteY54" fmla="*/ 168412 h 321449"/>
                      <a:gd name="connsiteX55" fmla="*/ 54864 w 306438"/>
                      <a:gd name="connsiteY55" fmla="*/ 126311 h 321449"/>
                      <a:gd name="connsiteX56" fmla="*/ 65056 w 306438"/>
                      <a:gd name="connsiteY56" fmla="*/ 102832 h 321449"/>
                      <a:gd name="connsiteX57" fmla="*/ 77591 w 306438"/>
                      <a:gd name="connsiteY57" fmla="*/ 78543 h 321449"/>
                      <a:gd name="connsiteX58" fmla="*/ 80724 w 306438"/>
                      <a:gd name="connsiteY58" fmla="*/ 70447 h 321449"/>
                      <a:gd name="connsiteX59" fmla="*/ 89345 w 306438"/>
                      <a:gd name="connsiteY59" fmla="*/ 55064 h 321449"/>
                      <a:gd name="connsiteX60" fmla="*/ 92488 w 306438"/>
                      <a:gd name="connsiteY60" fmla="*/ 48587 h 321449"/>
                      <a:gd name="connsiteX61" fmla="*/ 93269 w 306438"/>
                      <a:gd name="connsiteY61" fmla="*/ 45349 h 321449"/>
                      <a:gd name="connsiteX62" fmla="*/ 102670 w 306438"/>
                      <a:gd name="connsiteY62" fmla="*/ 49397 h 321449"/>
                      <a:gd name="connsiteX63" fmla="*/ 102670 w 306438"/>
                      <a:gd name="connsiteY63" fmla="*/ 49397 h 321449"/>
                      <a:gd name="connsiteX64" fmla="*/ 112071 w 306438"/>
                      <a:gd name="connsiteY64" fmla="*/ 48587 h 321449"/>
                      <a:gd name="connsiteX65" fmla="*/ 118348 w 306438"/>
                      <a:gd name="connsiteY65" fmla="*/ 44539 h 321449"/>
                      <a:gd name="connsiteX66" fmla="*/ 127749 w 306438"/>
                      <a:gd name="connsiteY66" fmla="*/ 47777 h 321449"/>
                      <a:gd name="connsiteX67" fmla="*/ 134807 w 306438"/>
                      <a:gd name="connsiteY67" fmla="*/ 46968 h 321449"/>
                      <a:gd name="connsiteX68" fmla="*/ 132455 w 306438"/>
                      <a:gd name="connsiteY68" fmla="*/ 38062 h 321449"/>
                      <a:gd name="connsiteX69" fmla="*/ 137150 w 306438"/>
                      <a:gd name="connsiteY69" fmla="*/ 30775 h 321449"/>
                      <a:gd name="connsiteX70" fmla="*/ 150476 w 306438"/>
                      <a:gd name="connsiteY70" fmla="*/ 28337 h 321449"/>
                      <a:gd name="connsiteX71" fmla="*/ 170859 w 306438"/>
                      <a:gd name="connsiteY71" fmla="*/ 35633 h 321449"/>
                      <a:gd name="connsiteX72" fmla="*/ 180261 w 306438"/>
                      <a:gd name="connsiteY72" fmla="*/ 34014 h 321449"/>
                      <a:gd name="connsiteX73" fmla="*/ 186528 w 306438"/>
                      <a:gd name="connsiteY73" fmla="*/ 23479 h 321449"/>
                      <a:gd name="connsiteX74" fmla="*/ 193586 w 306438"/>
                      <a:gd name="connsiteY74" fmla="*/ 19431 h 321449"/>
                      <a:gd name="connsiteX75" fmla="*/ 197501 w 306438"/>
                      <a:gd name="connsiteY75" fmla="*/ 17002 h 321449"/>
                      <a:gd name="connsiteX76" fmla="*/ 234334 w 306438"/>
                      <a:gd name="connsiteY76" fmla="*/ 14573 h 321449"/>
                      <a:gd name="connsiteX77" fmla="*/ 239039 w 306438"/>
                      <a:gd name="connsiteY77" fmla="*/ 5667 h 321449"/>
                      <a:gd name="connsiteX78" fmla="*/ 262557 w 306438"/>
                      <a:gd name="connsiteY78" fmla="*/ 0 h 321449"/>
                      <a:gd name="connsiteX79" fmla="*/ 279006 w 306438"/>
                      <a:gd name="connsiteY79" fmla="*/ 810 h 321449"/>
                      <a:gd name="connsiteX80" fmla="*/ 289198 w 306438"/>
                      <a:gd name="connsiteY80" fmla="*/ 8906 h 32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</a:cxnLst>
                    <a:rect l="l" t="t" r="r" b="b"/>
                    <a:pathLst>
                      <a:path w="306438" h="321449">
                        <a:moveTo>
                          <a:pt x="289198" y="8906"/>
                        </a:moveTo>
                        <a:lnTo>
                          <a:pt x="294684" y="12144"/>
                        </a:lnTo>
                        <a:lnTo>
                          <a:pt x="302523" y="7287"/>
                        </a:lnTo>
                        <a:lnTo>
                          <a:pt x="302523" y="24289"/>
                        </a:lnTo>
                        <a:lnTo>
                          <a:pt x="306438" y="28337"/>
                        </a:lnTo>
                        <a:lnTo>
                          <a:pt x="298609" y="32385"/>
                        </a:lnTo>
                        <a:lnTo>
                          <a:pt x="300171" y="37252"/>
                        </a:lnTo>
                        <a:lnTo>
                          <a:pt x="292332" y="44539"/>
                        </a:lnTo>
                        <a:lnTo>
                          <a:pt x="298609" y="51825"/>
                        </a:lnTo>
                        <a:lnTo>
                          <a:pt x="298609" y="59922"/>
                        </a:lnTo>
                        <a:lnTo>
                          <a:pt x="265690" y="63970"/>
                        </a:lnTo>
                        <a:lnTo>
                          <a:pt x="260985" y="73685"/>
                        </a:lnTo>
                        <a:lnTo>
                          <a:pt x="251584" y="79353"/>
                        </a:lnTo>
                        <a:lnTo>
                          <a:pt x="250803" y="85020"/>
                        </a:lnTo>
                        <a:lnTo>
                          <a:pt x="242964" y="81782"/>
                        </a:lnTo>
                        <a:lnTo>
                          <a:pt x="241392" y="84210"/>
                        </a:lnTo>
                        <a:lnTo>
                          <a:pt x="247669" y="92307"/>
                        </a:lnTo>
                        <a:lnTo>
                          <a:pt x="246879" y="99593"/>
                        </a:lnTo>
                        <a:lnTo>
                          <a:pt x="224152" y="119834"/>
                        </a:lnTo>
                        <a:lnTo>
                          <a:pt x="210836" y="123072"/>
                        </a:lnTo>
                        <a:lnTo>
                          <a:pt x="206912" y="118215"/>
                        </a:lnTo>
                        <a:lnTo>
                          <a:pt x="201425" y="124692"/>
                        </a:lnTo>
                        <a:lnTo>
                          <a:pt x="205350" y="131169"/>
                        </a:lnTo>
                        <a:lnTo>
                          <a:pt x="194377" y="137646"/>
                        </a:lnTo>
                        <a:lnTo>
                          <a:pt x="192024" y="140884"/>
                        </a:lnTo>
                        <a:lnTo>
                          <a:pt x="199863" y="154648"/>
                        </a:lnTo>
                        <a:lnTo>
                          <a:pt x="195939" y="178137"/>
                        </a:lnTo>
                        <a:lnTo>
                          <a:pt x="206912" y="187042"/>
                        </a:lnTo>
                        <a:lnTo>
                          <a:pt x="197511" y="191900"/>
                        </a:lnTo>
                        <a:lnTo>
                          <a:pt x="198291" y="199187"/>
                        </a:lnTo>
                        <a:lnTo>
                          <a:pt x="188100" y="212950"/>
                        </a:lnTo>
                        <a:lnTo>
                          <a:pt x="189672" y="216189"/>
                        </a:lnTo>
                        <a:lnTo>
                          <a:pt x="182613" y="231572"/>
                        </a:lnTo>
                        <a:lnTo>
                          <a:pt x="186528" y="242907"/>
                        </a:lnTo>
                        <a:lnTo>
                          <a:pt x="181051" y="245335"/>
                        </a:lnTo>
                        <a:lnTo>
                          <a:pt x="182613" y="252622"/>
                        </a:lnTo>
                        <a:lnTo>
                          <a:pt x="173212" y="264766"/>
                        </a:lnTo>
                        <a:lnTo>
                          <a:pt x="155972" y="270434"/>
                        </a:lnTo>
                        <a:lnTo>
                          <a:pt x="148133" y="265576"/>
                        </a:lnTo>
                        <a:lnTo>
                          <a:pt x="129321" y="278530"/>
                        </a:lnTo>
                        <a:lnTo>
                          <a:pt x="127749" y="280149"/>
                        </a:lnTo>
                        <a:lnTo>
                          <a:pt x="119910" y="288246"/>
                        </a:lnTo>
                        <a:lnTo>
                          <a:pt x="119910" y="313353"/>
                        </a:lnTo>
                        <a:lnTo>
                          <a:pt x="123834" y="318211"/>
                        </a:lnTo>
                        <a:lnTo>
                          <a:pt x="112080" y="310924"/>
                        </a:lnTo>
                        <a:lnTo>
                          <a:pt x="90916" y="299580"/>
                        </a:lnTo>
                        <a:lnTo>
                          <a:pt x="85430" y="317402"/>
                        </a:lnTo>
                        <a:lnTo>
                          <a:pt x="83077" y="321450"/>
                        </a:lnTo>
                        <a:lnTo>
                          <a:pt x="76029" y="318211"/>
                        </a:lnTo>
                        <a:lnTo>
                          <a:pt x="61131" y="306876"/>
                        </a:lnTo>
                        <a:lnTo>
                          <a:pt x="26651" y="281769"/>
                        </a:lnTo>
                        <a:lnTo>
                          <a:pt x="10973" y="270434"/>
                        </a:lnTo>
                        <a:lnTo>
                          <a:pt x="0" y="242907"/>
                        </a:lnTo>
                        <a:lnTo>
                          <a:pt x="13325" y="211331"/>
                        </a:lnTo>
                        <a:lnTo>
                          <a:pt x="34490" y="168412"/>
                        </a:lnTo>
                        <a:lnTo>
                          <a:pt x="54864" y="126311"/>
                        </a:lnTo>
                        <a:lnTo>
                          <a:pt x="65056" y="102832"/>
                        </a:lnTo>
                        <a:lnTo>
                          <a:pt x="77591" y="78543"/>
                        </a:lnTo>
                        <a:lnTo>
                          <a:pt x="80724" y="70447"/>
                        </a:lnTo>
                        <a:lnTo>
                          <a:pt x="89345" y="55064"/>
                        </a:lnTo>
                        <a:lnTo>
                          <a:pt x="92488" y="48587"/>
                        </a:lnTo>
                        <a:lnTo>
                          <a:pt x="93269" y="45349"/>
                        </a:lnTo>
                        <a:lnTo>
                          <a:pt x="102670" y="49397"/>
                        </a:lnTo>
                        <a:lnTo>
                          <a:pt x="102670" y="49397"/>
                        </a:lnTo>
                        <a:lnTo>
                          <a:pt x="112071" y="48587"/>
                        </a:lnTo>
                        <a:lnTo>
                          <a:pt x="118348" y="44539"/>
                        </a:lnTo>
                        <a:lnTo>
                          <a:pt x="127749" y="47777"/>
                        </a:lnTo>
                        <a:lnTo>
                          <a:pt x="134807" y="46968"/>
                        </a:lnTo>
                        <a:lnTo>
                          <a:pt x="132455" y="38062"/>
                        </a:lnTo>
                        <a:lnTo>
                          <a:pt x="137150" y="30775"/>
                        </a:lnTo>
                        <a:lnTo>
                          <a:pt x="150476" y="28337"/>
                        </a:lnTo>
                        <a:lnTo>
                          <a:pt x="170859" y="35633"/>
                        </a:lnTo>
                        <a:lnTo>
                          <a:pt x="180261" y="34014"/>
                        </a:lnTo>
                        <a:lnTo>
                          <a:pt x="186528" y="23479"/>
                        </a:lnTo>
                        <a:lnTo>
                          <a:pt x="193586" y="19431"/>
                        </a:lnTo>
                        <a:lnTo>
                          <a:pt x="197501" y="17002"/>
                        </a:lnTo>
                        <a:lnTo>
                          <a:pt x="234334" y="14573"/>
                        </a:lnTo>
                        <a:lnTo>
                          <a:pt x="239039" y="5667"/>
                        </a:lnTo>
                        <a:lnTo>
                          <a:pt x="262557" y="0"/>
                        </a:lnTo>
                        <a:lnTo>
                          <a:pt x="279006" y="810"/>
                        </a:lnTo>
                        <a:lnTo>
                          <a:pt x="289198" y="8906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52" name="Forma Livre: Forma 351">
                    <a:extLst>
                      <a:ext uri="{FF2B5EF4-FFF2-40B4-BE49-F238E27FC236}">
                        <a16:creationId xmlns:a16="http://schemas.microsoft.com/office/drawing/2014/main" id="{756E2515-F632-C4F5-3930-0DC7B8C0E950}"/>
                      </a:ext>
                    </a:extLst>
                  </p:cNvPr>
                  <p:cNvSpPr/>
                  <p:nvPr/>
                </p:nvSpPr>
                <p:spPr>
                  <a:xfrm>
                    <a:off x="8165725" y="2648961"/>
                    <a:ext cx="375409" cy="225085"/>
                  </a:xfrm>
                  <a:custGeom>
                    <a:avLst/>
                    <a:gdLst>
                      <a:gd name="connsiteX0" fmla="*/ 114424 w 375409"/>
                      <a:gd name="connsiteY0" fmla="*/ 0 h 225085"/>
                      <a:gd name="connsiteX1" fmla="*/ 146552 w 375409"/>
                      <a:gd name="connsiteY1" fmla="*/ 5667 h 225085"/>
                      <a:gd name="connsiteX2" fmla="*/ 182604 w 375409"/>
                      <a:gd name="connsiteY2" fmla="*/ 810 h 225085"/>
                      <a:gd name="connsiteX3" fmla="*/ 202197 w 375409"/>
                      <a:gd name="connsiteY3" fmla="*/ 8906 h 225085"/>
                      <a:gd name="connsiteX4" fmla="*/ 232763 w 375409"/>
                      <a:gd name="connsiteY4" fmla="*/ 34814 h 225085"/>
                      <a:gd name="connsiteX5" fmla="*/ 243735 w 375409"/>
                      <a:gd name="connsiteY5" fmla="*/ 36433 h 225085"/>
                      <a:gd name="connsiteX6" fmla="*/ 242164 w 375409"/>
                      <a:gd name="connsiteY6" fmla="*/ 89868 h 225085"/>
                      <a:gd name="connsiteX7" fmla="*/ 271949 w 375409"/>
                      <a:gd name="connsiteY7" fmla="*/ 119824 h 225085"/>
                      <a:gd name="connsiteX8" fmla="*/ 335432 w 375409"/>
                      <a:gd name="connsiteY8" fmla="*/ 161934 h 225085"/>
                      <a:gd name="connsiteX9" fmla="*/ 369132 w 375409"/>
                      <a:gd name="connsiteY9" fmla="*/ 185414 h 225085"/>
                      <a:gd name="connsiteX10" fmla="*/ 365217 w 375409"/>
                      <a:gd name="connsiteY10" fmla="*/ 209702 h 225085"/>
                      <a:gd name="connsiteX11" fmla="*/ 375409 w 375409"/>
                      <a:gd name="connsiteY11" fmla="*/ 220228 h 225085"/>
                      <a:gd name="connsiteX12" fmla="*/ 361293 w 375409"/>
                      <a:gd name="connsiteY12" fmla="*/ 225085 h 225085"/>
                      <a:gd name="connsiteX13" fmla="*/ 339357 w 375409"/>
                      <a:gd name="connsiteY13" fmla="*/ 210512 h 225085"/>
                      <a:gd name="connsiteX14" fmla="*/ 327593 w 375409"/>
                      <a:gd name="connsiteY14" fmla="*/ 214560 h 225085"/>
                      <a:gd name="connsiteX15" fmla="*/ 319754 w 375409"/>
                      <a:gd name="connsiteY15" fmla="*/ 218608 h 225085"/>
                      <a:gd name="connsiteX16" fmla="*/ 315839 w 375409"/>
                      <a:gd name="connsiteY16" fmla="*/ 213750 h 225085"/>
                      <a:gd name="connsiteX17" fmla="*/ 304867 w 375409"/>
                      <a:gd name="connsiteY17" fmla="*/ 210512 h 225085"/>
                      <a:gd name="connsiteX18" fmla="*/ 300952 w 375409"/>
                      <a:gd name="connsiteY18" fmla="*/ 210512 h 225085"/>
                      <a:gd name="connsiteX19" fmla="*/ 291541 w 375409"/>
                      <a:gd name="connsiteY19" fmla="*/ 207274 h 225085"/>
                      <a:gd name="connsiteX20" fmla="*/ 243735 w 375409"/>
                      <a:gd name="connsiteY20" fmla="*/ 204035 h 225085"/>
                      <a:gd name="connsiteX21" fmla="*/ 232763 w 375409"/>
                      <a:gd name="connsiteY21" fmla="*/ 195939 h 225085"/>
                      <a:gd name="connsiteX22" fmla="*/ 202197 w 375409"/>
                      <a:gd name="connsiteY22" fmla="*/ 191891 h 225085"/>
                      <a:gd name="connsiteX23" fmla="*/ 181042 w 375409"/>
                      <a:gd name="connsiteY23" fmla="*/ 210512 h 225085"/>
                      <a:gd name="connsiteX24" fmla="*/ 158305 w 375409"/>
                      <a:gd name="connsiteY24" fmla="*/ 225085 h 225085"/>
                      <a:gd name="connsiteX25" fmla="*/ 138712 w 375409"/>
                      <a:gd name="connsiteY25" fmla="*/ 212131 h 225085"/>
                      <a:gd name="connsiteX26" fmla="*/ 123825 w 375409"/>
                      <a:gd name="connsiteY26" fmla="*/ 216179 h 225085"/>
                      <a:gd name="connsiteX27" fmla="*/ 126178 w 375409"/>
                      <a:gd name="connsiteY27" fmla="*/ 207274 h 225085"/>
                      <a:gd name="connsiteX28" fmla="*/ 114424 w 375409"/>
                      <a:gd name="connsiteY28" fmla="*/ 196748 h 225085"/>
                      <a:gd name="connsiteX29" fmla="*/ 114424 w 375409"/>
                      <a:gd name="connsiteY29" fmla="*/ 203225 h 225085"/>
                      <a:gd name="connsiteX30" fmla="*/ 99526 w 375409"/>
                      <a:gd name="connsiteY30" fmla="*/ 201606 h 225085"/>
                      <a:gd name="connsiteX31" fmla="*/ 98746 w 375409"/>
                      <a:gd name="connsiteY31" fmla="*/ 193510 h 225085"/>
                      <a:gd name="connsiteX32" fmla="*/ 87773 w 375409"/>
                      <a:gd name="connsiteY32" fmla="*/ 179746 h 225085"/>
                      <a:gd name="connsiteX33" fmla="*/ 78372 w 375409"/>
                      <a:gd name="connsiteY33" fmla="*/ 184604 h 225085"/>
                      <a:gd name="connsiteX34" fmla="*/ 61132 w 375409"/>
                      <a:gd name="connsiteY34" fmla="*/ 182985 h 225085"/>
                      <a:gd name="connsiteX35" fmla="*/ 30556 w 375409"/>
                      <a:gd name="connsiteY35" fmla="*/ 160315 h 225085"/>
                      <a:gd name="connsiteX36" fmla="*/ 3915 w 375409"/>
                      <a:gd name="connsiteY36" fmla="*/ 158696 h 225085"/>
                      <a:gd name="connsiteX37" fmla="*/ 0 w 375409"/>
                      <a:gd name="connsiteY37" fmla="*/ 152219 h 225085"/>
                      <a:gd name="connsiteX38" fmla="*/ 3915 w 375409"/>
                      <a:gd name="connsiteY38" fmla="*/ 149790 h 225085"/>
                      <a:gd name="connsiteX39" fmla="*/ 781 w 375409"/>
                      <a:gd name="connsiteY39" fmla="*/ 141694 h 225085"/>
                      <a:gd name="connsiteX40" fmla="*/ 15669 w 375409"/>
                      <a:gd name="connsiteY40" fmla="*/ 125492 h 225085"/>
                      <a:gd name="connsiteX41" fmla="*/ 22727 w 375409"/>
                      <a:gd name="connsiteY41" fmla="*/ 110919 h 225085"/>
                      <a:gd name="connsiteX42" fmla="*/ 18802 w 375409"/>
                      <a:gd name="connsiteY42" fmla="*/ 102822 h 225085"/>
                      <a:gd name="connsiteX43" fmla="*/ 7830 w 375409"/>
                      <a:gd name="connsiteY43" fmla="*/ 100394 h 225085"/>
                      <a:gd name="connsiteX44" fmla="*/ 22727 w 375409"/>
                      <a:gd name="connsiteY44" fmla="*/ 85820 h 225085"/>
                      <a:gd name="connsiteX45" fmla="*/ 22727 w 375409"/>
                      <a:gd name="connsiteY45" fmla="*/ 29956 h 225085"/>
                      <a:gd name="connsiteX46" fmla="*/ 28994 w 375409"/>
                      <a:gd name="connsiteY46" fmla="*/ 14573 h 225085"/>
                      <a:gd name="connsiteX47" fmla="*/ 51721 w 375409"/>
                      <a:gd name="connsiteY47" fmla="*/ 12954 h 225085"/>
                      <a:gd name="connsiteX48" fmla="*/ 66618 w 375409"/>
                      <a:gd name="connsiteY48" fmla="*/ 4048 h 225085"/>
                      <a:gd name="connsiteX49" fmla="*/ 97184 w 375409"/>
                      <a:gd name="connsiteY49" fmla="*/ 9715 h 225085"/>
                      <a:gd name="connsiteX50" fmla="*/ 114424 w 375409"/>
                      <a:gd name="connsiteY50" fmla="*/ 0 h 225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375409" h="225085">
                        <a:moveTo>
                          <a:pt x="114424" y="0"/>
                        </a:moveTo>
                        <a:lnTo>
                          <a:pt x="146552" y="5667"/>
                        </a:lnTo>
                        <a:lnTo>
                          <a:pt x="182604" y="810"/>
                        </a:lnTo>
                        <a:lnTo>
                          <a:pt x="202197" y="8906"/>
                        </a:lnTo>
                        <a:lnTo>
                          <a:pt x="232763" y="34814"/>
                        </a:lnTo>
                        <a:lnTo>
                          <a:pt x="243735" y="36433"/>
                        </a:lnTo>
                        <a:lnTo>
                          <a:pt x="242164" y="89868"/>
                        </a:lnTo>
                        <a:lnTo>
                          <a:pt x="271949" y="119824"/>
                        </a:lnTo>
                        <a:lnTo>
                          <a:pt x="335432" y="161934"/>
                        </a:lnTo>
                        <a:lnTo>
                          <a:pt x="369132" y="185414"/>
                        </a:lnTo>
                        <a:lnTo>
                          <a:pt x="365217" y="209702"/>
                        </a:lnTo>
                        <a:lnTo>
                          <a:pt x="375409" y="220228"/>
                        </a:lnTo>
                        <a:lnTo>
                          <a:pt x="361293" y="225085"/>
                        </a:lnTo>
                        <a:lnTo>
                          <a:pt x="339357" y="210512"/>
                        </a:lnTo>
                        <a:lnTo>
                          <a:pt x="327593" y="214560"/>
                        </a:lnTo>
                        <a:lnTo>
                          <a:pt x="319754" y="218608"/>
                        </a:lnTo>
                        <a:lnTo>
                          <a:pt x="315839" y="213750"/>
                        </a:lnTo>
                        <a:lnTo>
                          <a:pt x="304867" y="210512"/>
                        </a:lnTo>
                        <a:lnTo>
                          <a:pt x="300952" y="210512"/>
                        </a:lnTo>
                        <a:lnTo>
                          <a:pt x="291541" y="207274"/>
                        </a:lnTo>
                        <a:lnTo>
                          <a:pt x="243735" y="204035"/>
                        </a:lnTo>
                        <a:lnTo>
                          <a:pt x="232763" y="195939"/>
                        </a:lnTo>
                        <a:lnTo>
                          <a:pt x="202197" y="191891"/>
                        </a:lnTo>
                        <a:lnTo>
                          <a:pt x="181042" y="210512"/>
                        </a:lnTo>
                        <a:lnTo>
                          <a:pt x="158305" y="225085"/>
                        </a:lnTo>
                        <a:lnTo>
                          <a:pt x="138712" y="212131"/>
                        </a:lnTo>
                        <a:lnTo>
                          <a:pt x="123825" y="216179"/>
                        </a:lnTo>
                        <a:lnTo>
                          <a:pt x="126178" y="207274"/>
                        </a:lnTo>
                        <a:lnTo>
                          <a:pt x="114424" y="196748"/>
                        </a:lnTo>
                        <a:lnTo>
                          <a:pt x="114424" y="203225"/>
                        </a:lnTo>
                        <a:lnTo>
                          <a:pt x="99526" y="201606"/>
                        </a:lnTo>
                        <a:lnTo>
                          <a:pt x="98746" y="193510"/>
                        </a:lnTo>
                        <a:lnTo>
                          <a:pt x="87773" y="179746"/>
                        </a:lnTo>
                        <a:lnTo>
                          <a:pt x="78372" y="184604"/>
                        </a:lnTo>
                        <a:lnTo>
                          <a:pt x="61132" y="182985"/>
                        </a:lnTo>
                        <a:lnTo>
                          <a:pt x="30556" y="160315"/>
                        </a:lnTo>
                        <a:lnTo>
                          <a:pt x="3915" y="158696"/>
                        </a:lnTo>
                        <a:lnTo>
                          <a:pt x="0" y="152219"/>
                        </a:lnTo>
                        <a:lnTo>
                          <a:pt x="3915" y="149790"/>
                        </a:lnTo>
                        <a:lnTo>
                          <a:pt x="781" y="141694"/>
                        </a:lnTo>
                        <a:lnTo>
                          <a:pt x="15669" y="125492"/>
                        </a:lnTo>
                        <a:lnTo>
                          <a:pt x="22727" y="110919"/>
                        </a:lnTo>
                        <a:lnTo>
                          <a:pt x="18802" y="102822"/>
                        </a:lnTo>
                        <a:lnTo>
                          <a:pt x="7830" y="100394"/>
                        </a:lnTo>
                        <a:lnTo>
                          <a:pt x="22727" y="85820"/>
                        </a:lnTo>
                        <a:lnTo>
                          <a:pt x="22727" y="29956"/>
                        </a:lnTo>
                        <a:lnTo>
                          <a:pt x="28994" y="14573"/>
                        </a:lnTo>
                        <a:lnTo>
                          <a:pt x="51721" y="12954"/>
                        </a:lnTo>
                        <a:lnTo>
                          <a:pt x="66618" y="4048"/>
                        </a:lnTo>
                        <a:lnTo>
                          <a:pt x="97184" y="9715"/>
                        </a:lnTo>
                        <a:lnTo>
                          <a:pt x="114424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53" name="Forma Livre: Forma 352">
                    <a:extLst>
                      <a:ext uri="{FF2B5EF4-FFF2-40B4-BE49-F238E27FC236}">
                        <a16:creationId xmlns:a16="http://schemas.microsoft.com/office/drawing/2014/main" id="{C904C30D-1EEA-D167-CBF2-D3E6100FDF46}"/>
                      </a:ext>
                    </a:extLst>
                  </p:cNvPr>
                  <p:cNvSpPr/>
                  <p:nvPr/>
                </p:nvSpPr>
                <p:spPr>
                  <a:xfrm>
                    <a:off x="7939221" y="3431916"/>
                    <a:ext cx="411461" cy="453428"/>
                  </a:xfrm>
                  <a:custGeom>
                    <a:avLst/>
                    <a:gdLst>
                      <a:gd name="connsiteX0" fmla="*/ 310353 w 411461"/>
                      <a:gd name="connsiteY0" fmla="*/ 21060 h 453428"/>
                      <a:gd name="connsiteX1" fmla="*/ 314278 w 411461"/>
                      <a:gd name="connsiteY1" fmla="*/ 22679 h 453428"/>
                      <a:gd name="connsiteX2" fmla="*/ 339357 w 411461"/>
                      <a:gd name="connsiteY2" fmla="*/ 20250 h 453428"/>
                      <a:gd name="connsiteX3" fmla="*/ 411462 w 411461"/>
                      <a:gd name="connsiteY3" fmla="*/ 213760 h 453428"/>
                      <a:gd name="connsiteX4" fmla="*/ 409890 w 411461"/>
                      <a:gd name="connsiteY4" fmla="*/ 219427 h 453428"/>
                      <a:gd name="connsiteX5" fmla="*/ 386382 w 411461"/>
                      <a:gd name="connsiteY5" fmla="*/ 259909 h 453428"/>
                      <a:gd name="connsiteX6" fmla="*/ 388734 w 411461"/>
                      <a:gd name="connsiteY6" fmla="*/ 268005 h 453428"/>
                      <a:gd name="connsiteX7" fmla="*/ 384810 w 411461"/>
                      <a:gd name="connsiteY7" fmla="*/ 272053 h 453428"/>
                      <a:gd name="connsiteX8" fmla="*/ 383248 w 411461"/>
                      <a:gd name="connsiteY8" fmla="*/ 295542 h 453428"/>
                      <a:gd name="connsiteX9" fmla="*/ 387163 w 411461"/>
                      <a:gd name="connsiteY9" fmla="*/ 302019 h 453428"/>
                      <a:gd name="connsiteX10" fmla="*/ 376971 w 411461"/>
                      <a:gd name="connsiteY10" fmla="*/ 319830 h 453428"/>
                      <a:gd name="connsiteX11" fmla="*/ 379324 w 411461"/>
                      <a:gd name="connsiteY11" fmla="*/ 331165 h 453428"/>
                      <a:gd name="connsiteX12" fmla="*/ 339357 w 411461"/>
                      <a:gd name="connsiteY12" fmla="*/ 348167 h 453428"/>
                      <a:gd name="connsiteX13" fmla="*/ 311925 w 411461"/>
                      <a:gd name="connsiteY13" fmla="*/ 360312 h 453428"/>
                      <a:gd name="connsiteX14" fmla="*/ 293113 w 411461"/>
                      <a:gd name="connsiteY14" fmla="*/ 365169 h 453428"/>
                      <a:gd name="connsiteX15" fmla="*/ 253146 w 411461"/>
                      <a:gd name="connsiteY15" fmla="*/ 380552 h 453428"/>
                      <a:gd name="connsiteX16" fmla="*/ 232772 w 411461"/>
                      <a:gd name="connsiteY16" fmla="*/ 387029 h 453428"/>
                      <a:gd name="connsiteX17" fmla="*/ 223361 w 411461"/>
                      <a:gd name="connsiteY17" fmla="*/ 389458 h 453428"/>
                      <a:gd name="connsiteX18" fmla="*/ 218656 w 411461"/>
                      <a:gd name="connsiteY18" fmla="*/ 399174 h 453428"/>
                      <a:gd name="connsiteX19" fmla="*/ 207683 w 411461"/>
                      <a:gd name="connsiteY19" fmla="*/ 404031 h 453428"/>
                      <a:gd name="connsiteX20" fmla="*/ 199854 w 411461"/>
                      <a:gd name="connsiteY20" fmla="*/ 399983 h 453428"/>
                      <a:gd name="connsiteX21" fmla="*/ 199854 w 411461"/>
                      <a:gd name="connsiteY21" fmla="*/ 399983 h 453428"/>
                      <a:gd name="connsiteX22" fmla="*/ 203768 w 411461"/>
                      <a:gd name="connsiteY22" fmla="*/ 404841 h 453428"/>
                      <a:gd name="connsiteX23" fmla="*/ 195929 w 411461"/>
                      <a:gd name="connsiteY23" fmla="*/ 422662 h 453428"/>
                      <a:gd name="connsiteX24" fmla="*/ 198282 w 411461"/>
                      <a:gd name="connsiteY24" fmla="*/ 435616 h 453428"/>
                      <a:gd name="connsiteX25" fmla="*/ 192015 w 411461"/>
                      <a:gd name="connsiteY25" fmla="*/ 441284 h 453428"/>
                      <a:gd name="connsiteX26" fmla="*/ 177118 w 411461"/>
                      <a:gd name="connsiteY26" fmla="*/ 453428 h 453428"/>
                      <a:gd name="connsiteX27" fmla="*/ 171631 w 411461"/>
                      <a:gd name="connsiteY27" fmla="*/ 453428 h 453428"/>
                      <a:gd name="connsiteX28" fmla="*/ 169288 w 411461"/>
                      <a:gd name="connsiteY28" fmla="*/ 441284 h 453428"/>
                      <a:gd name="connsiteX29" fmla="*/ 158315 w 411461"/>
                      <a:gd name="connsiteY29" fmla="*/ 426710 h 453428"/>
                      <a:gd name="connsiteX30" fmla="*/ 156744 w 411461"/>
                      <a:gd name="connsiteY30" fmla="*/ 421853 h 453428"/>
                      <a:gd name="connsiteX31" fmla="*/ 137151 w 411461"/>
                      <a:gd name="connsiteY31" fmla="*/ 411318 h 453428"/>
                      <a:gd name="connsiteX32" fmla="*/ 108938 w 411461"/>
                      <a:gd name="connsiteY32" fmla="*/ 388649 h 453428"/>
                      <a:gd name="connsiteX33" fmla="*/ 105013 w 411461"/>
                      <a:gd name="connsiteY33" fmla="*/ 370027 h 453428"/>
                      <a:gd name="connsiteX34" fmla="*/ 98746 w 411461"/>
                      <a:gd name="connsiteY34" fmla="*/ 344929 h 453428"/>
                      <a:gd name="connsiteX35" fmla="*/ 98746 w 411461"/>
                      <a:gd name="connsiteY35" fmla="*/ 341690 h 453428"/>
                      <a:gd name="connsiteX36" fmla="*/ 97184 w 411461"/>
                      <a:gd name="connsiteY36" fmla="*/ 344929 h 453428"/>
                      <a:gd name="connsiteX37" fmla="*/ 93259 w 411461"/>
                      <a:gd name="connsiteY37" fmla="*/ 348167 h 453428"/>
                      <a:gd name="connsiteX38" fmla="*/ 79934 w 411461"/>
                      <a:gd name="connsiteY38" fmla="*/ 357073 h 453428"/>
                      <a:gd name="connsiteX39" fmla="*/ 74448 w 411461"/>
                      <a:gd name="connsiteY39" fmla="*/ 368408 h 453428"/>
                      <a:gd name="connsiteX40" fmla="*/ 72886 w 411461"/>
                      <a:gd name="connsiteY40" fmla="*/ 369218 h 453428"/>
                      <a:gd name="connsiteX41" fmla="*/ 65047 w 411461"/>
                      <a:gd name="connsiteY41" fmla="*/ 360312 h 453428"/>
                      <a:gd name="connsiteX42" fmla="*/ 63484 w 411461"/>
                      <a:gd name="connsiteY42" fmla="*/ 346548 h 453428"/>
                      <a:gd name="connsiteX43" fmla="*/ 57208 w 411461"/>
                      <a:gd name="connsiteY43" fmla="*/ 344119 h 453428"/>
                      <a:gd name="connsiteX44" fmla="*/ 63484 w 411461"/>
                      <a:gd name="connsiteY44" fmla="*/ 337642 h 453428"/>
                      <a:gd name="connsiteX45" fmla="*/ 62703 w 411461"/>
                      <a:gd name="connsiteY45" fmla="*/ 327927 h 453428"/>
                      <a:gd name="connsiteX46" fmla="*/ 59560 w 411461"/>
                      <a:gd name="connsiteY46" fmla="*/ 333594 h 453428"/>
                      <a:gd name="connsiteX47" fmla="*/ 51731 w 411461"/>
                      <a:gd name="connsiteY47" fmla="*/ 333594 h 453428"/>
                      <a:gd name="connsiteX48" fmla="*/ 39967 w 411461"/>
                      <a:gd name="connsiteY48" fmla="*/ 311734 h 453428"/>
                      <a:gd name="connsiteX49" fmla="*/ 32919 w 411461"/>
                      <a:gd name="connsiteY49" fmla="*/ 313353 h 453428"/>
                      <a:gd name="connsiteX50" fmla="*/ 9402 w 411461"/>
                      <a:gd name="connsiteY50" fmla="*/ 320640 h 453428"/>
                      <a:gd name="connsiteX51" fmla="*/ 17241 w 411461"/>
                      <a:gd name="connsiteY51" fmla="*/ 303638 h 453428"/>
                      <a:gd name="connsiteX52" fmla="*/ 6268 w 411461"/>
                      <a:gd name="connsiteY52" fmla="*/ 283397 h 453428"/>
                      <a:gd name="connsiteX53" fmla="*/ 0 w 411461"/>
                      <a:gd name="connsiteY53" fmla="*/ 270434 h 453428"/>
                      <a:gd name="connsiteX54" fmla="*/ 3915 w 411461"/>
                      <a:gd name="connsiteY54" fmla="*/ 251812 h 453428"/>
                      <a:gd name="connsiteX55" fmla="*/ 7840 w 411461"/>
                      <a:gd name="connsiteY55" fmla="*/ 242097 h 453428"/>
                      <a:gd name="connsiteX56" fmla="*/ 81505 w 411461"/>
                      <a:gd name="connsiteY56" fmla="*/ 184614 h 453428"/>
                      <a:gd name="connsiteX57" fmla="*/ 98746 w 411461"/>
                      <a:gd name="connsiteY57" fmla="*/ 172469 h 453428"/>
                      <a:gd name="connsiteX58" fmla="*/ 105023 w 411461"/>
                      <a:gd name="connsiteY58" fmla="*/ 177327 h 453428"/>
                      <a:gd name="connsiteX59" fmla="*/ 108938 w 411461"/>
                      <a:gd name="connsiteY59" fmla="*/ 145742 h 453428"/>
                      <a:gd name="connsiteX60" fmla="*/ 140304 w 411461"/>
                      <a:gd name="connsiteY60" fmla="*/ 118767 h 453428"/>
                      <a:gd name="connsiteX61" fmla="*/ 138742 w 411461"/>
                      <a:gd name="connsiteY61" fmla="*/ 76114 h 453428"/>
                      <a:gd name="connsiteX62" fmla="*/ 138532 w 411461"/>
                      <a:gd name="connsiteY62" fmla="*/ 61036 h 453428"/>
                      <a:gd name="connsiteX63" fmla="*/ 137160 w 411461"/>
                      <a:gd name="connsiteY63" fmla="*/ 42110 h 453428"/>
                      <a:gd name="connsiteX64" fmla="*/ 141075 w 411461"/>
                      <a:gd name="connsiteY64" fmla="*/ 38871 h 453428"/>
                      <a:gd name="connsiteX65" fmla="*/ 150476 w 411461"/>
                      <a:gd name="connsiteY65" fmla="*/ 38871 h 453428"/>
                      <a:gd name="connsiteX66" fmla="*/ 152829 w 411461"/>
                      <a:gd name="connsiteY66" fmla="*/ 48587 h 453428"/>
                      <a:gd name="connsiteX67" fmla="*/ 174775 w 411461"/>
                      <a:gd name="connsiteY67" fmla="*/ 47777 h 453428"/>
                      <a:gd name="connsiteX68" fmla="*/ 169288 w 411461"/>
                      <a:gd name="connsiteY68" fmla="*/ 43729 h 453428"/>
                      <a:gd name="connsiteX69" fmla="*/ 171641 w 411461"/>
                      <a:gd name="connsiteY69" fmla="*/ 39681 h 453428"/>
                      <a:gd name="connsiteX70" fmla="*/ 179480 w 411461"/>
                      <a:gd name="connsiteY70" fmla="*/ 38062 h 453428"/>
                      <a:gd name="connsiteX71" fmla="*/ 182614 w 411461"/>
                      <a:gd name="connsiteY71" fmla="*/ 45349 h 453428"/>
                      <a:gd name="connsiteX72" fmla="*/ 187319 w 411461"/>
                      <a:gd name="connsiteY72" fmla="*/ 42110 h 453428"/>
                      <a:gd name="connsiteX73" fmla="*/ 183395 w 411461"/>
                      <a:gd name="connsiteY73" fmla="*/ 39681 h 453428"/>
                      <a:gd name="connsiteX74" fmla="*/ 192805 w 411461"/>
                      <a:gd name="connsiteY74" fmla="*/ 38062 h 453428"/>
                      <a:gd name="connsiteX75" fmla="*/ 198292 w 411461"/>
                      <a:gd name="connsiteY75" fmla="*/ 20250 h 453428"/>
                      <a:gd name="connsiteX76" fmla="*/ 211617 w 411461"/>
                      <a:gd name="connsiteY76" fmla="*/ 23489 h 453428"/>
                      <a:gd name="connsiteX77" fmla="*/ 215532 w 411461"/>
                      <a:gd name="connsiteY77" fmla="*/ 18631 h 453428"/>
                      <a:gd name="connsiteX78" fmla="*/ 222581 w 411461"/>
                      <a:gd name="connsiteY78" fmla="*/ 31585 h 453428"/>
                      <a:gd name="connsiteX79" fmla="*/ 227286 w 411461"/>
                      <a:gd name="connsiteY79" fmla="*/ 35633 h 453428"/>
                      <a:gd name="connsiteX80" fmla="*/ 240611 w 411461"/>
                      <a:gd name="connsiteY80" fmla="*/ 34014 h 453428"/>
                      <a:gd name="connsiteX81" fmla="*/ 257070 w 411461"/>
                      <a:gd name="connsiteY81" fmla="*/ 17012 h 453428"/>
                      <a:gd name="connsiteX82" fmla="*/ 257070 w 411461"/>
                      <a:gd name="connsiteY82" fmla="*/ 17012 h 453428"/>
                      <a:gd name="connsiteX83" fmla="*/ 275883 w 411461"/>
                      <a:gd name="connsiteY83" fmla="*/ 9716 h 453428"/>
                      <a:gd name="connsiteX84" fmla="*/ 276663 w 411461"/>
                      <a:gd name="connsiteY84" fmla="*/ 2429 h 453428"/>
                      <a:gd name="connsiteX85" fmla="*/ 282150 w 411461"/>
                      <a:gd name="connsiteY85" fmla="*/ 0 h 453428"/>
                      <a:gd name="connsiteX86" fmla="*/ 293904 w 411461"/>
                      <a:gd name="connsiteY86" fmla="*/ 20250 h 453428"/>
                      <a:gd name="connsiteX87" fmla="*/ 310363 w 411461"/>
                      <a:gd name="connsiteY87" fmla="*/ 21060 h 453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411461" h="453428">
                        <a:moveTo>
                          <a:pt x="310353" y="21060"/>
                        </a:moveTo>
                        <a:lnTo>
                          <a:pt x="314278" y="22679"/>
                        </a:lnTo>
                        <a:lnTo>
                          <a:pt x="339357" y="20250"/>
                        </a:lnTo>
                        <a:lnTo>
                          <a:pt x="411462" y="213760"/>
                        </a:lnTo>
                        <a:lnTo>
                          <a:pt x="409890" y="219427"/>
                        </a:lnTo>
                        <a:lnTo>
                          <a:pt x="386382" y="259909"/>
                        </a:lnTo>
                        <a:lnTo>
                          <a:pt x="388734" y="268005"/>
                        </a:lnTo>
                        <a:lnTo>
                          <a:pt x="384810" y="272053"/>
                        </a:lnTo>
                        <a:lnTo>
                          <a:pt x="383248" y="295542"/>
                        </a:lnTo>
                        <a:lnTo>
                          <a:pt x="387163" y="302019"/>
                        </a:lnTo>
                        <a:lnTo>
                          <a:pt x="376971" y="319830"/>
                        </a:lnTo>
                        <a:lnTo>
                          <a:pt x="379324" y="331165"/>
                        </a:lnTo>
                        <a:lnTo>
                          <a:pt x="339357" y="348167"/>
                        </a:lnTo>
                        <a:lnTo>
                          <a:pt x="311925" y="360312"/>
                        </a:lnTo>
                        <a:lnTo>
                          <a:pt x="293113" y="365169"/>
                        </a:lnTo>
                        <a:lnTo>
                          <a:pt x="253146" y="380552"/>
                        </a:lnTo>
                        <a:lnTo>
                          <a:pt x="232772" y="387029"/>
                        </a:lnTo>
                        <a:lnTo>
                          <a:pt x="223361" y="389458"/>
                        </a:lnTo>
                        <a:lnTo>
                          <a:pt x="218656" y="399174"/>
                        </a:lnTo>
                        <a:lnTo>
                          <a:pt x="207683" y="404031"/>
                        </a:lnTo>
                        <a:lnTo>
                          <a:pt x="199854" y="399983"/>
                        </a:lnTo>
                        <a:lnTo>
                          <a:pt x="199854" y="399983"/>
                        </a:lnTo>
                        <a:lnTo>
                          <a:pt x="203768" y="404841"/>
                        </a:lnTo>
                        <a:lnTo>
                          <a:pt x="195929" y="422662"/>
                        </a:lnTo>
                        <a:lnTo>
                          <a:pt x="198282" y="435616"/>
                        </a:lnTo>
                        <a:lnTo>
                          <a:pt x="192015" y="441284"/>
                        </a:lnTo>
                        <a:lnTo>
                          <a:pt x="177118" y="453428"/>
                        </a:lnTo>
                        <a:lnTo>
                          <a:pt x="171631" y="453428"/>
                        </a:lnTo>
                        <a:lnTo>
                          <a:pt x="169288" y="441284"/>
                        </a:lnTo>
                        <a:lnTo>
                          <a:pt x="158315" y="426710"/>
                        </a:lnTo>
                        <a:lnTo>
                          <a:pt x="156744" y="421853"/>
                        </a:lnTo>
                        <a:lnTo>
                          <a:pt x="137151" y="411318"/>
                        </a:lnTo>
                        <a:lnTo>
                          <a:pt x="108938" y="388649"/>
                        </a:lnTo>
                        <a:lnTo>
                          <a:pt x="105013" y="370027"/>
                        </a:lnTo>
                        <a:lnTo>
                          <a:pt x="98746" y="344929"/>
                        </a:lnTo>
                        <a:lnTo>
                          <a:pt x="98746" y="341690"/>
                        </a:lnTo>
                        <a:lnTo>
                          <a:pt x="97184" y="344929"/>
                        </a:lnTo>
                        <a:lnTo>
                          <a:pt x="93259" y="348167"/>
                        </a:lnTo>
                        <a:lnTo>
                          <a:pt x="79934" y="357073"/>
                        </a:lnTo>
                        <a:lnTo>
                          <a:pt x="74448" y="368408"/>
                        </a:lnTo>
                        <a:lnTo>
                          <a:pt x="72886" y="369218"/>
                        </a:lnTo>
                        <a:lnTo>
                          <a:pt x="65047" y="360312"/>
                        </a:lnTo>
                        <a:lnTo>
                          <a:pt x="63484" y="346548"/>
                        </a:lnTo>
                        <a:lnTo>
                          <a:pt x="57208" y="344119"/>
                        </a:lnTo>
                        <a:lnTo>
                          <a:pt x="63484" y="337642"/>
                        </a:lnTo>
                        <a:lnTo>
                          <a:pt x="62703" y="327927"/>
                        </a:lnTo>
                        <a:lnTo>
                          <a:pt x="59560" y="333594"/>
                        </a:lnTo>
                        <a:lnTo>
                          <a:pt x="51731" y="333594"/>
                        </a:lnTo>
                        <a:lnTo>
                          <a:pt x="39967" y="311734"/>
                        </a:lnTo>
                        <a:lnTo>
                          <a:pt x="32919" y="313353"/>
                        </a:lnTo>
                        <a:lnTo>
                          <a:pt x="9402" y="320640"/>
                        </a:lnTo>
                        <a:lnTo>
                          <a:pt x="17241" y="303638"/>
                        </a:lnTo>
                        <a:lnTo>
                          <a:pt x="6268" y="283397"/>
                        </a:lnTo>
                        <a:lnTo>
                          <a:pt x="0" y="270434"/>
                        </a:lnTo>
                        <a:lnTo>
                          <a:pt x="3915" y="251812"/>
                        </a:lnTo>
                        <a:lnTo>
                          <a:pt x="7840" y="242097"/>
                        </a:lnTo>
                        <a:lnTo>
                          <a:pt x="81505" y="184614"/>
                        </a:lnTo>
                        <a:lnTo>
                          <a:pt x="98746" y="172469"/>
                        </a:lnTo>
                        <a:lnTo>
                          <a:pt x="105023" y="177327"/>
                        </a:lnTo>
                        <a:lnTo>
                          <a:pt x="108938" y="145742"/>
                        </a:lnTo>
                        <a:lnTo>
                          <a:pt x="140304" y="118767"/>
                        </a:lnTo>
                        <a:lnTo>
                          <a:pt x="138742" y="76114"/>
                        </a:lnTo>
                        <a:lnTo>
                          <a:pt x="138532" y="61036"/>
                        </a:lnTo>
                        <a:lnTo>
                          <a:pt x="137160" y="42110"/>
                        </a:lnTo>
                        <a:lnTo>
                          <a:pt x="141075" y="38871"/>
                        </a:lnTo>
                        <a:lnTo>
                          <a:pt x="150476" y="38871"/>
                        </a:lnTo>
                        <a:lnTo>
                          <a:pt x="152829" y="48587"/>
                        </a:lnTo>
                        <a:lnTo>
                          <a:pt x="174775" y="47777"/>
                        </a:lnTo>
                        <a:lnTo>
                          <a:pt x="169288" y="43729"/>
                        </a:lnTo>
                        <a:lnTo>
                          <a:pt x="171641" y="39681"/>
                        </a:lnTo>
                        <a:lnTo>
                          <a:pt x="179480" y="38062"/>
                        </a:lnTo>
                        <a:lnTo>
                          <a:pt x="182614" y="45349"/>
                        </a:lnTo>
                        <a:lnTo>
                          <a:pt x="187319" y="42110"/>
                        </a:lnTo>
                        <a:lnTo>
                          <a:pt x="183395" y="39681"/>
                        </a:lnTo>
                        <a:lnTo>
                          <a:pt x="192805" y="38062"/>
                        </a:lnTo>
                        <a:lnTo>
                          <a:pt x="198292" y="20250"/>
                        </a:lnTo>
                        <a:lnTo>
                          <a:pt x="211617" y="23489"/>
                        </a:lnTo>
                        <a:lnTo>
                          <a:pt x="215532" y="18631"/>
                        </a:lnTo>
                        <a:lnTo>
                          <a:pt x="222581" y="31585"/>
                        </a:lnTo>
                        <a:lnTo>
                          <a:pt x="227286" y="35633"/>
                        </a:lnTo>
                        <a:lnTo>
                          <a:pt x="240611" y="34014"/>
                        </a:lnTo>
                        <a:lnTo>
                          <a:pt x="257070" y="17012"/>
                        </a:lnTo>
                        <a:lnTo>
                          <a:pt x="257070" y="17012"/>
                        </a:lnTo>
                        <a:lnTo>
                          <a:pt x="275883" y="9716"/>
                        </a:lnTo>
                        <a:lnTo>
                          <a:pt x="276663" y="2429"/>
                        </a:lnTo>
                        <a:lnTo>
                          <a:pt x="282150" y="0"/>
                        </a:lnTo>
                        <a:lnTo>
                          <a:pt x="293904" y="20250"/>
                        </a:lnTo>
                        <a:lnTo>
                          <a:pt x="310363" y="2106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54" name="Forma Livre: Forma 353">
                    <a:extLst>
                      <a:ext uri="{FF2B5EF4-FFF2-40B4-BE49-F238E27FC236}">
                        <a16:creationId xmlns:a16="http://schemas.microsoft.com/office/drawing/2014/main" id="{06208EE1-5212-3924-EEFC-E5DA49668CA6}"/>
                      </a:ext>
                    </a:extLst>
                  </p:cNvPr>
                  <p:cNvSpPr/>
                  <p:nvPr/>
                </p:nvSpPr>
                <p:spPr>
                  <a:xfrm>
                    <a:off x="8864032" y="3420581"/>
                    <a:ext cx="240610" cy="305257"/>
                  </a:xfrm>
                  <a:custGeom>
                    <a:avLst/>
                    <a:gdLst>
                      <a:gd name="connsiteX0" fmla="*/ 173993 w 240610"/>
                      <a:gd name="connsiteY0" fmla="*/ 2429 h 305257"/>
                      <a:gd name="connsiteX1" fmla="*/ 199854 w 240610"/>
                      <a:gd name="connsiteY1" fmla="*/ 1619 h 305257"/>
                      <a:gd name="connsiteX2" fmla="*/ 199854 w 240610"/>
                      <a:gd name="connsiteY2" fmla="*/ 0 h 305257"/>
                      <a:gd name="connsiteX3" fmla="*/ 199854 w 240610"/>
                      <a:gd name="connsiteY3" fmla="*/ 2429 h 305257"/>
                      <a:gd name="connsiteX4" fmla="*/ 199854 w 240610"/>
                      <a:gd name="connsiteY4" fmla="*/ 1619 h 305257"/>
                      <a:gd name="connsiteX5" fmla="*/ 200635 w 240610"/>
                      <a:gd name="connsiteY5" fmla="*/ 2429 h 305257"/>
                      <a:gd name="connsiteX6" fmla="*/ 200635 w 240610"/>
                      <a:gd name="connsiteY6" fmla="*/ 2429 h 305257"/>
                      <a:gd name="connsiteX7" fmla="*/ 202206 w 240610"/>
                      <a:gd name="connsiteY7" fmla="*/ 3238 h 305257"/>
                      <a:gd name="connsiteX8" fmla="*/ 202206 w 240610"/>
                      <a:gd name="connsiteY8" fmla="*/ 4858 h 305257"/>
                      <a:gd name="connsiteX9" fmla="*/ 202206 w 240610"/>
                      <a:gd name="connsiteY9" fmla="*/ 6477 h 305257"/>
                      <a:gd name="connsiteX10" fmla="*/ 200635 w 240610"/>
                      <a:gd name="connsiteY10" fmla="*/ 8096 h 305257"/>
                      <a:gd name="connsiteX11" fmla="*/ 199854 w 240610"/>
                      <a:gd name="connsiteY11" fmla="*/ 10525 h 305257"/>
                      <a:gd name="connsiteX12" fmla="*/ 199854 w 240610"/>
                      <a:gd name="connsiteY12" fmla="*/ 10525 h 305257"/>
                      <a:gd name="connsiteX13" fmla="*/ 199854 w 240610"/>
                      <a:gd name="connsiteY13" fmla="*/ 11335 h 305257"/>
                      <a:gd name="connsiteX14" fmla="*/ 207693 w 240610"/>
                      <a:gd name="connsiteY14" fmla="*/ 10525 h 305257"/>
                      <a:gd name="connsiteX15" fmla="*/ 211607 w 240610"/>
                      <a:gd name="connsiteY15" fmla="*/ 10525 h 305257"/>
                      <a:gd name="connsiteX16" fmla="*/ 221018 w 240610"/>
                      <a:gd name="connsiteY16" fmla="*/ 11335 h 305257"/>
                      <a:gd name="connsiteX17" fmla="*/ 221018 w 240610"/>
                      <a:gd name="connsiteY17" fmla="*/ 12144 h 305257"/>
                      <a:gd name="connsiteX18" fmla="*/ 227286 w 240610"/>
                      <a:gd name="connsiteY18" fmla="*/ 50206 h 305257"/>
                      <a:gd name="connsiteX19" fmla="*/ 227286 w 240610"/>
                      <a:gd name="connsiteY19" fmla="*/ 50206 h 305257"/>
                      <a:gd name="connsiteX20" fmla="*/ 224933 w 240610"/>
                      <a:gd name="connsiteY20" fmla="*/ 54254 h 305257"/>
                      <a:gd name="connsiteX21" fmla="*/ 223361 w 240610"/>
                      <a:gd name="connsiteY21" fmla="*/ 57493 h 305257"/>
                      <a:gd name="connsiteX22" fmla="*/ 217875 w 240610"/>
                      <a:gd name="connsiteY22" fmla="*/ 59922 h 305257"/>
                      <a:gd name="connsiteX23" fmla="*/ 217875 w 240610"/>
                      <a:gd name="connsiteY23" fmla="*/ 59922 h 305257"/>
                      <a:gd name="connsiteX24" fmla="*/ 219446 w 240610"/>
                      <a:gd name="connsiteY24" fmla="*/ 63970 h 305257"/>
                      <a:gd name="connsiteX25" fmla="*/ 238259 w 240610"/>
                      <a:gd name="connsiteY25" fmla="*/ 93116 h 305257"/>
                      <a:gd name="connsiteX26" fmla="*/ 240611 w 240610"/>
                      <a:gd name="connsiteY26" fmla="*/ 97165 h 305257"/>
                      <a:gd name="connsiteX27" fmla="*/ 240611 w 240610"/>
                      <a:gd name="connsiteY27" fmla="*/ 97165 h 305257"/>
                      <a:gd name="connsiteX28" fmla="*/ 221799 w 240610"/>
                      <a:gd name="connsiteY28" fmla="*/ 102022 h 305257"/>
                      <a:gd name="connsiteX29" fmla="*/ 213960 w 240610"/>
                      <a:gd name="connsiteY29" fmla="*/ 103641 h 305257"/>
                      <a:gd name="connsiteX30" fmla="*/ 211607 w 240610"/>
                      <a:gd name="connsiteY30" fmla="*/ 102022 h 305257"/>
                      <a:gd name="connsiteX31" fmla="*/ 211607 w 240610"/>
                      <a:gd name="connsiteY31" fmla="*/ 107690 h 305257"/>
                      <a:gd name="connsiteX32" fmla="*/ 213179 w 240610"/>
                      <a:gd name="connsiteY32" fmla="*/ 110119 h 305257"/>
                      <a:gd name="connsiteX33" fmla="*/ 210045 w 240610"/>
                      <a:gd name="connsiteY33" fmla="*/ 118215 h 305257"/>
                      <a:gd name="connsiteX34" fmla="*/ 207693 w 240610"/>
                      <a:gd name="connsiteY34" fmla="*/ 119834 h 305257"/>
                      <a:gd name="connsiteX35" fmla="*/ 207693 w 240610"/>
                      <a:gd name="connsiteY35" fmla="*/ 119024 h 305257"/>
                      <a:gd name="connsiteX36" fmla="*/ 207693 w 240610"/>
                      <a:gd name="connsiteY36" fmla="*/ 119024 h 305257"/>
                      <a:gd name="connsiteX37" fmla="*/ 207693 w 240610"/>
                      <a:gd name="connsiteY37" fmla="*/ 119024 h 305257"/>
                      <a:gd name="connsiteX38" fmla="*/ 199073 w 240610"/>
                      <a:gd name="connsiteY38" fmla="*/ 119834 h 305257"/>
                      <a:gd name="connsiteX39" fmla="*/ 196720 w 240610"/>
                      <a:gd name="connsiteY39" fmla="*/ 119024 h 305257"/>
                      <a:gd name="connsiteX40" fmla="*/ 182613 w 240610"/>
                      <a:gd name="connsiteY40" fmla="*/ 134407 h 305257"/>
                      <a:gd name="connsiteX41" fmla="*/ 182613 w 240610"/>
                      <a:gd name="connsiteY41" fmla="*/ 134407 h 305257"/>
                      <a:gd name="connsiteX42" fmla="*/ 182613 w 240610"/>
                      <a:gd name="connsiteY42" fmla="*/ 133598 h 305257"/>
                      <a:gd name="connsiteX43" fmla="*/ 177908 w 240610"/>
                      <a:gd name="connsiteY43" fmla="*/ 136027 h 305257"/>
                      <a:gd name="connsiteX44" fmla="*/ 177127 w 240610"/>
                      <a:gd name="connsiteY44" fmla="*/ 134407 h 305257"/>
                      <a:gd name="connsiteX45" fmla="*/ 170079 w 240610"/>
                      <a:gd name="connsiteY45" fmla="*/ 134407 h 305257"/>
                      <a:gd name="connsiteX46" fmla="*/ 167726 w 240610"/>
                      <a:gd name="connsiteY46" fmla="*/ 136027 h 305257"/>
                      <a:gd name="connsiteX47" fmla="*/ 167726 w 240610"/>
                      <a:gd name="connsiteY47" fmla="*/ 136027 h 305257"/>
                      <a:gd name="connsiteX48" fmla="*/ 166154 w 240610"/>
                      <a:gd name="connsiteY48" fmla="*/ 136027 h 305257"/>
                      <a:gd name="connsiteX49" fmla="*/ 164592 w 240610"/>
                      <a:gd name="connsiteY49" fmla="*/ 135217 h 305257"/>
                      <a:gd name="connsiteX50" fmla="*/ 151267 w 240610"/>
                      <a:gd name="connsiteY50" fmla="*/ 139265 h 305257"/>
                      <a:gd name="connsiteX51" fmla="*/ 151267 w 240610"/>
                      <a:gd name="connsiteY51" fmla="*/ 139265 h 305257"/>
                      <a:gd name="connsiteX52" fmla="*/ 151267 w 240610"/>
                      <a:gd name="connsiteY52" fmla="*/ 140075 h 305257"/>
                      <a:gd name="connsiteX53" fmla="*/ 151267 w 240610"/>
                      <a:gd name="connsiteY53" fmla="*/ 140075 h 305257"/>
                      <a:gd name="connsiteX54" fmla="*/ 143427 w 240610"/>
                      <a:gd name="connsiteY54" fmla="*/ 137646 h 305257"/>
                      <a:gd name="connsiteX55" fmla="*/ 141856 w 240610"/>
                      <a:gd name="connsiteY55" fmla="*/ 136836 h 305257"/>
                      <a:gd name="connsiteX56" fmla="*/ 137160 w 240610"/>
                      <a:gd name="connsiteY56" fmla="*/ 134407 h 305257"/>
                      <a:gd name="connsiteX57" fmla="*/ 135588 w 240610"/>
                      <a:gd name="connsiteY57" fmla="*/ 132788 h 305257"/>
                      <a:gd name="connsiteX58" fmla="*/ 130102 w 240610"/>
                      <a:gd name="connsiteY58" fmla="*/ 130359 h 305257"/>
                      <a:gd name="connsiteX59" fmla="*/ 126187 w 240610"/>
                      <a:gd name="connsiteY59" fmla="*/ 136027 h 305257"/>
                      <a:gd name="connsiteX60" fmla="*/ 126187 w 240610"/>
                      <a:gd name="connsiteY60" fmla="*/ 135217 h 305257"/>
                      <a:gd name="connsiteX61" fmla="*/ 124616 w 240610"/>
                      <a:gd name="connsiteY61" fmla="*/ 142504 h 305257"/>
                      <a:gd name="connsiteX62" fmla="*/ 119910 w 240610"/>
                      <a:gd name="connsiteY62" fmla="*/ 143313 h 305257"/>
                      <a:gd name="connsiteX63" fmla="*/ 118348 w 240610"/>
                      <a:gd name="connsiteY63" fmla="*/ 146552 h 305257"/>
                      <a:gd name="connsiteX64" fmla="*/ 111290 w 240610"/>
                      <a:gd name="connsiteY64" fmla="*/ 158696 h 305257"/>
                      <a:gd name="connsiteX65" fmla="*/ 124616 w 240610"/>
                      <a:gd name="connsiteY65" fmla="*/ 168421 h 305257"/>
                      <a:gd name="connsiteX66" fmla="*/ 127749 w 240610"/>
                      <a:gd name="connsiteY66" fmla="*/ 169231 h 305257"/>
                      <a:gd name="connsiteX67" fmla="*/ 127749 w 240610"/>
                      <a:gd name="connsiteY67" fmla="*/ 170040 h 305257"/>
                      <a:gd name="connsiteX68" fmla="*/ 127749 w 240610"/>
                      <a:gd name="connsiteY68" fmla="*/ 170040 h 305257"/>
                      <a:gd name="connsiteX69" fmla="*/ 131674 w 240610"/>
                      <a:gd name="connsiteY69" fmla="*/ 172469 h 305257"/>
                      <a:gd name="connsiteX70" fmla="*/ 131674 w 240610"/>
                      <a:gd name="connsiteY70" fmla="*/ 171660 h 305257"/>
                      <a:gd name="connsiteX71" fmla="*/ 131674 w 240610"/>
                      <a:gd name="connsiteY71" fmla="*/ 170850 h 305257"/>
                      <a:gd name="connsiteX72" fmla="*/ 133236 w 240610"/>
                      <a:gd name="connsiteY72" fmla="*/ 175708 h 305257"/>
                      <a:gd name="connsiteX73" fmla="*/ 133236 w 240610"/>
                      <a:gd name="connsiteY73" fmla="*/ 174898 h 305257"/>
                      <a:gd name="connsiteX74" fmla="*/ 135588 w 240610"/>
                      <a:gd name="connsiteY74" fmla="*/ 176517 h 305257"/>
                      <a:gd name="connsiteX75" fmla="*/ 135588 w 240610"/>
                      <a:gd name="connsiteY75" fmla="*/ 178137 h 305257"/>
                      <a:gd name="connsiteX76" fmla="*/ 137160 w 240610"/>
                      <a:gd name="connsiteY76" fmla="*/ 181375 h 305257"/>
                      <a:gd name="connsiteX77" fmla="*/ 137941 w 240610"/>
                      <a:gd name="connsiteY77" fmla="*/ 182994 h 305257"/>
                      <a:gd name="connsiteX78" fmla="*/ 139503 w 240610"/>
                      <a:gd name="connsiteY78" fmla="*/ 183804 h 305257"/>
                      <a:gd name="connsiteX79" fmla="*/ 139503 w 240610"/>
                      <a:gd name="connsiteY79" fmla="*/ 185423 h 305257"/>
                      <a:gd name="connsiteX80" fmla="*/ 139503 w 240610"/>
                      <a:gd name="connsiteY80" fmla="*/ 185423 h 305257"/>
                      <a:gd name="connsiteX81" fmla="*/ 137941 w 240610"/>
                      <a:gd name="connsiteY81" fmla="*/ 190281 h 305257"/>
                      <a:gd name="connsiteX82" fmla="*/ 137160 w 240610"/>
                      <a:gd name="connsiteY82" fmla="*/ 195139 h 305257"/>
                      <a:gd name="connsiteX83" fmla="*/ 134017 w 240610"/>
                      <a:gd name="connsiteY83" fmla="*/ 199187 h 305257"/>
                      <a:gd name="connsiteX84" fmla="*/ 134017 w 240610"/>
                      <a:gd name="connsiteY84" fmla="*/ 198377 h 305257"/>
                      <a:gd name="connsiteX85" fmla="*/ 134017 w 240610"/>
                      <a:gd name="connsiteY85" fmla="*/ 199187 h 305257"/>
                      <a:gd name="connsiteX86" fmla="*/ 135588 w 240610"/>
                      <a:gd name="connsiteY86" fmla="*/ 201616 h 305257"/>
                      <a:gd name="connsiteX87" fmla="*/ 134017 w 240610"/>
                      <a:gd name="connsiteY87" fmla="*/ 202425 h 305257"/>
                      <a:gd name="connsiteX88" fmla="*/ 134017 w 240610"/>
                      <a:gd name="connsiteY88" fmla="*/ 216189 h 305257"/>
                      <a:gd name="connsiteX89" fmla="*/ 128531 w 240610"/>
                      <a:gd name="connsiteY89" fmla="*/ 216189 h 305257"/>
                      <a:gd name="connsiteX90" fmla="*/ 128531 w 240610"/>
                      <a:gd name="connsiteY90" fmla="*/ 216189 h 305257"/>
                      <a:gd name="connsiteX91" fmla="*/ 127759 w 240610"/>
                      <a:gd name="connsiteY91" fmla="*/ 221047 h 305257"/>
                      <a:gd name="connsiteX92" fmla="*/ 127759 w 240610"/>
                      <a:gd name="connsiteY92" fmla="*/ 224285 h 305257"/>
                      <a:gd name="connsiteX93" fmla="*/ 127759 w 240610"/>
                      <a:gd name="connsiteY93" fmla="*/ 226714 h 305257"/>
                      <a:gd name="connsiteX94" fmla="*/ 126187 w 240610"/>
                      <a:gd name="connsiteY94" fmla="*/ 225905 h 305257"/>
                      <a:gd name="connsiteX95" fmla="*/ 126187 w 240610"/>
                      <a:gd name="connsiteY95" fmla="*/ 225905 h 305257"/>
                      <a:gd name="connsiteX96" fmla="*/ 126187 w 240610"/>
                      <a:gd name="connsiteY96" fmla="*/ 226714 h 305257"/>
                      <a:gd name="connsiteX97" fmla="*/ 126187 w 240610"/>
                      <a:gd name="connsiteY97" fmla="*/ 226714 h 305257"/>
                      <a:gd name="connsiteX98" fmla="*/ 124616 w 240610"/>
                      <a:gd name="connsiteY98" fmla="*/ 226714 h 305257"/>
                      <a:gd name="connsiteX99" fmla="*/ 124616 w 240610"/>
                      <a:gd name="connsiteY99" fmla="*/ 225095 h 305257"/>
                      <a:gd name="connsiteX100" fmla="*/ 108947 w 240610"/>
                      <a:gd name="connsiteY100" fmla="*/ 220237 h 305257"/>
                      <a:gd name="connsiteX101" fmla="*/ 102680 w 240610"/>
                      <a:gd name="connsiteY101" fmla="*/ 232381 h 305257"/>
                      <a:gd name="connsiteX102" fmla="*/ 103451 w 240610"/>
                      <a:gd name="connsiteY102" fmla="*/ 234810 h 305257"/>
                      <a:gd name="connsiteX103" fmla="*/ 105023 w 240610"/>
                      <a:gd name="connsiteY103" fmla="*/ 235620 h 305257"/>
                      <a:gd name="connsiteX104" fmla="*/ 106595 w 240610"/>
                      <a:gd name="connsiteY104" fmla="*/ 238858 h 305257"/>
                      <a:gd name="connsiteX105" fmla="*/ 106595 w 240610"/>
                      <a:gd name="connsiteY105" fmla="*/ 241287 h 305257"/>
                      <a:gd name="connsiteX106" fmla="*/ 106595 w 240610"/>
                      <a:gd name="connsiteY106" fmla="*/ 241287 h 305257"/>
                      <a:gd name="connsiteX107" fmla="*/ 106595 w 240610"/>
                      <a:gd name="connsiteY107" fmla="*/ 242097 h 305257"/>
                      <a:gd name="connsiteX108" fmla="*/ 106595 w 240610"/>
                      <a:gd name="connsiteY108" fmla="*/ 241287 h 305257"/>
                      <a:gd name="connsiteX109" fmla="*/ 106595 w 240610"/>
                      <a:gd name="connsiteY109" fmla="*/ 242097 h 305257"/>
                      <a:gd name="connsiteX110" fmla="*/ 106595 w 240610"/>
                      <a:gd name="connsiteY110" fmla="*/ 242097 h 305257"/>
                      <a:gd name="connsiteX111" fmla="*/ 97184 w 240610"/>
                      <a:gd name="connsiteY111" fmla="*/ 241287 h 305257"/>
                      <a:gd name="connsiteX112" fmla="*/ 91697 w 240610"/>
                      <a:gd name="connsiteY112" fmla="*/ 233191 h 305257"/>
                      <a:gd name="connsiteX113" fmla="*/ 90135 w 240610"/>
                      <a:gd name="connsiteY113" fmla="*/ 236430 h 305257"/>
                      <a:gd name="connsiteX114" fmla="*/ 91697 w 240610"/>
                      <a:gd name="connsiteY114" fmla="*/ 246955 h 305257"/>
                      <a:gd name="connsiteX115" fmla="*/ 102670 w 240610"/>
                      <a:gd name="connsiteY115" fmla="*/ 270434 h 305257"/>
                      <a:gd name="connsiteX116" fmla="*/ 111290 w 240610"/>
                      <a:gd name="connsiteY116" fmla="*/ 292294 h 305257"/>
                      <a:gd name="connsiteX117" fmla="*/ 101108 w 240610"/>
                      <a:gd name="connsiteY117" fmla="*/ 296342 h 305257"/>
                      <a:gd name="connsiteX118" fmla="*/ 97974 w 240610"/>
                      <a:gd name="connsiteY118" fmla="*/ 305257 h 305257"/>
                      <a:gd name="connsiteX119" fmla="*/ 57998 w 240610"/>
                      <a:gd name="connsiteY119" fmla="*/ 302019 h 305257"/>
                      <a:gd name="connsiteX120" fmla="*/ 57217 w 240610"/>
                      <a:gd name="connsiteY120" fmla="*/ 302019 h 305257"/>
                      <a:gd name="connsiteX121" fmla="*/ 44682 w 240610"/>
                      <a:gd name="connsiteY121" fmla="*/ 302019 h 305257"/>
                      <a:gd name="connsiteX122" fmla="*/ 55655 w 240610"/>
                      <a:gd name="connsiteY122" fmla="*/ 294723 h 305257"/>
                      <a:gd name="connsiteX123" fmla="*/ 55655 w 240610"/>
                      <a:gd name="connsiteY123" fmla="*/ 287436 h 305257"/>
                      <a:gd name="connsiteX124" fmla="*/ 66618 w 240610"/>
                      <a:gd name="connsiteY124" fmla="*/ 277720 h 305257"/>
                      <a:gd name="connsiteX125" fmla="*/ 54083 w 240610"/>
                      <a:gd name="connsiteY125" fmla="*/ 270434 h 305257"/>
                      <a:gd name="connsiteX126" fmla="*/ 46244 w 240610"/>
                      <a:gd name="connsiteY126" fmla="*/ 249384 h 305257"/>
                      <a:gd name="connsiteX127" fmla="*/ 27432 w 240610"/>
                      <a:gd name="connsiteY127" fmla="*/ 204045 h 305257"/>
                      <a:gd name="connsiteX128" fmla="*/ 34490 w 240610"/>
                      <a:gd name="connsiteY128" fmla="*/ 195139 h 305257"/>
                      <a:gd name="connsiteX129" fmla="*/ 35271 w 240610"/>
                      <a:gd name="connsiteY129" fmla="*/ 193519 h 305257"/>
                      <a:gd name="connsiteX130" fmla="*/ 35271 w 240610"/>
                      <a:gd name="connsiteY130" fmla="*/ 192710 h 305257"/>
                      <a:gd name="connsiteX131" fmla="*/ 40757 w 240610"/>
                      <a:gd name="connsiteY131" fmla="*/ 184614 h 305257"/>
                      <a:gd name="connsiteX132" fmla="*/ 46244 w 240610"/>
                      <a:gd name="connsiteY132" fmla="*/ 182994 h 305257"/>
                      <a:gd name="connsiteX133" fmla="*/ 44672 w 240610"/>
                      <a:gd name="connsiteY133" fmla="*/ 177327 h 305257"/>
                      <a:gd name="connsiteX134" fmla="*/ 44672 w 240610"/>
                      <a:gd name="connsiteY134" fmla="*/ 153029 h 305257"/>
                      <a:gd name="connsiteX135" fmla="*/ 44672 w 240610"/>
                      <a:gd name="connsiteY135" fmla="*/ 153838 h 305257"/>
                      <a:gd name="connsiteX136" fmla="*/ 44672 w 240610"/>
                      <a:gd name="connsiteY136" fmla="*/ 153029 h 305257"/>
                      <a:gd name="connsiteX137" fmla="*/ 42329 w 240610"/>
                      <a:gd name="connsiteY137" fmla="*/ 150600 h 305257"/>
                      <a:gd name="connsiteX138" fmla="*/ 42329 w 240610"/>
                      <a:gd name="connsiteY138" fmla="*/ 151409 h 305257"/>
                      <a:gd name="connsiteX139" fmla="*/ 40757 w 240610"/>
                      <a:gd name="connsiteY139" fmla="*/ 152219 h 305257"/>
                      <a:gd name="connsiteX140" fmla="*/ 40757 w 240610"/>
                      <a:gd name="connsiteY140" fmla="*/ 151409 h 305257"/>
                      <a:gd name="connsiteX141" fmla="*/ 39977 w 240610"/>
                      <a:gd name="connsiteY141" fmla="*/ 149790 h 305257"/>
                      <a:gd name="connsiteX142" fmla="*/ 39977 w 240610"/>
                      <a:gd name="connsiteY142" fmla="*/ 148171 h 305257"/>
                      <a:gd name="connsiteX143" fmla="*/ 39977 w 240610"/>
                      <a:gd name="connsiteY143" fmla="*/ 148171 h 305257"/>
                      <a:gd name="connsiteX144" fmla="*/ 43892 w 240610"/>
                      <a:gd name="connsiteY144" fmla="*/ 142504 h 305257"/>
                      <a:gd name="connsiteX145" fmla="*/ 43892 w 240610"/>
                      <a:gd name="connsiteY145" fmla="*/ 141694 h 305257"/>
                      <a:gd name="connsiteX146" fmla="*/ 44672 w 240610"/>
                      <a:gd name="connsiteY146" fmla="*/ 140075 h 305257"/>
                      <a:gd name="connsiteX147" fmla="*/ 44672 w 240610"/>
                      <a:gd name="connsiteY147" fmla="*/ 139265 h 305257"/>
                      <a:gd name="connsiteX148" fmla="*/ 40757 w 240610"/>
                      <a:gd name="connsiteY148" fmla="*/ 137646 h 305257"/>
                      <a:gd name="connsiteX149" fmla="*/ 39977 w 240610"/>
                      <a:gd name="connsiteY149" fmla="*/ 137646 h 305257"/>
                      <a:gd name="connsiteX150" fmla="*/ 38405 w 240610"/>
                      <a:gd name="connsiteY150" fmla="*/ 138455 h 305257"/>
                      <a:gd name="connsiteX151" fmla="*/ 38405 w 240610"/>
                      <a:gd name="connsiteY151" fmla="*/ 138455 h 305257"/>
                      <a:gd name="connsiteX152" fmla="*/ 38405 w 240610"/>
                      <a:gd name="connsiteY152" fmla="*/ 136027 h 305257"/>
                      <a:gd name="connsiteX153" fmla="*/ 37624 w 240610"/>
                      <a:gd name="connsiteY153" fmla="*/ 135217 h 305257"/>
                      <a:gd name="connsiteX154" fmla="*/ 38405 w 240610"/>
                      <a:gd name="connsiteY154" fmla="*/ 135217 h 305257"/>
                      <a:gd name="connsiteX155" fmla="*/ 38405 w 240610"/>
                      <a:gd name="connsiteY155" fmla="*/ 135217 h 305257"/>
                      <a:gd name="connsiteX156" fmla="*/ 25079 w 240610"/>
                      <a:gd name="connsiteY156" fmla="*/ 132788 h 305257"/>
                      <a:gd name="connsiteX157" fmla="*/ 22736 w 240610"/>
                      <a:gd name="connsiteY157" fmla="*/ 126311 h 305257"/>
                      <a:gd name="connsiteX158" fmla="*/ 23517 w 240610"/>
                      <a:gd name="connsiteY158" fmla="*/ 119024 h 305257"/>
                      <a:gd name="connsiteX159" fmla="*/ 27432 w 240610"/>
                      <a:gd name="connsiteY159" fmla="*/ 103641 h 305257"/>
                      <a:gd name="connsiteX160" fmla="*/ 25079 w 240610"/>
                      <a:gd name="connsiteY160" fmla="*/ 93926 h 305257"/>
                      <a:gd name="connsiteX161" fmla="*/ 31347 w 240610"/>
                      <a:gd name="connsiteY161" fmla="*/ 85830 h 305257"/>
                      <a:gd name="connsiteX162" fmla="*/ 7839 w 240610"/>
                      <a:gd name="connsiteY162" fmla="*/ 80162 h 305257"/>
                      <a:gd name="connsiteX163" fmla="*/ 7839 w 240610"/>
                      <a:gd name="connsiteY163" fmla="*/ 77733 h 305257"/>
                      <a:gd name="connsiteX164" fmla="*/ 791 w 240610"/>
                      <a:gd name="connsiteY164" fmla="*/ 74495 h 305257"/>
                      <a:gd name="connsiteX165" fmla="*/ 3924 w 240610"/>
                      <a:gd name="connsiteY165" fmla="*/ 62351 h 305257"/>
                      <a:gd name="connsiteX166" fmla="*/ 0 w 240610"/>
                      <a:gd name="connsiteY166" fmla="*/ 56683 h 305257"/>
                      <a:gd name="connsiteX167" fmla="*/ 4706 w 240610"/>
                      <a:gd name="connsiteY167" fmla="*/ 45349 h 305257"/>
                      <a:gd name="connsiteX168" fmla="*/ 26651 w 240610"/>
                      <a:gd name="connsiteY168" fmla="*/ 25098 h 305257"/>
                      <a:gd name="connsiteX169" fmla="*/ 34490 w 240610"/>
                      <a:gd name="connsiteY169" fmla="*/ 26718 h 305257"/>
                      <a:gd name="connsiteX170" fmla="*/ 50159 w 240610"/>
                      <a:gd name="connsiteY170" fmla="*/ 21860 h 305257"/>
                      <a:gd name="connsiteX171" fmla="*/ 61132 w 240610"/>
                      <a:gd name="connsiteY171" fmla="*/ 16192 h 305257"/>
                      <a:gd name="connsiteX172" fmla="*/ 67409 w 240610"/>
                      <a:gd name="connsiteY172" fmla="*/ 17812 h 305257"/>
                      <a:gd name="connsiteX173" fmla="*/ 70542 w 240610"/>
                      <a:gd name="connsiteY173" fmla="*/ 20241 h 305257"/>
                      <a:gd name="connsiteX174" fmla="*/ 84649 w 240610"/>
                      <a:gd name="connsiteY174" fmla="*/ 12954 h 305257"/>
                      <a:gd name="connsiteX175" fmla="*/ 91697 w 240610"/>
                      <a:gd name="connsiteY175" fmla="*/ 13764 h 305257"/>
                      <a:gd name="connsiteX176" fmla="*/ 106595 w 240610"/>
                      <a:gd name="connsiteY176" fmla="*/ 17812 h 305257"/>
                      <a:gd name="connsiteX177" fmla="*/ 105023 w 240610"/>
                      <a:gd name="connsiteY177" fmla="*/ 8096 h 305257"/>
                      <a:gd name="connsiteX178" fmla="*/ 114424 w 240610"/>
                      <a:gd name="connsiteY178" fmla="*/ 7287 h 305257"/>
                      <a:gd name="connsiteX179" fmla="*/ 116777 w 240610"/>
                      <a:gd name="connsiteY179" fmla="*/ 7287 h 305257"/>
                      <a:gd name="connsiteX180" fmla="*/ 120701 w 240610"/>
                      <a:gd name="connsiteY180" fmla="*/ 8096 h 305257"/>
                      <a:gd name="connsiteX181" fmla="*/ 127749 w 240610"/>
                      <a:gd name="connsiteY181" fmla="*/ 11335 h 305257"/>
                      <a:gd name="connsiteX182" fmla="*/ 127749 w 240610"/>
                      <a:gd name="connsiteY182" fmla="*/ 11335 h 305257"/>
                      <a:gd name="connsiteX183" fmla="*/ 127749 w 240610"/>
                      <a:gd name="connsiteY183" fmla="*/ 12144 h 305257"/>
                      <a:gd name="connsiteX184" fmla="*/ 128531 w 240610"/>
                      <a:gd name="connsiteY184" fmla="*/ 12954 h 305257"/>
                      <a:gd name="connsiteX185" fmla="*/ 128531 w 240610"/>
                      <a:gd name="connsiteY185" fmla="*/ 14573 h 305257"/>
                      <a:gd name="connsiteX186" fmla="*/ 130102 w 240610"/>
                      <a:gd name="connsiteY186" fmla="*/ 17002 h 305257"/>
                      <a:gd name="connsiteX187" fmla="*/ 133236 w 240610"/>
                      <a:gd name="connsiteY187" fmla="*/ 22670 h 305257"/>
                      <a:gd name="connsiteX188" fmla="*/ 133236 w 240610"/>
                      <a:gd name="connsiteY188" fmla="*/ 22670 h 305257"/>
                      <a:gd name="connsiteX189" fmla="*/ 135588 w 240610"/>
                      <a:gd name="connsiteY189" fmla="*/ 23479 h 305257"/>
                      <a:gd name="connsiteX190" fmla="*/ 137150 w 240610"/>
                      <a:gd name="connsiteY190" fmla="*/ 24289 h 305257"/>
                      <a:gd name="connsiteX191" fmla="*/ 144989 w 240610"/>
                      <a:gd name="connsiteY191" fmla="*/ 29146 h 305257"/>
                      <a:gd name="connsiteX192" fmla="*/ 147342 w 240610"/>
                      <a:gd name="connsiteY192" fmla="*/ 21860 h 305257"/>
                      <a:gd name="connsiteX193" fmla="*/ 155963 w 240610"/>
                      <a:gd name="connsiteY193" fmla="*/ 10525 h 305257"/>
                      <a:gd name="connsiteX194" fmla="*/ 160668 w 240610"/>
                      <a:gd name="connsiteY194" fmla="*/ 6477 h 305257"/>
                      <a:gd name="connsiteX195" fmla="*/ 162230 w 240610"/>
                      <a:gd name="connsiteY195" fmla="*/ 4858 h 305257"/>
                      <a:gd name="connsiteX196" fmla="*/ 162230 w 240610"/>
                      <a:gd name="connsiteY196" fmla="*/ 5667 h 305257"/>
                      <a:gd name="connsiteX197" fmla="*/ 173993 w 240610"/>
                      <a:gd name="connsiteY197" fmla="*/ 2429 h 305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</a:cxnLst>
                    <a:rect l="l" t="t" r="r" b="b"/>
                    <a:pathLst>
                      <a:path w="240610" h="305257">
                        <a:moveTo>
                          <a:pt x="173993" y="2429"/>
                        </a:moveTo>
                        <a:lnTo>
                          <a:pt x="199854" y="1619"/>
                        </a:lnTo>
                        <a:lnTo>
                          <a:pt x="199854" y="0"/>
                        </a:lnTo>
                        <a:lnTo>
                          <a:pt x="199854" y="2429"/>
                        </a:lnTo>
                        <a:lnTo>
                          <a:pt x="199854" y="1619"/>
                        </a:lnTo>
                        <a:lnTo>
                          <a:pt x="200635" y="2429"/>
                        </a:lnTo>
                        <a:lnTo>
                          <a:pt x="200635" y="2429"/>
                        </a:lnTo>
                        <a:lnTo>
                          <a:pt x="202206" y="3238"/>
                        </a:lnTo>
                        <a:lnTo>
                          <a:pt x="202206" y="4858"/>
                        </a:lnTo>
                        <a:lnTo>
                          <a:pt x="202206" y="6477"/>
                        </a:lnTo>
                        <a:lnTo>
                          <a:pt x="200635" y="8096"/>
                        </a:lnTo>
                        <a:lnTo>
                          <a:pt x="199854" y="10525"/>
                        </a:lnTo>
                        <a:lnTo>
                          <a:pt x="199854" y="10525"/>
                        </a:lnTo>
                        <a:lnTo>
                          <a:pt x="199854" y="11335"/>
                        </a:lnTo>
                        <a:lnTo>
                          <a:pt x="207693" y="10525"/>
                        </a:lnTo>
                        <a:lnTo>
                          <a:pt x="211607" y="10525"/>
                        </a:lnTo>
                        <a:lnTo>
                          <a:pt x="221018" y="11335"/>
                        </a:lnTo>
                        <a:lnTo>
                          <a:pt x="221018" y="12144"/>
                        </a:lnTo>
                        <a:lnTo>
                          <a:pt x="227286" y="50206"/>
                        </a:lnTo>
                        <a:lnTo>
                          <a:pt x="227286" y="50206"/>
                        </a:lnTo>
                        <a:lnTo>
                          <a:pt x="224933" y="54254"/>
                        </a:lnTo>
                        <a:lnTo>
                          <a:pt x="223361" y="57493"/>
                        </a:lnTo>
                        <a:lnTo>
                          <a:pt x="217875" y="59922"/>
                        </a:lnTo>
                        <a:lnTo>
                          <a:pt x="217875" y="59922"/>
                        </a:lnTo>
                        <a:lnTo>
                          <a:pt x="219446" y="63970"/>
                        </a:lnTo>
                        <a:lnTo>
                          <a:pt x="238259" y="93116"/>
                        </a:lnTo>
                        <a:lnTo>
                          <a:pt x="240611" y="97165"/>
                        </a:lnTo>
                        <a:lnTo>
                          <a:pt x="240611" y="97165"/>
                        </a:lnTo>
                        <a:lnTo>
                          <a:pt x="221799" y="102022"/>
                        </a:lnTo>
                        <a:lnTo>
                          <a:pt x="213960" y="103641"/>
                        </a:lnTo>
                        <a:lnTo>
                          <a:pt x="211607" y="102022"/>
                        </a:lnTo>
                        <a:lnTo>
                          <a:pt x="211607" y="107690"/>
                        </a:lnTo>
                        <a:lnTo>
                          <a:pt x="213179" y="110119"/>
                        </a:lnTo>
                        <a:lnTo>
                          <a:pt x="210045" y="118215"/>
                        </a:lnTo>
                        <a:lnTo>
                          <a:pt x="207693" y="119834"/>
                        </a:lnTo>
                        <a:lnTo>
                          <a:pt x="207693" y="119024"/>
                        </a:lnTo>
                        <a:lnTo>
                          <a:pt x="207693" y="119024"/>
                        </a:lnTo>
                        <a:lnTo>
                          <a:pt x="207693" y="119024"/>
                        </a:lnTo>
                        <a:lnTo>
                          <a:pt x="199073" y="119834"/>
                        </a:lnTo>
                        <a:lnTo>
                          <a:pt x="196720" y="119024"/>
                        </a:lnTo>
                        <a:lnTo>
                          <a:pt x="182613" y="134407"/>
                        </a:lnTo>
                        <a:lnTo>
                          <a:pt x="182613" y="134407"/>
                        </a:lnTo>
                        <a:lnTo>
                          <a:pt x="182613" y="133598"/>
                        </a:lnTo>
                        <a:lnTo>
                          <a:pt x="177908" y="136027"/>
                        </a:lnTo>
                        <a:lnTo>
                          <a:pt x="177127" y="134407"/>
                        </a:lnTo>
                        <a:lnTo>
                          <a:pt x="170079" y="134407"/>
                        </a:lnTo>
                        <a:lnTo>
                          <a:pt x="167726" y="136027"/>
                        </a:lnTo>
                        <a:lnTo>
                          <a:pt x="167726" y="136027"/>
                        </a:lnTo>
                        <a:lnTo>
                          <a:pt x="166154" y="136027"/>
                        </a:lnTo>
                        <a:lnTo>
                          <a:pt x="164592" y="135217"/>
                        </a:lnTo>
                        <a:lnTo>
                          <a:pt x="151267" y="139265"/>
                        </a:lnTo>
                        <a:lnTo>
                          <a:pt x="151267" y="139265"/>
                        </a:lnTo>
                        <a:lnTo>
                          <a:pt x="151267" y="140075"/>
                        </a:lnTo>
                        <a:lnTo>
                          <a:pt x="151267" y="140075"/>
                        </a:lnTo>
                        <a:lnTo>
                          <a:pt x="143427" y="137646"/>
                        </a:lnTo>
                        <a:lnTo>
                          <a:pt x="141856" y="136836"/>
                        </a:lnTo>
                        <a:lnTo>
                          <a:pt x="137160" y="134407"/>
                        </a:lnTo>
                        <a:lnTo>
                          <a:pt x="135588" y="132788"/>
                        </a:lnTo>
                        <a:lnTo>
                          <a:pt x="130102" y="130359"/>
                        </a:lnTo>
                        <a:lnTo>
                          <a:pt x="126187" y="136027"/>
                        </a:lnTo>
                        <a:lnTo>
                          <a:pt x="126187" y="135217"/>
                        </a:lnTo>
                        <a:lnTo>
                          <a:pt x="124616" y="142504"/>
                        </a:lnTo>
                        <a:lnTo>
                          <a:pt x="119910" y="143313"/>
                        </a:lnTo>
                        <a:lnTo>
                          <a:pt x="118348" y="146552"/>
                        </a:lnTo>
                        <a:lnTo>
                          <a:pt x="111290" y="158696"/>
                        </a:lnTo>
                        <a:lnTo>
                          <a:pt x="124616" y="168421"/>
                        </a:lnTo>
                        <a:lnTo>
                          <a:pt x="127749" y="169231"/>
                        </a:lnTo>
                        <a:lnTo>
                          <a:pt x="127749" y="170040"/>
                        </a:lnTo>
                        <a:lnTo>
                          <a:pt x="127749" y="170040"/>
                        </a:lnTo>
                        <a:lnTo>
                          <a:pt x="131674" y="172469"/>
                        </a:lnTo>
                        <a:lnTo>
                          <a:pt x="131674" y="171660"/>
                        </a:lnTo>
                        <a:lnTo>
                          <a:pt x="131674" y="170850"/>
                        </a:lnTo>
                        <a:lnTo>
                          <a:pt x="133236" y="175708"/>
                        </a:lnTo>
                        <a:lnTo>
                          <a:pt x="133236" y="174898"/>
                        </a:lnTo>
                        <a:lnTo>
                          <a:pt x="135588" y="176517"/>
                        </a:lnTo>
                        <a:lnTo>
                          <a:pt x="135588" y="178137"/>
                        </a:lnTo>
                        <a:lnTo>
                          <a:pt x="137160" y="181375"/>
                        </a:lnTo>
                        <a:lnTo>
                          <a:pt x="137941" y="182994"/>
                        </a:lnTo>
                        <a:lnTo>
                          <a:pt x="139503" y="183804"/>
                        </a:lnTo>
                        <a:lnTo>
                          <a:pt x="139503" y="185423"/>
                        </a:lnTo>
                        <a:lnTo>
                          <a:pt x="139503" y="185423"/>
                        </a:lnTo>
                        <a:lnTo>
                          <a:pt x="137941" y="190281"/>
                        </a:lnTo>
                        <a:lnTo>
                          <a:pt x="137160" y="195139"/>
                        </a:lnTo>
                        <a:lnTo>
                          <a:pt x="134017" y="199187"/>
                        </a:lnTo>
                        <a:lnTo>
                          <a:pt x="134017" y="198377"/>
                        </a:lnTo>
                        <a:lnTo>
                          <a:pt x="134017" y="199187"/>
                        </a:lnTo>
                        <a:lnTo>
                          <a:pt x="135588" y="201616"/>
                        </a:lnTo>
                        <a:lnTo>
                          <a:pt x="134017" y="202425"/>
                        </a:lnTo>
                        <a:lnTo>
                          <a:pt x="134017" y="216189"/>
                        </a:lnTo>
                        <a:lnTo>
                          <a:pt x="128531" y="216189"/>
                        </a:lnTo>
                        <a:lnTo>
                          <a:pt x="128531" y="216189"/>
                        </a:lnTo>
                        <a:lnTo>
                          <a:pt x="127759" y="221047"/>
                        </a:lnTo>
                        <a:lnTo>
                          <a:pt x="127759" y="224285"/>
                        </a:lnTo>
                        <a:lnTo>
                          <a:pt x="127759" y="226714"/>
                        </a:lnTo>
                        <a:lnTo>
                          <a:pt x="126187" y="225905"/>
                        </a:lnTo>
                        <a:lnTo>
                          <a:pt x="126187" y="225905"/>
                        </a:lnTo>
                        <a:lnTo>
                          <a:pt x="126187" y="226714"/>
                        </a:lnTo>
                        <a:lnTo>
                          <a:pt x="126187" y="226714"/>
                        </a:lnTo>
                        <a:lnTo>
                          <a:pt x="124616" y="226714"/>
                        </a:lnTo>
                        <a:lnTo>
                          <a:pt x="124616" y="225095"/>
                        </a:lnTo>
                        <a:lnTo>
                          <a:pt x="108947" y="220237"/>
                        </a:lnTo>
                        <a:lnTo>
                          <a:pt x="102680" y="232381"/>
                        </a:lnTo>
                        <a:lnTo>
                          <a:pt x="103451" y="234810"/>
                        </a:lnTo>
                        <a:lnTo>
                          <a:pt x="105023" y="235620"/>
                        </a:lnTo>
                        <a:lnTo>
                          <a:pt x="106595" y="238858"/>
                        </a:lnTo>
                        <a:lnTo>
                          <a:pt x="106595" y="241287"/>
                        </a:lnTo>
                        <a:lnTo>
                          <a:pt x="106595" y="241287"/>
                        </a:lnTo>
                        <a:lnTo>
                          <a:pt x="106595" y="242097"/>
                        </a:lnTo>
                        <a:lnTo>
                          <a:pt x="106595" y="241287"/>
                        </a:lnTo>
                        <a:lnTo>
                          <a:pt x="106595" y="242097"/>
                        </a:lnTo>
                        <a:lnTo>
                          <a:pt x="106595" y="242097"/>
                        </a:lnTo>
                        <a:lnTo>
                          <a:pt x="97184" y="241287"/>
                        </a:lnTo>
                        <a:lnTo>
                          <a:pt x="91697" y="233191"/>
                        </a:lnTo>
                        <a:lnTo>
                          <a:pt x="90135" y="236430"/>
                        </a:lnTo>
                        <a:lnTo>
                          <a:pt x="91697" y="246955"/>
                        </a:lnTo>
                        <a:lnTo>
                          <a:pt x="102670" y="270434"/>
                        </a:lnTo>
                        <a:lnTo>
                          <a:pt x="111290" y="292294"/>
                        </a:lnTo>
                        <a:lnTo>
                          <a:pt x="101108" y="296342"/>
                        </a:lnTo>
                        <a:lnTo>
                          <a:pt x="97974" y="305257"/>
                        </a:lnTo>
                        <a:lnTo>
                          <a:pt x="57998" y="302019"/>
                        </a:lnTo>
                        <a:lnTo>
                          <a:pt x="57217" y="302019"/>
                        </a:lnTo>
                        <a:lnTo>
                          <a:pt x="44682" y="302019"/>
                        </a:lnTo>
                        <a:lnTo>
                          <a:pt x="55655" y="294723"/>
                        </a:lnTo>
                        <a:lnTo>
                          <a:pt x="55655" y="287436"/>
                        </a:lnTo>
                        <a:lnTo>
                          <a:pt x="66618" y="277720"/>
                        </a:lnTo>
                        <a:lnTo>
                          <a:pt x="54083" y="270434"/>
                        </a:lnTo>
                        <a:lnTo>
                          <a:pt x="46244" y="249384"/>
                        </a:lnTo>
                        <a:lnTo>
                          <a:pt x="27432" y="204045"/>
                        </a:lnTo>
                        <a:lnTo>
                          <a:pt x="34490" y="195139"/>
                        </a:lnTo>
                        <a:lnTo>
                          <a:pt x="35271" y="193519"/>
                        </a:lnTo>
                        <a:lnTo>
                          <a:pt x="35271" y="192710"/>
                        </a:lnTo>
                        <a:lnTo>
                          <a:pt x="40757" y="184614"/>
                        </a:lnTo>
                        <a:lnTo>
                          <a:pt x="46244" y="182994"/>
                        </a:lnTo>
                        <a:lnTo>
                          <a:pt x="44672" y="177327"/>
                        </a:lnTo>
                        <a:lnTo>
                          <a:pt x="44672" y="153029"/>
                        </a:lnTo>
                        <a:lnTo>
                          <a:pt x="44672" y="153838"/>
                        </a:lnTo>
                        <a:lnTo>
                          <a:pt x="44672" y="153029"/>
                        </a:lnTo>
                        <a:lnTo>
                          <a:pt x="42329" y="150600"/>
                        </a:lnTo>
                        <a:lnTo>
                          <a:pt x="42329" y="151409"/>
                        </a:lnTo>
                        <a:lnTo>
                          <a:pt x="40757" y="152219"/>
                        </a:lnTo>
                        <a:lnTo>
                          <a:pt x="40757" y="151409"/>
                        </a:lnTo>
                        <a:lnTo>
                          <a:pt x="39977" y="149790"/>
                        </a:lnTo>
                        <a:lnTo>
                          <a:pt x="39977" y="148171"/>
                        </a:lnTo>
                        <a:lnTo>
                          <a:pt x="39977" y="148171"/>
                        </a:lnTo>
                        <a:lnTo>
                          <a:pt x="43892" y="142504"/>
                        </a:lnTo>
                        <a:lnTo>
                          <a:pt x="43892" y="141694"/>
                        </a:lnTo>
                        <a:lnTo>
                          <a:pt x="44672" y="140075"/>
                        </a:lnTo>
                        <a:lnTo>
                          <a:pt x="44672" y="139265"/>
                        </a:lnTo>
                        <a:lnTo>
                          <a:pt x="40757" y="137646"/>
                        </a:lnTo>
                        <a:lnTo>
                          <a:pt x="39977" y="137646"/>
                        </a:lnTo>
                        <a:lnTo>
                          <a:pt x="38405" y="138455"/>
                        </a:lnTo>
                        <a:lnTo>
                          <a:pt x="38405" y="138455"/>
                        </a:lnTo>
                        <a:lnTo>
                          <a:pt x="38405" y="136027"/>
                        </a:lnTo>
                        <a:lnTo>
                          <a:pt x="37624" y="135217"/>
                        </a:lnTo>
                        <a:lnTo>
                          <a:pt x="38405" y="135217"/>
                        </a:lnTo>
                        <a:lnTo>
                          <a:pt x="38405" y="135217"/>
                        </a:lnTo>
                        <a:lnTo>
                          <a:pt x="25079" y="132788"/>
                        </a:lnTo>
                        <a:lnTo>
                          <a:pt x="22736" y="126311"/>
                        </a:lnTo>
                        <a:lnTo>
                          <a:pt x="23517" y="119024"/>
                        </a:lnTo>
                        <a:lnTo>
                          <a:pt x="27432" y="103641"/>
                        </a:lnTo>
                        <a:lnTo>
                          <a:pt x="25079" y="93926"/>
                        </a:lnTo>
                        <a:lnTo>
                          <a:pt x="31347" y="85830"/>
                        </a:lnTo>
                        <a:lnTo>
                          <a:pt x="7839" y="80162"/>
                        </a:lnTo>
                        <a:lnTo>
                          <a:pt x="7839" y="77733"/>
                        </a:lnTo>
                        <a:lnTo>
                          <a:pt x="791" y="74495"/>
                        </a:lnTo>
                        <a:lnTo>
                          <a:pt x="3924" y="62351"/>
                        </a:lnTo>
                        <a:lnTo>
                          <a:pt x="0" y="56683"/>
                        </a:lnTo>
                        <a:lnTo>
                          <a:pt x="4706" y="45349"/>
                        </a:lnTo>
                        <a:lnTo>
                          <a:pt x="26651" y="25098"/>
                        </a:lnTo>
                        <a:lnTo>
                          <a:pt x="34490" y="26718"/>
                        </a:lnTo>
                        <a:lnTo>
                          <a:pt x="50159" y="21860"/>
                        </a:lnTo>
                        <a:lnTo>
                          <a:pt x="61132" y="16192"/>
                        </a:lnTo>
                        <a:lnTo>
                          <a:pt x="67409" y="17812"/>
                        </a:lnTo>
                        <a:lnTo>
                          <a:pt x="70542" y="20241"/>
                        </a:lnTo>
                        <a:lnTo>
                          <a:pt x="84649" y="12954"/>
                        </a:lnTo>
                        <a:lnTo>
                          <a:pt x="91697" y="13764"/>
                        </a:lnTo>
                        <a:lnTo>
                          <a:pt x="106595" y="17812"/>
                        </a:lnTo>
                        <a:lnTo>
                          <a:pt x="105023" y="8096"/>
                        </a:lnTo>
                        <a:lnTo>
                          <a:pt x="114424" y="7287"/>
                        </a:lnTo>
                        <a:lnTo>
                          <a:pt x="116777" y="7287"/>
                        </a:lnTo>
                        <a:lnTo>
                          <a:pt x="120701" y="8096"/>
                        </a:lnTo>
                        <a:lnTo>
                          <a:pt x="127749" y="11335"/>
                        </a:lnTo>
                        <a:lnTo>
                          <a:pt x="127749" y="11335"/>
                        </a:lnTo>
                        <a:lnTo>
                          <a:pt x="127749" y="12144"/>
                        </a:lnTo>
                        <a:lnTo>
                          <a:pt x="128531" y="12954"/>
                        </a:lnTo>
                        <a:lnTo>
                          <a:pt x="128531" y="14573"/>
                        </a:lnTo>
                        <a:lnTo>
                          <a:pt x="130102" y="17002"/>
                        </a:lnTo>
                        <a:lnTo>
                          <a:pt x="133236" y="22670"/>
                        </a:lnTo>
                        <a:lnTo>
                          <a:pt x="133236" y="22670"/>
                        </a:lnTo>
                        <a:lnTo>
                          <a:pt x="135588" y="23479"/>
                        </a:lnTo>
                        <a:lnTo>
                          <a:pt x="137150" y="24289"/>
                        </a:lnTo>
                        <a:lnTo>
                          <a:pt x="144989" y="29146"/>
                        </a:lnTo>
                        <a:lnTo>
                          <a:pt x="147342" y="21860"/>
                        </a:lnTo>
                        <a:lnTo>
                          <a:pt x="155963" y="10525"/>
                        </a:lnTo>
                        <a:lnTo>
                          <a:pt x="160668" y="6477"/>
                        </a:lnTo>
                        <a:lnTo>
                          <a:pt x="162230" y="4858"/>
                        </a:lnTo>
                        <a:lnTo>
                          <a:pt x="162230" y="5667"/>
                        </a:lnTo>
                        <a:lnTo>
                          <a:pt x="173993" y="2429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55" name="Forma Livre: Forma 354">
                    <a:extLst>
                      <a:ext uri="{FF2B5EF4-FFF2-40B4-BE49-F238E27FC236}">
                        <a16:creationId xmlns:a16="http://schemas.microsoft.com/office/drawing/2014/main" id="{D94206FD-30AC-1320-695B-00ED8DB9D276}"/>
                      </a:ext>
                    </a:extLst>
                  </p:cNvPr>
                  <p:cNvSpPr/>
                  <p:nvPr/>
                </p:nvSpPr>
                <p:spPr>
                  <a:xfrm>
                    <a:off x="8407889" y="2593087"/>
                    <a:ext cx="349548" cy="330355"/>
                  </a:xfrm>
                  <a:custGeom>
                    <a:avLst/>
                    <a:gdLst>
                      <a:gd name="connsiteX0" fmla="*/ 77591 w 349548"/>
                      <a:gd name="connsiteY0" fmla="*/ 7287 h 330355"/>
                      <a:gd name="connsiteX1" fmla="*/ 85430 w 349548"/>
                      <a:gd name="connsiteY1" fmla="*/ 34004 h 330355"/>
                      <a:gd name="connsiteX2" fmla="*/ 109728 w 349548"/>
                      <a:gd name="connsiteY2" fmla="*/ 25908 h 330355"/>
                      <a:gd name="connsiteX3" fmla="*/ 161458 w 349548"/>
                      <a:gd name="connsiteY3" fmla="*/ 23479 h 330355"/>
                      <a:gd name="connsiteX4" fmla="*/ 184185 w 349548"/>
                      <a:gd name="connsiteY4" fmla="*/ 27527 h 330355"/>
                      <a:gd name="connsiteX5" fmla="*/ 195939 w 349548"/>
                      <a:gd name="connsiteY5" fmla="*/ 28337 h 330355"/>
                      <a:gd name="connsiteX6" fmla="*/ 214750 w 349548"/>
                      <a:gd name="connsiteY6" fmla="*/ 20241 h 330355"/>
                      <a:gd name="connsiteX7" fmla="*/ 260204 w 349548"/>
                      <a:gd name="connsiteY7" fmla="*/ 23479 h 330355"/>
                      <a:gd name="connsiteX8" fmla="*/ 281368 w 349548"/>
                      <a:gd name="connsiteY8" fmla="*/ 50197 h 330355"/>
                      <a:gd name="connsiteX9" fmla="*/ 294694 w 349548"/>
                      <a:gd name="connsiteY9" fmla="*/ 38862 h 330355"/>
                      <a:gd name="connsiteX10" fmla="*/ 305667 w 349548"/>
                      <a:gd name="connsiteY10" fmla="*/ 43720 h 330355"/>
                      <a:gd name="connsiteX11" fmla="*/ 323688 w 349548"/>
                      <a:gd name="connsiteY11" fmla="*/ 62351 h 330355"/>
                      <a:gd name="connsiteX12" fmla="*/ 347986 w 349548"/>
                      <a:gd name="connsiteY12" fmla="*/ 66399 h 330355"/>
                      <a:gd name="connsiteX13" fmla="*/ 349548 w 349548"/>
                      <a:gd name="connsiteY13" fmla="*/ 72066 h 330355"/>
                      <a:gd name="connsiteX14" fmla="*/ 344071 w 349548"/>
                      <a:gd name="connsiteY14" fmla="*/ 72066 h 330355"/>
                      <a:gd name="connsiteX15" fmla="*/ 333099 w 349548"/>
                      <a:gd name="connsiteY15" fmla="*/ 68828 h 330355"/>
                      <a:gd name="connsiteX16" fmla="*/ 321335 w 349548"/>
                      <a:gd name="connsiteY16" fmla="*/ 75305 h 330355"/>
                      <a:gd name="connsiteX17" fmla="*/ 318992 w 349548"/>
                      <a:gd name="connsiteY17" fmla="*/ 82591 h 330355"/>
                      <a:gd name="connsiteX18" fmla="*/ 323688 w 349548"/>
                      <a:gd name="connsiteY18" fmla="*/ 86639 h 330355"/>
                      <a:gd name="connsiteX19" fmla="*/ 325260 w 349548"/>
                      <a:gd name="connsiteY19" fmla="*/ 100403 h 330355"/>
                      <a:gd name="connsiteX20" fmla="*/ 330746 w 349548"/>
                      <a:gd name="connsiteY20" fmla="*/ 100403 h 330355"/>
                      <a:gd name="connsiteX21" fmla="*/ 326822 w 349548"/>
                      <a:gd name="connsiteY21" fmla="*/ 111738 h 330355"/>
                      <a:gd name="connsiteX22" fmla="*/ 334661 w 349548"/>
                      <a:gd name="connsiteY22" fmla="*/ 121453 h 330355"/>
                      <a:gd name="connsiteX23" fmla="*/ 338585 w 349548"/>
                      <a:gd name="connsiteY23" fmla="*/ 148171 h 330355"/>
                      <a:gd name="connsiteX24" fmla="*/ 340147 w 349548"/>
                      <a:gd name="connsiteY24" fmla="*/ 153838 h 330355"/>
                      <a:gd name="connsiteX25" fmla="*/ 336232 w 349548"/>
                      <a:gd name="connsiteY25" fmla="*/ 177317 h 330355"/>
                      <a:gd name="connsiteX26" fmla="*/ 329174 w 349548"/>
                      <a:gd name="connsiteY26" fmla="*/ 191900 h 330355"/>
                      <a:gd name="connsiteX27" fmla="*/ 317421 w 349548"/>
                      <a:gd name="connsiteY27" fmla="*/ 196758 h 330355"/>
                      <a:gd name="connsiteX28" fmla="*/ 310362 w 349548"/>
                      <a:gd name="connsiteY28" fmla="*/ 205664 h 330355"/>
                      <a:gd name="connsiteX29" fmla="*/ 322907 w 349548"/>
                      <a:gd name="connsiteY29" fmla="*/ 217808 h 330355"/>
                      <a:gd name="connsiteX30" fmla="*/ 302533 w 349548"/>
                      <a:gd name="connsiteY30" fmla="*/ 229143 h 330355"/>
                      <a:gd name="connsiteX31" fmla="*/ 294694 w 349548"/>
                      <a:gd name="connsiteY31" fmla="*/ 241287 h 330355"/>
                      <a:gd name="connsiteX32" fmla="*/ 292341 w 349548"/>
                      <a:gd name="connsiteY32" fmla="*/ 247764 h 330355"/>
                      <a:gd name="connsiteX33" fmla="*/ 289207 w 349548"/>
                      <a:gd name="connsiteY33" fmla="*/ 251003 h 330355"/>
                      <a:gd name="connsiteX34" fmla="*/ 287636 w 349548"/>
                      <a:gd name="connsiteY34" fmla="*/ 253432 h 330355"/>
                      <a:gd name="connsiteX35" fmla="*/ 283721 w 349548"/>
                      <a:gd name="connsiteY35" fmla="*/ 264766 h 330355"/>
                      <a:gd name="connsiteX36" fmla="*/ 258642 w 349548"/>
                      <a:gd name="connsiteY36" fmla="*/ 297151 h 330355"/>
                      <a:gd name="connsiteX37" fmla="*/ 230429 w 349548"/>
                      <a:gd name="connsiteY37" fmla="*/ 324688 h 330355"/>
                      <a:gd name="connsiteX38" fmla="*/ 222590 w 349548"/>
                      <a:gd name="connsiteY38" fmla="*/ 329546 h 330355"/>
                      <a:gd name="connsiteX39" fmla="*/ 206911 w 349548"/>
                      <a:gd name="connsiteY39" fmla="*/ 330356 h 330355"/>
                      <a:gd name="connsiteX40" fmla="*/ 203778 w 349548"/>
                      <a:gd name="connsiteY40" fmla="*/ 319011 h 330355"/>
                      <a:gd name="connsiteX41" fmla="*/ 210836 w 349548"/>
                      <a:gd name="connsiteY41" fmla="*/ 294723 h 330355"/>
                      <a:gd name="connsiteX42" fmla="*/ 205340 w 349548"/>
                      <a:gd name="connsiteY42" fmla="*/ 292294 h 330355"/>
                      <a:gd name="connsiteX43" fmla="*/ 202997 w 349548"/>
                      <a:gd name="connsiteY43" fmla="*/ 283388 h 330355"/>
                      <a:gd name="connsiteX44" fmla="*/ 194377 w 349548"/>
                      <a:gd name="connsiteY44" fmla="*/ 282578 h 330355"/>
                      <a:gd name="connsiteX45" fmla="*/ 185747 w 349548"/>
                      <a:gd name="connsiteY45" fmla="*/ 279340 h 330355"/>
                      <a:gd name="connsiteX46" fmla="*/ 177127 w 349548"/>
                      <a:gd name="connsiteY46" fmla="*/ 284197 h 330355"/>
                      <a:gd name="connsiteX47" fmla="*/ 172431 w 349548"/>
                      <a:gd name="connsiteY47" fmla="*/ 275292 h 330355"/>
                      <a:gd name="connsiteX48" fmla="*/ 163020 w 349548"/>
                      <a:gd name="connsiteY48" fmla="*/ 274482 h 330355"/>
                      <a:gd name="connsiteX49" fmla="*/ 153619 w 349548"/>
                      <a:gd name="connsiteY49" fmla="*/ 274482 h 330355"/>
                      <a:gd name="connsiteX50" fmla="*/ 153619 w 349548"/>
                      <a:gd name="connsiteY50" fmla="*/ 285817 h 330355"/>
                      <a:gd name="connsiteX51" fmla="*/ 140294 w 349548"/>
                      <a:gd name="connsiteY51" fmla="*/ 285817 h 330355"/>
                      <a:gd name="connsiteX52" fmla="*/ 138732 w 349548"/>
                      <a:gd name="connsiteY52" fmla="*/ 276101 h 330355"/>
                      <a:gd name="connsiteX53" fmla="*/ 133245 w 349548"/>
                      <a:gd name="connsiteY53" fmla="*/ 276101 h 330355"/>
                      <a:gd name="connsiteX54" fmla="*/ 123054 w 349548"/>
                      <a:gd name="connsiteY54" fmla="*/ 265576 h 330355"/>
                      <a:gd name="connsiteX55" fmla="*/ 126968 w 349548"/>
                      <a:gd name="connsiteY55" fmla="*/ 241287 h 330355"/>
                      <a:gd name="connsiteX56" fmla="*/ 93269 w 349548"/>
                      <a:gd name="connsiteY56" fmla="*/ 217808 h 330355"/>
                      <a:gd name="connsiteX57" fmla="*/ 29785 w 349548"/>
                      <a:gd name="connsiteY57" fmla="*/ 175698 h 330355"/>
                      <a:gd name="connsiteX58" fmla="*/ 0 w 349548"/>
                      <a:gd name="connsiteY58" fmla="*/ 145742 h 330355"/>
                      <a:gd name="connsiteX59" fmla="*/ 1571 w 349548"/>
                      <a:gd name="connsiteY59" fmla="*/ 92307 h 330355"/>
                      <a:gd name="connsiteX60" fmla="*/ 14897 w 349548"/>
                      <a:gd name="connsiteY60" fmla="*/ 89878 h 330355"/>
                      <a:gd name="connsiteX61" fmla="*/ 32137 w 349548"/>
                      <a:gd name="connsiteY61" fmla="*/ 72876 h 330355"/>
                      <a:gd name="connsiteX62" fmla="*/ 33709 w 349548"/>
                      <a:gd name="connsiteY62" fmla="*/ 63970 h 330355"/>
                      <a:gd name="connsiteX63" fmla="*/ 13325 w 349548"/>
                      <a:gd name="connsiteY63" fmla="*/ 50206 h 330355"/>
                      <a:gd name="connsiteX64" fmla="*/ 13325 w 349548"/>
                      <a:gd name="connsiteY64" fmla="*/ 43720 h 330355"/>
                      <a:gd name="connsiteX65" fmla="*/ 24298 w 349548"/>
                      <a:gd name="connsiteY65" fmla="*/ 28337 h 330355"/>
                      <a:gd name="connsiteX66" fmla="*/ 64275 w 349548"/>
                      <a:gd name="connsiteY66" fmla="*/ 0 h 330355"/>
                      <a:gd name="connsiteX67" fmla="*/ 77591 w 349548"/>
                      <a:gd name="connsiteY67" fmla="*/ 7287 h 330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</a:cxnLst>
                    <a:rect l="l" t="t" r="r" b="b"/>
                    <a:pathLst>
                      <a:path w="349548" h="330355">
                        <a:moveTo>
                          <a:pt x="77591" y="7287"/>
                        </a:moveTo>
                        <a:lnTo>
                          <a:pt x="85430" y="34004"/>
                        </a:lnTo>
                        <a:lnTo>
                          <a:pt x="109728" y="25908"/>
                        </a:lnTo>
                        <a:lnTo>
                          <a:pt x="161458" y="23479"/>
                        </a:lnTo>
                        <a:lnTo>
                          <a:pt x="184185" y="27527"/>
                        </a:lnTo>
                        <a:lnTo>
                          <a:pt x="195939" y="28337"/>
                        </a:lnTo>
                        <a:lnTo>
                          <a:pt x="214750" y="20241"/>
                        </a:lnTo>
                        <a:lnTo>
                          <a:pt x="260204" y="23479"/>
                        </a:lnTo>
                        <a:lnTo>
                          <a:pt x="281368" y="50197"/>
                        </a:lnTo>
                        <a:lnTo>
                          <a:pt x="294694" y="38862"/>
                        </a:lnTo>
                        <a:lnTo>
                          <a:pt x="305667" y="43720"/>
                        </a:lnTo>
                        <a:lnTo>
                          <a:pt x="323688" y="62351"/>
                        </a:lnTo>
                        <a:lnTo>
                          <a:pt x="347986" y="66399"/>
                        </a:lnTo>
                        <a:lnTo>
                          <a:pt x="349548" y="72066"/>
                        </a:lnTo>
                        <a:lnTo>
                          <a:pt x="344071" y="72066"/>
                        </a:lnTo>
                        <a:lnTo>
                          <a:pt x="333099" y="68828"/>
                        </a:lnTo>
                        <a:lnTo>
                          <a:pt x="321335" y="75305"/>
                        </a:lnTo>
                        <a:lnTo>
                          <a:pt x="318992" y="82591"/>
                        </a:lnTo>
                        <a:lnTo>
                          <a:pt x="323688" y="86639"/>
                        </a:lnTo>
                        <a:lnTo>
                          <a:pt x="325260" y="100403"/>
                        </a:lnTo>
                        <a:lnTo>
                          <a:pt x="330746" y="100403"/>
                        </a:lnTo>
                        <a:lnTo>
                          <a:pt x="326822" y="111738"/>
                        </a:lnTo>
                        <a:lnTo>
                          <a:pt x="334661" y="121453"/>
                        </a:lnTo>
                        <a:lnTo>
                          <a:pt x="338585" y="148171"/>
                        </a:lnTo>
                        <a:lnTo>
                          <a:pt x="340147" y="153838"/>
                        </a:lnTo>
                        <a:lnTo>
                          <a:pt x="336232" y="177317"/>
                        </a:lnTo>
                        <a:lnTo>
                          <a:pt x="329174" y="191900"/>
                        </a:lnTo>
                        <a:lnTo>
                          <a:pt x="317421" y="196758"/>
                        </a:lnTo>
                        <a:lnTo>
                          <a:pt x="310362" y="205664"/>
                        </a:lnTo>
                        <a:lnTo>
                          <a:pt x="322907" y="217808"/>
                        </a:lnTo>
                        <a:lnTo>
                          <a:pt x="302533" y="229143"/>
                        </a:lnTo>
                        <a:lnTo>
                          <a:pt x="294694" y="241287"/>
                        </a:lnTo>
                        <a:lnTo>
                          <a:pt x="292341" y="247764"/>
                        </a:lnTo>
                        <a:lnTo>
                          <a:pt x="289207" y="251003"/>
                        </a:lnTo>
                        <a:lnTo>
                          <a:pt x="287636" y="253432"/>
                        </a:lnTo>
                        <a:lnTo>
                          <a:pt x="283721" y="264766"/>
                        </a:lnTo>
                        <a:lnTo>
                          <a:pt x="258642" y="297151"/>
                        </a:lnTo>
                        <a:lnTo>
                          <a:pt x="230429" y="324688"/>
                        </a:lnTo>
                        <a:lnTo>
                          <a:pt x="222590" y="329546"/>
                        </a:lnTo>
                        <a:lnTo>
                          <a:pt x="206911" y="330356"/>
                        </a:lnTo>
                        <a:lnTo>
                          <a:pt x="203778" y="319011"/>
                        </a:lnTo>
                        <a:lnTo>
                          <a:pt x="210836" y="294723"/>
                        </a:lnTo>
                        <a:lnTo>
                          <a:pt x="205340" y="292294"/>
                        </a:lnTo>
                        <a:lnTo>
                          <a:pt x="202997" y="283388"/>
                        </a:lnTo>
                        <a:lnTo>
                          <a:pt x="194377" y="282578"/>
                        </a:lnTo>
                        <a:lnTo>
                          <a:pt x="185747" y="279340"/>
                        </a:lnTo>
                        <a:lnTo>
                          <a:pt x="177127" y="284197"/>
                        </a:lnTo>
                        <a:lnTo>
                          <a:pt x="172431" y="275292"/>
                        </a:lnTo>
                        <a:lnTo>
                          <a:pt x="163020" y="274482"/>
                        </a:lnTo>
                        <a:lnTo>
                          <a:pt x="153619" y="274482"/>
                        </a:lnTo>
                        <a:lnTo>
                          <a:pt x="153619" y="285817"/>
                        </a:lnTo>
                        <a:lnTo>
                          <a:pt x="140294" y="285817"/>
                        </a:lnTo>
                        <a:lnTo>
                          <a:pt x="138732" y="276101"/>
                        </a:lnTo>
                        <a:lnTo>
                          <a:pt x="133245" y="276101"/>
                        </a:lnTo>
                        <a:lnTo>
                          <a:pt x="123054" y="265576"/>
                        </a:lnTo>
                        <a:lnTo>
                          <a:pt x="126968" y="241287"/>
                        </a:lnTo>
                        <a:lnTo>
                          <a:pt x="93269" y="217808"/>
                        </a:lnTo>
                        <a:lnTo>
                          <a:pt x="29785" y="175698"/>
                        </a:lnTo>
                        <a:lnTo>
                          <a:pt x="0" y="145742"/>
                        </a:lnTo>
                        <a:lnTo>
                          <a:pt x="1571" y="92307"/>
                        </a:lnTo>
                        <a:lnTo>
                          <a:pt x="14897" y="89878"/>
                        </a:lnTo>
                        <a:lnTo>
                          <a:pt x="32137" y="72876"/>
                        </a:lnTo>
                        <a:lnTo>
                          <a:pt x="33709" y="63970"/>
                        </a:lnTo>
                        <a:lnTo>
                          <a:pt x="13325" y="50206"/>
                        </a:lnTo>
                        <a:lnTo>
                          <a:pt x="13325" y="43720"/>
                        </a:lnTo>
                        <a:lnTo>
                          <a:pt x="24298" y="28337"/>
                        </a:lnTo>
                        <a:lnTo>
                          <a:pt x="64275" y="0"/>
                        </a:lnTo>
                        <a:lnTo>
                          <a:pt x="77591" y="7287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56" name="Forma Livre: Forma 355">
                    <a:extLst>
                      <a:ext uri="{FF2B5EF4-FFF2-40B4-BE49-F238E27FC236}">
                        <a16:creationId xmlns:a16="http://schemas.microsoft.com/office/drawing/2014/main" id="{88A0290A-4014-89A6-0440-64DFE95779DE}"/>
                      </a:ext>
                    </a:extLst>
                  </p:cNvPr>
                  <p:cNvSpPr/>
                  <p:nvPr/>
                </p:nvSpPr>
                <p:spPr>
                  <a:xfrm>
                    <a:off x="8626554" y="2889429"/>
                    <a:ext cx="122262" cy="58302"/>
                  </a:xfrm>
                  <a:custGeom>
                    <a:avLst/>
                    <a:gdLst>
                      <a:gd name="connsiteX0" fmla="*/ 68971 w 122262"/>
                      <a:gd name="connsiteY0" fmla="*/ 9715 h 58302"/>
                      <a:gd name="connsiteX1" fmla="*/ 78381 w 122262"/>
                      <a:gd name="connsiteY1" fmla="*/ 12144 h 58302"/>
                      <a:gd name="connsiteX2" fmla="*/ 85430 w 122262"/>
                      <a:gd name="connsiteY2" fmla="*/ 5667 h 58302"/>
                      <a:gd name="connsiteX3" fmla="*/ 95621 w 122262"/>
                      <a:gd name="connsiteY3" fmla="*/ 4858 h 58302"/>
                      <a:gd name="connsiteX4" fmla="*/ 118349 w 122262"/>
                      <a:gd name="connsiteY4" fmla="*/ 10525 h 58302"/>
                      <a:gd name="connsiteX5" fmla="*/ 122263 w 122262"/>
                      <a:gd name="connsiteY5" fmla="*/ 20250 h 58302"/>
                      <a:gd name="connsiteX6" fmla="*/ 118349 w 122262"/>
                      <a:gd name="connsiteY6" fmla="*/ 34014 h 58302"/>
                      <a:gd name="connsiteX7" fmla="*/ 87002 w 122262"/>
                      <a:gd name="connsiteY7" fmla="*/ 36443 h 58302"/>
                      <a:gd name="connsiteX8" fmla="*/ 77591 w 122262"/>
                      <a:gd name="connsiteY8" fmla="*/ 35633 h 58302"/>
                      <a:gd name="connsiteX9" fmla="*/ 57217 w 122262"/>
                      <a:gd name="connsiteY9" fmla="*/ 42920 h 58302"/>
                      <a:gd name="connsiteX10" fmla="*/ 30566 w 122262"/>
                      <a:gd name="connsiteY10" fmla="*/ 51825 h 58302"/>
                      <a:gd name="connsiteX11" fmla="*/ 24299 w 122262"/>
                      <a:gd name="connsiteY11" fmla="*/ 58303 h 58302"/>
                      <a:gd name="connsiteX12" fmla="*/ 14897 w 122262"/>
                      <a:gd name="connsiteY12" fmla="*/ 51016 h 58302"/>
                      <a:gd name="connsiteX13" fmla="*/ 0 w 122262"/>
                      <a:gd name="connsiteY13" fmla="*/ 45349 h 58302"/>
                      <a:gd name="connsiteX14" fmla="*/ 3925 w 122262"/>
                      <a:gd name="connsiteY14" fmla="*/ 33204 h 58302"/>
                      <a:gd name="connsiteX15" fmla="*/ 11764 w 122262"/>
                      <a:gd name="connsiteY15" fmla="*/ 28346 h 58302"/>
                      <a:gd name="connsiteX16" fmla="*/ 39977 w 122262"/>
                      <a:gd name="connsiteY16" fmla="*/ 810 h 58302"/>
                      <a:gd name="connsiteX17" fmla="*/ 60350 w 122262"/>
                      <a:gd name="connsiteY17" fmla="*/ 0 h 58302"/>
                      <a:gd name="connsiteX18" fmla="*/ 68971 w 122262"/>
                      <a:gd name="connsiteY18" fmla="*/ 9715 h 58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22262" h="58302">
                        <a:moveTo>
                          <a:pt x="68971" y="9715"/>
                        </a:moveTo>
                        <a:lnTo>
                          <a:pt x="78381" y="12144"/>
                        </a:lnTo>
                        <a:lnTo>
                          <a:pt x="85430" y="5667"/>
                        </a:lnTo>
                        <a:lnTo>
                          <a:pt x="95621" y="4858"/>
                        </a:lnTo>
                        <a:lnTo>
                          <a:pt x="118349" y="10525"/>
                        </a:lnTo>
                        <a:lnTo>
                          <a:pt x="122263" y="20250"/>
                        </a:lnTo>
                        <a:lnTo>
                          <a:pt x="118349" y="34014"/>
                        </a:lnTo>
                        <a:lnTo>
                          <a:pt x="87002" y="36443"/>
                        </a:lnTo>
                        <a:lnTo>
                          <a:pt x="77591" y="35633"/>
                        </a:lnTo>
                        <a:lnTo>
                          <a:pt x="57217" y="42920"/>
                        </a:lnTo>
                        <a:lnTo>
                          <a:pt x="30566" y="51825"/>
                        </a:lnTo>
                        <a:lnTo>
                          <a:pt x="24299" y="58303"/>
                        </a:lnTo>
                        <a:lnTo>
                          <a:pt x="14897" y="51016"/>
                        </a:lnTo>
                        <a:lnTo>
                          <a:pt x="0" y="45349"/>
                        </a:lnTo>
                        <a:lnTo>
                          <a:pt x="3925" y="33204"/>
                        </a:lnTo>
                        <a:lnTo>
                          <a:pt x="11764" y="28346"/>
                        </a:lnTo>
                        <a:lnTo>
                          <a:pt x="39977" y="810"/>
                        </a:lnTo>
                        <a:lnTo>
                          <a:pt x="60350" y="0"/>
                        </a:lnTo>
                        <a:lnTo>
                          <a:pt x="68971" y="9715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57" name="Forma Livre: Forma 356">
                    <a:extLst>
                      <a:ext uri="{FF2B5EF4-FFF2-40B4-BE49-F238E27FC236}">
                        <a16:creationId xmlns:a16="http://schemas.microsoft.com/office/drawing/2014/main" id="{A7615B05-2024-9519-18DD-C6525842A617}"/>
                      </a:ext>
                    </a:extLst>
                  </p:cNvPr>
                  <p:cNvSpPr/>
                  <p:nvPr/>
                </p:nvSpPr>
                <p:spPr>
                  <a:xfrm>
                    <a:off x="8666531" y="2624663"/>
                    <a:ext cx="213178" cy="280149"/>
                  </a:xfrm>
                  <a:custGeom>
                    <a:avLst/>
                    <a:gdLst>
                      <a:gd name="connsiteX0" fmla="*/ 169288 w 213178"/>
                      <a:gd name="connsiteY0" fmla="*/ 4048 h 280149"/>
                      <a:gd name="connsiteX1" fmla="*/ 188881 w 213178"/>
                      <a:gd name="connsiteY1" fmla="*/ 43729 h 280149"/>
                      <a:gd name="connsiteX2" fmla="*/ 193577 w 213178"/>
                      <a:gd name="connsiteY2" fmla="*/ 52635 h 280149"/>
                      <a:gd name="connsiteX3" fmla="*/ 207693 w 213178"/>
                      <a:gd name="connsiteY3" fmla="*/ 81782 h 280149"/>
                      <a:gd name="connsiteX4" fmla="*/ 206912 w 213178"/>
                      <a:gd name="connsiteY4" fmla="*/ 82591 h 280149"/>
                      <a:gd name="connsiteX5" fmla="*/ 201425 w 213178"/>
                      <a:gd name="connsiteY5" fmla="*/ 98784 h 280149"/>
                      <a:gd name="connsiteX6" fmla="*/ 198291 w 213178"/>
                      <a:gd name="connsiteY6" fmla="*/ 110119 h 280149"/>
                      <a:gd name="connsiteX7" fmla="*/ 209255 w 213178"/>
                      <a:gd name="connsiteY7" fmla="*/ 116596 h 280149"/>
                      <a:gd name="connsiteX8" fmla="*/ 211607 w 213178"/>
                      <a:gd name="connsiteY8" fmla="*/ 126311 h 280149"/>
                      <a:gd name="connsiteX9" fmla="*/ 213179 w 213178"/>
                      <a:gd name="connsiteY9" fmla="*/ 148981 h 280149"/>
                      <a:gd name="connsiteX10" fmla="*/ 148914 w 213178"/>
                      <a:gd name="connsiteY10" fmla="*/ 153038 h 280149"/>
                      <a:gd name="connsiteX11" fmla="*/ 138722 w 213178"/>
                      <a:gd name="connsiteY11" fmla="*/ 170850 h 280149"/>
                      <a:gd name="connsiteX12" fmla="*/ 139503 w 213178"/>
                      <a:gd name="connsiteY12" fmla="*/ 191900 h 280149"/>
                      <a:gd name="connsiteX13" fmla="*/ 131664 w 213178"/>
                      <a:gd name="connsiteY13" fmla="*/ 201616 h 280149"/>
                      <a:gd name="connsiteX14" fmla="*/ 142637 w 213178"/>
                      <a:gd name="connsiteY14" fmla="*/ 208902 h 280149"/>
                      <a:gd name="connsiteX15" fmla="*/ 148904 w 213178"/>
                      <a:gd name="connsiteY15" fmla="*/ 208093 h 280149"/>
                      <a:gd name="connsiteX16" fmla="*/ 151257 w 213178"/>
                      <a:gd name="connsiteY16" fmla="*/ 215379 h 280149"/>
                      <a:gd name="connsiteX17" fmla="*/ 144209 w 213178"/>
                      <a:gd name="connsiteY17" fmla="*/ 219427 h 280149"/>
                      <a:gd name="connsiteX18" fmla="*/ 144989 w 213178"/>
                      <a:gd name="connsiteY18" fmla="*/ 225904 h 280149"/>
                      <a:gd name="connsiteX19" fmla="*/ 139503 w 213178"/>
                      <a:gd name="connsiteY19" fmla="*/ 231572 h 280149"/>
                      <a:gd name="connsiteX20" fmla="*/ 138722 w 213178"/>
                      <a:gd name="connsiteY20" fmla="*/ 243716 h 280149"/>
                      <a:gd name="connsiteX21" fmla="*/ 144989 w 213178"/>
                      <a:gd name="connsiteY21" fmla="*/ 246145 h 280149"/>
                      <a:gd name="connsiteX22" fmla="*/ 135588 w 213178"/>
                      <a:gd name="connsiteY22" fmla="*/ 256670 h 280149"/>
                      <a:gd name="connsiteX23" fmla="*/ 148904 w 213178"/>
                      <a:gd name="connsiteY23" fmla="*/ 260718 h 280149"/>
                      <a:gd name="connsiteX24" fmla="*/ 148904 w 213178"/>
                      <a:gd name="connsiteY24" fmla="*/ 280149 h 280149"/>
                      <a:gd name="connsiteX25" fmla="*/ 104232 w 213178"/>
                      <a:gd name="connsiteY25" fmla="*/ 267195 h 280149"/>
                      <a:gd name="connsiteX26" fmla="*/ 97184 w 213178"/>
                      <a:gd name="connsiteY26" fmla="*/ 263957 h 280149"/>
                      <a:gd name="connsiteX27" fmla="*/ 83858 w 213178"/>
                      <a:gd name="connsiteY27" fmla="*/ 259099 h 280149"/>
                      <a:gd name="connsiteX28" fmla="*/ 78372 w 213178"/>
                      <a:gd name="connsiteY28" fmla="*/ 263957 h 280149"/>
                      <a:gd name="connsiteX29" fmla="*/ 78372 w 213178"/>
                      <a:gd name="connsiteY29" fmla="*/ 275292 h 280149"/>
                      <a:gd name="connsiteX30" fmla="*/ 55645 w 213178"/>
                      <a:gd name="connsiteY30" fmla="*/ 269624 h 280149"/>
                      <a:gd name="connsiteX31" fmla="*/ 45453 w 213178"/>
                      <a:gd name="connsiteY31" fmla="*/ 270434 h 280149"/>
                      <a:gd name="connsiteX32" fmla="*/ 38405 w 213178"/>
                      <a:gd name="connsiteY32" fmla="*/ 276911 h 280149"/>
                      <a:gd name="connsiteX33" fmla="*/ 28994 w 213178"/>
                      <a:gd name="connsiteY33" fmla="*/ 274482 h 280149"/>
                      <a:gd name="connsiteX34" fmla="*/ 20374 w 213178"/>
                      <a:gd name="connsiteY34" fmla="*/ 264766 h 280149"/>
                      <a:gd name="connsiteX35" fmla="*/ 0 w 213178"/>
                      <a:gd name="connsiteY35" fmla="*/ 265576 h 280149"/>
                      <a:gd name="connsiteX36" fmla="*/ 25079 w 213178"/>
                      <a:gd name="connsiteY36" fmla="*/ 233191 h 280149"/>
                      <a:gd name="connsiteX37" fmla="*/ 28994 w 213178"/>
                      <a:gd name="connsiteY37" fmla="*/ 221856 h 280149"/>
                      <a:gd name="connsiteX38" fmla="*/ 30566 w 213178"/>
                      <a:gd name="connsiteY38" fmla="*/ 219427 h 280149"/>
                      <a:gd name="connsiteX39" fmla="*/ 33700 w 213178"/>
                      <a:gd name="connsiteY39" fmla="*/ 216189 h 280149"/>
                      <a:gd name="connsiteX40" fmla="*/ 36052 w 213178"/>
                      <a:gd name="connsiteY40" fmla="*/ 209712 h 280149"/>
                      <a:gd name="connsiteX41" fmla="*/ 43891 w 213178"/>
                      <a:gd name="connsiteY41" fmla="*/ 197568 h 280149"/>
                      <a:gd name="connsiteX42" fmla="*/ 64265 w 213178"/>
                      <a:gd name="connsiteY42" fmla="*/ 186233 h 280149"/>
                      <a:gd name="connsiteX43" fmla="*/ 51721 w 213178"/>
                      <a:gd name="connsiteY43" fmla="*/ 174088 h 280149"/>
                      <a:gd name="connsiteX44" fmla="*/ 58779 w 213178"/>
                      <a:gd name="connsiteY44" fmla="*/ 165183 h 280149"/>
                      <a:gd name="connsiteX45" fmla="*/ 70532 w 213178"/>
                      <a:gd name="connsiteY45" fmla="*/ 160325 h 280149"/>
                      <a:gd name="connsiteX46" fmla="*/ 77591 w 213178"/>
                      <a:gd name="connsiteY46" fmla="*/ 145742 h 280149"/>
                      <a:gd name="connsiteX47" fmla="*/ 81505 w 213178"/>
                      <a:gd name="connsiteY47" fmla="*/ 122263 h 280149"/>
                      <a:gd name="connsiteX48" fmla="*/ 79943 w 213178"/>
                      <a:gd name="connsiteY48" fmla="*/ 116596 h 280149"/>
                      <a:gd name="connsiteX49" fmla="*/ 76019 w 213178"/>
                      <a:gd name="connsiteY49" fmla="*/ 89878 h 280149"/>
                      <a:gd name="connsiteX50" fmla="*/ 68180 w 213178"/>
                      <a:gd name="connsiteY50" fmla="*/ 80162 h 280149"/>
                      <a:gd name="connsiteX51" fmla="*/ 72104 w 213178"/>
                      <a:gd name="connsiteY51" fmla="*/ 68828 h 280149"/>
                      <a:gd name="connsiteX52" fmla="*/ 66618 w 213178"/>
                      <a:gd name="connsiteY52" fmla="*/ 68828 h 280149"/>
                      <a:gd name="connsiteX53" fmla="*/ 65046 w 213178"/>
                      <a:gd name="connsiteY53" fmla="*/ 55064 h 280149"/>
                      <a:gd name="connsiteX54" fmla="*/ 60350 w 213178"/>
                      <a:gd name="connsiteY54" fmla="*/ 51016 h 280149"/>
                      <a:gd name="connsiteX55" fmla="*/ 62693 w 213178"/>
                      <a:gd name="connsiteY55" fmla="*/ 43729 h 280149"/>
                      <a:gd name="connsiteX56" fmla="*/ 74457 w 213178"/>
                      <a:gd name="connsiteY56" fmla="*/ 37252 h 280149"/>
                      <a:gd name="connsiteX57" fmla="*/ 85430 w 213178"/>
                      <a:gd name="connsiteY57" fmla="*/ 40491 h 280149"/>
                      <a:gd name="connsiteX58" fmla="*/ 90907 w 213178"/>
                      <a:gd name="connsiteY58" fmla="*/ 40491 h 280149"/>
                      <a:gd name="connsiteX59" fmla="*/ 89345 w 213178"/>
                      <a:gd name="connsiteY59" fmla="*/ 34823 h 280149"/>
                      <a:gd name="connsiteX60" fmla="*/ 95612 w 213178"/>
                      <a:gd name="connsiteY60" fmla="*/ 36443 h 280149"/>
                      <a:gd name="connsiteX61" fmla="*/ 104232 w 213178"/>
                      <a:gd name="connsiteY61" fmla="*/ 17812 h 280149"/>
                      <a:gd name="connsiteX62" fmla="*/ 121472 w 213178"/>
                      <a:gd name="connsiteY62" fmla="*/ 21050 h 280149"/>
                      <a:gd name="connsiteX63" fmla="*/ 134798 w 213178"/>
                      <a:gd name="connsiteY63" fmla="*/ 1619 h 280149"/>
                      <a:gd name="connsiteX64" fmla="*/ 148124 w 213178"/>
                      <a:gd name="connsiteY64" fmla="*/ 0 h 280149"/>
                      <a:gd name="connsiteX65" fmla="*/ 169288 w 213178"/>
                      <a:gd name="connsiteY65" fmla="*/ 4048 h 280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213178" h="280149">
                        <a:moveTo>
                          <a:pt x="169288" y="4048"/>
                        </a:moveTo>
                        <a:lnTo>
                          <a:pt x="188881" y="43729"/>
                        </a:lnTo>
                        <a:lnTo>
                          <a:pt x="193577" y="52635"/>
                        </a:lnTo>
                        <a:lnTo>
                          <a:pt x="207693" y="81782"/>
                        </a:lnTo>
                        <a:lnTo>
                          <a:pt x="206912" y="82591"/>
                        </a:lnTo>
                        <a:lnTo>
                          <a:pt x="201425" y="98784"/>
                        </a:lnTo>
                        <a:lnTo>
                          <a:pt x="198291" y="110119"/>
                        </a:lnTo>
                        <a:lnTo>
                          <a:pt x="209255" y="116596"/>
                        </a:lnTo>
                        <a:lnTo>
                          <a:pt x="211607" y="126311"/>
                        </a:lnTo>
                        <a:lnTo>
                          <a:pt x="213179" y="148981"/>
                        </a:lnTo>
                        <a:lnTo>
                          <a:pt x="148914" y="153038"/>
                        </a:lnTo>
                        <a:lnTo>
                          <a:pt x="138722" y="170850"/>
                        </a:lnTo>
                        <a:lnTo>
                          <a:pt x="139503" y="191900"/>
                        </a:lnTo>
                        <a:lnTo>
                          <a:pt x="131664" y="201616"/>
                        </a:lnTo>
                        <a:lnTo>
                          <a:pt x="142637" y="208902"/>
                        </a:lnTo>
                        <a:lnTo>
                          <a:pt x="148904" y="208093"/>
                        </a:lnTo>
                        <a:lnTo>
                          <a:pt x="151257" y="215379"/>
                        </a:lnTo>
                        <a:lnTo>
                          <a:pt x="144209" y="219427"/>
                        </a:lnTo>
                        <a:lnTo>
                          <a:pt x="144989" y="225904"/>
                        </a:lnTo>
                        <a:lnTo>
                          <a:pt x="139503" y="231572"/>
                        </a:lnTo>
                        <a:lnTo>
                          <a:pt x="138722" y="243716"/>
                        </a:lnTo>
                        <a:lnTo>
                          <a:pt x="144989" y="246145"/>
                        </a:lnTo>
                        <a:lnTo>
                          <a:pt x="135588" y="256670"/>
                        </a:lnTo>
                        <a:lnTo>
                          <a:pt x="148904" y="260718"/>
                        </a:lnTo>
                        <a:lnTo>
                          <a:pt x="148904" y="280149"/>
                        </a:lnTo>
                        <a:lnTo>
                          <a:pt x="104232" y="267195"/>
                        </a:lnTo>
                        <a:lnTo>
                          <a:pt x="97184" y="263957"/>
                        </a:lnTo>
                        <a:lnTo>
                          <a:pt x="83858" y="259099"/>
                        </a:lnTo>
                        <a:lnTo>
                          <a:pt x="78372" y="263957"/>
                        </a:lnTo>
                        <a:lnTo>
                          <a:pt x="78372" y="275292"/>
                        </a:lnTo>
                        <a:lnTo>
                          <a:pt x="55645" y="269624"/>
                        </a:lnTo>
                        <a:lnTo>
                          <a:pt x="45453" y="270434"/>
                        </a:lnTo>
                        <a:lnTo>
                          <a:pt x="38405" y="276911"/>
                        </a:lnTo>
                        <a:lnTo>
                          <a:pt x="28994" y="274482"/>
                        </a:lnTo>
                        <a:lnTo>
                          <a:pt x="20374" y="264766"/>
                        </a:lnTo>
                        <a:lnTo>
                          <a:pt x="0" y="265576"/>
                        </a:lnTo>
                        <a:lnTo>
                          <a:pt x="25079" y="233191"/>
                        </a:lnTo>
                        <a:lnTo>
                          <a:pt x="28994" y="221856"/>
                        </a:lnTo>
                        <a:lnTo>
                          <a:pt x="30566" y="219427"/>
                        </a:lnTo>
                        <a:lnTo>
                          <a:pt x="33700" y="216189"/>
                        </a:lnTo>
                        <a:lnTo>
                          <a:pt x="36052" y="209712"/>
                        </a:lnTo>
                        <a:lnTo>
                          <a:pt x="43891" y="197568"/>
                        </a:lnTo>
                        <a:lnTo>
                          <a:pt x="64265" y="186233"/>
                        </a:lnTo>
                        <a:lnTo>
                          <a:pt x="51721" y="174088"/>
                        </a:lnTo>
                        <a:lnTo>
                          <a:pt x="58779" y="165183"/>
                        </a:lnTo>
                        <a:lnTo>
                          <a:pt x="70532" y="160325"/>
                        </a:lnTo>
                        <a:lnTo>
                          <a:pt x="77591" y="145742"/>
                        </a:lnTo>
                        <a:lnTo>
                          <a:pt x="81505" y="122263"/>
                        </a:lnTo>
                        <a:lnTo>
                          <a:pt x="79943" y="116596"/>
                        </a:lnTo>
                        <a:lnTo>
                          <a:pt x="76019" y="89878"/>
                        </a:lnTo>
                        <a:lnTo>
                          <a:pt x="68180" y="80162"/>
                        </a:lnTo>
                        <a:lnTo>
                          <a:pt x="72104" y="68828"/>
                        </a:lnTo>
                        <a:lnTo>
                          <a:pt x="66618" y="68828"/>
                        </a:lnTo>
                        <a:lnTo>
                          <a:pt x="65046" y="55064"/>
                        </a:lnTo>
                        <a:lnTo>
                          <a:pt x="60350" y="51016"/>
                        </a:lnTo>
                        <a:lnTo>
                          <a:pt x="62693" y="43729"/>
                        </a:lnTo>
                        <a:lnTo>
                          <a:pt x="74457" y="37252"/>
                        </a:lnTo>
                        <a:lnTo>
                          <a:pt x="85430" y="40491"/>
                        </a:lnTo>
                        <a:lnTo>
                          <a:pt x="90907" y="40491"/>
                        </a:lnTo>
                        <a:lnTo>
                          <a:pt x="89345" y="34823"/>
                        </a:lnTo>
                        <a:lnTo>
                          <a:pt x="95612" y="36443"/>
                        </a:lnTo>
                        <a:lnTo>
                          <a:pt x="104232" y="17812"/>
                        </a:lnTo>
                        <a:lnTo>
                          <a:pt x="121472" y="21050"/>
                        </a:lnTo>
                        <a:lnTo>
                          <a:pt x="134798" y="1619"/>
                        </a:lnTo>
                        <a:lnTo>
                          <a:pt x="148124" y="0"/>
                        </a:lnTo>
                        <a:lnTo>
                          <a:pt x="169288" y="4048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pt-BR" sz="27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</p:grpSp>
        <p:grpSp>
          <p:nvGrpSpPr>
            <p:cNvPr id="309" name="Agrupar 308">
              <a:extLst>
                <a:ext uri="{FF2B5EF4-FFF2-40B4-BE49-F238E27FC236}">
                  <a16:creationId xmlns:a16="http://schemas.microsoft.com/office/drawing/2014/main" id="{994D1936-D262-1ED5-A397-2F1B34C5D1FC}"/>
                </a:ext>
              </a:extLst>
            </p:cNvPr>
            <p:cNvGrpSpPr/>
            <p:nvPr/>
          </p:nvGrpSpPr>
          <p:grpSpPr>
            <a:xfrm>
              <a:off x="4991358" y="3140067"/>
              <a:ext cx="1866982" cy="1181917"/>
              <a:chOff x="6728336" y="3683728"/>
              <a:chExt cx="1987563" cy="1136799"/>
            </a:xfrm>
            <a:solidFill>
              <a:srgbClr val="DC911B"/>
            </a:solidFill>
          </p:grpSpPr>
          <p:sp>
            <p:nvSpPr>
              <p:cNvPr id="310" name="Forma Livre: Forma 309">
                <a:extLst>
                  <a:ext uri="{FF2B5EF4-FFF2-40B4-BE49-F238E27FC236}">
                    <a16:creationId xmlns:a16="http://schemas.microsoft.com/office/drawing/2014/main" id="{CF53D1E7-D1DF-D685-771F-B7C8D3B0D4C4}"/>
                  </a:ext>
                </a:extLst>
              </p:cNvPr>
              <p:cNvSpPr/>
              <p:nvPr/>
            </p:nvSpPr>
            <p:spPr>
              <a:xfrm>
                <a:off x="7824787" y="3683728"/>
                <a:ext cx="286064" cy="327926"/>
              </a:xfrm>
              <a:custGeom>
                <a:avLst/>
                <a:gdLst>
                  <a:gd name="connsiteX0" fmla="*/ 131674 w 286064"/>
                  <a:gd name="connsiteY0" fmla="*/ 51826 h 327926"/>
                  <a:gd name="connsiteX1" fmla="*/ 123835 w 286064"/>
                  <a:gd name="connsiteY1" fmla="*/ 68828 h 327926"/>
                  <a:gd name="connsiteX2" fmla="*/ 147342 w 286064"/>
                  <a:gd name="connsiteY2" fmla="*/ 61541 h 327926"/>
                  <a:gd name="connsiteX3" fmla="*/ 154400 w 286064"/>
                  <a:gd name="connsiteY3" fmla="*/ 59922 h 327926"/>
                  <a:gd name="connsiteX4" fmla="*/ 166154 w 286064"/>
                  <a:gd name="connsiteY4" fmla="*/ 81782 h 327926"/>
                  <a:gd name="connsiteX5" fmla="*/ 173993 w 286064"/>
                  <a:gd name="connsiteY5" fmla="*/ 81782 h 327926"/>
                  <a:gd name="connsiteX6" fmla="*/ 177127 w 286064"/>
                  <a:gd name="connsiteY6" fmla="*/ 76114 h 327926"/>
                  <a:gd name="connsiteX7" fmla="*/ 177908 w 286064"/>
                  <a:gd name="connsiteY7" fmla="*/ 85830 h 327926"/>
                  <a:gd name="connsiteX8" fmla="*/ 171641 w 286064"/>
                  <a:gd name="connsiteY8" fmla="*/ 92307 h 327926"/>
                  <a:gd name="connsiteX9" fmla="*/ 177908 w 286064"/>
                  <a:gd name="connsiteY9" fmla="*/ 94736 h 327926"/>
                  <a:gd name="connsiteX10" fmla="*/ 179480 w 286064"/>
                  <a:gd name="connsiteY10" fmla="*/ 108499 h 327926"/>
                  <a:gd name="connsiteX11" fmla="*/ 187319 w 286064"/>
                  <a:gd name="connsiteY11" fmla="*/ 117405 h 327926"/>
                  <a:gd name="connsiteX12" fmla="*/ 188881 w 286064"/>
                  <a:gd name="connsiteY12" fmla="*/ 116596 h 327926"/>
                  <a:gd name="connsiteX13" fmla="*/ 194367 w 286064"/>
                  <a:gd name="connsiteY13" fmla="*/ 105261 h 327926"/>
                  <a:gd name="connsiteX14" fmla="*/ 207693 w 286064"/>
                  <a:gd name="connsiteY14" fmla="*/ 96355 h 327926"/>
                  <a:gd name="connsiteX15" fmla="*/ 211607 w 286064"/>
                  <a:gd name="connsiteY15" fmla="*/ 93116 h 327926"/>
                  <a:gd name="connsiteX16" fmla="*/ 213179 w 286064"/>
                  <a:gd name="connsiteY16" fmla="*/ 89878 h 327926"/>
                  <a:gd name="connsiteX17" fmla="*/ 213179 w 286064"/>
                  <a:gd name="connsiteY17" fmla="*/ 93116 h 327926"/>
                  <a:gd name="connsiteX18" fmla="*/ 219446 w 286064"/>
                  <a:gd name="connsiteY18" fmla="*/ 118215 h 327926"/>
                  <a:gd name="connsiteX19" fmla="*/ 223371 w 286064"/>
                  <a:gd name="connsiteY19" fmla="*/ 136836 h 327926"/>
                  <a:gd name="connsiteX20" fmla="*/ 251584 w 286064"/>
                  <a:gd name="connsiteY20" fmla="*/ 159506 h 327926"/>
                  <a:gd name="connsiteX21" fmla="*/ 271177 w 286064"/>
                  <a:gd name="connsiteY21" fmla="*/ 170031 h 327926"/>
                  <a:gd name="connsiteX22" fmla="*/ 272739 w 286064"/>
                  <a:gd name="connsiteY22" fmla="*/ 174898 h 327926"/>
                  <a:gd name="connsiteX23" fmla="*/ 283712 w 286064"/>
                  <a:gd name="connsiteY23" fmla="*/ 189471 h 327926"/>
                  <a:gd name="connsiteX24" fmla="*/ 286065 w 286064"/>
                  <a:gd name="connsiteY24" fmla="*/ 201616 h 327926"/>
                  <a:gd name="connsiteX25" fmla="*/ 279797 w 286064"/>
                  <a:gd name="connsiteY25" fmla="*/ 206473 h 327926"/>
                  <a:gd name="connsiteX26" fmla="*/ 257851 w 286064"/>
                  <a:gd name="connsiteY26" fmla="*/ 208093 h 327926"/>
                  <a:gd name="connsiteX27" fmla="*/ 271177 w 286064"/>
                  <a:gd name="connsiteY27" fmla="*/ 219427 h 327926"/>
                  <a:gd name="connsiteX28" fmla="*/ 251584 w 286064"/>
                  <a:gd name="connsiteY28" fmla="*/ 240478 h 327926"/>
                  <a:gd name="connsiteX29" fmla="*/ 250012 w 286064"/>
                  <a:gd name="connsiteY29" fmla="*/ 242907 h 327926"/>
                  <a:gd name="connsiteX30" fmla="*/ 260985 w 286064"/>
                  <a:gd name="connsiteY30" fmla="*/ 258289 h 327926"/>
                  <a:gd name="connsiteX31" fmla="*/ 255499 w 286064"/>
                  <a:gd name="connsiteY31" fmla="*/ 272863 h 327926"/>
                  <a:gd name="connsiteX32" fmla="*/ 247660 w 286064"/>
                  <a:gd name="connsiteY32" fmla="*/ 281769 h 327926"/>
                  <a:gd name="connsiteX33" fmla="*/ 248441 w 286064"/>
                  <a:gd name="connsiteY33" fmla="*/ 295532 h 327926"/>
                  <a:gd name="connsiteX34" fmla="*/ 264900 w 286064"/>
                  <a:gd name="connsiteY34" fmla="*/ 308496 h 327926"/>
                  <a:gd name="connsiteX35" fmla="*/ 268824 w 286064"/>
                  <a:gd name="connsiteY35" fmla="*/ 307686 h 327926"/>
                  <a:gd name="connsiteX36" fmla="*/ 286065 w 286064"/>
                  <a:gd name="connsiteY36" fmla="*/ 327927 h 327926"/>
                  <a:gd name="connsiteX37" fmla="*/ 286065 w 286064"/>
                  <a:gd name="connsiteY37" fmla="*/ 327927 h 327926"/>
                  <a:gd name="connsiteX38" fmla="*/ 270386 w 286064"/>
                  <a:gd name="connsiteY38" fmla="*/ 327927 h 327926"/>
                  <a:gd name="connsiteX39" fmla="*/ 266472 w 286064"/>
                  <a:gd name="connsiteY39" fmla="*/ 319830 h 327926"/>
                  <a:gd name="connsiteX40" fmla="*/ 260985 w 286064"/>
                  <a:gd name="connsiteY40" fmla="*/ 323069 h 327926"/>
                  <a:gd name="connsiteX41" fmla="*/ 246098 w 286064"/>
                  <a:gd name="connsiteY41" fmla="*/ 314163 h 327926"/>
                  <a:gd name="connsiteX42" fmla="*/ 231200 w 286064"/>
                  <a:gd name="connsiteY42" fmla="*/ 311734 h 327926"/>
                  <a:gd name="connsiteX43" fmla="*/ 227286 w 286064"/>
                  <a:gd name="connsiteY43" fmla="*/ 318211 h 327926"/>
                  <a:gd name="connsiteX44" fmla="*/ 215522 w 286064"/>
                  <a:gd name="connsiteY44" fmla="*/ 310925 h 327926"/>
                  <a:gd name="connsiteX45" fmla="*/ 215522 w 286064"/>
                  <a:gd name="connsiteY45" fmla="*/ 311734 h 327926"/>
                  <a:gd name="connsiteX46" fmla="*/ 206121 w 286064"/>
                  <a:gd name="connsiteY46" fmla="*/ 296342 h 327926"/>
                  <a:gd name="connsiteX47" fmla="*/ 195929 w 286064"/>
                  <a:gd name="connsiteY47" fmla="*/ 276911 h 327926"/>
                  <a:gd name="connsiteX48" fmla="*/ 186528 w 286064"/>
                  <a:gd name="connsiteY48" fmla="*/ 280959 h 327926"/>
                  <a:gd name="connsiteX49" fmla="*/ 171641 w 286064"/>
                  <a:gd name="connsiteY49" fmla="*/ 282578 h 327926"/>
                  <a:gd name="connsiteX50" fmla="*/ 160668 w 286064"/>
                  <a:gd name="connsiteY50" fmla="*/ 295532 h 327926"/>
                  <a:gd name="connsiteX51" fmla="*/ 134017 w 286064"/>
                  <a:gd name="connsiteY51" fmla="*/ 293913 h 327926"/>
                  <a:gd name="connsiteX52" fmla="*/ 110509 w 286064"/>
                  <a:gd name="connsiteY52" fmla="*/ 295532 h 327926"/>
                  <a:gd name="connsiteX53" fmla="*/ 93259 w 286064"/>
                  <a:gd name="connsiteY53" fmla="*/ 271243 h 327926"/>
                  <a:gd name="connsiteX54" fmla="*/ 93259 w 286064"/>
                  <a:gd name="connsiteY54" fmla="*/ 271243 h 327926"/>
                  <a:gd name="connsiteX55" fmla="*/ 66618 w 286064"/>
                  <a:gd name="connsiteY55" fmla="*/ 259099 h 327926"/>
                  <a:gd name="connsiteX56" fmla="*/ 65046 w 286064"/>
                  <a:gd name="connsiteY56" fmla="*/ 259099 h 327926"/>
                  <a:gd name="connsiteX57" fmla="*/ 0 w 286064"/>
                  <a:gd name="connsiteY57" fmla="*/ 229143 h 327926"/>
                  <a:gd name="connsiteX58" fmla="*/ 15669 w 286064"/>
                  <a:gd name="connsiteY58" fmla="*/ 156267 h 327926"/>
                  <a:gd name="connsiteX59" fmla="*/ 28994 w 286064"/>
                  <a:gd name="connsiteY59" fmla="*/ 152219 h 327926"/>
                  <a:gd name="connsiteX60" fmla="*/ 34480 w 286064"/>
                  <a:gd name="connsiteY60" fmla="*/ 142504 h 327926"/>
                  <a:gd name="connsiteX61" fmla="*/ 31347 w 286064"/>
                  <a:gd name="connsiteY61" fmla="*/ 124692 h 327926"/>
                  <a:gd name="connsiteX62" fmla="*/ 21155 w 286064"/>
                  <a:gd name="connsiteY62" fmla="*/ 99593 h 327926"/>
                  <a:gd name="connsiteX63" fmla="*/ 34480 w 286064"/>
                  <a:gd name="connsiteY63" fmla="*/ 77734 h 327926"/>
                  <a:gd name="connsiteX64" fmla="*/ 44672 w 286064"/>
                  <a:gd name="connsiteY64" fmla="*/ 73685 h 327926"/>
                  <a:gd name="connsiteX65" fmla="*/ 54073 w 286064"/>
                  <a:gd name="connsiteY65" fmla="*/ 51826 h 327926"/>
                  <a:gd name="connsiteX66" fmla="*/ 89345 w 286064"/>
                  <a:gd name="connsiteY66" fmla="*/ 24289 h 327926"/>
                  <a:gd name="connsiteX67" fmla="*/ 90126 w 286064"/>
                  <a:gd name="connsiteY67" fmla="*/ 22670 h 327926"/>
                  <a:gd name="connsiteX68" fmla="*/ 118339 w 286064"/>
                  <a:gd name="connsiteY68" fmla="*/ 0 h 327926"/>
                  <a:gd name="connsiteX69" fmla="*/ 114424 w 286064"/>
                  <a:gd name="connsiteY69" fmla="*/ 18621 h 327926"/>
                  <a:gd name="connsiteX70" fmla="*/ 120691 w 286064"/>
                  <a:gd name="connsiteY70" fmla="*/ 31575 h 327926"/>
                  <a:gd name="connsiteX71" fmla="*/ 131664 w 286064"/>
                  <a:gd name="connsiteY71" fmla="*/ 51826 h 32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286064" h="327926">
                    <a:moveTo>
                      <a:pt x="131674" y="51826"/>
                    </a:moveTo>
                    <a:lnTo>
                      <a:pt x="123835" y="68828"/>
                    </a:lnTo>
                    <a:lnTo>
                      <a:pt x="147342" y="61541"/>
                    </a:lnTo>
                    <a:lnTo>
                      <a:pt x="154400" y="59922"/>
                    </a:lnTo>
                    <a:lnTo>
                      <a:pt x="166154" y="81782"/>
                    </a:lnTo>
                    <a:lnTo>
                      <a:pt x="173993" y="81782"/>
                    </a:lnTo>
                    <a:lnTo>
                      <a:pt x="177127" y="76114"/>
                    </a:lnTo>
                    <a:lnTo>
                      <a:pt x="177908" y="85830"/>
                    </a:lnTo>
                    <a:lnTo>
                      <a:pt x="171641" y="92307"/>
                    </a:lnTo>
                    <a:lnTo>
                      <a:pt x="177908" y="94736"/>
                    </a:lnTo>
                    <a:lnTo>
                      <a:pt x="179480" y="108499"/>
                    </a:lnTo>
                    <a:lnTo>
                      <a:pt x="187319" y="117405"/>
                    </a:lnTo>
                    <a:lnTo>
                      <a:pt x="188881" y="116596"/>
                    </a:lnTo>
                    <a:lnTo>
                      <a:pt x="194367" y="105261"/>
                    </a:lnTo>
                    <a:lnTo>
                      <a:pt x="207693" y="96355"/>
                    </a:lnTo>
                    <a:lnTo>
                      <a:pt x="211607" y="93116"/>
                    </a:lnTo>
                    <a:lnTo>
                      <a:pt x="213179" y="89878"/>
                    </a:lnTo>
                    <a:lnTo>
                      <a:pt x="213179" y="93116"/>
                    </a:lnTo>
                    <a:lnTo>
                      <a:pt x="219446" y="118215"/>
                    </a:lnTo>
                    <a:lnTo>
                      <a:pt x="223371" y="136836"/>
                    </a:lnTo>
                    <a:lnTo>
                      <a:pt x="251584" y="159506"/>
                    </a:lnTo>
                    <a:lnTo>
                      <a:pt x="271177" y="170031"/>
                    </a:lnTo>
                    <a:lnTo>
                      <a:pt x="272739" y="174898"/>
                    </a:lnTo>
                    <a:lnTo>
                      <a:pt x="283712" y="189471"/>
                    </a:lnTo>
                    <a:lnTo>
                      <a:pt x="286065" y="201616"/>
                    </a:lnTo>
                    <a:lnTo>
                      <a:pt x="279797" y="206473"/>
                    </a:lnTo>
                    <a:lnTo>
                      <a:pt x="257851" y="208093"/>
                    </a:lnTo>
                    <a:lnTo>
                      <a:pt x="271177" y="219427"/>
                    </a:lnTo>
                    <a:lnTo>
                      <a:pt x="251584" y="240478"/>
                    </a:lnTo>
                    <a:lnTo>
                      <a:pt x="250012" y="242907"/>
                    </a:lnTo>
                    <a:lnTo>
                      <a:pt x="260985" y="258289"/>
                    </a:lnTo>
                    <a:lnTo>
                      <a:pt x="255499" y="272863"/>
                    </a:lnTo>
                    <a:lnTo>
                      <a:pt x="247660" y="281769"/>
                    </a:lnTo>
                    <a:lnTo>
                      <a:pt x="248441" y="295532"/>
                    </a:lnTo>
                    <a:lnTo>
                      <a:pt x="264900" y="308496"/>
                    </a:lnTo>
                    <a:lnTo>
                      <a:pt x="268824" y="307686"/>
                    </a:lnTo>
                    <a:lnTo>
                      <a:pt x="286065" y="327927"/>
                    </a:lnTo>
                    <a:lnTo>
                      <a:pt x="286065" y="327927"/>
                    </a:lnTo>
                    <a:lnTo>
                      <a:pt x="270386" y="327927"/>
                    </a:lnTo>
                    <a:lnTo>
                      <a:pt x="266472" y="319830"/>
                    </a:lnTo>
                    <a:lnTo>
                      <a:pt x="260985" y="323069"/>
                    </a:lnTo>
                    <a:lnTo>
                      <a:pt x="246098" y="314163"/>
                    </a:lnTo>
                    <a:lnTo>
                      <a:pt x="231200" y="311734"/>
                    </a:lnTo>
                    <a:lnTo>
                      <a:pt x="227286" y="318211"/>
                    </a:lnTo>
                    <a:lnTo>
                      <a:pt x="215522" y="310925"/>
                    </a:lnTo>
                    <a:lnTo>
                      <a:pt x="215522" y="311734"/>
                    </a:lnTo>
                    <a:lnTo>
                      <a:pt x="206121" y="296342"/>
                    </a:lnTo>
                    <a:lnTo>
                      <a:pt x="195929" y="276911"/>
                    </a:lnTo>
                    <a:lnTo>
                      <a:pt x="186528" y="280959"/>
                    </a:lnTo>
                    <a:lnTo>
                      <a:pt x="171641" y="282578"/>
                    </a:lnTo>
                    <a:lnTo>
                      <a:pt x="160668" y="295532"/>
                    </a:lnTo>
                    <a:lnTo>
                      <a:pt x="134017" y="293913"/>
                    </a:lnTo>
                    <a:lnTo>
                      <a:pt x="110509" y="295532"/>
                    </a:lnTo>
                    <a:lnTo>
                      <a:pt x="93259" y="271243"/>
                    </a:lnTo>
                    <a:lnTo>
                      <a:pt x="93259" y="271243"/>
                    </a:lnTo>
                    <a:lnTo>
                      <a:pt x="66618" y="259099"/>
                    </a:lnTo>
                    <a:lnTo>
                      <a:pt x="65046" y="259099"/>
                    </a:lnTo>
                    <a:lnTo>
                      <a:pt x="0" y="229143"/>
                    </a:lnTo>
                    <a:lnTo>
                      <a:pt x="15669" y="156267"/>
                    </a:lnTo>
                    <a:lnTo>
                      <a:pt x="28994" y="152219"/>
                    </a:lnTo>
                    <a:lnTo>
                      <a:pt x="34480" y="142504"/>
                    </a:lnTo>
                    <a:lnTo>
                      <a:pt x="31347" y="124692"/>
                    </a:lnTo>
                    <a:lnTo>
                      <a:pt x="21155" y="99593"/>
                    </a:lnTo>
                    <a:lnTo>
                      <a:pt x="34480" y="77734"/>
                    </a:lnTo>
                    <a:lnTo>
                      <a:pt x="44672" y="73685"/>
                    </a:lnTo>
                    <a:lnTo>
                      <a:pt x="54073" y="51826"/>
                    </a:lnTo>
                    <a:lnTo>
                      <a:pt x="89345" y="24289"/>
                    </a:lnTo>
                    <a:lnTo>
                      <a:pt x="90126" y="22670"/>
                    </a:lnTo>
                    <a:lnTo>
                      <a:pt x="118339" y="0"/>
                    </a:lnTo>
                    <a:lnTo>
                      <a:pt x="114424" y="18621"/>
                    </a:lnTo>
                    <a:lnTo>
                      <a:pt x="120691" y="31575"/>
                    </a:lnTo>
                    <a:lnTo>
                      <a:pt x="131664" y="51826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1" name="Forma Livre: Forma 310">
                <a:extLst>
                  <a:ext uri="{FF2B5EF4-FFF2-40B4-BE49-F238E27FC236}">
                    <a16:creationId xmlns:a16="http://schemas.microsoft.com/office/drawing/2014/main" id="{6CE3492F-A76A-AA8D-CAEE-621CF68204D3}"/>
                  </a:ext>
                </a:extLst>
              </p:cNvPr>
              <p:cNvSpPr/>
              <p:nvPr/>
            </p:nvSpPr>
            <p:spPr>
              <a:xfrm>
                <a:off x="7910998" y="3994653"/>
                <a:ext cx="361302" cy="421033"/>
              </a:xfrm>
              <a:custGeom>
                <a:avLst/>
                <a:gdLst>
                  <a:gd name="connsiteX0" fmla="*/ 129321 w 361302"/>
                  <a:gd name="connsiteY0" fmla="*/ 0 h 421033"/>
                  <a:gd name="connsiteX1" fmla="*/ 141075 w 361302"/>
                  <a:gd name="connsiteY1" fmla="*/ 7287 h 421033"/>
                  <a:gd name="connsiteX2" fmla="*/ 144999 w 361302"/>
                  <a:gd name="connsiteY2" fmla="*/ 810 h 421033"/>
                  <a:gd name="connsiteX3" fmla="*/ 159887 w 361302"/>
                  <a:gd name="connsiteY3" fmla="*/ 3238 h 421033"/>
                  <a:gd name="connsiteX4" fmla="*/ 174774 w 361302"/>
                  <a:gd name="connsiteY4" fmla="*/ 12144 h 421033"/>
                  <a:gd name="connsiteX5" fmla="*/ 180261 w 361302"/>
                  <a:gd name="connsiteY5" fmla="*/ 8906 h 421033"/>
                  <a:gd name="connsiteX6" fmla="*/ 184185 w 361302"/>
                  <a:gd name="connsiteY6" fmla="*/ 17002 h 421033"/>
                  <a:gd name="connsiteX7" fmla="*/ 199854 w 361302"/>
                  <a:gd name="connsiteY7" fmla="*/ 17002 h 421033"/>
                  <a:gd name="connsiteX8" fmla="*/ 199854 w 361302"/>
                  <a:gd name="connsiteY8" fmla="*/ 17002 h 421033"/>
                  <a:gd name="connsiteX9" fmla="*/ 202997 w 361302"/>
                  <a:gd name="connsiteY9" fmla="*/ 18621 h 421033"/>
                  <a:gd name="connsiteX10" fmla="*/ 206911 w 361302"/>
                  <a:gd name="connsiteY10" fmla="*/ 20241 h 421033"/>
                  <a:gd name="connsiteX11" fmla="*/ 220237 w 361302"/>
                  <a:gd name="connsiteY11" fmla="*/ 27527 h 421033"/>
                  <a:gd name="connsiteX12" fmla="*/ 241392 w 361302"/>
                  <a:gd name="connsiteY12" fmla="*/ 22670 h 421033"/>
                  <a:gd name="connsiteX13" fmla="*/ 245316 w 361302"/>
                  <a:gd name="connsiteY13" fmla="*/ 26718 h 421033"/>
                  <a:gd name="connsiteX14" fmla="*/ 257070 w 361302"/>
                  <a:gd name="connsiteY14" fmla="*/ 23479 h 421033"/>
                  <a:gd name="connsiteX15" fmla="*/ 251583 w 361302"/>
                  <a:gd name="connsiteY15" fmla="*/ 43720 h 421033"/>
                  <a:gd name="connsiteX16" fmla="*/ 237477 w 361302"/>
                  <a:gd name="connsiteY16" fmla="*/ 67199 h 421033"/>
                  <a:gd name="connsiteX17" fmla="*/ 233562 w 361302"/>
                  <a:gd name="connsiteY17" fmla="*/ 86630 h 421033"/>
                  <a:gd name="connsiteX18" fmla="*/ 237477 w 361302"/>
                  <a:gd name="connsiteY18" fmla="*/ 94726 h 421033"/>
                  <a:gd name="connsiteX19" fmla="*/ 238258 w 361302"/>
                  <a:gd name="connsiteY19" fmla="*/ 99584 h 421033"/>
                  <a:gd name="connsiteX20" fmla="*/ 241392 w 361302"/>
                  <a:gd name="connsiteY20" fmla="*/ 105251 h 421033"/>
                  <a:gd name="connsiteX21" fmla="*/ 243744 w 361302"/>
                  <a:gd name="connsiteY21" fmla="*/ 115776 h 421033"/>
                  <a:gd name="connsiteX22" fmla="*/ 249231 w 361302"/>
                  <a:gd name="connsiteY22" fmla="*/ 129540 h 421033"/>
                  <a:gd name="connsiteX23" fmla="*/ 260985 w 361302"/>
                  <a:gd name="connsiteY23" fmla="*/ 146552 h 421033"/>
                  <a:gd name="connsiteX24" fmla="*/ 268043 w 361302"/>
                  <a:gd name="connsiteY24" fmla="*/ 155458 h 421033"/>
                  <a:gd name="connsiteX25" fmla="*/ 275882 w 361302"/>
                  <a:gd name="connsiteY25" fmla="*/ 163554 h 421033"/>
                  <a:gd name="connsiteX26" fmla="*/ 293122 w 361302"/>
                  <a:gd name="connsiteY26" fmla="*/ 169221 h 421033"/>
                  <a:gd name="connsiteX27" fmla="*/ 302523 w 361302"/>
                  <a:gd name="connsiteY27" fmla="*/ 177318 h 421033"/>
                  <a:gd name="connsiteX28" fmla="*/ 300961 w 361302"/>
                  <a:gd name="connsiteY28" fmla="*/ 195129 h 421033"/>
                  <a:gd name="connsiteX29" fmla="*/ 319764 w 361302"/>
                  <a:gd name="connsiteY29" fmla="*/ 214560 h 421033"/>
                  <a:gd name="connsiteX30" fmla="*/ 315849 w 361302"/>
                  <a:gd name="connsiteY30" fmla="*/ 239658 h 421033"/>
                  <a:gd name="connsiteX31" fmla="*/ 330736 w 361302"/>
                  <a:gd name="connsiteY31" fmla="*/ 267195 h 421033"/>
                  <a:gd name="connsiteX32" fmla="*/ 337013 w 361302"/>
                  <a:gd name="connsiteY32" fmla="*/ 271243 h 421033"/>
                  <a:gd name="connsiteX33" fmla="*/ 346414 w 361302"/>
                  <a:gd name="connsiteY33" fmla="*/ 284197 h 421033"/>
                  <a:gd name="connsiteX34" fmla="*/ 361302 w 361302"/>
                  <a:gd name="connsiteY34" fmla="*/ 324679 h 421033"/>
                  <a:gd name="connsiteX35" fmla="*/ 308010 w 361302"/>
                  <a:gd name="connsiteY35" fmla="*/ 349777 h 421033"/>
                  <a:gd name="connsiteX36" fmla="*/ 293122 w 361302"/>
                  <a:gd name="connsiteY36" fmla="*/ 359492 h 421033"/>
                  <a:gd name="connsiteX37" fmla="*/ 262557 w 361302"/>
                  <a:gd name="connsiteY37" fmla="*/ 382162 h 421033"/>
                  <a:gd name="connsiteX38" fmla="*/ 228857 w 361302"/>
                  <a:gd name="connsiteY38" fmla="*/ 406460 h 421033"/>
                  <a:gd name="connsiteX39" fmla="*/ 211607 w 361302"/>
                  <a:gd name="connsiteY39" fmla="*/ 421033 h 421033"/>
                  <a:gd name="connsiteX40" fmla="*/ 211607 w 361302"/>
                  <a:gd name="connsiteY40" fmla="*/ 416985 h 421033"/>
                  <a:gd name="connsiteX41" fmla="*/ 211607 w 361302"/>
                  <a:gd name="connsiteY41" fmla="*/ 412128 h 421033"/>
                  <a:gd name="connsiteX42" fmla="*/ 210826 w 361302"/>
                  <a:gd name="connsiteY42" fmla="*/ 312534 h 421033"/>
                  <a:gd name="connsiteX43" fmla="*/ 210826 w 361302"/>
                  <a:gd name="connsiteY43" fmla="*/ 313344 h 421033"/>
                  <a:gd name="connsiteX44" fmla="*/ 209264 w 361302"/>
                  <a:gd name="connsiteY44" fmla="*/ 282578 h 421033"/>
                  <a:gd name="connsiteX45" fmla="*/ 209264 w 361302"/>
                  <a:gd name="connsiteY45" fmla="*/ 262328 h 421033"/>
                  <a:gd name="connsiteX46" fmla="*/ 209264 w 361302"/>
                  <a:gd name="connsiteY46" fmla="*/ 258280 h 421033"/>
                  <a:gd name="connsiteX47" fmla="*/ 186537 w 361302"/>
                  <a:gd name="connsiteY47" fmla="*/ 242087 h 421033"/>
                  <a:gd name="connsiteX48" fmla="*/ 170859 w 361302"/>
                  <a:gd name="connsiteY48" fmla="*/ 236420 h 421033"/>
                  <a:gd name="connsiteX49" fmla="*/ 141075 w 361302"/>
                  <a:gd name="connsiteY49" fmla="*/ 253422 h 421033"/>
                  <a:gd name="connsiteX50" fmla="*/ 130893 w 361302"/>
                  <a:gd name="connsiteY50" fmla="*/ 244516 h 421033"/>
                  <a:gd name="connsiteX51" fmla="*/ 129321 w 361302"/>
                  <a:gd name="connsiteY51" fmla="*/ 242087 h 421033"/>
                  <a:gd name="connsiteX52" fmla="*/ 117567 w 361302"/>
                  <a:gd name="connsiteY52" fmla="*/ 233991 h 421033"/>
                  <a:gd name="connsiteX53" fmla="*/ 109728 w 361302"/>
                  <a:gd name="connsiteY53" fmla="*/ 251803 h 421033"/>
                  <a:gd name="connsiteX54" fmla="*/ 89354 w 361302"/>
                  <a:gd name="connsiteY54" fmla="*/ 267186 h 421033"/>
                  <a:gd name="connsiteX55" fmla="*/ 101108 w 361302"/>
                  <a:gd name="connsiteY55" fmla="*/ 284197 h 421033"/>
                  <a:gd name="connsiteX56" fmla="*/ 70542 w 361302"/>
                  <a:gd name="connsiteY56" fmla="*/ 281768 h 421033"/>
                  <a:gd name="connsiteX57" fmla="*/ 68970 w 361302"/>
                  <a:gd name="connsiteY57" fmla="*/ 286626 h 421033"/>
                  <a:gd name="connsiteX58" fmla="*/ 76029 w 361302"/>
                  <a:gd name="connsiteY58" fmla="*/ 290675 h 421033"/>
                  <a:gd name="connsiteX59" fmla="*/ 68189 w 361302"/>
                  <a:gd name="connsiteY59" fmla="*/ 294723 h 421033"/>
                  <a:gd name="connsiteX60" fmla="*/ 62703 w 361302"/>
                  <a:gd name="connsiteY60" fmla="*/ 292294 h 421033"/>
                  <a:gd name="connsiteX61" fmla="*/ 55654 w 361302"/>
                  <a:gd name="connsiteY61" fmla="*/ 297961 h 421033"/>
                  <a:gd name="connsiteX62" fmla="*/ 57216 w 361302"/>
                  <a:gd name="connsiteY62" fmla="*/ 299580 h 421033"/>
                  <a:gd name="connsiteX63" fmla="*/ 64275 w 361302"/>
                  <a:gd name="connsiteY63" fmla="*/ 306867 h 421033"/>
                  <a:gd name="connsiteX64" fmla="*/ 60350 w 361302"/>
                  <a:gd name="connsiteY64" fmla="*/ 311725 h 421033"/>
                  <a:gd name="connsiteX65" fmla="*/ 64275 w 361302"/>
                  <a:gd name="connsiteY65" fmla="*/ 319821 h 421033"/>
                  <a:gd name="connsiteX66" fmla="*/ 57216 w 361302"/>
                  <a:gd name="connsiteY66" fmla="*/ 327108 h 421033"/>
                  <a:gd name="connsiteX67" fmla="*/ 62703 w 361302"/>
                  <a:gd name="connsiteY67" fmla="*/ 332775 h 421033"/>
                  <a:gd name="connsiteX68" fmla="*/ 49377 w 361302"/>
                  <a:gd name="connsiteY68" fmla="*/ 344919 h 421033"/>
                  <a:gd name="connsiteX69" fmla="*/ 0 w 361302"/>
                  <a:gd name="connsiteY69" fmla="*/ 327108 h 421033"/>
                  <a:gd name="connsiteX70" fmla="*/ 3143 w 361302"/>
                  <a:gd name="connsiteY70" fmla="*/ 320631 h 421033"/>
                  <a:gd name="connsiteX71" fmla="*/ 7839 w 361302"/>
                  <a:gd name="connsiteY71" fmla="*/ 304438 h 421033"/>
                  <a:gd name="connsiteX72" fmla="*/ 16459 w 361302"/>
                  <a:gd name="connsiteY72" fmla="*/ 301200 h 421033"/>
                  <a:gd name="connsiteX73" fmla="*/ 1571 w 361302"/>
                  <a:gd name="connsiteY73" fmla="*/ 279340 h 421033"/>
                  <a:gd name="connsiteX74" fmla="*/ 9410 w 361302"/>
                  <a:gd name="connsiteY74" fmla="*/ 267186 h 421033"/>
                  <a:gd name="connsiteX75" fmla="*/ 9410 w 361302"/>
                  <a:gd name="connsiteY75" fmla="*/ 238849 h 421033"/>
                  <a:gd name="connsiteX76" fmla="*/ 9410 w 361302"/>
                  <a:gd name="connsiteY76" fmla="*/ 238039 h 421033"/>
                  <a:gd name="connsiteX77" fmla="*/ 10973 w 361302"/>
                  <a:gd name="connsiteY77" fmla="*/ 231562 h 421033"/>
                  <a:gd name="connsiteX78" fmla="*/ 18812 w 361302"/>
                  <a:gd name="connsiteY78" fmla="*/ 224276 h 421033"/>
                  <a:gd name="connsiteX79" fmla="*/ 41538 w 361302"/>
                  <a:gd name="connsiteY79" fmla="*/ 218608 h 421033"/>
                  <a:gd name="connsiteX80" fmla="*/ 43110 w 361302"/>
                  <a:gd name="connsiteY80" fmla="*/ 208083 h 421033"/>
                  <a:gd name="connsiteX81" fmla="*/ 37624 w 361302"/>
                  <a:gd name="connsiteY81" fmla="*/ 197558 h 421033"/>
                  <a:gd name="connsiteX82" fmla="*/ 33709 w 361302"/>
                  <a:gd name="connsiteY82" fmla="*/ 199987 h 421033"/>
                  <a:gd name="connsiteX83" fmla="*/ 30566 w 361302"/>
                  <a:gd name="connsiteY83" fmla="*/ 195939 h 421033"/>
                  <a:gd name="connsiteX84" fmla="*/ 32137 w 361302"/>
                  <a:gd name="connsiteY84" fmla="*/ 191891 h 421033"/>
                  <a:gd name="connsiteX85" fmla="*/ 41538 w 361302"/>
                  <a:gd name="connsiteY85" fmla="*/ 191081 h 421033"/>
                  <a:gd name="connsiteX86" fmla="*/ 43110 w 361302"/>
                  <a:gd name="connsiteY86" fmla="*/ 176508 h 421033"/>
                  <a:gd name="connsiteX87" fmla="*/ 36052 w 361302"/>
                  <a:gd name="connsiteY87" fmla="*/ 172460 h 421033"/>
                  <a:gd name="connsiteX88" fmla="*/ 33709 w 361302"/>
                  <a:gd name="connsiteY88" fmla="*/ 169221 h 421033"/>
                  <a:gd name="connsiteX89" fmla="*/ 32137 w 361302"/>
                  <a:gd name="connsiteY89" fmla="*/ 155458 h 421033"/>
                  <a:gd name="connsiteX90" fmla="*/ 37624 w 361302"/>
                  <a:gd name="connsiteY90" fmla="*/ 156267 h 421033"/>
                  <a:gd name="connsiteX91" fmla="*/ 39976 w 361302"/>
                  <a:gd name="connsiteY91" fmla="*/ 151410 h 421033"/>
                  <a:gd name="connsiteX92" fmla="*/ 83868 w 361302"/>
                  <a:gd name="connsiteY92" fmla="*/ 145742 h 421033"/>
                  <a:gd name="connsiteX93" fmla="*/ 96402 w 361302"/>
                  <a:gd name="connsiteY93" fmla="*/ 147361 h 421033"/>
                  <a:gd name="connsiteX94" fmla="*/ 114433 w 361302"/>
                  <a:gd name="connsiteY94" fmla="*/ 143313 h 421033"/>
                  <a:gd name="connsiteX95" fmla="*/ 123834 w 361302"/>
                  <a:gd name="connsiteY95" fmla="*/ 136026 h 421033"/>
                  <a:gd name="connsiteX96" fmla="*/ 93269 w 361302"/>
                  <a:gd name="connsiteY96" fmla="*/ 85011 h 421033"/>
                  <a:gd name="connsiteX97" fmla="*/ 70542 w 361302"/>
                  <a:gd name="connsiteY97" fmla="*/ 63151 h 421033"/>
                  <a:gd name="connsiteX98" fmla="*/ 83868 w 361302"/>
                  <a:gd name="connsiteY98" fmla="*/ 55054 h 421033"/>
                  <a:gd name="connsiteX99" fmla="*/ 89354 w 361302"/>
                  <a:gd name="connsiteY99" fmla="*/ 42910 h 421033"/>
                  <a:gd name="connsiteX100" fmla="*/ 100326 w 361302"/>
                  <a:gd name="connsiteY100" fmla="*/ 32385 h 421033"/>
                  <a:gd name="connsiteX101" fmla="*/ 126968 w 361302"/>
                  <a:gd name="connsiteY101" fmla="*/ 2429 h 421033"/>
                  <a:gd name="connsiteX102" fmla="*/ 129321 w 361302"/>
                  <a:gd name="connsiteY102" fmla="*/ 0 h 421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361302" h="421033">
                    <a:moveTo>
                      <a:pt x="129321" y="0"/>
                    </a:moveTo>
                    <a:lnTo>
                      <a:pt x="141075" y="7287"/>
                    </a:lnTo>
                    <a:lnTo>
                      <a:pt x="144999" y="810"/>
                    </a:lnTo>
                    <a:lnTo>
                      <a:pt x="159887" y="3238"/>
                    </a:lnTo>
                    <a:lnTo>
                      <a:pt x="174774" y="12144"/>
                    </a:lnTo>
                    <a:lnTo>
                      <a:pt x="180261" y="8906"/>
                    </a:lnTo>
                    <a:lnTo>
                      <a:pt x="184185" y="17002"/>
                    </a:lnTo>
                    <a:lnTo>
                      <a:pt x="199854" y="17002"/>
                    </a:lnTo>
                    <a:lnTo>
                      <a:pt x="199854" y="17002"/>
                    </a:lnTo>
                    <a:lnTo>
                      <a:pt x="202997" y="18621"/>
                    </a:lnTo>
                    <a:lnTo>
                      <a:pt x="206911" y="20241"/>
                    </a:lnTo>
                    <a:lnTo>
                      <a:pt x="220237" y="27527"/>
                    </a:lnTo>
                    <a:lnTo>
                      <a:pt x="241392" y="22670"/>
                    </a:lnTo>
                    <a:lnTo>
                      <a:pt x="245316" y="26718"/>
                    </a:lnTo>
                    <a:lnTo>
                      <a:pt x="257070" y="23479"/>
                    </a:lnTo>
                    <a:lnTo>
                      <a:pt x="251583" y="43720"/>
                    </a:lnTo>
                    <a:lnTo>
                      <a:pt x="237477" y="67199"/>
                    </a:lnTo>
                    <a:lnTo>
                      <a:pt x="233562" y="86630"/>
                    </a:lnTo>
                    <a:lnTo>
                      <a:pt x="237477" y="94726"/>
                    </a:lnTo>
                    <a:lnTo>
                      <a:pt x="238258" y="99584"/>
                    </a:lnTo>
                    <a:lnTo>
                      <a:pt x="241392" y="105251"/>
                    </a:lnTo>
                    <a:lnTo>
                      <a:pt x="243744" y="115776"/>
                    </a:lnTo>
                    <a:lnTo>
                      <a:pt x="249231" y="129540"/>
                    </a:lnTo>
                    <a:lnTo>
                      <a:pt x="260985" y="146552"/>
                    </a:lnTo>
                    <a:lnTo>
                      <a:pt x="268043" y="155458"/>
                    </a:lnTo>
                    <a:lnTo>
                      <a:pt x="275882" y="163554"/>
                    </a:lnTo>
                    <a:lnTo>
                      <a:pt x="293122" y="169221"/>
                    </a:lnTo>
                    <a:lnTo>
                      <a:pt x="302523" y="177318"/>
                    </a:lnTo>
                    <a:lnTo>
                      <a:pt x="300961" y="195129"/>
                    </a:lnTo>
                    <a:lnTo>
                      <a:pt x="319764" y="214560"/>
                    </a:lnTo>
                    <a:lnTo>
                      <a:pt x="315849" y="239658"/>
                    </a:lnTo>
                    <a:lnTo>
                      <a:pt x="330736" y="267195"/>
                    </a:lnTo>
                    <a:lnTo>
                      <a:pt x="337013" y="271243"/>
                    </a:lnTo>
                    <a:lnTo>
                      <a:pt x="346414" y="284197"/>
                    </a:lnTo>
                    <a:lnTo>
                      <a:pt x="361302" y="324679"/>
                    </a:lnTo>
                    <a:lnTo>
                      <a:pt x="308010" y="349777"/>
                    </a:lnTo>
                    <a:lnTo>
                      <a:pt x="293122" y="359492"/>
                    </a:lnTo>
                    <a:lnTo>
                      <a:pt x="262557" y="382162"/>
                    </a:lnTo>
                    <a:lnTo>
                      <a:pt x="228857" y="406460"/>
                    </a:lnTo>
                    <a:lnTo>
                      <a:pt x="211607" y="421033"/>
                    </a:lnTo>
                    <a:lnTo>
                      <a:pt x="211607" y="416985"/>
                    </a:lnTo>
                    <a:lnTo>
                      <a:pt x="211607" y="412128"/>
                    </a:lnTo>
                    <a:lnTo>
                      <a:pt x="210826" y="312534"/>
                    </a:lnTo>
                    <a:lnTo>
                      <a:pt x="210826" y="313344"/>
                    </a:lnTo>
                    <a:lnTo>
                      <a:pt x="209264" y="282578"/>
                    </a:lnTo>
                    <a:lnTo>
                      <a:pt x="209264" y="262328"/>
                    </a:lnTo>
                    <a:lnTo>
                      <a:pt x="209264" y="258280"/>
                    </a:lnTo>
                    <a:lnTo>
                      <a:pt x="186537" y="242087"/>
                    </a:lnTo>
                    <a:lnTo>
                      <a:pt x="170859" y="236420"/>
                    </a:lnTo>
                    <a:lnTo>
                      <a:pt x="141075" y="253422"/>
                    </a:lnTo>
                    <a:lnTo>
                      <a:pt x="130893" y="244516"/>
                    </a:lnTo>
                    <a:lnTo>
                      <a:pt x="129321" y="242087"/>
                    </a:lnTo>
                    <a:lnTo>
                      <a:pt x="117567" y="233991"/>
                    </a:lnTo>
                    <a:lnTo>
                      <a:pt x="109728" y="251803"/>
                    </a:lnTo>
                    <a:lnTo>
                      <a:pt x="89354" y="267186"/>
                    </a:lnTo>
                    <a:lnTo>
                      <a:pt x="101108" y="284197"/>
                    </a:lnTo>
                    <a:lnTo>
                      <a:pt x="70542" y="281768"/>
                    </a:lnTo>
                    <a:lnTo>
                      <a:pt x="68970" y="286626"/>
                    </a:lnTo>
                    <a:lnTo>
                      <a:pt x="76029" y="290675"/>
                    </a:lnTo>
                    <a:lnTo>
                      <a:pt x="68189" y="294723"/>
                    </a:lnTo>
                    <a:lnTo>
                      <a:pt x="62703" y="292294"/>
                    </a:lnTo>
                    <a:lnTo>
                      <a:pt x="55654" y="297961"/>
                    </a:lnTo>
                    <a:lnTo>
                      <a:pt x="57216" y="299580"/>
                    </a:lnTo>
                    <a:lnTo>
                      <a:pt x="64275" y="306867"/>
                    </a:lnTo>
                    <a:lnTo>
                      <a:pt x="60350" y="311725"/>
                    </a:lnTo>
                    <a:lnTo>
                      <a:pt x="64275" y="319821"/>
                    </a:lnTo>
                    <a:lnTo>
                      <a:pt x="57216" y="327108"/>
                    </a:lnTo>
                    <a:lnTo>
                      <a:pt x="62703" y="332775"/>
                    </a:lnTo>
                    <a:lnTo>
                      <a:pt x="49377" y="344919"/>
                    </a:lnTo>
                    <a:lnTo>
                      <a:pt x="0" y="327108"/>
                    </a:lnTo>
                    <a:lnTo>
                      <a:pt x="3143" y="320631"/>
                    </a:lnTo>
                    <a:lnTo>
                      <a:pt x="7839" y="304438"/>
                    </a:lnTo>
                    <a:lnTo>
                      <a:pt x="16459" y="301200"/>
                    </a:lnTo>
                    <a:lnTo>
                      <a:pt x="1571" y="279340"/>
                    </a:lnTo>
                    <a:lnTo>
                      <a:pt x="9410" y="267186"/>
                    </a:lnTo>
                    <a:lnTo>
                      <a:pt x="9410" y="238849"/>
                    </a:lnTo>
                    <a:lnTo>
                      <a:pt x="9410" y="238039"/>
                    </a:lnTo>
                    <a:lnTo>
                      <a:pt x="10973" y="231562"/>
                    </a:lnTo>
                    <a:lnTo>
                      <a:pt x="18812" y="224276"/>
                    </a:lnTo>
                    <a:lnTo>
                      <a:pt x="41538" y="218608"/>
                    </a:lnTo>
                    <a:lnTo>
                      <a:pt x="43110" y="208083"/>
                    </a:lnTo>
                    <a:lnTo>
                      <a:pt x="37624" y="197558"/>
                    </a:lnTo>
                    <a:lnTo>
                      <a:pt x="33709" y="199987"/>
                    </a:lnTo>
                    <a:lnTo>
                      <a:pt x="30566" y="195939"/>
                    </a:lnTo>
                    <a:lnTo>
                      <a:pt x="32137" y="191891"/>
                    </a:lnTo>
                    <a:lnTo>
                      <a:pt x="41538" y="191081"/>
                    </a:lnTo>
                    <a:lnTo>
                      <a:pt x="43110" y="176508"/>
                    </a:lnTo>
                    <a:lnTo>
                      <a:pt x="36052" y="172460"/>
                    </a:lnTo>
                    <a:lnTo>
                      <a:pt x="33709" y="169221"/>
                    </a:lnTo>
                    <a:lnTo>
                      <a:pt x="32137" y="155458"/>
                    </a:lnTo>
                    <a:lnTo>
                      <a:pt x="37624" y="156267"/>
                    </a:lnTo>
                    <a:lnTo>
                      <a:pt x="39976" y="151410"/>
                    </a:lnTo>
                    <a:lnTo>
                      <a:pt x="83868" y="145742"/>
                    </a:lnTo>
                    <a:lnTo>
                      <a:pt x="96402" y="147361"/>
                    </a:lnTo>
                    <a:lnTo>
                      <a:pt x="114433" y="143313"/>
                    </a:lnTo>
                    <a:lnTo>
                      <a:pt x="123834" y="136026"/>
                    </a:lnTo>
                    <a:lnTo>
                      <a:pt x="93269" y="85011"/>
                    </a:lnTo>
                    <a:lnTo>
                      <a:pt x="70542" y="63151"/>
                    </a:lnTo>
                    <a:lnTo>
                      <a:pt x="83868" y="55054"/>
                    </a:lnTo>
                    <a:lnTo>
                      <a:pt x="89354" y="42910"/>
                    </a:lnTo>
                    <a:lnTo>
                      <a:pt x="100326" y="32385"/>
                    </a:lnTo>
                    <a:lnTo>
                      <a:pt x="126968" y="2429"/>
                    </a:lnTo>
                    <a:lnTo>
                      <a:pt x="129321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2" name="Forma Livre: Forma 311">
                <a:extLst>
                  <a:ext uri="{FF2B5EF4-FFF2-40B4-BE49-F238E27FC236}">
                    <a16:creationId xmlns:a16="http://schemas.microsoft.com/office/drawing/2014/main" id="{E3362EC1-4DE2-853A-981D-8856D146AE78}"/>
                  </a:ext>
                </a:extLst>
              </p:cNvPr>
              <p:cNvSpPr/>
              <p:nvPr/>
            </p:nvSpPr>
            <p:spPr>
              <a:xfrm>
                <a:off x="8162582" y="3791418"/>
                <a:ext cx="159886" cy="234000"/>
              </a:xfrm>
              <a:custGeom>
                <a:avLst/>
                <a:gdLst>
                  <a:gd name="connsiteX0" fmla="*/ 110509 w 159886"/>
                  <a:gd name="connsiteY0" fmla="*/ 160315 h 234000"/>
                  <a:gd name="connsiteX1" fmla="*/ 159887 w 159886"/>
                  <a:gd name="connsiteY1" fmla="*/ 225905 h 234000"/>
                  <a:gd name="connsiteX2" fmla="*/ 153610 w 159886"/>
                  <a:gd name="connsiteY2" fmla="*/ 234001 h 234000"/>
                  <a:gd name="connsiteX3" fmla="*/ 141856 w 159886"/>
                  <a:gd name="connsiteY3" fmla="*/ 229143 h 234000"/>
                  <a:gd name="connsiteX4" fmla="*/ 136370 w 159886"/>
                  <a:gd name="connsiteY4" fmla="*/ 230762 h 234000"/>
                  <a:gd name="connsiteX5" fmla="*/ 137941 w 159886"/>
                  <a:gd name="connsiteY5" fmla="*/ 219427 h 234000"/>
                  <a:gd name="connsiteX6" fmla="*/ 130883 w 159886"/>
                  <a:gd name="connsiteY6" fmla="*/ 207283 h 234000"/>
                  <a:gd name="connsiteX7" fmla="*/ 115996 w 159886"/>
                  <a:gd name="connsiteY7" fmla="*/ 216189 h 234000"/>
                  <a:gd name="connsiteX8" fmla="*/ 115996 w 159886"/>
                  <a:gd name="connsiteY8" fmla="*/ 224285 h 234000"/>
                  <a:gd name="connsiteX9" fmla="*/ 93269 w 159886"/>
                  <a:gd name="connsiteY9" fmla="*/ 215379 h 234000"/>
                  <a:gd name="connsiteX10" fmla="*/ 88564 w 159886"/>
                  <a:gd name="connsiteY10" fmla="*/ 219427 h 234000"/>
                  <a:gd name="connsiteX11" fmla="*/ 76029 w 159886"/>
                  <a:gd name="connsiteY11" fmla="*/ 213760 h 234000"/>
                  <a:gd name="connsiteX12" fmla="*/ 70533 w 159886"/>
                  <a:gd name="connsiteY12" fmla="*/ 216999 h 234000"/>
                  <a:gd name="connsiteX13" fmla="*/ 64265 w 159886"/>
                  <a:gd name="connsiteY13" fmla="*/ 214570 h 234000"/>
                  <a:gd name="connsiteX14" fmla="*/ 62703 w 159886"/>
                  <a:gd name="connsiteY14" fmla="*/ 204854 h 234000"/>
                  <a:gd name="connsiteX15" fmla="*/ 72104 w 159886"/>
                  <a:gd name="connsiteY15" fmla="*/ 205664 h 234000"/>
                  <a:gd name="connsiteX16" fmla="*/ 75238 w 159886"/>
                  <a:gd name="connsiteY16" fmla="*/ 202425 h 234000"/>
                  <a:gd name="connsiteX17" fmla="*/ 73676 w 159886"/>
                  <a:gd name="connsiteY17" fmla="*/ 196748 h 234000"/>
                  <a:gd name="connsiteX18" fmla="*/ 64265 w 159886"/>
                  <a:gd name="connsiteY18" fmla="*/ 195129 h 234000"/>
                  <a:gd name="connsiteX19" fmla="*/ 56426 w 159886"/>
                  <a:gd name="connsiteY19" fmla="*/ 174889 h 234000"/>
                  <a:gd name="connsiteX20" fmla="*/ 33700 w 159886"/>
                  <a:gd name="connsiteY20" fmla="*/ 115786 h 234000"/>
                  <a:gd name="connsiteX21" fmla="*/ 32138 w 159886"/>
                  <a:gd name="connsiteY21" fmla="*/ 114976 h 234000"/>
                  <a:gd name="connsiteX22" fmla="*/ 29785 w 159886"/>
                  <a:gd name="connsiteY22" fmla="*/ 105261 h 234000"/>
                  <a:gd name="connsiteX23" fmla="*/ 17240 w 159886"/>
                  <a:gd name="connsiteY23" fmla="*/ 73685 h 234000"/>
                  <a:gd name="connsiteX24" fmla="*/ 0 w 159886"/>
                  <a:gd name="connsiteY24" fmla="*/ 29956 h 234000"/>
                  <a:gd name="connsiteX25" fmla="*/ 9411 w 159886"/>
                  <a:gd name="connsiteY25" fmla="*/ 27527 h 234000"/>
                  <a:gd name="connsiteX26" fmla="*/ 29785 w 159886"/>
                  <a:gd name="connsiteY26" fmla="*/ 21050 h 234000"/>
                  <a:gd name="connsiteX27" fmla="*/ 69752 w 159886"/>
                  <a:gd name="connsiteY27" fmla="*/ 5667 h 234000"/>
                  <a:gd name="connsiteX28" fmla="*/ 88564 w 159886"/>
                  <a:gd name="connsiteY28" fmla="*/ 810 h 234000"/>
                  <a:gd name="connsiteX29" fmla="*/ 88564 w 159886"/>
                  <a:gd name="connsiteY29" fmla="*/ 0 h 234000"/>
                  <a:gd name="connsiteX30" fmla="*/ 98756 w 159886"/>
                  <a:gd name="connsiteY30" fmla="*/ 43720 h 234000"/>
                  <a:gd name="connsiteX31" fmla="*/ 105804 w 159886"/>
                  <a:gd name="connsiteY31" fmla="*/ 72066 h 234000"/>
                  <a:gd name="connsiteX32" fmla="*/ 105804 w 159886"/>
                  <a:gd name="connsiteY32" fmla="*/ 87449 h 234000"/>
                  <a:gd name="connsiteX33" fmla="*/ 104242 w 159886"/>
                  <a:gd name="connsiteY33" fmla="*/ 103641 h 234000"/>
                  <a:gd name="connsiteX34" fmla="*/ 104242 w 159886"/>
                  <a:gd name="connsiteY34" fmla="*/ 106070 h 234000"/>
                  <a:gd name="connsiteX35" fmla="*/ 104242 w 159886"/>
                  <a:gd name="connsiteY35" fmla="*/ 108499 h 234000"/>
                  <a:gd name="connsiteX36" fmla="*/ 102670 w 159886"/>
                  <a:gd name="connsiteY36" fmla="*/ 148981 h 234000"/>
                  <a:gd name="connsiteX37" fmla="*/ 110509 w 159886"/>
                  <a:gd name="connsiteY37" fmla="*/ 160315 h 23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9886" h="234000">
                    <a:moveTo>
                      <a:pt x="110509" y="160315"/>
                    </a:moveTo>
                    <a:lnTo>
                      <a:pt x="159887" y="225905"/>
                    </a:lnTo>
                    <a:lnTo>
                      <a:pt x="153610" y="234001"/>
                    </a:lnTo>
                    <a:lnTo>
                      <a:pt x="141856" y="229143"/>
                    </a:lnTo>
                    <a:lnTo>
                      <a:pt x="136370" y="230762"/>
                    </a:lnTo>
                    <a:lnTo>
                      <a:pt x="137941" y="219427"/>
                    </a:lnTo>
                    <a:lnTo>
                      <a:pt x="130883" y="207283"/>
                    </a:lnTo>
                    <a:lnTo>
                      <a:pt x="115996" y="216189"/>
                    </a:lnTo>
                    <a:lnTo>
                      <a:pt x="115996" y="224285"/>
                    </a:lnTo>
                    <a:lnTo>
                      <a:pt x="93269" y="215379"/>
                    </a:lnTo>
                    <a:lnTo>
                      <a:pt x="88564" y="219427"/>
                    </a:lnTo>
                    <a:lnTo>
                      <a:pt x="76029" y="213760"/>
                    </a:lnTo>
                    <a:lnTo>
                      <a:pt x="70533" y="216999"/>
                    </a:lnTo>
                    <a:lnTo>
                      <a:pt x="64265" y="214570"/>
                    </a:lnTo>
                    <a:lnTo>
                      <a:pt x="62703" y="204854"/>
                    </a:lnTo>
                    <a:lnTo>
                      <a:pt x="72104" y="205664"/>
                    </a:lnTo>
                    <a:lnTo>
                      <a:pt x="75238" y="202425"/>
                    </a:lnTo>
                    <a:lnTo>
                      <a:pt x="73676" y="196748"/>
                    </a:lnTo>
                    <a:lnTo>
                      <a:pt x="64265" y="195129"/>
                    </a:lnTo>
                    <a:lnTo>
                      <a:pt x="56426" y="174889"/>
                    </a:lnTo>
                    <a:lnTo>
                      <a:pt x="33700" y="115786"/>
                    </a:lnTo>
                    <a:lnTo>
                      <a:pt x="32138" y="114976"/>
                    </a:lnTo>
                    <a:lnTo>
                      <a:pt x="29785" y="105261"/>
                    </a:lnTo>
                    <a:lnTo>
                      <a:pt x="17240" y="73685"/>
                    </a:lnTo>
                    <a:lnTo>
                      <a:pt x="0" y="29956"/>
                    </a:lnTo>
                    <a:lnTo>
                      <a:pt x="9411" y="27527"/>
                    </a:lnTo>
                    <a:lnTo>
                      <a:pt x="29785" y="21050"/>
                    </a:lnTo>
                    <a:lnTo>
                      <a:pt x="69752" y="5667"/>
                    </a:lnTo>
                    <a:lnTo>
                      <a:pt x="88564" y="810"/>
                    </a:lnTo>
                    <a:lnTo>
                      <a:pt x="88564" y="0"/>
                    </a:lnTo>
                    <a:lnTo>
                      <a:pt x="98756" y="43720"/>
                    </a:lnTo>
                    <a:lnTo>
                      <a:pt x="105804" y="72066"/>
                    </a:lnTo>
                    <a:lnTo>
                      <a:pt x="105804" y="87449"/>
                    </a:lnTo>
                    <a:lnTo>
                      <a:pt x="104242" y="103641"/>
                    </a:lnTo>
                    <a:lnTo>
                      <a:pt x="104242" y="106070"/>
                    </a:lnTo>
                    <a:lnTo>
                      <a:pt x="104242" y="108499"/>
                    </a:lnTo>
                    <a:lnTo>
                      <a:pt x="102670" y="148981"/>
                    </a:lnTo>
                    <a:lnTo>
                      <a:pt x="110509" y="160315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3" name="Forma Livre: Forma 312">
                <a:extLst>
                  <a:ext uri="{FF2B5EF4-FFF2-40B4-BE49-F238E27FC236}">
                    <a16:creationId xmlns:a16="http://schemas.microsoft.com/office/drawing/2014/main" id="{8F126ED8-19F1-6CA1-BCDC-BB9C9A1EE21A}"/>
                  </a:ext>
                </a:extLst>
              </p:cNvPr>
              <p:cNvSpPr/>
              <p:nvPr/>
            </p:nvSpPr>
            <p:spPr>
              <a:xfrm>
                <a:off x="8049720" y="4388959"/>
                <a:ext cx="174774" cy="268005"/>
              </a:xfrm>
              <a:custGeom>
                <a:avLst/>
                <a:gdLst>
                  <a:gd name="connsiteX0" fmla="*/ 116786 w 174774"/>
                  <a:gd name="connsiteY0" fmla="*/ 0 h 268005"/>
                  <a:gd name="connsiteX1" fmla="*/ 133236 w 174774"/>
                  <a:gd name="connsiteY1" fmla="*/ 16202 h 268005"/>
                  <a:gd name="connsiteX2" fmla="*/ 129321 w 174774"/>
                  <a:gd name="connsiteY2" fmla="*/ 21060 h 268005"/>
                  <a:gd name="connsiteX3" fmla="*/ 138722 w 174774"/>
                  <a:gd name="connsiteY3" fmla="*/ 21870 h 268005"/>
                  <a:gd name="connsiteX4" fmla="*/ 144209 w 174774"/>
                  <a:gd name="connsiteY4" fmla="*/ 29156 h 268005"/>
                  <a:gd name="connsiteX5" fmla="*/ 157534 w 174774"/>
                  <a:gd name="connsiteY5" fmla="*/ 25918 h 268005"/>
                  <a:gd name="connsiteX6" fmla="*/ 161458 w 174774"/>
                  <a:gd name="connsiteY6" fmla="*/ 57493 h 268005"/>
                  <a:gd name="connsiteX7" fmla="*/ 161458 w 174774"/>
                  <a:gd name="connsiteY7" fmla="*/ 57493 h 268005"/>
                  <a:gd name="connsiteX8" fmla="*/ 166154 w 174774"/>
                  <a:gd name="connsiteY8" fmla="*/ 116596 h 268005"/>
                  <a:gd name="connsiteX9" fmla="*/ 166154 w 174774"/>
                  <a:gd name="connsiteY9" fmla="*/ 115786 h 268005"/>
                  <a:gd name="connsiteX10" fmla="*/ 166154 w 174774"/>
                  <a:gd name="connsiteY10" fmla="*/ 125502 h 268005"/>
                  <a:gd name="connsiteX11" fmla="*/ 170859 w 174774"/>
                  <a:gd name="connsiteY11" fmla="*/ 170041 h 268005"/>
                  <a:gd name="connsiteX12" fmla="*/ 171641 w 174774"/>
                  <a:gd name="connsiteY12" fmla="*/ 184614 h 268005"/>
                  <a:gd name="connsiteX13" fmla="*/ 174774 w 174774"/>
                  <a:gd name="connsiteY13" fmla="*/ 211331 h 268005"/>
                  <a:gd name="connsiteX14" fmla="*/ 167726 w 174774"/>
                  <a:gd name="connsiteY14" fmla="*/ 208902 h 268005"/>
                  <a:gd name="connsiteX15" fmla="*/ 166154 w 174774"/>
                  <a:gd name="connsiteY15" fmla="*/ 208902 h 268005"/>
                  <a:gd name="connsiteX16" fmla="*/ 157534 w 174774"/>
                  <a:gd name="connsiteY16" fmla="*/ 220237 h 268005"/>
                  <a:gd name="connsiteX17" fmla="*/ 152048 w 174774"/>
                  <a:gd name="connsiteY17" fmla="*/ 220237 h 268005"/>
                  <a:gd name="connsiteX18" fmla="*/ 144990 w 174774"/>
                  <a:gd name="connsiteY18" fmla="*/ 216189 h 268005"/>
                  <a:gd name="connsiteX19" fmla="*/ 146561 w 174774"/>
                  <a:gd name="connsiteY19" fmla="*/ 200806 h 268005"/>
                  <a:gd name="connsiteX20" fmla="*/ 127749 w 174774"/>
                  <a:gd name="connsiteY20" fmla="*/ 197568 h 268005"/>
                  <a:gd name="connsiteX21" fmla="*/ 122263 w 174774"/>
                  <a:gd name="connsiteY21" fmla="*/ 206473 h 268005"/>
                  <a:gd name="connsiteX22" fmla="*/ 105023 w 174774"/>
                  <a:gd name="connsiteY22" fmla="*/ 215379 h 268005"/>
                  <a:gd name="connsiteX23" fmla="*/ 106595 w 174774"/>
                  <a:gd name="connsiteY23" fmla="*/ 225095 h 268005"/>
                  <a:gd name="connsiteX24" fmla="*/ 101108 w 174774"/>
                  <a:gd name="connsiteY24" fmla="*/ 225095 h 268005"/>
                  <a:gd name="connsiteX25" fmla="*/ 94831 w 174774"/>
                  <a:gd name="connsiteY25" fmla="*/ 234001 h 268005"/>
                  <a:gd name="connsiteX26" fmla="*/ 76029 w 174774"/>
                  <a:gd name="connsiteY26" fmla="*/ 238858 h 268005"/>
                  <a:gd name="connsiteX27" fmla="*/ 68971 w 174774"/>
                  <a:gd name="connsiteY27" fmla="*/ 233191 h 268005"/>
                  <a:gd name="connsiteX28" fmla="*/ 61132 w 174774"/>
                  <a:gd name="connsiteY28" fmla="*/ 237239 h 268005"/>
                  <a:gd name="connsiteX29" fmla="*/ 58779 w 174774"/>
                  <a:gd name="connsiteY29" fmla="*/ 251813 h 268005"/>
                  <a:gd name="connsiteX30" fmla="*/ 54864 w 174774"/>
                  <a:gd name="connsiteY30" fmla="*/ 255051 h 268005"/>
                  <a:gd name="connsiteX31" fmla="*/ 55645 w 174774"/>
                  <a:gd name="connsiteY31" fmla="*/ 266386 h 268005"/>
                  <a:gd name="connsiteX32" fmla="*/ 46244 w 174774"/>
                  <a:gd name="connsiteY32" fmla="*/ 268005 h 268005"/>
                  <a:gd name="connsiteX33" fmla="*/ 43892 w 174774"/>
                  <a:gd name="connsiteY33" fmla="*/ 265576 h 268005"/>
                  <a:gd name="connsiteX34" fmla="*/ 34480 w 174774"/>
                  <a:gd name="connsiteY34" fmla="*/ 262338 h 268005"/>
                  <a:gd name="connsiteX35" fmla="*/ 32128 w 174774"/>
                  <a:gd name="connsiteY35" fmla="*/ 255861 h 268005"/>
                  <a:gd name="connsiteX36" fmla="*/ 28994 w 174774"/>
                  <a:gd name="connsiteY36" fmla="*/ 246955 h 268005"/>
                  <a:gd name="connsiteX37" fmla="*/ 34480 w 174774"/>
                  <a:gd name="connsiteY37" fmla="*/ 227524 h 268005"/>
                  <a:gd name="connsiteX38" fmla="*/ 26641 w 174774"/>
                  <a:gd name="connsiteY38" fmla="*/ 223476 h 268005"/>
                  <a:gd name="connsiteX39" fmla="*/ 11754 w 174774"/>
                  <a:gd name="connsiteY39" fmla="*/ 200806 h 268005"/>
                  <a:gd name="connsiteX40" fmla="*/ 17240 w 174774"/>
                  <a:gd name="connsiteY40" fmla="*/ 195949 h 268005"/>
                  <a:gd name="connsiteX41" fmla="*/ 17240 w 174774"/>
                  <a:gd name="connsiteY41" fmla="*/ 188662 h 268005"/>
                  <a:gd name="connsiteX42" fmla="*/ 11754 w 174774"/>
                  <a:gd name="connsiteY42" fmla="*/ 191900 h 268005"/>
                  <a:gd name="connsiteX43" fmla="*/ 17240 w 174774"/>
                  <a:gd name="connsiteY43" fmla="*/ 178946 h 268005"/>
                  <a:gd name="connsiteX44" fmla="*/ 14887 w 174774"/>
                  <a:gd name="connsiteY44" fmla="*/ 173279 h 268005"/>
                  <a:gd name="connsiteX45" fmla="*/ 17240 w 174774"/>
                  <a:gd name="connsiteY45" fmla="*/ 168421 h 268005"/>
                  <a:gd name="connsiteX46" fmla="*/ 10973 w 174774"/>
                  <a:gd name="connsiteY46" fmla="*/ 160325 h 268005"/>
                  <a:gd name="connsiteX47" fmla="*/ 34480 w 174774"/>
                  <a:gd name="connsiteY47" fmla="*/ 147371 h 268005"/>
                  <a:gd name="connsiteX48" fmla="*/ 34480 w 174774"/>
                  <a:gd name="connsiteY48" fmla="*/ 138456 h 268005"/>
                  <a:gd name="connsiteX49" fmla="*/ 39967 w 174774"/>
                  <a:gd name="connsiteY49" fmla="*/ 132788 h 268005"/>
                  <a:gd name="connsiteX50" fmla="*/ 25079 w 174774"/>
                  <a:gd name="connsiteY50" fmla="*/ 123882 h 268005"/>
                  <a:gd name="connsiteX51" fmla="*/ 28213 w 174774"/>
                  <a:gd name="connsiteY51" fmla="*/ 107690 h 268005"/>
                  <a:gd name="connsiteX52" fmla="*/ 19593 w 174774"/>
                  <a:gd name="connsiteY52" fmla="*/ 99594 h 268005"/>
                  <a:gd name="connsiteX53" fmla="*/ 28994 w 174774"/>
                  <a:gd name="connsiteY53" fmla="*/ 92307 h 268005"/>
                  <a:gd name="connsiteX54" fmla="*/ 23508 w 174774"/>
                  <a:gd name="connsiteY54" fmla="*/ 80163 h 268005"/>
                  <a:gd name="connsiteX55" fmla="*/ 22727 w 174774"/>
                  <a:gd name="connsiteY55" fmla="*/ 73686 h 268005"/>
                  <a:gd name="connsiteX56" fmla="*/ 9411 w 174774"/>
                  <a:gd name="connsiteY56" fmla="*/ 68018 h 268005"/>
                  <a:gd name="connsiteX57" fmla="*/ 11754 w 174774"/>
                  <a:gd name="connsiteY57" fmla="*/ 64780 h 268005"/>
                  <a:gd name="connsiteX58" fmla="*/ 9411 w 174774"/>
                  <a:gd name="connsiteY58" fmla="*/ 55064 h 268005"/>
                  <a:gd name="connsiteX59" fmla="*/ 0 w 174774"/>
                  <a:gd name="connsiteY59" fmla="*/ 55064 h 268005"/>
                  <a:gd name="connsiteX60" fmla="*/ 3924 w 174774"/>
                  <a:gd name="connsiteY60" fmla="*/ 46968 h 268005"/>
                  <a:gd name="connsiteX61" fmla="*/ 57217 w 174774"/>
                  <a:gd name="connsiteY61" fmla="*/ 30775 h 268005"/>
                  <a:gd name="connsiteX62" fmla="*/ 72886 w 174774"/>
                  <a:gd name="connsiteY62" fmla="*/ 22679 h 268005"/>
                  <a:gd name="connsiteX63" fmla="*/ 72886 w 174774"/>
                  <a:gd name="connsiteY63" fmla="*/ 26727 h 268005"/>
                  <a:gd name="connsiteX64" fmla="*/ 90135 w 174774"/>
                  <a:gd name="connsiteY64" fmla="*/ 12154 h 268005"/>
                  <a:gd name="connsiteX65" fmla="*/ 106595 w 174774"/>
                  <a:gd name="connsiteY65" fmla="*/ 4048 h 268005"/>
                  <a:gd name="connsiteX66" fmla="*/ 115996 w 174774"/>
                  <a:gd name="connsiteY66" fmla="*/ 6477 h 268005"/>
                  <a:gd name="connsiteX67" fmla="*/ 116777 w 174774"/>
                  <a:gd name="connsiteY67" fmla="*/ 0 h 268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174774" h="268005">
                    <a:moveTo>
                      <a:pt x="116786" y="0"/>
                    </a:moveTo>
                    <a:lnTo>
                      <a:pt x="133236" y="16202"/>
                    </a:lnTo>
                    <a:lnTo>
                      <a:pt x="129321" y="21060"/>
                    </a:lnTo>
                    <a:lnTo>
                      <a:pt x="138722" y="21870"/>
                    </a:lnTo>
                    <a:lnTo>
                      <a:pt x="144209" y="29156"/>
                    </a:lnTo>
                    <a:lnTo>
                      <a:pt x="157534" y="25918"/>
                    </a:lnTo>
                    <a:lnTo>
                      <a:pt x="161458" y="57493"/>
                    </a:lnTo>
                    <a:lnTo>
                      <a:pt x="161458" y="57493"/>
                    </a:lnTo>
                    <a:lnTo>
                      <a:pt x="166154" y="116596"/>
                    </a:lnTo>
                    <a:lnTo>
                      <a:pt x="166154" y="115786"/>
                    </a:lnTo>
                    <a:lnTo>
                      <a:pt x="166154" y="125502"/>
                    </a:lnTo>
                    <a:lnTo>
                      <a:pt x="170859" y="170041"/>
                    </a:lnTo>
                    <a:lnTo>
                      <a:pt x="171641" y="184614"/>
                    </a:lnTo>
                    <a:lnTo>
                      <a:pt x="174774" y="211331"/>
                    </a:lnTo>
                    <a:lnTo>
                      <a:pt x="167726" y="208902"/>
                    </a:lnTo>
                    <a:lnTo>
                      <a:pt x="166154" y="208902"/>
                    </a:lnTo>
                    <a:lnTo>
                      <a:pt x="157534" y="220237"/>
                    </a:lnTo>
                    <a:lnTo>
                      <a:pt x="152048" y="220237"/>
                    </a:lnTo>
                    <a:lnTo>
                      <a:pt x="144990" y="216189"/>
                    </a:lnTo>
                    <a:lnTo>
                      <a:pt x="146561" y="200806"/>
                    </a:lnTo>
                    <a:lnTo>
                      <a:pt x="127749" y="197568"/>
                    </a:lnTo>
                    <a:lnTo>
                      <a:pt x="122263" y="206473"/>
                    </a:lnTo>
                    <a:lnTo>
                      <a:pt x="105023" y="215379"/>
                    </a:lnTo>
                    <a:lnTo>
                      <a:pt x="106595" y="225095"/>
                    </a:lnTo>
                    <a:lnTo>
                      <a:pt x="101108" y="225095"/>
                    </a:lnTo>
                    <a:lnTo>
                      <a:pt x="94831" y="234001"/>
                    </a:lnTo>
                    <a:lnTo>
                      <a:pt x="76029" y="238858"/>
                    </a:lnTo>
                    <a:lnTo>
                      <a:pt x="68971" y="233191"/>
                    </a:lnTo>
                    <a:lnTo>
                      <a:pt x="61132" y="237239"/>
                    </a:lnTo>
                    <a:lnTo>
                      <a:pt x="58779" y="251813"/>
                    </a:lnTo>
                    <a:lnTo>
                      <a:pt x="54864" y="255051"/>
                    </a:lnTo>
                    <a:lnTo>
                      <a:pt x="55645" y="266386"/>
                    </a:lnTo>
                    <a:lnTo>
                      <a:pt x="46244" y="268005"/>
                    </a:lnTo>
                    <a:lnTo>
                      <a:pt x="43892" y="265576"/>
                    </a:lnTo>
                    <a:lnTo>
                      <a:pt x="34480" y="262338"/>
                    </a:lnTo>
                    <a:lnTo>
                      <a:pt x="32128" y="255861"/>
                    </a:lnTo>
                    <a:lnTo>
                      <a:pt x="28994" y="246955"/>
                    </a:lnTo>
                    <a:lnTo>
                      <a:pt x="34480" y="227524"/>
                    </a:lnTo>
                    <a:lnTo>
                      <a:pt x="26641" y="223476"/>
                    </a:lnTo>
                    <a:lnTo>
                      <a:pt x="11754" y="200806"/>
                    </a:lnTo>
                    <a:lnTo>
                      <a:pt x="17240" y="195949"/>
                    </a:lnTo>
                    <a:lnTo>
                      <a:pt x="17240" y="188662"/>
                    </a:lnTo>
                    <a:lnTo>
                      <a:pt x="11754" y="191900"/>
                    </a:lnTo>
                    <a:lnTo>
                      <a:pt x="17240" y="178946"/>
                    </a:lnTo>
                    <a:lnTo>
                      <a:pt x="14887" y="173279"/>
                    </a:lnTo>
                    <a:lnTo>
                      <a:pt x="17240" y="168421"/>
                    </a:lnTo>
                    <a:lnTo>
                      <a:pt x="10973" y="160325"/>
                    </a:lnTo>
                    <a:lnTo>
                      <a:pt x="34480" y="147371"/>
                    </a:lnTo>
                    <a:lnTo>
                      <a:pt x="34480" y="138456"/>
                    </a:lnTo>
                    <a:lnTo>
                      <a:pt x="39967" y="132788"/>
                    </a:lnTo>
                    <a:lnTo>
                      <a:pt x="25079" y="123882"/>
                    </a:lnTo>
                    <a:lnTo>
                      <a:pt x="28213" y="107690"/>
                    </a:lnTo>
                    <a:lnTo>
                      <a:pt x="19593" y="99594"/>
                    </a:lnTo>
                    <a:lnTo>
                      <a:pt x="28994" y="92307"/>
                    </a:lnTo>
                    <a:lnTo>
                      <a:pt x="23508" y="80163"/>
                    </a:lnTo>
                    <a:lnTo>
                      <a:pt x="22727" y="73686"/>
                    </a:lnTo>
                    <a:lnTo>
                      <a:pt x="9411" y="68018"/>
                    </a:lnTo>
                    <a:lnTo>
                      <a:pt x="11754" y="64780"/>
                    </a:lnTo>
                    <a:lnTo>
                      <a:pt x="9411" y="55064"/>
                    </a:lnTo>
                    <a:lnTo>
                      <a:pt x="0" y="55064"/>
                    </a:lnTo>
                    <a:lnTo>
                      <a:pt x="3924" y="46968"/>
                    </a:lnTo>
                    <a:lnTo>
                      <a:pt x="57217" y="30775"/>
                    </a:lnTo>
                    <a:lnTo>
                      <a:pt x="72886" y="22679"/>
                    </a:lnTo>
                    <a:lnTo>
                      <a:pt x="72886" y="26727"/>
                    </a:lnTo>
                    <a:lnTo>
                      <a:pt x="90135" y="12154"/>
                    </a:lnTo>
                    <a:lnTo>
                      <a:pt x="106595" y="4048"/>
                    </a:lnTo>
                    <a:lnTo>
                      <a:pt x="115996" y="6477"/>
                    </a:lnTo>
                    <a:lnTo>
                      <a:pt x="116777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4" name="Forma Livre: Forma 313">
                <a:extLst>
                  <a:ext uri="{FF2B5EF4-FFF2-40B4-BE49-F238E27FC236}">
                    <a16:creationId xmlns:a16="http://schemas.microsoft.com/office/drawing/2014/main" id="{5CE73A0D-8364-471D-FC7A-F8D7F92E1CBA}"/>
                  </a:ext>
                </a:extLst>
              </p:cNvPr>
              <p:cNvSpPr/>
              <p:nvPr/>
            </p:nvSpPr>
            <p:spPr>
              <a:xfrm>
                <a:off x="8257413" y="4201926"/>
                <a:ext cx="354253" cy="162744"/>
              </a:xfrm>
              <a:custGeom>
                <a:avLst/>
                <a:gdLst>
                  <a:gd name="connsiteX0" fmla="*/ 192024 w 354253"/>
                  <a:gd name="connsiteY0" fmla="*/ 0 h 162744"/>
                  <a:gd name="connsiteX1" fmla="*/ 174774 w 354253"/>
                  <a:gd name="connsiteY1" fmla="*/ 85020 h 162744"/>
                  <a:gd name="connsiteX2" fmla="*/ 177127 w 354253"/>
                  <a:gd name="connsiteY2" fmla="*/ 91497 h 162744"/>
                  <a:gd name="connsiteX3" fmla="*/ 210827 w 354253"/>
                  <a:gd name="connsiteY3" fmla="*/ 96355 h 162744"/>
                  <a:gd name="connsiteX4" fmla="*/ 211607 w 354253"/>
                  <a:gd name="connsiteY4" fmla="*/ 123882 h 162744"/>
                  <a:gd name="connsiteX5" fmla="*/ 239821 w 354253"/>
                  <a:gd name="connsiteY5" fmla="*/ 120644 h 162744"/>
                  <a:gd name="connsiteX6" fmla="*/ 242174 w 354253"/>
                  <a:gd name="connsiteY6" fmla="*/ 116596 h 162744"/>
                  <a:gd name="connsiteX7" fmla="*/ 243745 w 354253"/>
                  <a:gd name="connsiteY7" fmla="*/ 123882 h 162744"/>
                  <a:gd name="connsiteX8" fmla="*/ 249231 w 354253"/>
                  <a:gd name="connsiteY8" fmla="*/ 123072 h 162744"/>
                  <a:gd name="connsiteX9" fmla="*/ 254718 w 354253"/>
                  <a:gd name="connsiteY9" fmla="*/ 129549 h 162744"/>
                  <a:gd name="connsiteX10" fmla="*/ 260204 w 354253"/>
                  <a:gd name="connsiteY10" fmla="*/ 121453 h 162744"/>
                  <a:gd name="connsiteX11" fmla="*/ 264119 w 354253"/>
                  <a:gd name="connsiteY11" fmla="*/ 125501 h 162744"/>
                  <a:gd name="connsiteX12" fmla="*/ 270386 w 354253"/>
                  <a:gd name="connsiteY12" fmla="*/ 120644 h 162744"/>
                  <a:gd name="connsiteX13" fmla="*/ 277445 w 354253"/>
                  <a:gd name="connsiteY13" fmla="*/ 131169 h 162744"/>
                  <a:gd name="connsiteX14" fmla="*/ 289198 w 354253"/>
                  <a:gd name="connsiteY14" fmla="*/ 131169 h 162744"/>
                  <a:gd name="connsiteX15" fmla="*/ 295466 w 354253"/>
                  <a:gd name="connsiteY15" fmla="*/ 136027 h 162744"/>
                  <a:gd name="connsiteX16" fmla="*/ 329175 w 354253"/>
                  <a:gd name="connsiteY16" fmla="*/ 128740 h 162744"/>
                  <a:gd name="connsiteX17" fmla="*/ 354254 w 354253"/>
                  <a:gd name="connsiteY17" fmla="*/ 115786 h 162744"/>
                  <a:gd name="connsiteX18" fmla="*/ 342491 w 354253"/>
                  <a:gd name="connsiteY18" fmla="*/ 128740 h 162744"/>
                  <a:gd name="connsiteX19" fmla="*/ 333090 w 354253"/>
                  <a:gd name="connsiteY19" fmla="*/ 137646 h 162744"/>
                  <a:gd name="connsiteX20" fmla="*/ 318202 w 354253"/>
                  <a:gd name="connsiteY20" fmla="*/ 142504 h 162744"/>
                  <a:gd name="connsiteX21" fmla="*/ 313497 w 354253"/>
                  <a:gd name="connsiteY21" fmla="*/ 146552 h 162744"/>
                  <a:gd name="connsiteX22" fmla="*/ 300962 w 354253"/>
                  <a:gd name="connsiteY22" fmla="*/ 150600 h 162744"/>
                  <a:gd name="connsiteX23" fmla="*/ 297037 w 354253"/>
                  <a:gd name="connsiteY23" fmla="*/ 146552 h 162744"/>
                  <a:gd name="connsiteX24" fmla="*/ 283712 w 354253"/>
                  <a:gd name="connsiteY24" fmla="*/ 147361 h 162744"/>
                  <a:gd name="connsiteX25" fmla="*/ 269606 w 354253"/>
                  <a:gd name="connsiteY25" fmla="*/ 153029 h 162744"/>
                  <a:gd name="connsiteX26" fmla="*/ 264119 w 354253"/>
                  <a:gd name="connsiteY26" fmla="*/ 148980 h 162744"/>
                  <a:gd name="connsiteX27" fmla="*/ 251584 w 354253"/>
                  <a:gd name="connsiteY27" fmla="*/ 155457 h 162744"/>
                  <a:gd name="connsiteX28" fmla="*/ 242174 w 354253"/>
                  <a:gd name="connsiteY28" fmla="*/ 152219 h 162744"/>
                  <a:gd name="connsiteX29" fmla="*/ 237477 w 354253"/>
                  <a:gd name="connsiteY29" fmla="*/ 158696 h 162744"/>
                  <a:gd name="connsiteX30" fmla="*/ 188881 w 354253"/>
                  <a:gd name="connsiteY30" fmla="*/ 155457 h 162744"/>
                  <a:gd name="connsiteX31" fmla="*/ 138722 w 354253"/>
                  <a:gd name="connsiteY31" fmla="*/ 152219 h 162744"/>
                  <a:gd name="connsiteX32" fmla="*/ 117558 w 354253"/>
                  <a:gd name="connsiteY32" fmla="*/ 159506 h 162744"/>
                  <a:gd name="connsiteX33" fmla="*/ 74457 w 354253"/>
                  <a:gd name="connsiteY33" fmla="*/ 159506 h 162744"/>
                  <a:gd name="connsiteX34" fmla="*/ 57217 w 354253"/>
                  <a:gd name="connsiteY34" fmla="*/ 162744 h 162744"/>
                  <a:gd name="connsiteX35" fmla="*/ 47025 w 354253"/>
                  <a:gd name="connsiteY35" fmla="*/ 156267 h 162744"/>
                  <a:gd name="connsiteX36" fmla="*/ 34480 w 354253"/>
                  <a:gd name="connsiteY36" fmla="*/ 150600 h 162744"/>
                  <a:gd name="connsiteX37" fmla="*/ 22727 w 354253"/>
                  <a:gd name="connsiteY37" fmla="*/ 127121 h 162744"/>
                  <a:gd name="connsiteX38" fmla="*/ 14888 w 354253"/>
                  <a:gd name="connsiteY38" fmla="*/ 117405 h 162744"/>
                  <a:gd name="connsiteX39" fmla="*/ 0 w 354253"/>
                  <a:gd name="connsiteY39" fmla="*/ 76924 h 162744"/>
                  <a:gd name="connsiteX40" fmla="*/ 11754 w 354253"/>
                  <a:gd name="connsiteY40" fmla="*/ 79353 h 162744"/>
                  <a:gd name="connsiteX41" fmla="*/ 22727 w 354253"/>
                  <a:gd name="connsiteY41" fmla="*/ 75305 h 162744"/>
                  <a:gd name="connsiteX42" fmla="*/ 45454 w 354253"/>
                  <a:gd name="connsiteY42" fmla="*/ 72066 h 162744"/>
                  <a:gd name="connsiteX43" fmla="*/ 50940 w 354253"/>
                  <a:gd name="connsiteY43" fmla="*/ 64779 h 162744"/>
                  <a:gd name="connsiteX44" fmla="*/ 81505 w 354253"/>
                  <a:gd name="connsiteY44" fmla="*/ 47768 h 162744"/>
                  <a:gd name="connsiteX45" fmla="*/ 89345 w 354253"/>
                  <a:gd name="connsiteY45" fmla="*/ 42100 h 162744"/>
                  <a:gd name="connsiteX46" fmla="*/ 94831 w 354253"/>
                  <a:gd name="connsiteY46" fmla="*/ 27527 h 162744"/>
                  <a:gd name="connsiteX47" fmla="*/ 117558 w 354253"/>
                  <a:gd name="connsiteY47" fmla="*/ 26718 h 162744"/>
                  <a:gd name="connsiteX48" fmla="*/ 158315 w 354253"/>
                  <a:gd name="connsiteY48" fmla="*/ 25908 h 162744"/>
                  <a:gd name="connsiteX49" fmla="*/ 190452 w 354253"/>
                  <a:gd name="connsiteY49" fmla="*/ 1619 h 162744"/>
                  <a:gd name="connsiteX50" fmla="*/ 192014 w 354253"/>
                  <a:gd name="connsiteY50" fmla="*/ 0 h 16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354253" h="162744">
                    <a:moveTo>
                      <a:pt x="192024" y="0"/>
                    </a:moveTo>
                    <a:lnTo>
                      <a:pt x="174774" y="85020"/>
                    </a:lnTo>
                    <a:lnTo>
                      <a:pt x="177127" y="91497"/>
                    </a:lnTo>
                    <a:lnTo>
                      <a:pt x="210827" y="96355"/>
                    </a:lnTo>
                    <a:lnTo>
                      <a:pt x="211607" y="123882"/>
                    </a:lnTo>
                    <a:lnTo>
                      <a:pt x="239821" y="120644"/>
                    </a:lnTo>
                    <a:lnTo>
                      <a:pt x="242174" y="116596"/>
                    </a:lnTo>
                    <a:lnTo>
                      <a:pt x="243745" y="123882"/>
                    </a:lnTo>
                    <a:lnTo>
                      <a:pt x="249231" y="123072"/>
                    </a:lnTo>
                    <a:lnTo>
                      <a:pt x="254718" y="129549"/>
                    </a:lnTo>
                    <a:lnTo>
                      <a:pt x="260204" y="121453"/>
                    </a:lnTo>
                    <a:lnTo>
                      <a:pt x="264119" y="125501"/>
                    </a:lnTo>
                    <a:lnTo>
                      <a:pt x="270386" y="120644"/>
                    </a:lnTo>
                    <a:lnTo>
                      <a:pt x="277445" y="131169"/>
                    </a:lnTo>
                    <a:lnTo>
                      <a:pt x="289198" y="131169"/>
                    </a:lnTo>
                    <a:lnTo>
                      <a:pt x="295466" y="136027"/>
                    </a:lnTo>
                    <a:lnTo>
                      <a:pt x="329175" y="128740"/>
                    </a:lnTo>
                    <a:lnTo>
                      <a:pt x="354254" y="115786"/>
                    </a:lnTo>
                    <a:lnTo>
                      <a:pt x="342491" y="128740"/>
                    </a:lnTo>
                    <a:lnTo>
                      <a:pt x="333090" y="137646"/>
                    </a:lnTo>
                    <a:lnTo>
                      <a:pt x="318202" y="142504"/>
                    </a:lnTo>
                    <a:lnTo>
                      <a:pt x="313497" y="146552"/>
                    </a:lnTo>
                    <a:lnTo>
                      <a:pt x="300962" y="150600"/>
                    </a:lnTo>
                    <a:lnTo>
                      <a:pt x="297037" y="146552"/>
                    </a:lnTo>
                    <a:lnTo>
                      <a:pt x="283712" y="147361"/>
                    </a:lnTo>
                    <a:lnTo>
                      <a:pt x="269606" y="153029"/>
                    </a:lnTo>
                    <a:lnTo>
                      <a:pt x="264119" y="148980"/>
                    </a:lnTo>
                    <a:lnTo>
                      <a:pt x="251584" y="155457"/>
                    </a:lnTo>
                    <a:lnTo>
                      <a:pt x="242174" y="152219"/>
                    </a:lnTo>
                    <a:lnTo>
                      <a:pt x="237477" y="158696"/>
                    </a:lnTo>
                    <a:lnTo>
                      <a:pt x="188881" y="155457"/>
                    </a:lnTo>
                    <a:lnTo>
                      <a:pt x="138722" y="152219"/>
                    </a:lnTo>
                    <a:lnTo>
                      <a:pt x="117558" y="159506"/>
                    </a:lnTo>
                    <a:lnTo>
                      <a:pt x="74457" y="159506"/>
                    </a:lnTo>
                    <a:lnTo>
                      <a:pt x="57217" y="162744"/>
                    </a:lnTo>
                    <a:lnTo>
                      <a:pt x="47025" y="156267"/>
                    </a:lnTo>
                    <a:lnTo>
                      <a:pt x="34480" y="150600"/>
                    </a:lnTo>
                    <a:lnTo>
                      <a:pt x="22727" y="127121"/>
                    </a:lnTo>
                    <a:lnTo>
                      <a:pt x="14888" y="117405"/>
                    </a:lnTo>
                    <a:lnTo>
                      <a:pt x="0" y="76924"/>
                    </a:lnTo>
                    <a:lnTo>
                      <a:pt x="11754" y="79353"/>
                    </a:lnTo>
                    <a:lnTo>
                      <a:pt x="22727" y="75305"/>
                    </a:lnTo>
                    <a:lnTo>
                      <a:pt x="45454" y="72066"/>
                    </a:lnTo>
                    <a:lnTo>
                      <a:pt x="50940" y="64779"/>
                    </a:lnTo>
                    <a:lnTo>
                      <a:pt x="81505" y="47768"/>
                    </a:lnTo>
                    <a:lnTo>
                      <a:pt x="89345" y="42100"/>
                    </a:lnTo>
                    <a:lnTo>
                      <a:pt x="94831" y="27527"/>
                    </a:lnTo>
                    <a:lnTo>
                      <a:pt x="117558" y="26718"/>
                    </a:lnTo>
                    <a:lnTo>
                      <a:pt x="158315" y="25908"/>
                    </a:lnTo>
                    <a:lnTo>
                      <a:pt x="190452" y="1619"/>
                    </a:lnTo>
                    <a:lnTo>
                      <a:pt x="192014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315" name="Agrupar 314">
                <a:extLst>
                  <a:ext uri="{FF2B5EF4-FFF2-40B4-BE49-F238E27FC236}">
                    <a16:creationId xmlns:a16="http://schemas.microsoft.com/office/drawing/2014/main" id="{63B1B63D-B10A-FEC2-150D-96626AB2E20C}"/>
                  </a:ext>
                </a:extLst>
              </p:cNvPr>
              <p:cNvGrpSpPr/>
              <p:nvPr/>
            </p:nvGrpSpPr>
            <p:grpSpPr>
              <a:xfrm>
                <a:off x="6728336" y="3791418"/>
                <a:ext cx="1987563" cy="1029109"/>
                <a:chOff x="6728336" y="3791418"/>
                <a:chExt cx="1987563" cy="1029109"/>
              </a:xfrm>
              <a:grpFill/>
            </p:grpSpPr>
            <p:sp>
              <p:nvSpPr>
                <p:cNvPr id="316" name="Forma Livre: Forma 315">
                  <a:extLst>
                    <a:ext uri="{FF2B5EF4-FFF2-40B4-BE49-F238E27FC236}">
                      <a16:creationId xmlns:a16="http://schemas.microsoft.com/office/drawing/2014/main" id="{608858FE-2CC8-4C54-D6F5-5576C5A56AA7}"/>
                    </a:ext>
                  </a:extLst>
                </p:cNvPr>
                <p:cNvSpPr/>
                <p:nvPr/>
              </p:nvSpPr>
              <p:spPr>
                <a:xfrm>
                  <a:off x="7163314" y="4136347"/>
                  <a:ext cx="443598" cy="593493"/>
                </a:xfrm>
                <a:custGeom>
                  <a:avLst/>
                  <a:gdLst>
                    <a:gd name="connsiteX0" fmla="*/ 433407 w 443598"/>
                    <a:gd name="connsiteY0" fmla="*/ 29146 h 593493"/>
                    <a:gd name="connsiteX1" fmla="*/ 424006 w 443598"/>
                    <a:gd name="connsiteY1" fmla="*/ 35624 h 593493"/>
                    <a:gd name="connsiteX2" fmla="*/ 420081 w 443598"/>
                    <a:gd name="connsiteY2" fmla="*/ 51006 h 593493"/>
                    <a:gd name="connsiteX3" fmla="*/ 413032 w 443598"/>
                    <a:gd name="connsiteY3" fmla="*/ 63960 h 593493"/>
                    <a:gd name="connsiteX4" fmla="*/ 416166 w 443598"/>
                    <a:gd name="connsiteY4" fmla="*/ 84201 h 593493"/>
                    <a:gd name="connsiteX5" fmla="*/ 413032 w 443598"/>
                    <a:gd name="connsiteY5" fmla="*/ 115776 h 593493"/>
                    <a:gd name="connsiteX6" fmla="*/ 405193 w 443598"/>
                    <a:gd name="connsiteY6" fmla="*/ 123873 h 593493"/>
                    <a:gd name="connsiteX7" fmla="*/ 395792 w 443598"/>
                    <a:gd name="connsiteY7" fmla="*/ 153838 h 593493"/>
                    <a:gd name="connsiteX8" fmla="*/ 385600 w 443598"/>
                    <a:gd name="connsiteY8" fmla="*/ 166792 h 593493"/>
                    <a:gd name="connsiteX9" fmla="*/ 372275 w 443598"/>
                    <a:gd name="connsiteY9" fmla="*/ 189462 h 593493"/>
                    <a:gd name="connsiteX10" fmla="*/ 358950 w 443598"/>
                    <a:gd name="connsiteY10" fmla="*/ 200796 h 593493"/>
                    <a:gd name="connsiteX11" fmla="*/ 361302 w 443598"/>
                    <a:gd name="connsiteY11" fmla="*/ 203225 h 593493"/>
                    <a:gd name="connsiteX12" fmla="*/ 355816 w 443598"/>
                    <a:gd name="connsiteY12" fmla="*/ 225085 h 593493"/>
                    <a:gd name="connsiteX13" fmla="*/ 345634 w 443598"/>
                    <a:gd name="connsiteY13" fmla="*/ 229133 h 593493"/>
                    <a:gd name="connsiteX14" fmla="*/ 345634 w 443598"/>
                    <a:gd name="connsiteY14" fmla="*/ 238039 h 593493"/>
                    <a:gd name="connsiteX15" fmla="*/ 345634 w 443598"/>
                    <a:gd name="connsiteY15" fmla="*/ 237230 h 593493"/>
                    <a:gd name="connsiteX16" fmla="*/ 344062 w 443598"/>
                    <a:gd name="connsiteY16" fmla="*/ 249374 h 593493"/>
                    <a:gd name="connsiteX17" fmla="*/ 329175 w 443598"/>
                    <a:gd name="connsiteY17" fmla="*/ 265576 h 593493"/>
                    <a:gd name="connsiteX18" fmla="*/ 315849 w 443598"/>
                    <a:gd name="connsiteY18" fmla="*/ 297152 h 593493"/>
                    <a:gd name="connsiteX19" fmla="*/ 300171 w 443598"/>
                    <a:gd name="connsiteY19" fmla="*/ 313344 h 593493"/>
                    <a:gd name="connsiteX20" fmla="*/ 298609 w 443598"/>
                    <a:gd name="connsiteY20" fmla="*/ 327917 h 593493"/>
                    <a:gd name="connsiteX21" fmla="*/ 284493 w 443598"/>
                    <a:gd name="connsiteY21" fmla="*/ 335204 h 593493"/>
                    <a:gd name="connsiteX22" fmla="*/ 285274 w 443598"/>
                    <a:gd name="connsiteY22" fmla="*/ 345729 h 593493"/>
                    <a:gd name="connsiteX23" fmla="*/ 285274 w 443598"/>
                    <a:gd name="connsiteY23" fmla="*/ 345729 h 593493"/>
                    <a:gd name="connsiteX24" fmla="*/ 296246 w 443598"/>
                    <a:gd name="connsiteY24" fmla="*/ 375685 h 593493"/>
                    <a:gd name="connsiteX25" fmla="*/ 305657 w 443598"/>
                    <a:gd name="connsiteY25" fmla="*/ 381353 h 593493"/>
                    <a:gd name="connsiteX26" fmla="*/ 322897 w 443598"/>
                    <a:gd name="connsiteY26" fmla="*/ 403222 h 593493"/>
                    <a:gd name="connsiteX27" fmla="*/ 337004 w 443598"/>
                    <a:gd name="connsiteY27" fmla="*/ 403222 h 593493"/>
                    <a:gd name="connsiteX28" fmla="*/ 337004 w 443598"/>
                    <a:gd name="connsiteY28" fmla="*/ 408080 h 593493"/>
                    <a:gd name="connsiteX29" fmla="*/ 330736 w 443598"/>
                    <a:gd name="connsiteY29" fmla="*/ 419415 h 593493"/>
                    <a:gd name="connsiteX30" fmla="*/ 328384 w 443598"/>
                    <a:gd name="connsiteY30" fmla="*/ 448561 h 593493"/>
                    <a:gd name="connsiteX31" fmla="*/ 309572 w 443598"/>
                    <a:gd name="connsiteY31" fmla="*/ 466373 h 593493"/>
                    <a:gd name="connsiteX32" fmla="*/ 308791 w 443598"/>
                    <a:gd name="connsiteY32" fmla="*/ 482565 h 593493"/>
                    <a:gd name="connsiteX33" fmla="*/ 297037 w 443598"/>
                    <a:gd name="connsiteY33" fmla="*/ 494710 h 593493"/>
                    <a:gd name="connsiteX34" fmla="*/ 282930 w 443598"/>
                    <a:gd name="connsiteY34" fmla="*/ 499567 h 593493"/>
                    <a:gd name="connsiteX35" fmla="*/ 270386 w 443598"/>
                    <a:gd name="connsiteY35" fmla="*/ 503615 h 593493"/>
                    <a:gd name="connsiteX36" fmla="*/ 261766 w 443598"/>
                    <a:gd name="connsiteY36" fmla="*/ 518189 h 593493"/>
                    <a:gd name="connsiteX37" fmla="*/ 249231 w 443598"/>
                    <a:gd name="connsiteY37" fmla="*/ 520618 h 593493"/>
                    <a:gd name="connsiteX38" fmla="*/ 245307 w 443598"/>
                    <a:gd name="connsiteY38" fmla="*/ 526285 h 593493"/>
                    <a:gd name="connsiteX39" fmla="*/ 231991 w 443598"/>
                    <a:gd name="connsiteY39" fmla="*/ 518189 h 593493"/>
                    <a:gd name="connsiteX40" fmla="*/ 214741 w 443598"/>
                    <a:gd name="connsiteY40" fmla="*/ 539249 h 593493"/>
                    <a:gd name="connsiteX41" fmla="*/ 214741 w 443598"/>
                    <a:gd name="connsiteY41" fmla="*/ 553012 h 593493"/>
                    <a:gd name="connsiteX42" fmla="*/ 201425 w 443598"/>
                    <a:gd name="connsiteY42" fmla="*/ 557870 h 593493"/>
                    <a:gd name="connsiteX43" fmla="*/ 191233 w 443598"/>
                    <a:gd name="connsiteY43" fmla="*/ 580539 h 593493"/>
                    <a:gd name="connsiteX44" fmla="*/ 188100 w 443598"/>
                    <a:gd name="connsiteY44" fmla="*/ 593493 h 593493"/>
                    <a:gd name="connsiteX45" fmla="*/ 182613 w 443598"/>
                    <a:gd name="connsiteY45" fmla="*/ 576491 h 593493"/>
                    <a:gd name="connsiteX46" fmla="*/ 188100 w 443598"/>
                    <a:gd name="connsiteY46" fmla="*/ 544916 h 593493"/>
                    <a:gd name="connsiteX47" fmla="*/ 157534 w 443598"/>
                    <a:gd name="connsiteY47" fmla="*/ 507664 h 593493"/>
                    <a:gd name="connsiteX48" fmla="*/ 123044 w 443598"/>
                    <a:gd name="connsiteY48" fmla="*/ 486613 h 593493"/>
                    <a:gd name="connsiteX49" fmla="*/ 109728 w 443598"/>
                    <a:gd name="connsiteY49" fmla="*/ 488232 h 593493"/>
                    <a:gd name="connsiteX50" fmla="*/ 92478 w 443598"/>
                    <a:gd name="connsiteY50" fmla="*/ 514950 h 593493"/>
                    <a:gd name="connsiteX51" fmla="*/ 75238 w 443598"/>
                    <a:gd name="connsiteY51" fmla="*/ 526285 h 593493"/>
                    <a:gd name="connsiteX52" fmla="*/ 45453 w 443598"/>
                    <a:gd name="connsiteY52" fmla="*/ 536010 h 593493"/>
                    <a:gd name="connsiteX53" fmla="*/ 39186 w 443598"/>
                    <a:gd name="connsiteY53" fmla="*/ 532762 h 593493"/>
                    <a:gd name="connsiteX54" fmla="*/ 39186 w 443598"/>
                    <a:gd name="connsiteY54" fmla="*/ 522237 h 593493"/>
                    <a:gd name="connsiteX55" fmla="*/ 39186 w 443598"/>
                    <a:gd name="connsiteY55" fmla="*/ 522237 h 593493"/>
                    <a:gd name="connsiteX56" fmla="*/ 39967 w 443598"/>
                    <a:gd name="connsiteY56" fmla="*/ 502806 h 593493"/>
                    <a:gd name="connsiteX57" fmla="*/ 53292 w 443598"/>
                    <a:gd name="connsiteY57" fmla="*/ 486613 h 593493"/>
                    <a:gd name="connsiteX58" fmla="*/ 0 w 443598"/>
                    <a:gd name="connsiteY58" fmla="*/ 453419 h 593493"/>
                    <a:gd name="connsiteX59" fmla="*/ 3915 w 443598"/>
                    <a:gd name="connsiteY59" fmla="*/ 437226 h 593493"/>
                    <a:gd name="connsiteX60" fmla="*/ 18021 w 443598"/>
                    <a:gd name="connsiteY60" fmla="*/ 432368 h 593493"/>
                    <a:gd name="connsiteX61" fmla="*/ 26641 w 443598"/>
                    <a:gd name="connsiteY61" fmla="*/ 406460 h 593493"/>
                    <a:gd name="connsiteX62" fmla="*/ 37614 w 443598"/>
                    <a:gd name="connsiteY62" fmla="*/ 390258 h 593493"/>
                    <a:gd name="connsiteX63" fmla="*/ 43100 w 443598"/>
                    <a:gd name="connsiteY63" fmla="*/ 366779 h 593493"/>
                    <a:gd name="connsiteX64" fmla="*/ 43100 w 443598"/>
                    <a:gd name="connsiteY64" fmla="*/ 365160 h 593493"/>
                    <a:gd name="connsiteX65" fmla="*/ 50939 w 443598"/>
                    <a:gd name="connsiteY65" fmla="*/ 350587 h 593493"/>
                    <a:gd name="connsiteX66" fmla="*/ 52511 w 443598"/>
                    <a:gd name="connsiteY66" fmla="*/ 331966 h 593493"/>
                    <a:gd name="connsiteX67" fmla="*/ 48587 w 443598"/>
                    <a:gd name="connsiteY67" fmla="*/ 317392 h 593493"/>
                    <a:gd name="connsiteX68" fmla="*/ 50939 w 443598"/>
                    <a:gd name="connsiteY68" fmla="*/ 282578 h 593493"/>
                    <a:gd name="connsiteX69" fmla="*/ 50939 w 443598"/>
                    <a:gd name="connsiteY69" fmla="*/ 283388 h 593493"/>
                    <a:gd name="connsiteX70" fmla="*/ 48587 w 443598"/>
                    <a:gd name="connsiteY70" fmla="*/ 257470 h 593493"/>
                    <a:gd name="connsiteX71" fmla="*/ 57207 w 443598"/>
                    <a:gd name="connsiteY71" fmla="*/ 229943 h 593493"/>
                    <a:gd name="connsiteX72" fmla="*/ 71314 w 443598"/>
                    <a:gd name="connsiteY72" fmla="*/ 216180 h 593493"/>
                    <a:gd name="connsiteX73" fmla="*/ 75238 w 443598"/>
                    <a:gd name="connsiteY73" fmla="*/ 208083 h 593493"/>
                    <a:gd name="connsiteX74" fmla="*/ 89345 w 443598"/>
                    <a:gd name="connsiteY74" fmla="*/ 197558 h 593493"/>
                    <a:gd name="connsiteX75" fmla="*/ 96393 w 443598"/>
                    <a:gd name="connsiteY75" fmla="*/ 179746 h 593493"/>
                    <a:gd name="connsiteX76" fmla="*/ 102670 w 443598"/>
                    <a:gd name="connsiteY76" fmla="*/ 174079 h 593493"/>
                    <a:gd name="connsiteX77" fmla="*/ 117557 w 443598"/>
                    <a:gd name="connsiteY77" fmla="*/ 160315 h 593493"/>
                    <a:gd name="connsiteX78" fmla="*/ 115986 w 443598"/>
                    <a:gd name="connsiteY78" fmla="*/ 151409 h 593493"/>
                    <a:gd name="connsiteX79" fmla="*/ 123044 w 443598"/>
                    <a:gd name="connsiteY79" fmla="*/ 148171 h 593493"/>
                    <a:gd name="connsiteX80" fmla="*/ 130883 w 443598"/>
                    <a:gd name="connsiteY80" fmla="*/ 119015 h 593493"/>
                    <a:gd name="connsiteX81" fmla="*/ 132445 w 443598"/>
                    <a:gd name="connsiteY81" fmla="*/ 117396 h 593493"/>
                    <a:gd name="connsiteX82" fmla="*/ 148123 w 443598"/>
                    <a:gd name="connsiteY82" fmla="*/ 107680 h 593493"/>
                    <a:gd name="connsiteX83" fmla="*/ 165363 w 443598"/>
                    <a:gd name="connsiteY83" fmla="*/ 80153 h 593493"/>
                    <a:gd name="connsiteX84" fmla="*/ 172421 w 443598"/>
                    <a:gd name="connsiteY84" fmla="*/ 79343 h 593493"/>
                    <a:gd name="connsiteX85" fmla="*/ 180261 w 443598"/>
                    <a:gd name="connsiteY85" fmla="*/ 68009 h 593493"/>
                    <a:gd name="connsiteX86" fmla="*/ 195148 w 443598"/>
                    <a:gd name="connsiteY86" fmla="*/ 66389 h 593493"/>
                    <a:gd name="connsiteX87" fmla="*/ 195148 w 443598"/>
                    <a:gd name="connsiteY87" fmla="*/ 58293 h 593493"/>
                    <a:gd name="connsiteX88" fmla="*/ 202987 w 443598"/>
                    <a:gd name="connsiteY88" fmla="*/ 48578 h 593493"/>
                    <a:gd name="connsiteX89" fmla="*/ 228066 w 443598"/>
                    <a:gd name="connsiteY89" fmla="*/ 42910 h 593493"/>
                    <a:gd name="connsiteX90" fmla="*/ 231200 w 443598"/>
                    <a:gd name="connsiteY90" fmla="*/ 36433 h 593493"/>
                    <a:gd name="connsiteX91" fmla="*/ 256280 w 443598"/>
                    <a:gd name="connsiteY91" fmla="*/ 29146 h 593493"/>
                    <a:gd name="connsiteX92" fmla="*/ 273520 w 443598"/>
                    <a:gd name="connsiteY92" fmla="*/ 14573 h 593493"/>
                    <a:gd name="connsiteX93" fmla="*/ 279797 w 443598"/>
                    <a:gd name="connsiteY93" fmla="*/ 16193 h 593493"/>
                    <a:gd name="connsiteX94" fmla="*/ 298599 w 443598"/>
                    <a:gd name="connsiteY94" fmla="*/ 12954 h 593493"/>
                    <a:gd name="connsiteX95" fmla="*/ 325250 w 443598"/>
                    <a:gd name="connsiteY95" fmla="*/ 21860 h 593493"/>
                    <a:gd name="connsiteX96" fmla="*/ 330736 w 443598"/>
                    <a:gd name="connsiteY96" fmla="*/ 17002 h 593493"/>
                    <a:gd name="connsiteX97" fmla="*/ 342490 w 443598"/>
                    <a:gd name="connsiteY97" fmla="*/ 15383 h 593493"/>
                    <a:gd name="connsiteX98" fmla="*/ 370704 w 443598"/>
                    <a:gd name="connsiteY98" fmla="*/ 21860 h 593493"/>
                    <a:gd name="connsiteX99" fmla="*/ 395783 w 443598"/>
                    <a:gd name="connsiteY99" fmla="*/ 33195 h 593493"/>
                    <a:gd name="connsiteX100" fmla="*/ 402841 w 443598"/>
                    <a:gd name="connsiteY100" fmla="*/ 15383 h 593493"/>
                    <a:gd name="connsiteX101" fmla="*/ 418519 w 443598"/>
                    <a:gd name="connsiteY101" fmla="*/ 12954 h 593493"/>
                    <a:gd name="connsiteX102" fmla="*/ 429482 w 443598"/>
                    <a:gd name="connsiteY102" fmla="*/ 8906 h 593493"/>
                    <a:gd name="connsiteX103" fmla="*/ 433407 w 443598"/>
                    <a:gd name="connsiteY103" fmla="*/ 0 h 593493"/>
                    <a:gd name="connsiteX104" fmla="*/ 443599 w 443598"/>
                    <a:gd name="connsiteY104" fmla="*/ 3238 h 593493"/>
                    <a:gd name="connsiteX105" fmla="*/ 435759 w 443598"/>
                    <a:gd name="connsiteY105" fmla="*/ 13764 h 593493"/>
                    <a:gd name="connsiteX106" fmla="*/ 433407 w 443598"/>
                    <a:gd name="connsiteY106" fmla="*/ 29146 h 593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443598" h="593493">
                      <a:moveTo>
                        <a:pt x="433407" y="29146"/>
                      </a:moveTo>
                      <a:lnTo>
                        <a:pt x="424006" y="35624"/>
                      </a:lnTo>
                      <a:lnTo>
                        <a:pt x="420081" y="51006"/>
                      </a:lnTo>
                      <a:lnTo>
                        <a:pt x="413032" y="63960"/>
                      </a:lnTo>
                      <a:lnTo>
                        <a:pt x="416166" y="84201"/>
                      </a:lnTo>
                      <a:lnTo>
                        <a:pt x="413032" y="115776"/>
                      </a:lnTo>
                      <a:lnTo>
                        <a:pt x="405193" y="123873"/>
                      </a:lnTo>
                      <a:lnTo>
                        <a:pt x="395792" y="153838"/>
                      </a:lnTo>
                      <a:lnTo>
                        <a:pt x="385600" y="166792"/>
                      </a:lnTo>
                      <a:lnTo>
                        <a:pt x="372275" y="189462"/>
                      </a:lnTo>
                      <a:lnTo>
                        <a:pt x="358950" y="200796"/>
                      </a:lnTo>
                      <a:lnTo>
                        <a:pt x="361302" y="203225"/>
                      </a:lnTo>
                      <a:lnTo>
                        <a:pt x="355816" y="225085"/>
                      </a:lnTo>
                      <a:lnTo>
                        <a:pt x="345634" y="229133"/>
                      </a:lnTo>
                      <a:lnTo>
                        <a:pt x="345634" y="238039"/>
                      </a:lnTo>
                      <a:lnTo>
                        <a:pt x="345634" y="237230"/>
                      </a:lnTo>
                      <a:lnTo>
                        <a:pt x="344062" y="249374"/>
                      </a:lnTo>
                      <a:lnTo>
                        <a:pt x="329175" y="265576"/>
                      </a:lnTo>
                      <a:lnTo>
                        <a:pt x="315849" y="297152"/>
                      </a:lnTo>
                      <a:lnTo>
                        <a:pt x="300171" y="313344"/>
                      </a:lnTo>
                      <a:lnTo>
                        <a:pt x="298609" y="327917"/>
                      </a:lnTo>
                      <a:lnTo>
                        <a:pt x="284493" y="335204"/>
                      </a:lnTo>
                      <a:lnTo>
                        <a:pt x="285274" y="345729"/>
                      </a:lnTo>
                      <a:lnTo>
                        <a:pt x="285274" y="345729"/>
                      </a:lnTo>
                      <a:lnTo>
                        <a:pt x="296246" y="375685"/>
                      </a:lnTo>
                      <a:lnTo>
                        <a:pt x="305657" y="381353"/>
                      </a:lnTo>
                      <a:lnTo>
                        <a:pt x="322897" y="403222"/>
                      </a:lnTo>
                      <a:lnTo>
                        <a:pt x="337004" y="403222"/>
                      </a:lnTo>
                      <a:lnTo>
                        <a:pt x="337004" y="408080"/>
                      </a:lnTo>
                      <a:lnTo>
                        <a:pt x="330736" y="419415"/>
                      </a:lnTo>
                      <a:lnTo>
                        <a:pt x="328384" y="448561"/>
                      </a:lnTo>
                      <a:lnTo>
                        <a:pt x="309572" y="466373"/>
                      </a:lnTo>
                      <a:lnTo>
                        <a:pt x="308791" y="482565"/>
                      </a:lnTo>
                      <a:lnTo>
                        <a:pt x="297037" y="494710"/>
                      </a:lnTo>
                      <a:lnTo>
                        <a:pt x="282930" y="499567"/>
                      </a:lnTo>
                      <a:lnTo>
                        <a:pt x="270386" y="503615"/>
                      </a:lnTo>
                      <a:lnTo>
                        <a:pt x="261766" y="518189"/>
                      </a:lnTo>
                      <a:lnTo>
                        <a:pt x="249231" y="520618"/>
                      </a:lnTo>
                      <a:lnTo>
                        <a:pt x="245307" y="526285"/>
                      </a:lnTo>
                      <a:lnTo>
                        <a:pt x="231991" y="518189"/>
                      </a:lnTo>
                      <a:lnTo>
                        <a:pt x="214741" y="539249"/>
                      </a:lnTo>
                      <a:lnTo>
                        <a:pt x="214741" y="553012"/>
                      </a:lnTo>
                      <a:lnTo>
                        <a:pt x="201425" y="557870"/>
                      </a:lnTo>
                      <a:lnTo>
                        <a:pt x="191233" y="580539"/>
                      </a:lnTo>
                      <a:lnTo>
                        <a:pt x="188100" y="593493"/>
                      </a:lnTo>
                      <a:lnTo>
                        <a:pt x="182613" y="576491"/>
                      </a:lnTo>
                      <a:lnTo>
                        <a:pt x="188100" y="544916"/>
                      </a:lnTo>
                      <a:lnTo>
                        <a:pt x="157534" y="507664"/>
                      </a:lnTo>
                      <a:lnTo>
                        <a:pt x="123044" y="486613"/>
                      </a:lnTo>
                      <a:lnTo>
                        <a:pt x="109728" y="488232"/>
                      </a:lnTo>
                      <a:lnTo>
                        <a:pt x="92478" y="514950"/>
                      </a:lnTo>
                      <a:lnTo>
                        <a:pt x="75238" y="526285"/>
                      </a:lnTo>
                      <a:lnTo>
                        <a:pt x="45453" y="536010"/>
                      </a:lnTo>
                      <a:lnTo>
                        <a:pt x="39186" y="532762"/>
                      </a:lnTo>
                      <a:lnTo>
                        <a:pt x="39186" y="522237"/>
                      </a:lnTo>
                      <a:lnTo>
                        <a:pt x="39186" y="522237"/>
                      </a:lnTo>
                      <a:lnTo>
                        <a:pt x="39967" y="502806"/>
                      </a:lnTo>
                      <a:lnTo>
                        <a:pt x="53292" y="486613"/>
                      </a:lnTo>
                      <a:lnTo>
                        <a:pt x="0" y="453419"/>
                      </a:lnTo>
                      <a:lnTo>
                        <a:pt x="3915" y="437226"/>
                      </a:lnTo>
                      <a:lnTo>
                        <a:pt x="18021" y="432368"/>
                      </a:lnTo>
                      <a:lnTo>
                        <a:pt x="26641" y="406460"/>
                      </a:lnTo>
                      <a:lnTo>
                        <a:pt x="37614" y="390258"/>
                      </a:lnTo>
                      <a:lnTo>
                        <a:pt x="43100" y="366779"/>
                      </a:lnTo>
                      <a:lnTo>
                        <a:pt x="43100" y="365160"/>
                      </a:lnTo>
                      <a:lnTo>
                        <a:pt x="50939" y="350587"/>
                      </a:lnTo>
                      <a:lnTo>
                        <a:pt x="52511" y="331966"/>
                      </a:lnTo>
                      <a:lnTo>
                        <a:pt x="48587" y="317392"/>
                      </a:lnTo>
                      <a:lnTo>
                        <a:pt x="50939" y="282578"/>
                      </a:lnTo>
                      <a:lnTo>
                        <a:pt x="50939" y="283388"/>
                      </a:lnTo>
                      <a:lnTo>
                        <a:pt x="48587" y="257470"/>
                      </a:lnTo>
                      <a:lnTo>
                        <a:pt x="57207" y="229943"/>
                      </a:lnTo>
                      <a:lnTo>
                        <a:pt x="71314" y="216180"/>
                      </a:lnTo>
                      <a:lnTo>
                        <a:pt x="75238" y="208083"/>
                      </a:lnTo>
                      <a:lnTo>
                        <a:pt x="89345" y="197558"/>
                      </a:lnTo>
                      <a:lnTo>
                        <a:pt x="96393" y="179746"/>
                      </a:lnTo>
                      <a:lnTo>
                        <a:pt x="102670" y="174079"/>
                      </a:lnTo>
                      <a:lnTo>
                        <a:pt x="117557" y="160315"/>
                      </a:lnTo>
                      <a:lnTo>
                        <a:pt x="115986" y="151409"/>
                      </a:lnTo>
                      <a:lnTo>
                        <a:pt x="123044" y="148171"/>
                      </a:lnTo>
                      <a:lnTo>
                        <a:pt x="130883" y="119015"/>
                      </a:lnTo>
                      <a:lnTo>
                        <a:pt x="132445" y="117396"/>
                      </a:lnTo>
                      <a:lnTo>
                        <a:pt x="148123" y="107680"/>
                      </a:lnTo>
                      <a:lnTo>
                        <a:pt x="165363" y="80153"/>
                      </a:lnTo>
                      <a:lnTo>
                        <a:pt x="172421" y="79343"/>
                      </a:lnTo>
                      <a:lnTo>
                        <a:pt x="180261" y="68009"/>
                      </a:lnTo>
                      <a:lnTo>
                        <a:pt x="195148" y="66389"/>
                      </a:lnTo>
                      <a:lnTo>
                        <a:pt x="195148" y="58293"/>
                      </a:lnTo>
                      <a:lnTo>
                        <a:pt x="202987" y="48578"/>
                      </a:lnTo>
                      <a:lnTo>
                        <a:pt x="228066" y="42910"/>
                      </a:lnTo>
                      <a:lnTo>
                        <a:pt x="231200" y="36433"/>
                      </a:lnTo>
                      <a:lnTo>
                        <a:pt x="256280" y="29146"/>
                      </a:lnTo>
                      <a:lnTo>
                        <a:pt x="273520" y="14573"/>
                      </a:lnTo>
                      <a:lnTo>
                        <a:pt x="279797" y="16193"/>
                      </a:lnTo>
                      <a:lnTo>
                        <a:pt x="298599" y="12954"/>
                      </a:lnTo>
                      <a:lnTo>
                        <a:pt x="325250" y="21860"/>
                      </a:lnTo>
                      <a:lnTo>
                        <a:pt x="330736" y="17002"/>
                      </a:lnTo>
                      <a:lnTo>
                        <a:pt x="342490" y="15383"/>
                      </a:lnTo>
                      <a:lnTo>
                        <a:pt x="370704" y="21860"/>
                      </a:lnTo>
                      <a:lnTo>
                        <a:pt x="395783" y="33195"/>
                      </a:lnTo>
                      <a:lnTo>
                        <a:pt x="402841" y="15383"/>
                      </a:lnTo>
                      <a:lnTo>
                        <a:pt x="418519" y="12954"/>
                      </a:lnTo>
                      <a:lnTo>
                        <a:pt x="429482" y="8906"/>
                      </a:lnTo>
                      <a:lnTo>
                        <a:pt x="433407" y="0"/>
                      </a:lnTo>
                      <a:lnTo>
                        <a:pt x="443599" y="3238"/>
                      </a:lnTo>
                      <a:lnTo>
                        <a:pt x="435759" y="13764"/>
                      </a:lnTo>
                      <a:lnTo>
                        <a:pt x="433407" y="2914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17" name="Forma Livre: Forma 316">
                  <a:extLst>
                    <a:ext uri="{FF2B5EF4-FFF2-40B4-BE49-F238E27FC236}">
                      <a16:creationId xmlns:a16="http://schemas.microsoft.com/office/drawing/2014/main" id="{AA469B53-D560-57BF-3804-501A823A748D}"/>
                    </a:ext>
                  </a:extLst>
                </p:cNvPr>
                <p:cNvSpPr/>
                <p:nvPr/>
              </p:nvSpPr>
              <p:spPr>
                <a:xfrm>
                  <a:off x="8304438" y="4015703"/>
                  <a:ext cx="167725" cy="213750"/>
                </a:xfrm>
                <a:custGeom>
                  <a:avLst/>
                  <a:gdLst>
                    <a:gd name="connsiteX0" fmla="*/ 21946 w 167725"/>
                    <a:gd name="connsiteY0" fmla="*/ 0 h 213750"/>
                    <a:gd name="connsiteX1" fmla="*/ 25079 w 167725"/>
                    <a:gd name="connsiteY1" fmla="*/ 12954 h 213750"/>
                    <a:gd name="connsiteX2" fmla="*/ 36843 w 167725"/>
                    <a:gd name="connsiteY2" fmla="*/ 7287 h 213750"/>
                    <a:gd name="connsiteX3" fmla="*/ 31347 w 167725"/>
                    <a:gd name="connsiteY3" fmla="*/ 18621 h 213750"/>
                    <a:gd name="connsiteX4" fmla="*/ 34490 w 167725"/>
                    <a:gd name="connsiteY4" fmla="*/ 35624 h 213750"/>
                    <a:gd name="connsiteX5" fmla="*/ 39977 w 167725"/>
                    <a:gd name="connsiteY5" fmla="*/ 42100 h 213750"/>
                    <a:gd name="connsiteX6" fmla="*/ 43892 w 167725"/>
                    <a:gd name="connsiteY6" fmla="*/ 38862 h 213750"/>
                    <a:gd name="connsiteX7" fmla="*/ 51731 w 167725"/>
                    <a:gd name="connsiteY7" fmla="*/ 43720 h 213750"/>
                    <a:gd name="connsiteX8" fmla="*/ 57217 w 167725"/>
                    <a:gd name="connsiteY8" fmla="*/ 48578 h 213750"/>
                    <a:gd name="connsiteX9" fmla="*/ 70542 w 167725"/>
                    <a:gd name="connsiteY9" fmla="*/ 61532 h 213750"/>
                    <a:gd name="connsiteX10" fmla="*/ 74457 w 167725"/>
                    <a:gd name="connsiteY10" fmla="*/ 59103 h 213750"/>
                    <a:gd name="connsiteX11" fmla="*/ 83858 w 167725"/>
                    <a:gd name="connsiteY11" fmla="*/ 61532 h 213750"/>
                    <a:gd name="connsiteX12" fmla="*/ 99536 w 167725"/>
                    <a:gd name="connsiteY12" fmla="*/ 57484 h 213750"/>
                    <a:gd name="connsiteX13" fmla="*/ 99536 w 167725"/>
                    <a:gd name="connsiteY13" fmla="*/ 56674 h 213750"/>
                    <a:gd name="connsiteX14" fmla="*/ 108157 w 167725"/>
                    <a:gd name="connsiteY14" fmla="*/ 67199 h 213750"/>
                    <a:gd name="connsiteX15" fmla="*/ 103451 w 167725"/>
                    <a:gd name="connsiteY15" fmla="*/ 80153 h 213750"/>
                    <a:gd name="connsiteX16" fmla="*/ 123835 w 167725"/>
                    <a:gd name="connsiteY16" fmla="*/ 82582 h 213750"/>
                    <a:gd name="connsiteX17" fmla="*/ 126187 w 167725"/>
                    <a:gd name="connsiteY17" fmla="*/ 77724 h 213750"/>
                    <a:gd name="connsiteX18" fmla="*/ 133236 w 167725"/>
                    <a:gd name="connsiteY18" fmla="*/ 80153 h 213750"/>
                    <a:gd name="connsiteX19" fmla="*/ 133236 w 167725"/>
                    <a:gd name="connsiteY19" fmla="*/ 89059 h 213750"/>
                    <a:gd name="connsiteX20" fmla="*/ 141075 w 167725"/>
                    <a:gd name="connsiteY20" fmla="*/ 97155 h 213750"/>
                    <a:gd name="connsiteX21" fmla="*/ 152828 w 167725"/>
                    <a:gd name="connsiteY21" fmla="*/ 94726 h 213750"/>
                    <a:gd name="connsiteX22" fmla="*/ 166154 w 167725"/>
                    <a:gd name="connsiteY22" fmla="*/ 96345 h 213750"/>
                    <a:gd name="connsiteX23" fmla="*/ 163802 w 167725"/>
                    <a:gd name="connsiteY23" fmla="*/ 106061 h 213750"/>
                    <a:gd name="connsiteX24" fmla="*/ 156753 w 167725"/>
                    <a:gd name="connsiteY24" fmla="*/ 106061 h 213750"/>
                    <a:gd name="connsiteX25" fmla="*/ 163802 w 167725"/>
                    <a:gd name="connsiteY25" fmla="*/ 116596 h 213750"/>
                    <a:gd name="connsiteX26" fmla="*/ 163802 w 167725"/>
                    <a:gd name="connsiteY26" fmla="*/ 115786 h 213750"/>
                    <a:gd name="connsiteX27" fmla="*/ 167726 w 167725"/>
                    <a:gd name="connsiteY27" fmla="*/ 118215 h 213750"/>
                    <a:gd name="connsiteX28" fmla="*/ 147342 w 167725"/>
                    <a:gd name="connsiteY28" fmla="*/ 179746 h 213750"/>
                    <a:gd name="connsiteX29" fmla="*/ 144999 w 167725"/>
                    <a:gd name="connsiteY29" fmla="*/ 186223 h 213750"/>
                    <a:gd name="connsiteX30" fmla="*/ 143427 w 167725"/>
                    <a:gd name="connsiteY30" fmla="*/ 187842 h 213750"/>
                    <a:gd name="connsiteX31" fmla="*/ 111290 w 167725"/>
                    <a:gd name="connsiteY31" fmla="*/ 212131 h 213750"/>
                    <a:gd name="connsiteX32" fmla="*/ 70542 w 167725"/>
                    <a:gd name="connsiteY32" fmla="*/ 212941 h 213750"/>
                    <a:gd name="connsiteX33" fmla="*/ 47806 w 167725"/>
                    <a:gd name="connsiteY33" fmla="*/ 213750 h 213750"/>
                    <a:gd name="connsiteX34" fmla="*/ 36843 w 167725"/>
                    <a:gd name="connsiteY34" fmla="*/ 157077 h 213750"/>
                    <a:gd name="connsiteX35" fmla="*/ 30566 w 167725"/>
                    <a:gd name="connsiteY35" fmla="*/ 116596 h 213750"/>
                    <a:gd name="connsiteX36" fmla="*/ 27432 w 167725"/>
                    <a:gd name="connsiteY36" fmla="*/ 102013 h 213750"/>
                    <a:gd name="connsiteX37" fmla="*/ 35271 w 167725"/>
                    <a:gd name="connsiteY37" fmla="*/ 62341 h 213750"/>
                    <a:gd name="connsiteX38" fmla="*/ 26651 w 167725"/>
                    <a:gd name="connsiteY38" fmla="*/ 46958 h 213750"/>
                    <a:gd name="connsiteX39" fmla="*/ 6268 w 167725"/>
                    <a:gd name="connsiteY39" fmla="*/ 13764 h 213750"/>
                    <a:gd name="connsiteX40" fmla="*/ 0 w 167725"/>
                    <a:gd name="connsiteY40" fmla="*/ 4858 h 213750"/>
                    <a:gd name="connsiteX41" fmla="*/ 11754 w 167725"/>
                    <a:gd name="connsiteY41" fmla="*/ 9716 h 213750"/>
                    <a:gd name="connsiteX42" fmla="*/ 18031 w 167725"/>
                    <a:gd name="connsiteY42" fmla="*/ 1619 h 213750"/>
                    <a:gd name="connsiteX43" fmla="*/ 21946 w 167725"/>
                    <a:gd name="connsiteY43" fmla="*/ 0 h 213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67725" h="213750">
                      <a:moveTo>
                        <a:pt x="21946" y="0"/>
                      </a:moveTo>
                      <a:lnTo>
                        <a:pt x="25079" y="12954"/>
                      </a:lnTo>
                      <a:lnTo>
                        <a:pt x="36843" y="7287"/>
                      </a:lnTo>
                      <a:lnTo>
                        <a:pt x="31347" y="18621"/>
                      </a:lnTo>
                      <a:lnTo>
                        <a:pt x="34490" y="35624"/>
                      </a:lnTo>
                      <a:lnTo>
                        <a:pt x="39977" y="42100"/>
                      </a:lnTo>
                      <a:lnTo>
                        <a:pt x="43892" y="38862"/>
                      </a:lnTo>
                      <a:lnTo>
                        <a:pt x="51731" y="43720"/>
                      </a:lnTo>
                      <a:lnTo>
                        <a:pt x="57217" y="48578"/>
                      </a:lnTo>
                      <a:lnTo>
                        <a:pt x="70542" y="61532"/>
                      </a:lnTo>
                      <a:lnTo>
                        <a:pt x="74457" y="59103"/>
                      </a:lnTo>
                      <a:lnTo>
                        <a:pt x="83858" y="61532"/>
                      </a:lnTo>
                      <a:lnTo>
                        <a:pt x="99536" y="57484"/>
                      </a:lnTo>
                      <a:lnTo>
                        <a:pt x="99536" y="56674"/>
                      </a:lnTo>
                      <a:lnTo>
                        <a:pt x="108157" y="67199"/>
                      </a:lnTo>
                      <a:lnTo>
                        <a:pt x="103451" y="80153"/>
                      </a:lnTo>
                      <a:lnTo>
                        <a:pt x="123835" y="82582"/>
                      </a:lnTo>
                      <a:lnTo>
                        <a:pt x="126187" y="77724"/>
                      </a:lnTo>
                      <a:lnTo>
                        <a:pt x="133236" y="80153"/>
                      </a:lnTo>
                      <a:lnTo>
                        <a:pt x="133236" y="89059"/>
                      </a:lnTo>
                      <a:lnTo>
                        <a:pt x="141075" y="97155"/>
                      </a:lnTo>
                      <a:lnTo>
                        <a:pt x="152828" y="94726"/>
                      </a:lnTo>
                      <a:lnTo>
                        <a:pt x="166154" y="96345"/>
                      </a:lnTo>
                      <a:lnTo>
                        <a:pt x="163802" y="106061"/>
                      </a:lnTo>
                      <a:lnTo>
                        <a:pt x="156753" y="106061"/>
                      </a:lnTo>
                      <a:lnTo>
                        <a:pt x="163802" y="116596"/>
                      </a:lnTo>
                      <a:lnTo>
                        <a:pt x="163802" y="115786"/>
                      </a:lnTo>
                      <a:lnTo>
                        <a:pt x="167726" y="118215"/>
                      </a:lnTo>
                      <a:lnTo>
                        <a:pt x="147342" y="179746"/>
                      </a:lnTo>
                      <a:lnTo>
                        <a:pt x="144999" y="186223"/>
                      </a:lnTo>
                      <a:lnTo>
                        <a:pt x="143427" y="187842"/>
                      </a:lnTo>
                      <a:lnTo>
                        <a:pt x="111290" y="212131"/>
                      </a:lnTo>
                      <a:lnTo>
                        <a:pt x="70542" y="212941"/>
                      </a:lnTo>
                      <a:lnTo>
                        <a:pt x="47806" y="213750"/>
                      </a:lnTo>
                      <a:lnTo>
                        <a:pt x="36843" y="157077"/>
                      </a:lnTo>
                      <a:lnTo>
                        <a:pt x="30566" y="116596"/>
                      </a:lnTo>
                      <a:lnTo>
                        <a:pt x="27432" y="102013"/>
                      </a:lnTo>
                      <a:lnTo>
                        <a:pt x="35271" y="62341"/>
                      </a:lnTo>
                      <a:lnTo>
                        <a:pt x="26651" y="46958"/>
                      </a:lnTo>
                      <a:lnTo>
                        <a:pt x="6268" y="13764"/>
                      </a:lnTo>
                      <a:lnTo>
                        <a:pt x="0" y="4858"/>
                      </a:lnTo>
                      <a:lnTo>
                        <a:pt x="11754" y="9716"/>
                      </a:lnTo>
                      <a:lnTo>
                        <a:pt x="18031" y="1619"/>
                      </a:lnTo>
                      <a:lnTo>
                        <a:pt x="21946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18" name="Forma Livre: Forma 317">
                  <a:extLst>
                    <a:ext uri="{FF2B5EF4-FFF2-40B4-BE49-F238E27FC236}">
                      <a16:creationId xmlns:a16="http://schemas.microsoft.com/office/drawing/2014/main" id="{7FCBFBCC-A935-6D2D-1FB9-1670493B2F9A}"/>
                    </a:ext>
                  </a:extLst>
                </p:cNvPr>
                <p:cNvSpPr/>
                <p:nvPr/>
              </p:nvSpPr>
              <p:spPr>
                <a:xfrm>
                  <a:off x="7583405" y="4320951"/>
                  <a:ext cx="510206" cy="442083"/>
                </a:xfrm>
                <a:custGeom>
                  <a:avLst/>
                  <a:gdLst>
                    <a:gd name="connsiteX0" fmla="*/ 258632 w 510206"/>
                    <a:gd name="connsiteY0" fmla="*/ 63960 h 442083"/>
                    <a:gd name="connsiteX1" fmla="*/ 238249 w 510206"/>
                    <a:gd name="connsiteY1" fmla="*/ 105261 h 442083"/>
                    <a:gd name="connsiteX2" fmla="*/ 235896 w 510206"/>
                    <a:gd name="connsiteY2" fmla="*/ 127930 h 442083"/>
                    <a:gd name="connsiteX3" fmla="*/ 249221 w 510206"/>
                    <a:gd name="connsiteY3" fmla="*/ 130359 h 442083"/>
                    <a:gd name="connsiteX4" fmla="*/ 275873 w 510206"/>
                    <a:gd name="connsiteY4" fmla="*/ 144932 h 442083"/>
                    <a:gd name="connsiteX5" fmla="*/ 287626 w 510206"/>
                    <a:gd name="connsiteY5" fmla="*/ 141694 h 442083"/>
                    <a:gd name="connsiteX6" fmla="*/ 300952 w 510206"/>
                    <a:gd name="connsiteY6" fmla="*/ 147361 h 442083"/>
                    <a:gd name="connsiteX7" fmla="*/ 317411 w 510206"/>
                    <a:gd name="connsiteY7" fmla="*/ 142504 h 442083"/>
                    <a:gd name="connsiteX8" fmla="*/ 330736 w 510206"/>
                    <a:gd name="connsiteY8" fmla="*/ 138455 h 442083"/>
                    <a:gd name="connsiteX9" fmla="*/ 334651 w 510206"/>
                    <a:gd name="connsiteY9" fmla="*/ 130359 h 442083"/>
                    <a:gd name="connsiteX10" fmla="*/ 344052 w 510206"/>
                    <a:gd name="connsiteY10" fmla="*/ 132788 h 442083"/>
                    <a:gd name="connsiteX11" fmla="*/ 348758 w 510206"/>
                    <a:gd name="connsiteY11" fmla="*/ 139265 h 442083"/>
                    <a:gd name="connsiteX12" fmla="*/ 355816 w 510206"/>
                    <a:gd name="connsiteY12" fmla="*/ 132788 h 442083"/>
                    <a:gd name="connsiteX13" fmla="*/ 365217 w 510206"/>
                    <a:gd name="connsiteY13" fmla="*/ 139265 h 442083"/>
                    <a:gd name="connsiteX14" fmla="*/ 409889 w 510206"/>
                    <a:gd name="connsiteY14" fmla="*/ 136836 h 442083"/>
                    <a:gd name="connsiteX15" fmla="*/ 426348 w 510206"/>
                    <a:gd name="connsiteY15" fmla="*/ 137646 h 442083"/>
                    <a:gd name="connsiteX16" fmla="*/ 466315 w 510206"/>
                    <a:gd name="connsiteY16" fmla="*/ 112547 h 442083"/>
                    <a:gd name="connsiteX17" fmla="*/ 470239 w 510206"/>
                    <a:gd name="connsiteY17" fmla="*/ 114976 h 442083"/>
                    <a:gd name="connsiteX18" fmla="*/ 466315 w 510206"/>
                    <a:gd name="connsiteY18" fmla="*/ 123072 h 442083"/>
                    <a:gd name="connsiteX19" fmla="*/ 475726 w 510206"/>
                    <a:gd name="connsiteY19" fmla="*/ 123072 h 442083"/>
                    <a:gd name="connsiteX20" fmla="*/ 478079 w 510206"/>
                    <a:gd name="connsiteY20" fmla="*/ 132788 h 442083"/>
                    <a:gd name="connsiteX21" fmla="*/ 475726 w 510206"/>
                    <a:gd name="connsiteY21" fmla="*/ 136027 h 442083"/>
                    <a:gd name="connsiteX22" fmla="*/ 489052 w 510206"/>
                    <a:gd name="connsiteY22" fmla="*/ 141694 h 442083"/>
                    <a:gd name="connsiteX23" fmla="*/ 489832 w 510206"/>
                    <a:gd name="connsiteY23" fmla="*/ 148171 h 442083"/>
                    <a:gd name="connsiteX24" fmla="*/ 495319 w 510206"/>
                    <a:gd name="connsiteY24" fmla="*/ 160315 h 442083"/>
                    <a:gd name="connsiteX25" fmla="*/ 485908 w 510206"/>
                    <a:gd name="connsiteY25" fmla="*/ 167602 h 442083"/>
                    <a:gd name="connsiteX26" fmla="*/ 494529 w 510206"/>
                    <a:gd name="connsiteY26" fmla="*/ 175698 h 442083"/>
                    <a:gd name="connsiteX27" fmla="*/ 491394 w 510206"/>
                    <a:gd name="connsiteY27" fmla="*/ 191891 h 442083"/>
                    <a:gd name="connsiteX28" fmla="*/ 506292 w 510206"/>
                    <a:gd name="connsiteY28" fmla="*/ 200796 h 442083"/>
                    <a:gd name="connsiteX29" fmla="*/ 500805 w 510206"/>
                    <a:gd name="connsiteY29" fmla="*/ 206464 h 442083"/>
                    <a:gd name="connsiteX30" fmla="*/ 500805 w 510206"/>
                    <a:gd name="connsiteY30" fmla="*/ 215379 h 442083"/>
                    <a:gd name="connsiteX31" fmla="*/ 477288 w 510206"/>
                    <a:gd name="connsiteY31" fmla="*/ 228333 h 442083"/>
                    <a:gd name="connsiteX32" fmla="*/ 483555 w 510206"/>
                    <a:gd name="connsiteY32" fmla="*/ 236429 h 442083"/>
                    <a:gd name="connsiteX33" fmla="*/ 481213 w 510206"/>
                    <a:gd name="connsiteY33" fmla="*/ 241287 h 442083"/>
                    <a:gd name="connsiteX34" fmla="*/ 483555 w 510206"/>
                    <a:gd name="connsiteY34" fmla="*/ 246955 h 442083"/>
                    <a:gd name="connsiteX35" fmla="*/ 478069 w 510206"/>
                    <a:gd name="connsiteY35" fmla="*/ 259909 h 442083"/>
                    <a:gd name="connsiteX36" fmla="*/ 483555 w 510206"/>
                    <a:gd name="connsiteY36" fmla="*/ 256670 h 442083"/>
                    <a:gd name="connsiteX37" fmla="*/ 483555 w 510206"/>
                    <a:gd name="connsiteY37" fmla="*/ 263957 h 442083"/>
                    <a:gd name="connsiteX38" fmla="*/ 478069 w 510206"/>
                    <a:gd name="connsiteY38" fmla="*/ 268814 h 442083"/>
                    <a:gd name="connsiteX39" fmla="*/ 492966 w 510206"/>
                    <a:gd name="connsiteY39" fmla="*/ 291484 h 442083"/>
                    <a:gd name="connsiteX40" fmla="*/ 500805 w 510206"/>
                    <a:gd name="connsiteY40" fmla="*/ 295532 h 442083"/>
                    <a:gd name="connsiteX41" fmla="*/ 495319 w 510206"/>
                    <a:gd name="connsiteY41" fmla="*/ 314963 h 442083"/>
                    <a:gd name="connsiteX42" fmla="*/ 498453 w 510206"/>
                    <a:gd name="connsiteY42" fmla="*/ 323869 h 442083"/>
                    <a:gd name="connsiteX43" fmla="*/ 500805 w 510206"/>
                    <a:gd name="connsiteY43" fmla="*/ 330346 h 442083"/>
                    <a:gd name="connsiteX44" fmla="*/ 510207 w 510206"/>
                    <a:gd name="connsiteY44" fmla="*/ 333585 h 442083"/>
                    <a:gd name="connsiteX45" fmla="*/ 506292 w 510206"/>
                    <a:gd name="connsiteY45" fmla="*/ 345729 h 442083"/>
                    <a:gd name="connsiteX46" fmla="*/ 445160 w 510206"/>
                    <a:gd name="connsiteY46" fmla="*/ 365979 h 442083"/>
                    <a:gd name="connsiteX47" fmla="*/ 415376 w 510206"/>
                    <a:gd name="connsiteY47" fmla="*/ 374885 h 442083"/>
                    <a:gd name="connsiteX48" fmla="*/ 414594 w 510206"/>
                    <a:gd name="connsiteY48" fmla="*/ 413747 h 442083"/>
                    <a:gd name="connsiteX49" fmla="*/ 419300 w 510206"/>
                    <a:gd name="connsiteY49" fmla="*/ 410508 h 442083"/>
                    <a:gd name="connsiteX50" fmla="*/ 426348 w 510206"/>
                    <a:gd name="connsiteY50" fmla="*/ 416176 h 442083"/>
                    <a:gd name="connsiteX51" fmla="*/ 420862 w 510206"/>
                    <a:gd name="connsiteY51" fmla="*/ 429939 h 442083"/>
                    <a:gd name="connsiteX52" fmla="*/ 409108 w 510206"/>
                    <a:gd name="connsiteY52" fmla="*/ 429130 h 442083"/>
                    <a:gd name="connsiteX53" fmla="*/ 395783 w 510206"/>
                    <a:gd name="connsiteY53" fmla="*/ 438845 h 442083"/>
                    <a:gd name="connsiteX54" fmla="*/ 386382 w 510206"/>
                    <a:gd name="connsiteY54" fmla="*/ 432368 h 442083"/>
                    <a:gd name="connsiteX55" fmla="*/ 370704 w 510206"/>
                    <a:gd name="connsiteY55" fmla="*/ 442084 h 442083"/>
                    <a:gd name="connsiteX56" fmla="*/ 367569 w 510206"/>
                    <a:gd name="connsiteY56" fmla="*/ 430749 h 442083"/>
                    <a:gd name="connsiteX57" fmla="*/ 361302 w 510206"/>
                    <a:gd name="connsiteY57" fmla="*/ 431559 h 442083"/>
                    <a:gd name="connsiteX58" fmla="*/ 358159 w 510206"/>
                    <a:gd name="connsiteY58" fmla="*/ 429130 h 442083"/>
                    <a:gd name="connsiteX59" fmla="*/ 356597 w 510206"/>
                    <a:gd name="connsiteY59" fmla="*/ 416985 h 442083"/>
                    <a:gd name="connsiteX60" fmla="*/ 351891 w 510206"/>
                    <a:gd name="connsiteY60" fmla="*/ 424272 h 442083"/>
                    <a:gd name="connsiteX61" fmla="*/ 346405 w 510206"/>
                    <a:gd name="connsiteY61" fmla="*/ 422653 h 442083"/>
                    <a:gd name="connsiteX62" fmla="*/ 344843 w 510206"/>
                    <a:gd name="connsiteY62" fmla="*/ 429130 h 442083"/>
                    <a:gd name="connsiteX63" fmla="*/ 340919 w 510206"/>
                    <a:gd name="connsiteY63" fmla="*/ 429939 h 442083"/>
                    <a:gd name="connsiteX64" fmla="*/ 339357 w 510206"/>
                    <a:gd name="connsiteY64" fmla="*/ 424272 h 442083"/>
                    <a:gd name="connsiteX65" fmla="*/ 331518 w 510206"/>
                    <a:gd name="connsiteY65" fmla="*/ 421034 h 442083"/>
                    <a:gd name="connsiteX66" fmla="*/ 330736 w 510206"/>
                    <a:gd name="connsiteY66" fmla="*/ 413747 h 442083"/>
                    <a:gd name="connsiteX67" fmla="*/ 323679 w 510206"/>
                    <a:gd name="connsiteY67" fmla="*/ 414556 h 442083"/>
                    <a:gd name="connsiteX68" fmla="*/ 318192 w 510206"/>
                    <a:gd name="connsiteY68" fmla="*/ 405651 h 442083"/>
                    <a:gd name="connsiteX69" fmla="*/ 311925 w 510206"/>
                    <a:gd name="connsiteY69" fmla="*/ 407270 h 442083"/>
                    <a:gd name="connsiteX70" fmla="*/ 300952 w 510206"/>
                    <a:gd name="connsiteY70" fmla="*/ 401603 h 442083"/>
                    <a:gd name="connsiteX71" fmla="*/ 271958 w 510206"/>
                    <a:gd name="connsiteY71" fmla="*/ 367598 h 442083"/>
                    <a:gd name="connsiteX72" fmla="*/ 264900 w 510206"/>
                    <a:gd name="connsiteY72" fmla="*/ 361931 h 442083"/>
                    <a:gd name="connsiteX73" fmla="*/ 253146 w 510206"/>
                    <a:gd name="connsiteY73" fmla="*/ 352215 h 442083"/>
                    <a:gd name="connsiteX74" fmla="*/ 206121 w 510206"/>
                    <a:gd name="connsiteY74" fmla="*/ 348977 h 442083"/>
                    <a:gd name="connsiteX75" fmla="*/ 166154 w 510206"/>
                    <a:gd name="connsiteY75" fmla="*/ 346548 h 442083"/>
                    <a:gd name="connsiteX76" fmla="*/ 146552 w 510206"/>
                    <a:gd name="connsiteY76" fmla="*/ 357073 h 442083"/>
                    <a:gd name="connsiteX77" fmla="*/ 114424 w 510206"/>
                    <a:gd name="connsiteY77" fmla="*/ 375695 h 442083"/>
                    <a:gd name="connsiteX78" fmla="*/ 62693 w 510206"/>
                    <a:gd name="connsiteY78" fmla="*/ 369218 h 442083"/>
                    <a:gd name="connsiteX79" fmla="*/ 58778 w 510206"/>
                    <a:gd name="connsiteY79" fmla="*/ 369218 h 442083"/>
                    <a:gd name="connsiteX80" fmla="*/ 51721 w 510206"/>
                    <a:gd name="connsiteY80" fmla="*/ 361121 h 442083"/>
                    <a:gd name="connsiteX81" fmla="*/ 46234 w 510206"/>
                    <a:gd name="connsiteY81" fmla="*/ 353025 h 442083"/>
                    <a:gd name="connsiteX82" fmla="*/ 15668 w 510206"/>
                    <a:gd name="connsiteY82" fmla="*/ 341681 h 442083"/>
                    <a:gd name="connsiteX83" fmla="*/ 5486 w 510206"/>
                    <a:gd name="connsiteY83" fmla="*/ 353025 h 442083"/>
                    <a:gd name="connsiteX84" fmla="*/ 2353 w 510206"/>
                    <a:gd name="connsiteY84" fmla="*/ 352215 h 442083"/>
                    <a:gd name="connsiteX85" fmla="*/ 0 w 510206"/>
                    <a:gd name="connsiteY85" fmla="*/ 336823 h 442083"/>
                    <a:gd name="connsiteX86" fmla="*/ 9401 w 510206"/>
                    <a:gd name="connsiteY86" fmla="*/ 258289 h 442083"/>
                    <a:gd name="connsiteX87" fmla="*/ 14887 w 510206"/>
                    <a:gd name="connsiteY87" fmla="*/ 202416 h 442083"/>
                    <a:gd name="connsiteX88" fmla="*/ 63484 w 510206"/>
                    <a:gd name="connsiteY88" fmla="*/ 189462 h 442083"/>
                    <a:gd name="connsiteX89" fmla="*/ 98746 w 510206"/>
                    <a:gd name="connsiteY89" fmla="*/ 178127 h 442083"/>
                    <a:gd name="connsiteX90" fmla="*/ 152038 w 510206"/>
                    <a:gd name="connsiteY90" fmla="*/ 161935 h 442083"/>
                    <a:gd name="connsiteX91" fmla="*/ 135588 w 510206"/>
                    <a:gd name="connsiteY91" fmla="*/ 136027 h 442083"/>
                    <a:gd name="connsiteX92" fmla="*/ 131664 w 510206"/>
                    <a:gd name="connsiteY92" fmla="*/ 128740 h 442083"/>
                    <a:gd name="connsiteX93" fmla="*/ 135588 w 510206"/>
                    <a:gd name="connsiteY93" fmla="*/ 119024 h 442083"/>
                    <a:gd name="connsiteX94" fmla="*/ 142637 w 510206"/>
                    <a:gd name="connsiteY94" fmla="*/ 117405 h 442083"/>
                    <a:gd name="connsiteX95" fmla="*/ 141075 w 510206"/>
                    <a:gd name="connsiteY95" fmla="*/ 109309 h 442083"/>
                    <a:gd name="connsiteX96" fmla="*/ 144209 w 510206"/>
                    <a:gd name="connsiteY96" fmla="*/ 108499 h 442083"/>
                    <a:gd name="connsiteX97" fmla="*/ 152038 w 510206"/>
                    <a:gd name="connsiteY97" fmla="*/ 99593 h 442083"/>
                    <a:gd name="connsiteX98" fmla="*/ 166154 w 510206"/>
                    <a:gd name="connsiteY98" fmla="*/ 101213 h 442083"/>
                    <a:gd name="connsiteX99" fmla="*/ 174774 w 510206"/>
                    <a:gd name="connsiteY99" fmla="*/ 94736 h 442083"/>
                    <a:gd name="connsiteX100" fmla="*/ 188090 w 510206"/>
                    <a:gd name="connsiteY100" fmla="*/ 62341 h 442083"/>
                    <a:gd name="connsiteX101" fmla="*/ 198282 w 510206"/>
                    <a:gd name="connsiteY101" fmla="*/ 55864 h 442083"/>
                    <a:gd name="connsiteX102" fmla="*/ 196720 w 510206"/>
                    <a:gd name="connsiteY102" fmla="*/ 52626 h 442083"/>
                    <a:gd name="connsiteX103" fmla="*/ 218656 w 510206"/>
                    <a:gd name="connsiteY103" fmla="*/ 24289 h 442083"/>
                    <a:gd name="connsiteX104" fmla="*/ 239820 w 510206"/>
                    <a:gd name="connsiteY104" fmla="*/ 2429 h 442083"/>
                    <a:gd name="connsiteX105" fmla="*/ 259413 w 510206"/>
                    <a:gd name="connsiteY105" fmla="*/ 0 h 442083"/>
                    <a:gd name="connsiteX106" fmla="*/ 255498 w 510206"/>
                    <a:gd name="connsiteY106" fmla="*/ 43720 h 442083"/>
                    <a:gd name="connsiteX107" fmla="*/ 258632 w 510206"/>
                    <a:gd name="connsiteY107" fmla="*/ 63960 h 442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510206" h="442083">
                      <a:moveTo>
                        <a:pt x="258632" y="63960"/>
                      </a:moveTo>
                      <a:lnTo>
                        <a:pt x="238249" y="105261"/>
                      </a:lnTo>
                      <a:lnTo>
                        <a:pt x="235896" y="127930"/>
                      </a:lnTo>
                      <a:lnTo>
                        <a:pt x="249221" y="130359"/>
                      </a:lnTo>
                      <a:lnTo>
                        <a:pt x="275873" y="144932"/>
                      </a:lnTo>
                      <a:lnTo>
                        <a:pt x="287626" y="141694"/>
                      </a:lnTo>
                      <a:lnTo>
                        <a:pt x="300952" y="147361"/>
                      </a:lnTo>
                      <a:lnTo>
                        <a:pt x="317411" y="142504"/>
                      </a:lnTo>
                      <a:lnTo>
                        <a:pt x="330736" y="138455"/>
                      </a:lnTo>
                      <a:lnTo>
                        <a:pt x="334651" y="130359"/>
                      </a:lnTo>
                      <a:lnTo>
                        <a:pt x="344052" y="132788"/>
                      </a:lnTo>
                      <a:lnTo>
                        <a:pt x="348758" y="139265"/>
                      </a:lnTo>
                      <a:lnTo>
                        <a:pt x="355816" y="132788"/>
                      </a:lnTo>
                      <a:lnTo>
                        <a:pt x="365217" y="139265"/>
                      </a:lnTo>
                      <a:lnTo>
                        <a:pt x="409889" y="136836"/>
                      </a:lnTo>
                      <a:lnTo>
                        <a:pt x="426348" y="137646"/>
                      </a:lnTo>
                      <a:lnTo>
                        <a:pt x="466315" y="112547"/>
                      </a:lnTo>
                      <a:lnTo>
                        <a:pt x="470239" y="114976"/>
                      </a:lnTo>
                      <a:lnTo>
                        <a:pt x="466315" y="123072"/>
                      </a:lnTo>
                      <a:lnTo>
                        <a:pt x="475726" y="123072"/>
                      </a:lnTo>
                      <a:lnTo>
                        <a:pt x="478079" y="132788"/>
                      </a:lnTo>
                      <a:lnTo>
                        <a:pt x="475726" y="136027"/>
                      </a:lnTo>
                      <a:lnTo>
                        <a:pt x="489052" y="141694"/>
                      </a:lnTo>
                      <a:lnTo>
                        <a:pt x="489832" y="148171"/>
                      </a:lnTo>
                      <a:lnTo>
                        <a:pt x="495319" y="160315"/>
                      </a:lnTo>
                      <a:lnTo>
                        <a:pt x="485908" y="167602"/>
                      </a:lnTo>
                      <a:lnTo>
                        <a:pt x="494529" y="175698"/>
                      </a:lnTo>
                      <a:lnTo>
                        <a:pt x="491394" y="191891"/>
                      </a:lnTo>
                      <a:lnTo>
                        <a:pt x="506292" y="200796"/>
                      </a:lnTo>
                      <a:lnTo>
                        <a:pt x="500805" y="206464"/>
                      </a:lnTo>
                      <a:lnTo>
                        <a:pt x="500805" y="215379"/>
                      </a:lnTo>
                      <a:lnTo>
                        <a:pt x="477288" y="228333"/>
                      </a:lnTo>
                      <a:lnTo>
                        <a:pt x="483555" y="236429"/>
                      </a:lnTo>
                      <a:lnTo>
                        <a:pt x="481213" y="241287"/>
                      </a:lnTo>
                      <a:lnTo>
                        <a:pt x="483555" y="246955"/>
                      </a:lnTo>
                      <a:lnTo>
                        <a:pt x="478069" y="259909"/>
                      </a:lnTo>
                      <a:lnTo>
                        <a:pt x="483555" y="256670"/>
                      </a:lnTo>
                      <a:lnTo>
                        <a:pt x="483555" y="263957"/>
                      </a:lnTo>
                      <a:lnTo>
                        <a:pt x="478069" y="268814"/>
                      </a:lnTo>
                      <a:lnTo>
                        <a:pt x="492966" y="291484"/>
                      </a:lnTo>
                      <a:lnTo>
                        <a:pt x="500805" y="295532"/>
                      </a:lnTo>
                      <a:lnTo>
                        <a:pt x="495319" y="314963"/>
                      </a:lnTo>
                      <a:lnTo>
                        <a:pt x="498453" y="323869"/>
                      </a:lnTo>
                      <a:lnTo>
                        <a:pt x="500805" y="330346"/>
                      </a:lnTo>
                      <a:lnTo>
                        <a:pt x="510207" y="333585"/>
                      </a:lnTo>
                      <a:lnTo>
                        <a:pt x="506292" y="345729"/>
                      </a:lnTo>
                      <a:lnTo>
                        <a:pt x="445160" y="365979"/>
                      </a:lnTo>
                      <a:lnTo>
                        <a:pt x="415376" y="374885"/>
                      </a:lnTo>
                      <a:lnTo>
                        <a:pt x="414594" y="413747"/>
                      </a:lnTo>
                      <a:lnTo>
                        <a:pt x="419300" y="410508"/>
                      </a:lnTo>
                      <a:lnTo>
                        <a:pt x="426348" y="416176"/>
                      </a:lnTo>
                      <a:lnTo>
                        <a:pt x="420862" y="429939"/>
                      </a:lnTo>
                      <a:lnTo>
                        <a:pt x="409108" y="429130"/>
                      </a:lnTo>
                      <a:lnTo>
                        <a:pt x="395783" y="438845"/>
                      </a:lnTo>
                      <a:lnTo>
                        <a:pt x="386382" y="432368"/>
                      </a:lnTo>
                      <a:lnTo>
                        <a:pt x="370704" y="442084"/>
                      </a:lnTo>
                      <a:lnTo>
                        <a:pt x="367569" y="430749"/>
                      </a:lnTo>
                      <a:lnTo>
                        <a:pt x="361302" y="431559"/>
                      </a:lnTo>
                      <a:lnTo>
                        <a:pt x="358159" y="429130"/>
                      </a:lnTo>
                      <a:lnTo>
                        <a:pt x="356597" y="416985"/>
                      </a:lnTo>
                      <a:lnTo>
                        <a:pt x="351891" y="424272"/>
                      </a:lnTo>
                      <a:lnTo>
                        <a:pt x="346405" y="422653"/>
                      </a:lnTo>
                      <a:lnTo>
                        <a:pt x="344843" y="429130"/>
                      </a:lnTo>
                      <a:lnTo>
                        <a:pt x="340919" y="429939"/>
                      </a:lnTo>
                      <a:lnTo>
                        <a:pt x="339357" y="424272"/>
                      </a:lnTo>
                      <a:lnTo>
                        <a:pt x="331518" y="421034"/>
                      </a:lnTo>
                      <a:lnTo>
                        <a:pt x="330736" y="413747"/>
                      </a:lnTo>
                      <a:lnTo>
                        <a:pt x="323679" y="414556"/>
                      </a:lnTo>
                      <a:lnTo>
                        <a:pt x="318192" y="405651"/>
                      </a:lnTo>
                      <a:lnTo>
                        <a:pt x="311925" y="407270"/>
                      </a:lnTo>
                      <a:lnTo>
                        <a:pt x="300952" y="401603"/>
                      </a:lnTo>
                      <a:lnTo>
                        <a:pt x="271958" y="367598"/>
                      </a:lnTo>
                      <a:lnTo>
                        <a:pt x="264900" y="361931"/>
                      </a:lnTo>
                      <a:lnTo>
                        <a:pt x="253146" y="352215"/>
                      </a:lnTo>
                      <a:lnTo>
                        <a:pt x="206121" y="348977"/>
                      </a:lnTo>
                      <a:lnTo>
                        <a:pt x="166154" y="346548"/>
                      </a:lnTo>
                      <a:lnTo>
                        <a:pt x="146552" y="357073"/>
                      </a:lnTo>
                      <a:lnTo>
                        <a:pt x="114424" y="375695"/>
                      </a:lnTo>
                      <a:lnTo>
                        <a:pt x="62693" y="369218"/>
                      </a:lnTo>
                      <a:lnTo>
                        <a:pt x="58778" y="369218"/>
                      </a:lnTo>
                      <a:lnTo>
                        <a:pt x="51721" y="361121"/>
                      </a:lnTo>
                      <a:lnTo>
                        <a:pt x="46234" y="353025"/>
                      </a:lnTo>
                      <a:lnTo>
                        <a:pt x="15668" y="341681"/>
                      </a:lnTo>
                      <a:lnTo>
                        <a:pt x="5486" y="353025"/>
                      </a:lnTo>
                      <a:lnTo>
                        <a:pt x="2353" y="352215"/>
                      </a:lnTo>
                      <a:lnTo>
                        <a:pt x="0" y="336823"/>
                      </a:lnTo>
                      <a:lnTo>
                        <a:pt x="9401" y="258289"/>
                      </a:lnTo>
                      <a:lnTo>
                        <a:pt x="14887" y="202416"/>
                      </a:lnTo>
                      <a:lnTo>
                        <a:pt x="63484" y="189462"/>
                      </a:lnTo>
                      <a:lnTo>
                        <a:pt x="98746" y="178127"/>
                      </a:lnTo>
                      <a:lnTo>
                        <a:pt x="152038" y="161935"/>
                      </a:lnTo>
                      <a:lnTo>
                        <a:pt x="135588" y="136027"/>
                      </a:lnTo>
                      <a:lnTo>
                        <a:pt x="131664" y="128740"/>
                      </a:lnTo>
                      <a:lnTo>
                        <a:pt x="135588" y="119024"/>
                      </a:lnTo>
                      <a:lnTo>
                        <a:pt x="142637" y="117405"/>
                      </a:lnTo>
                      <a:lnTo>
                        <a:pt x="141075" y="109309"/>
                      </a:lnTo>
                      <a:lnTo>
                        <a:pt x="144209" y="108499"/>
                      </a:lnTo>
                      <a:lnTo>
                        <a:pt x="152038" y="99593"/>
                      </a:lnTo>
                      <a:lnTo>
                        <a:pt x="166154" y="101213"/>
                      </a:lnTo>
                      <a:lnTo>
                        <a:pt x="174774" y="94736"/>
                      </a:lnTo>
                      <a:lnTo>
                        <a:pt x="188090" y="62341"/>
                      </a:lnTo>
                      <a:lnTo>
                        <a:pt x="198282" y="55864"/>
                      </a:lnTo>
                      <a:lnTo>
                        <a:pt x="196720" y="52626"/>
                      </a:lnTo>
                      <a:lnTo>
                        <a:pt x="218656" y="24289"/>
                      </a:lnTo>
                      <a:lnTo>
                        <a:pt x="239820" y="2429"/>
                      </a:lnTo>
                      <a:lnTo>
                        <a:pt x="259413" y="0"/>
                      </a:lnTo>
                      <a:lnTo>
                        <a:pt x="255498" y="43720"/>
                      </a:lnTo>
                      <a:lnTo>
                        <a:pt x="258632" y="6396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19" name="Forma Livre: Forma 318">
                  <a:extLst>
                    <a:ext uri="{FF2B5EF4-FFF2-40B4-BE49-F238E27FC236}">
                      <a16:creationId xmlns:a16="http://schemas.microsoft.com/office/drawing/2014/main" id="{6FCBFCA7-0EA5-C902-A7A8-0B9B8A5D83B6}"/>
                    </a:ext>
                  </a:extLst>
                </p:cNvPr>
                <p:cNvSpPr/>
                <p:nvPr/>
              </p:nvSpPr>
              <p:spPr>
                <a:xfrm>
                  <a:off x="7960376" y="4228644"/>
                  <a:ext cx="162230" cy="207282"/>
                </a:xfrm>
                <a:custGeom>
                  <a:avLst/>
                  <a:gdLst>
                    <a:gd name="connsiteX0" fmla="*/ 81515 w 162230"/>
                    <a:gd name="connsiteY0" fmla="*/ 10525 h 207282"/>
                    <a:gd name="connsiteX1" fmla="*/ 91697 w 162230"/>
                    <a:gd name="connsiteY1" fmla="*/ 19431 h 207282"/>
                    <a:gd name="connsiteX2" fmla="*/ 121482 w 162230"/>
                    <a:gd name="connsiteY2" fmla="*/ 2429 h 207282"/>
                    <a:gd name="connsiteX3" fmla="*/ 137160 w 162230"/>
                    <a:gd name="connsiteY3" fmla="*/ 8096 h 207282"/>
                    <a:gd name="connsiteX4" fmla="*/ 159887 w 162230"/>
                    <a:gd name="connsiteY4" fmla="*/ 24289 h 207282"/>
                    <a:gd name="connsiteX5" fmla="*/ 159887 w 162230"/>
                    <a:gd name="connsiteY5" fmla="*/ 28337 h 207282"/>
                    <a:gd name="connsiteX6" fmla="*/ 159887 w 162230"/>
                    <a:gd name="connsiteY6" fmla="*/ 48587 h 207282"/>
                    <a:gd name="connsiteX7" fmla="*/ 161449 w 162230"/>
                    <a:gd name="connsiteY7" fmla="*/ 79353 h 207282"/>
                    <a:gd name="connsiteX8" fmla="*/ 161449 w 162230"/>
                    <a:gd name="connsiteY8" fmla="*/ 78543 h 207282"/>
                    <a:gd name="connsiteX9" fmla="*/ 162230 w 162230"/>
                    <a:gd name="connsiteY9" fmla="*/ 178137 h 207282"/>
                    <a:gd name="connsiteX10" fmla="*/ 162230 w 162230"/>
                    <a:gd name="connsiteY10" fmla="*/ 182994 h 207282"/>
                    <a:gd name="connsiteX11" fmla="*/ 146561 w 162230"/>
                    <a:gd name="connsiteY11" fmla="*/ 191091 h 207282"/>
                    <a:gd name="connsiteX12" fmla="*/ 93269 w 162230"/>
                    <a:gd name="connsiteY12" fmla="*/ 207283 h 207282"/>
                    <a:gd name="connsiteX13" fmla="*/ 89345 w 162230"/>
                    <a:gd name="connsiteY13" fmla="*/ 204854 h 207282"/>
                    <a:gd name="connsiteX14" fmla="*/ 87773 w 162230"/>
                    <a:gd name="connsiteY14" fmla="*/ 199997 h 207282"/>
                    <a:gd name="connsiteX15" fmla="*/ 73676 w 162230"/>
                    <a:gd name="connsiteY15" fmla="*/ 204045 h 207282"/>
                    <a:gd name="connsiteX16" fmla="*/ 68971 w 162230"/>
                    <a:gd name="connsiteY16" fmla="*/ 196758 h 207282"/>
                    <a:gd name="connsiteX17" fmla="*/ 77591 w 162230"/>
                    <a:gd name="connsiteY17" fmla="*/ 192710 h 207282"/>
                    <a:gd name="connsiteX18" fmla="*/ 74457 w 162230"/>
                    <a:gd name="connsiteY18" fmla="*/ 173279 h 207282"/>
                    <a:gd name="connsiteX19" fmla="*/ 57217 w 162230"/>
                    <a:gd name="connsiteY19" fmla="*/ 164364 h 207282"/>
                    <a:gd name="connsiteX20" fmla="*/ 49378 w 162230"/>
                    <a:gd name="connsiteY20" fmla="*/ 172469 h 207282"/>
                    <a:gd name="connsiteX21" fmla="*/ 43892 w 162230"/>
                    <a:gd name="connsiteY21" fmla="*/ 171660 h 207282"/>
                    <a:gd name="connsiteX22" fmla="*/ 53293 w 162230"/>
                    <a:gd name="connsiteY22" fmla="*/ 161935 h 207282"/>
                    <a:gd name="connsiteX23" fmla="*/ 39967 w 162230"/>
                    <a:gd name="connsiteY23" fmla="*/ 159506 h 207282"/>
                    <a:gd name="connsiteX24" fmla="*/ 39967 w 162230"/>
                    <a:gd name="connsiteY24" fmla="*/ 153029 h 207282"/>
                    <a:gd name="connsiteX25" fmla="*/ 28994 w 162230"/>
                    <a:gd name="connsiteY25" fmla="*/ 153029 h 207282"/>
                    <a:gd name="connsiteX26" fmla="*/ 30566 w 162230"/>
                    <a:gd name="connsiteY26" fmla="*/ 144932 h 207282"/>
                    <a:gd name="connsiteX27" fmla="*/ 25079 w 162230"/>
                    <a:gd name="connsiteY27" fmla="*/ 144932 h 207282"/>
                    <a:gd name="connsiteX28" fmla="*/ 25079 w 162230"/>
                    <a:gd name="connsiteY28" fmla="*/ 134407 h 207282"/>
                    <a:gd name="connsiteX29" fmla="*/ 19593 w 162230"/>
                    <a:gd name="connsiteY29" fmla="*/ 133598 h 207282"/>
                    <a:gd name="connsiteX30" fmla="*/ 18812 w 162230"/>
                    <a:gd name="connsiteY30" fmla="*/ 125501 h 207282"/>
                    <a:gd name="connsiteX31" fmla="*/ 5487 w 162230"/>
                    <a:gd name="connsiteY31" fmla="*/ 136027 h 207282"/>
                    <a:gd name="connsiteX32" fmla="*/ 10973 w 162230"/>
                    <a:gd name="connsiteY32" fmla="*/ 122263 h 207282"/>
                    <a:gd name="connsiteX33" fmla="*/ 5487 w 162230"/>
                    <a:gd name="connsiteY33" fmla="*/ 118215 h 207282"/>
                    <a:gd name="connsiteX34" fmla="*/ 0 w 162230"/>
                    <a:gd name="connsiteY34" fmla="*/ 110928 h 207282"/>
                    <a:gd name="connsiteX35" fmla="*/ 13326 w 162230"/>
                    <a:gd name="connsiteY35" fmla="*/ 98784 h 207282"/>
                    <a:gd name="connsiteX36" fmla="*/ 7839 w 162230"/>
                    <a:gd name="connsiteY36" fmla="*/ 93116 h 207282"/>
                    <a:gd name="connsiteX37" fmla="*/ 14897 w 162230"/>
                    <a:gd name="connsiteY37" fmla="*/ 85830 h 207282"/>
                    <a:gd name="connsiteX38" fmla="*/ 10973 w 162230"/>
                    <a:gd name="connsiteY38" fmla="*/ 77734 h 207282"/>
                    <a:gd name="connsiteX39" fmla="*/ 14897 w 162230"/>
                    <a:gd name="connsiteY39" fmla="*/ 72876 h 207282"/>
                    <a:gd name="connsiteX40" fmla="*/ 7839 w 162230"/>
                    <a:gd name="connsiteY40" fmla="*/ 65589 h 207282"/>
                    <a:gd name="connsiteX41" fmla="*/ 6277 w 162230"/>
                    <a:gd name="connsiteY41" fmla="*/ 63970 h 207282"/>
                    <a:gd name="connsiteX42" fmla="*/ 13326 w 162230"/>
                    <a:gd name="connsiteY42" fmla="*/ 58303 h 207282"/>
                    <a:gd name="connsiteX43" fmla="*/ 18812 w 162230"/>
                    <a:gd name="connsiteY43" fmla="*/ 60731 h 207282"/>
                    <a:gd name="connsiteX44" fmla="*/ 26651 w 162230"/>
                    <a:gd name="connsiteY44" fmla="*/ 56683 h 207282"/>
                    <a:gd name="connsiteX45" fmla="*/ 19593 w 162230"/>
                    <a:gd name="connsiteY45" fmla="*/ 52635 h 207282"/>
                    <a:gd name="connsiteX46" fmla="*/ 21165 w 162230"/>
                    <a:gd name="connsiteY46" fmla="*/ 47777 h 207282"/>
                    <a:gd name="connsiteX47" fmla="*/ 51731 w 162230"/>
                    <a:gd name="connsiteY47" fmla="*/ 50206 h 207282"/>
                    <a:gd name="connsiteX48" fmla="*/ 39977 w 162230"/>
                    <a:gd name="connsiteY48" fmla="*/ 33204 h 207282"/>
                    <a:gd name="connsiteX49" fmla="*/ 60350 w 162230"/>
                    <a:gd name="connsiteY49" fmla="*/ 17812 h 207282"/>
                    <a:gd name="connsiteX50" fmla="*/ 68189 w 162230"/>
                    <a:gd name="connsiteY50" fmla="*/ 0 h 207282"/>
                    <a:gd name="connsiteX51" fmla="*/ 79943 w 162230"/>
                    <a:gd name="connsiteY51" fmla="*/ 8096 h 207282"/>
                    <a:gd name="connsiteX52" fmla="*/ 81515 w 162230"/>
                    <a:gd name="connsiteY52" fmla="*/ 10525 h 207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62230" h="207282">
                      <a:moveTo>
                        <a:pt x="81515" y="10525"/>
                      </a:moveTo>
                      <a:lnTo>
                        <a:pt x="91697" y="19431"/>
                      </a:lnTo>
                      <a:lnTo>
                        <a:pt x="121482" y="2429"/>
                      </a:lnTo>
                      <a:lnTo>
                        <a:pt x="137160" y="8096"/>
                      </a:lnTo>
                      <a:lnTo>
                        <a:pt x="159887" y="24289"/>
                      </a:lnTo>
                      <a:lnTo>
                        <a:pt x="159887" y="28337"/>
                      </a:lnTo>
                      <a:lnTo>
                        <a:pt x="159887" y="48587"/>
                      </a:lnTo>
                      <a:lnTo>
                        <a:pt x="161449" y="79353"/>
                      </a:lnTo>
                      <a:lnTo>
                        <a:pt x="161449" y="78543"/>
                      </a:lnTo>
                      <a:lnTo>
                        <a:pt x="162230" y="178137"/>
                      </a:lnTo>
                      <a:lnTo>
                        <a:pt x="162230" y="182994"/>
                      </a:lnTo>
                      <a:lnTo>
                        <a:pt x="146561" y="191091"/>
                      </a:lnTo>
                      <a:lnTo>
                        <a:pt x="93269" y="207283"/>
                      </a:lnTo>
                      <a:lnTo>
                        <a:pt x="89345" y="204854"/>
                      </a:lnTo>
                      <a:lnTo>
                        <a:pt x="87773" y="199997"/>
                      </a:lnTo>
                      <a:lnTo>
                        <a:pt x="73676" y="204045"/>
                      </a:lnTo>
                      <a:lnTo>
                        <a:pt x="68971" y="196758"/>
                      </a:lnTo>
                      <a:lnTo>
                        <a:pt x="77591" y="192710"/>
                      </a:lnTo>
                      <a:lnTo>
                        <a:pt x="74457" y="173279"/>
                      </a:lnTo>
                      <a:lnTo>
                        <a:pt x="57217" y="164364"/>
                      </a:lnTo>
                      <a:lnTo>
                        <a:pt x="49378" y="172469"/>
                      </a:lnTo>
                      <a:lnTo>
                        <a:pt x="43892" y="171660"/>
                      </a:lnTo>
                      <a:lnTo>
                        <a:pt x="53293" y="161935"/>
                      </a:lnTo>
                      <a:lnTo>
                        <a:pt x="39967" y="159506"/>
                      </a:lnTo>
                      <a:lnTo>
                        <a:pt x="39967" y="153029"/>
                      </a:lnTo>
                      <a:lnTo>
                        <a:pt x="28994" y="153029"/>
                      </a:lnTo>
                      <a:lnTo>
                        <a:pt x="30566" y="144932"/>
                      </a:lnTo>
                      <a:lnTo>
                        <a:pt x="25079" y="144932"/>
                      </a:lnTo>
                      <a:lnTo>
                        <a:pt x="25079" y="134407"/>
                      </a:lnTo>
                      <a:lnTo>
                        <a:pt x="19593" y="133598"/>
                      </a:lnTo>
                      <a:lnTo>
                        <a:pt x="18812" y="125501"/>
                      </a:lnTo>
                      <a:lnTo>
                        <a:pt x="5487" y="136027"/>
                      </a:lnTo>
                      <a:lnTo>
                        <a:pt x="10973" y="122263"/>
                      </a:lnTo>
                      <a:lnTo>
                        <a:pt x="5487" y="118215"/>
                      </a:lnTo>
                      <a:lnTo>
                        <a:pt x="0" y="110928"/>
                      </a:lnTo>
                      <a:lnTo>
                        <a:pt x="13326" y="98784"/>
                      </a:lnTo>
                      <a:lnTo>
                        <a:pt x="7839" y="93116"/>
                      </a:lnTo>
                      <a:lnTo>
                        <a:pt x="14897" y="85830"/>
                      </a:lnTo>
                      <a:lnTo>
                        <a:pt x="10973" y="77734"/>
                      </a:lnTo>
                      <a:lnTo>
                        <a:pt x="14897" y="72876"/>
                      </a:lnTo>
                      <a:lnTo>
                        <a:pt x="7839" y="65589"/>
                      </a:lnTo>
                      <a:lnTo>
                        <a:pt x="6277" y="63970"/>
                      </a:lnTo>
                      <a:lnTo>
                        <a:pt x="13326" y="58303"/>
                      </a:lnTo>
                      <a:lnTo>
                        <a:pt x="18812" y="60731"/>
                      </a:lnTo>
                      <a:lnTo>
                        <a:pt x="26651" y="56683"/>
                      </a:lnTo>
                      <a:lnTo>
                        <a:pt x="19593" y="52635"/>
                      </a:lnTo>
                      <a:lnTo>
                        <a:pt x="21165" y="47777"/>
                      </a:lnTo>
                      <a:lnTo>
                        <a:pt x="51731" y="50206"/>
                      </a:lnTo>
                      <a:lnTo>
                        <a:pt x="39977" y="33204"/>
                      </a:lnTo>
                      <a:lnTo>
                        <a:pt x="60350" y="17812"/>
                      </a:lnTo>
                      <a:lnTo>
                        <a:pt x="68189" y="0"/>
                      </a:lnTo>
                      <a:lnTo>
                        <a:pt x="79943" y="8096"/>
                      </a:lnTo>
                      <a:lnTo>
                        <a:pt x="81515" y="10525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20" name="Forma Livre: Forma 319">
                  <a:extLst>
                    <a:ext uri="{FF2B5EF4-FFF2-40B4-BE49-F238E27FC236}">
                      <a16:creationId xmlns:a16="http://schemas.microsoft.com/office/drawing/2014/main" id="{6934B2B2-1D3B-747C-56F5-79E231945D3E}"/>
                    </a:ext>
                  </a:extLst>
                </p:cNvPr>
                <p:cNvSpPr/>
                <p:nvPr/>
              </p:nvSpPr>
              <p:spPr>
                <a:xfrm>
                  <a:off x="7667263" y="3912871"/>
                  <a:ext cx="373055" cy="251002"/>
                </a:xfrm>
                <a:custGeom>
                  <a:avLst/>
                  <a:gdLst>
                    <a:gd name="connsiteX0" fmla="*/ 250793 w 373055"/>
                    <a:gd name="connsiteY0" fmla="*/ 42100 h 251002"/>
                    <a:gd name="connsiteX1" fmla="*/ 268033 w 373055"/>
                    <a:gd name="connsiteY1" fmla="*/ 66389 h 251002"/>
                    <a:gd name="connsiteX2" fmla="*/ 291550 w 373055"/>
                    <a:gd name="connsiteY2" fmla="*/ 64770 h 251002"/>
                    <a:gd name="connsiteX3" fmla="*/ 318192 w 373055"/>
                    <a:gd name="connsiteY3" fmla="*/ 66389 h 251002"/>
                    <a:gd name="connsiteX4" fmla="*/ 329165 w 373055"/>
                    <a:gd name="connsiteY4" fmla="*/ 53435 h 251002"/>
                    <a:gd name="connsiteX5" fmla="*/ 344062 w 373055"/>
                    <a:gd name="connsiteY5" fmla="*/ 51816 h 251002"/>
                    <a:gd name="connsiteX6" fmla="*/ 353463 w 373055"/>
                    <a:gd name="connsiteY6" fmla="*/ 47768 h 251002"/>
                    <a:gd name="connsiteX7" fmla="*/ 363655 w 373055"/>
                    <a:gd name="connsiteY7" fmla="*/ 67199 h 251002"/>
                    <a:gd name="connsiteX8" fmla="*/ 373056 w 373055"/>
                    <a:gd name="connsiteY8" fmla="*/ 82591 h 251002"/>
                    <a:gd name="connsiteX9" fmla="*/ 373056 w 373055"/>
                    <a:gd name="connsiteY9" fmla="*/ 81782 h 251002"/>
                    <a:gd name="connsiteX10" fmla="*/ 370703 w 373055"/>
                    <a:gd name="connsiteY10" fmla="*/ 84211 h 251002"/>
                    <a:gd name="connsiteX11" fmla="*/ 344062 w 373055"/>
                    <a:gd name="connsiteY11" fmla="*/ 114167 h 251002"/>
                    <a:gd name="connsiteX12" fmla="*/ 333089 w 373055"/>
                    <a:gd name="connsiteY12" fmla="*/ 124692 h 251002"/>
                    <a:gd name="connsiteX13" fmla="*/ 327603 w 373055"/>
                    <a:gd name="connsiteY13" fmla="*/ 136836 h 251002"/>
                    <a:gd name="connsiteX14" fmla="*/ 314277 w 373055"/>
                    <a:gd name="connsiteY14" fmla="*/ 144932 h 251002"/>
                    <a:gd name="connsiteX15" fmla="*/ 337004 w 373055"/>
                    <a:gd name="connsiteY15" fmla="*/ 166792 h 251002"/>
                    <a:gd name="connsiteX16" fmla="*/ 367569 w 373055"/>
                    <a:gd name="connsiteY16" fmla="*/ 217808 h 251002"/>
                    <a:gd name="connsiteX17" fmla="*/ 358168 w 373055"/>
                    <a:gd name="connsiteY17" fmla="*/ 225095 h 251002"/>
                    <a:gd name="connsiteX18" fmla="*/ 340137 w 373055"/>
                    <a:gd name="connsiteY18" fmla="*/ 229143 h 251002"/>
                    <a:gd name="connsiteX19" fmla="*/ 327603 w 373055"/>
                    <a:gd name="connsiteY19" fmla="*/ 227524 h 251002"/>
                    <a:gd name="connsiteX20" fmla="*/ 283711 w 373055"/>
                    <a:gd name="connsiteY20" fmla="*/ 233191 h 251002"/>
                    <a:gd name="connsiteX21" fmla="*/ 281359 w 373055"/>
                    <a:gd name="connsiteY21" fmla="*/ 238049 h 251002"/>
                    <a:gd name="connsiteX22" fmla="*/ 275872 w 373055"/>
                    <a:gd name="connsiteY22" fmla="*/ 237239 h 251002"/>
                    <a:gd name="connsiteX23" fmla="*/ 277444 w 373055"/>
                    <a:gd name="connsiteY23" fmla="*/ 251003 h 251002"/>
                    <a:gd name="connsiteX24" fmla="*/ 249221 w 373055"/>
                    <a:gd name="connsiteY24" fmla="*/ 220237 h 251002"/>
                    <a:gd name="connsiteX25" fmla="*/ 247659 w 373055"/>
                    <a:gd name="connsiteY25" fmla="*/ 220237 h 251002"/>
                    <a:gd name="connsiteX26" fmla="*/ 226495 w 373055"/>
                    <a:gd name="connsiteY26" fmla="*/ 195939 h 251002"/>
                    <a:gd name="connsiteX27" fmla="*/ 205340 w 373055"/>
                    <a:gd name="connsiteY27" fmla="*/ 198368 h 251002"/>
                    <a:gd name="connsiteX28" fmla="*/ 198282 w 373055"/>
                    <a:gd name="connsiteY28" fmla="*/ 179746 h 251002"/>
                    <a:gd name="connsiteX29" fmla="*/ 206902 w 373055"/>
                    <a:gd name="connsiteY29" fmla="*/ 160315 h 251002"/>
                    <a:gd name="connsiteX30" fmla="*/ 203768 w 373055"/>
                    <a:gd name="connsiteY30" fmla="*/ 149790 h 251002"/>
                    <a:gd name="connsiteX31" fmla="*/ 188090 w 373055"/>
                    <a:gd name="connsiteY31" fmla="*/ 150600 h 251002"/>
                    <a:gd name="connsiteX32" fmla="*/ 180261 w 373055"/>
                    <a:gd name="connsiteY32" fmla="*/ 150600 h 251002"/>
                    <a:gd name="connsiteX33" fmla="*/ 150476 w 373055"/>
                    <a:gd name="connsiteY33" fmla="*/ 149790 h 251002"/>
                    <a:gd name="connsiteX34" fmla="*/ 125396 w 373055"/>
                    <a:gd name="connsiteY34" fmla="*/ 150600 h 251002"/>
                    <a:gd name="connsiteX35" fmla="*/ 73666 w 373055"/>
                    <a:gd name="connsiteY35" fmla="*/ 152219 h 251002"/>
                    <a:gd name="connsiteX36" fmla="*/ 43882 w 373055"/>
                    <a:gd name="connsiteY36" fmla="*/ 154648 h 251002"/>
                    <a:gd name="connsiteX37" fmla="*/ 2343 w 373055"/>
                    <a:gd name="connsiteY37" fmla="*/ 156267 h 251002"/>
                    <a:gd name="connsiteX38" fmla="*/ 1562 w 373055"/>
                    <a:gd name="connsiteY38" fmla="*/ 125502 h 251002"/>
                    <a:gd name="connsiteX39" fmla="*/ 1562 w 373055"/>
                    <a:gd name="connsiteY39" fmla="*/ 119024 h 251002"/>
                    <a:gd name="connsiteX40" fmla="*/ 0 w 373055"/>
                    <a:gd name="connsiteY40" fmla="*/ 108499 h 251002"/>
                    <a:gd name="connsiteX41" fmla="*/ 10973 w 373055"/>
                    <a:gd name="connsiteY41" fmla="*/ 106070 h 251002"/>
                    <a:gd name="connsiteX42" fmla="*/ 28994 w 373055"/>
                    <a:gd name="connsiteY42" fmla="*/ 91497 h 251002"/>
                    <a:gd name="connsiteX43" fmla="*/ 36052 w 373055"/>
                    <a:gd name="connsiteY43" fmla="*/ 60722 h 251002"/>
                    <a:gd name="connsiteX44" fmla="*/ 54864 w 373055"/>
                    <a:gd name="connsiteY44" fmla="*/ 59912 h 251002"/>
                    <a:gd name="connsiteX45" fmla="*/ 58778 w 373055"/>
                    <a:gd name="connsiteY45" fmla="*/ 50197 h 251002"/>
                    <a:gd name="connsiteX46" fmla="*/ 68970 w 373055"/>
                    <a:gd name="connsiteY46" fmla="*/ 44529 h 251002"/>
                    <a:gd name="connsiteX47" fmla="*/ 72104 w 373055"/>
                    <a:gd name="connsiteY47" fmla="*/ 35623 h 251002"/>
                    <a:gd name="connsiteX48" fmla="*/ 68180 w 373055"/>
                    <a:gd name="connsiteY48" fmla="*/ 29146 h 251002"/>
                    <a:gd name="connsiteX49" fmla="*/ 66617 w 373055"/>
                    <a:gd name="connsiteY49" fmla="*/ 23479 h 251002"/>
                    <a:gd name="connsiteX50" fmla="*/ 50939 w 373055"/>
                    <a:gd name="connsiteY50" fmla="*/ 12144 h 251002"/>
                    <a:gd name="connsiteX51" fmla="*/ 66617 w 373055"/>
                    <a:gd name="connsiteY51" fmla="*/ 10525 h 251002"/>
                    <a:gd name="connsiteX52" fmla="*/ 89344 w 373055"/>
                    <a:gd name="connsiteY52" fmla="*/ 8096 h 251002"/>
                    <a:gd name="connsiteX53" fmla="*/ 157534 w 373055"/>
                    <a:gd name="connsiteY53" fmla="*/ 0 h 251002"/>
                    <a:gd name="connsiteX54" fmla="*/ 222580 w 373055"/>
                    <a:gd name="connsiteY54" fmla="*/ 29956 h 251002"/>
                    <a:gd name="connsiteX55" fmla="*/ 224151 w 373055"/>
                    <a:gd name="connsiteY55" fmla="*/ 29956 h 251002"/>
                    <a:gd name="connsiteX56" fmla="*/ 250793 w 373055"/>
                    <a:gd name="connsiteY56" fmla="*/ 42100 h 251002"/>
                    <a:gd name="connsiteX57" fmla="*/ 250793 w 373055"/>
                    <a:gd name="connsiteY57" fmla="*/ 42100 h 251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373055" h="251002">
                      <a:moveTo>
                        <a:pt x="250793" y="42100"/>
                      </a:moveTo>
                      <a:lnTo>
                        <a:pt x="268033" y="66389"/>
                      </a:lnTo>
                      <a:lnTo>
                        <a:pt x="291550" y="64770"/>
                      </a:lnTo>
                      <a:lnTo>
                        <a:pt x="318192" y="66389"/>
                      </a:lnTo>
                      <a:lnTo>
                        <a:pt x="329165" y="53435"/>
                      </a:lnTo>
                      <a:lnTo>
                        <a:pt x="344062" y="51816"/>
                      </a:lnTo>
                      <a:lnTo>
                        <a:pt x="353463" y="47768"/>
                      </a:lnTo>
                      <a:lnTo>
                        <a:pt x="363655" y="67199"/>
                      </a:lnTo>
                      <a:lnTo>
                        <a:pt x="373056" y="82591"/>
                      </a:lnTo>
                      <a:lnTo>
                        <a:pt x="373056" y="81782"/>
                      </a:lnTo>
                      <a:lnTo>
                        <a:pt x="370703" y="84211"/>
                      </a:lnTo>
                      <a:lnTo>
                        <a:pt x="344062" y="114167"/>
                      </a:lnTo>
                      <a:lnTo>
                        <a:pt x="333089" y="124692"/>
                      </a:lnTo>
                      <a:lnTo>
                        <a:pt x="327603" y="136836"/>
                      </a:lnTo>
                      <a:lnTo>
                        <a:pt x="314277" y="144932"/>
                      </a:lnTo>
                      <a:lnTo>
                        <a:pt x="337004" y="166792"/>
                      </a:lnTo>
                      <a:lnTo>
                        <a:pt x="367569" y="217808"/>
                      </a:lnTo>
                      <a:lnTo>
                        <a:pt x="358168" y="225095"/>
                      </a:lnTo>
                      <a:lnTo>
                        <a:pt x="340137" y="229143"/>
                      </a:lnTo>
                      <a:lnTo>
                        <a:pt x="327603" y="227524"/>
                      </a:lnTo>
                      <a:lnTo>
                        <a:pt x="283711" y="233191"/>
                      </a:lnTo>
                      <a:lnTo>
                        <a:pt x="281359" y="238049"/>
                      </a:lnTo>
                      <a:lnTo>
                        <a:pt x="275872" y="237239"/>
                      </a:lnTo>
                      <a:lnTo>
                        <a:pt x="277444" y="251003"/>
                      </a:lnTo>
                      <a:lnTo>
                        <a:pt x="249221" y="220237"/>
                      </a:lnTo>
                      <a:lnTo>
                        <a:pt x="247659" y="220237"/>
                      </a:lnTo>
                      <a:lnTo>
                        <a:pt x="226495" y="195939"/>
                      </a:lnTo>
                      <a:lnTo>
                        <a:pt x="205340" y="198368"/>
                      </a:lnTo>
                      <a:lnTo>
                        <a:pt x="198282" y="179746"/>
                      </a:lnTo>
                      <a:lnTo>
                        <a:pt x="206902" y="160315"/>
                      </a:lnTo>
                      <a:lnTo>
                        <a:pt x="203768" y="149790"/>
                      </a:lnTo>
                      <a:lnTo>
                        <a:pt x="188090" y="150600"/>
                      </a:lnTo>
                      <a:lnTo>
                        <a:pt x="180261" y="150600"/>
                      </a:lnTo>
                      <a:lnTo>
                        <a:pt x="150476" y="149790"/>
                      </a:lnTo>
                      <a:lnTo>
                        <a:pt x="125396" y="150600"/>
                      </a:lnTo>
                      <a:lnTo>
                        <a:pt x="73666" y="152219"/>
                      </a:lnTo>
                      <a:lnTo>
                        <a:pt x="43882" y="154648"/>
                      </a:lnTo>
                      <a:lnTo>
                        <a:pt x="2343" y="156267"/>
                      </a:lnTo>
                      <a:lnTo>
                        <a:pt x="1562" y="125502"/>
                      </a:lnTo>
                      <a:lnTo>
                        <a:pt x="1562" y="119024"/>
                      </a:lnTo>
                      <a:lnTo>
                        <a:pt x="0" y="108499"/>
                      </a:lnTo>
                      <a:lnTo>
                        <a:pt x="10973" y="106070"/>
                      </a:lnTo>
                      <a:lnTo>
                        <a:pt x="28994" y="91497"/>
                      </a:lnTo>
                      <a:lnTo>
                        <a:pt x="36052" y="60722"/>
                      </a:lnTo>
                      <a:lnTo>
                        <a:pt x="54864" y="59912"/>
                      </a:lnTo>
                      <a:lnTo>
                        <a:pt x="58778" y="50197"/>
                      </a:lnTo>
                      <a:lnTo>
                        <a:pt x="68970" y="44529"/>
                      </a:lnTo>
                      <a:lnTo>
                        <a:pt x="72104" y="35623"/>
                      </a:lnTo>
                      <a:lnTo>
                        <a:pt x="68180" y="29146"/>
                      </a:lnTo>
                      <a:lnTo>
                        <a:pt x="66617" y="23479"/>
                      </a:lnTo>
                      <a:lnTo>
                        <a:pt x="50939" y="12144"/>
                      </a:lnTo>
                      <a:lnTo>
                        <a:pt x="66617" y="10525"/>
                      </a:lnTo>
                      <a:lnTo>
                        <a:pt x="89344" y="8096"/>
                      </a:lnTo>
                      <a:lnTo>
                        <a:pt x="157534" y="0"/>
                      </a:lnTo>
                      <a:lnTo>
                        <a:pt x="222580" y="29956"/>
                      </a:lnTo>
                      <a:lnTo>
                        <a:pt x="224151" y="29956"/>
                      </a:lnTo>
                      <a:lnTo>
                        <a:pt x="250793" y="42100"/>
                      </a:lnTo>
                      <a:lnTo>
                        <a:pt x="250793" y="4210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21" name="Forma Livre: Forma 320">
                  <a:extLst>
                    <a:ext uri="{FF2B5EF4-FFF2-40B4-BE49-F238E27FC236}">
                      <a16:creationId xmlns:a16="http://schemas.microsoft.com/office/drawing/2014/main" id="{480EBE5F-1BBC-B0BD-BC45-A358F917A3B2}"/>
                    </a:ext>
                  </a:extLst>
                </p:cNvPr>
                <p:cNvSpPr/>
                <p:nvPr/>
              </p:nvSpPr>
              <p:spPr>
                <a:xfrm>
                  <a:off x="8251146" y="3791418"/>
                  <a:ext cx="177126" cy="272862"/>
                </a:xfrm>
                <a:custGeom>
                  <a:avLst/>
                  <a:gdLst>
                    <a:gd name="connsiteX0" fmla="*/ 173993 w 177126"/>
                    <a:gd name="connsiteY0" fmla="*/ 210522 h 272862"/>
                    <a:gd name="connsiteX1" fmla="*/ 110509 w 177126"/>
                    <a:gd name="connsiteY1" fmla="*/ 272863 h 272862"/>
                    <a:gd name="connsiteX2" fmla="*/ 105023 w 177126"/>
                    <a:gd name="connsiteY2" fmla="*/ 268005 h 272862"/>
                    <a:gd name="connsiteX3" fmla="*/ 97184 w 177126"/>
                    <a:gd name="connsiteY3" fmla="*/ 263147 h 272862"/>
                    <a:gd name="connsiteX4" fmla="*/ 93269 w 177126"/>
                    <a:gd name="connsiteY4" fmla="*/ 266386 h 272862"/>
                    <a:gd name="connsiteX5" fmla="*/ 87782 w 177126"/>
                    <a:gd name="connsiteY5" fmla="*/ 259909 h 272862"/>
                    <a:gd name="connsiteX6" fmla="*/ 84639 w 177126"/>
                    <a:gd name="connsiteY6" fmla="*/ 242907 h 272862"/>
                    <a:gd name="connsiteX7" fmla="*/ 90135 w 177126"/>
                    <a:gd name="connsiteY7" fmla="*/ 231572 h 272862"/>
                    <a:gd name="connsiteX8" fmla="*/ 78371 w 177126"/>
                    <a:gd name="connsiteY8" fmla="*/ 237239 h 272862"/>
                    <a:gd name="connsiteX9" fmla="*/ 75238 w 177126"/>
                    <a:gd name="connsiteY9" fmla="*/ 224285 h 272862"/>
                    <a:gd name="connsiteX10" fmla="*/ 71323 w 177126"/>
                    <a:gd name="connsiteY10" fmla="*/ 225905 h 272862"/>
                    <a:gd name="connsiteX11" fmla="*/ 21945 w 177126"/>
                    <a:gd name="connsiteY11" fmla="*/ 160315 h 272862"/>
                    <a:gd name="connsiteX12" fmla="*/ 14106 w 177126"/>
                    <a:gd name="connsiteY12" fmla="*/ 148981 h 272862"/>
                    <a:gd name="connsiteX13" fmla="*/ 15678 w 177126"/>
                    <a:gd name="connsiteY13" fmla="*/ 108499 h 272862"/>
                    <a:gd name="connsiteX14" fmla="*/ 15678 w 177126"/>
                    <a:gd name="connsiteY14" fmla="*/ 106070 h 272862"/>
                    <a:gd name="connsiteX15" fmla="*/ 15678 w 177126"/>
                    <a:gd name="connsiteY15" fmla="*/ 103641 h 272862"/>
                    <a:gd name="connsiteX16" fmla="*/ 17240 w 177126"/>
                    <a:gd name="connsiteY16" fmla="*/ 87449 h 272862"/>
                    <a:gd name="connsiteX17" fmla="*/ 17240 w 177126"/>
                    <a:gd name="connsiteY17" fmla="*/ 72066 h 272862"/>
                    <a:gd name="connsiteX18" fmla="*/ 10192 w 177126"/>
                    <a:gd name="connsiteY18" fmla="*/ 43720 h 272862"/>
                    <a:gd name="connsiteX19" fmla="*/ 0 w 177126"/>
                    <a:gd name="connsiteY19" fmla="*/ 0 h 272862"/>
                    <a:gd name="connsiteX20" fmla="*/ 0 w 177126"/>
                    <a:gd name="connsiteY20" fmla="*/ 810 h 272862"/>
                    <a:gd name="connsiteX21" fmla="*/ 32918 w 177126"/>
                    <a:gd name="connsiteY21" fmla="*/ 40481 h 272862"/>
                    <a:gd name="connsiteX22" fmla="*/ 66617 w 177126"/>
                    <a:gd name="connsiteY22" fmla="*/ 78543 h 272862"/>
                    <a:gd name="connsiteX23" fmla="*/ 71323 w 177126"/>
                    <a:gd name="connsiteY23" fmla="*/ 84211 h 272862"/>
                    <a:gd name="connsiteX24" fmla="*/ 88563 w 177126"/>
                    <a:gd name="connsiteY24" fmla="*/ 105261 h 272862"/>
                    <a:gd name="connsiteX25" fmla="*/ 116777 w 177126"/>
                    <a:gd name="connsiteY25" fmla="*/ 137646 h 272862"/>
                    <a:gd name="connsiteX26" fmla="*/ 137150 w 177126"/>
                    <a:gd name="connsiteY26" fmla="*/ 161935 h 272862"/>
                    <a:gd name="connsiteX27" fmla="*/ 177127 w 177126"/>
                    <a:gd name="connsiteY27" fmla="*/ 208902 h 272862"/>
                    <a:gd name="connsiteX28" fmla="*/ 173993 w 177126"/>
                    <a:gd name="connsiteY28" fmla="*/ 210522 h 27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77126" h="272862">
                      <a:moveTo>
                        <a:pt x="173993" y="210522"/>
                      </a:moveTo>
                      <a:lnTo>
                        <a:pt x="110509" y="272863"/>
                      </a:lnTo>
                      <a:lnTo>
                        <a:pt x="105023" y="268005"/>
                      </a:lnTo>
                      <a:lnTo>
                        <a:pt x="97184" y="263147"/>
                      </a:lnTo>
                      <a:lnTo>
                        <a:pt x="93269" y="266386"/>
                      </a:lnTo>
                      <a:lnTo>
                        <a:pt x="87782" y="259909"/>
                      </a:lnTo>
                      <a:lnTo>
                        <a:pt x="84639" y="242907"/>
                      </a:lnTo>
                      <a:lnTo>
                        <a:pt x="90135" y="231572"/>
                      </a:lnTo>
                      <a:lnTo>
                        <a:pt x="78371" y="237239"/>
                      </a:lnTo>
                      <a:lnTo>
                        <a:pt x="75238" y="224285"/>
                      </a:lnTo>
                      <a:lnTo>
                        <a:pt x="71323" y="225905"/>
                      </a:lnTo>
                      <a:lnTo>
                        <a:pt x="21945" y="160315"/>
                      </a:lnTo>
                      <a:lnTo>
                        <a:pt x="14106" y="148981"/>
                      </a:lnTo>
                      <a:lnTo>
                        <a:pt x="15678" y="108499"/>
                      </a:lnTo>
                      <a:lnTo>
                        <a:pt x="15678" y="106070"/>
                      </a:lnTo>
                      <a:lnTo>
                        <a:pt x="15678" y="103641"/>
                      </a:lnTo>
                      <a:lnTo>
                        <a:pt x="17240" y="87449"/>
                      </a:lnTo>
                      <a:lnTo>
                        <a:pt x="17240" y="72066"/>
                      </a:lnTo>
                      <a:lnTo>
                        <a:pt x="10192" y="43720"/>
                      </a:lnTo>
                      <a:lnTo>
                        <a:pt x="0" y="0"/>
                      </a:lnTo>
                      <a:lnTo>
                        <a:pt x="0" y="810"/>
                      </a:lnTo>
                      <a:lnTo>
                        <a:pt x="32918" y="40481"/>
                      </a:lnTo>
                      <a:lnTo>
                        <a:pt x="66617" y="78543"/>
                      </a:lnTo>
                      <a:lnTo>
                        <a:pt x="71323" y="84211"/>
                      </a:lnTo>
                      <a:lnTo>
                        <a:pt x="88563" y="105261"/>
                      </a:lnTo>
                      <a:lnTo>
                        <a:pt x="116777" y="137646"/>
                      </a:lnTo>
                      <a:lnTo>
                        <a:pt x="137150" y="161935"/>
                      </a:lnTo>
                      <a:lnTo>
                        <a:pt x="177127" y="208902"/>
                      </a:lnTo>
                      <a:lnTo>
                        <a:pt x="173993" y="21052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22" name="Forma Livre: Forma 321">
                  <a:extLst>
                    <a:ext uri="{FF2B5EF4-FFF2-40B4-BE49-F238E27FC236}">
                      <a16:creationId xmlns:a16="http://schemas.microsoft.com/office/drawing/2014/main" id="{3F005260-1DD7-93AE-B4C6-A07BA9911E5E}"/>
                    </a:ext>
                  </a:extLst>
                </p:cNvPr>
                <p:cNvSpPr/>
                <p:nvPr/>
              </p:nvSpPr>
              <p:spPr>
                <a:xfrm>
                  <a:off x="8361655" y="3895869"/>
                  <a:ext cx="354244" cy="442083"/>
                </a:xfrm>
                <a:custGeom>
                  <a:avLst/>
                  <a:gdLst>
                    <a:gd name="connsiteX0" fmla="*/ 130102 w 354244"/>
                    <a:gd name="connsiteY0" fmla="*/ 59103 h 442083"/>
                    <a:gd name="connsiteX1" fmla="*/ 110509 w 354244"/>
                    <a:gd name="connsiteY1" fmla="*/ 113357 h 442083"/>
                    <a:gd name="connsiteX2" fmla="*/ 125396 w 354244"/>
                    <a:gd name="connsiteY2" fmla="*/ 110928 h 442083"/>
                    <a:gd name="connsiteX3" fmla="*/ 148904 w 354244"/>
                    <a:gd name="connsiteY3" fmla="*/ 105261 h 442083"/>
                    <a:gd name="connsiteX4" fmla="*/ 152048 w 354244"/>
                    <a:gd name="connsiteY4" fmla="*/ 97165 h 442083"/>
                    <a:gd name="connsiteX5" fmla="*/ 159887 w 354244"/>
                    <a:gd name="connsiteY5" fmla="*/ 97974 h 442083"/>
                    <a:gd name="connsiteX6" fmla="*/ 173203 w 354244"/>
                    <a:gd name="connsiteY6" fmla="*/ 112547 h 442083"/>
                    <a:gd name="connsiteX7" fmla="*/ 182613 w 354244"/>
                    <a:gd name="connsiteY7" fmla="*/ 114976 h 442083"/>
                    <a:gd name="connsiteX8" fmla="*/ 187309 w 354244"/>
                    <a:gd name="connsiteY8" fmla="*/ 118215 h 442083"/>
                    <a:gd name="connsiteX9" fmla="*/ 188881 w 354244"/>
                    <a:gd name="connsiteY9" fmla="*/ 130359 h 442083"/>
                    <a:gd name="connsiteX10" fmla="*/ 199854 w 354244"/>
                    <a:gd name="connsiteY10" fmla="*/ 127930 h 442083"/>
                    <a:gd name="connsiteX11" fmla="*/ 200634 w 354244"/>
                    <a:gd name="connsiteY11" fmla="*/ 140884 h 442083"/>
                    <a:gd name="connsiteX12" fmla="*/ 195929 w 354244"/>
                    <a:gd name="connsiteY12" fmla="*/ 148171 h 442083"/>
                    <a:gd name="connsiteX13" fmla="*/ 199854 w 354244"/>
                    <a:gd name="connsiteY13" fmla="*/ 157886 h 442083"/>
                    <a:gd name="connsiteX14" fmla="*/ 210035 w 354244"/>
                    <a:gd name="connsiteY14" fmla="*/ 157886 h 442083"/>
                    <a:gd name="connsiteX15" fmla="*/ 217094 w 354244"/>
                    <a:gd name="connsiteY15" fmla="*/ 170031 h 442083"/>
                    <a:gd name="connsiteX16" fmla="*/ 236687 w 354244"/>
                    <a:gd name="connsiteY16" fmla="*/ 173269 h 442083"/>
                    <a:gd name="connsiteX17" fmla="*/ 231981 w 354244"/>
                    <a:gd name="connsiteY17" fmla="*/ 181366 h 442083"/>
                    <a:gd name="connsiteX18" fmla="*/ 240602 w 354244"/>
                    <a:gd name="connsiteY18" fmla="*/ 189462 h 442083"/>
                    <a:gd name="connsiteX19" fmla="*/ 243735 w 354244"/>
                    <a:gd name="connsiteY19" fmla="*/ 191081 h 442083"/>
                    <a:gd name="connsiteX20" fmla="*/ 244516 w 354244"/>
                    <a:gd name="connsiteY20" fmla="*/ 191891 h 442083"/>
                    <a:gd name="connsiteX21" fmla="*/ 244516 w 354244"/>
                    <a:gd name="connsiteY21" fmla="*/ 191891 h 442083"/>
                    <a:gd name="connsiteX22" fmla="*/ 279788 w 354244"/>
                    <a:gd name="connsiteY22" fmla="*/ 221037 h 442083"/>
                    <a:gd name="connsiteX23" fmla="*/ 279788 w 354244"/>
                    <a:gd name="connsiteY23" fmla="*/ 221847 h 442083"/>
                    <a:gd name="connsiteX24" fmla="*/ 316620 w 354244"/>
                    <a:gd name="connsiteY24" fmla="*/ 253432 h 442083"/>
                    <a:gd name="connsiteX25" fmla="*/ 354244 w 354244"/>
                    <a:gd name="connsiteY25" fmla="*/ 271243 h 442083"/>
                    <a:gd name="connsiteX26" fmla="*/ 314277 w 354244"/>
                    <a:gd name="connsiteY26" fmla="*/ 280149 h 442083"/>
                    <a:gd name="connsiteX27" fmla="*/ 286055 w 354244"/>
                    <a:gd name="connsiteY27" fmla="*/ 318202 h 442083"/>
                    <a:gd name="connsiteX28" fmla="*/ 283712 w 354244"/>
                    <a:gd name="connsiteY28" fmla="*/ 320631 h 442083"/>
                    <a:gd name="connsiteX29" fmla="*/ 230410 w 354244"/>
                    <a:gd name="connsiteY29" fmla="*/ 336013 h 442083"/>
                    <a:gd name="connsiteX30" fmla="*/ 228848 w 354244"/>
                    <a:gd name="connsiteY30" fmla="*/ 336823 h 442083"/>
                    <a:gd name="connsiteX31" fmla="*/ 226495 w 354244"/>
                    <a:gd name="connsiteY31" fmla="*/ 357873 h 442083"/>
                    <a:gd name="connsiteX32" fmla="*/ 230410 w 354244"/>
                    <a:gd name="connsiteY32" fmla="*/ 371637 h 442083"/>
                    <a:gd name="connsiteX33" fmla="*/ 249221 w 354244"/>
                    <a:gd name="connsiteY33" fmla="*/ 380543 h 442083"/>
                    <a:gd name="connsiteX34" fmla="*/ 259413 w 354244"/>
                    <a:gd name="connsiteY34" fmla="*/ 395125 h 442083"/>
                    <a:gd name="connsiteX35" fmla="*/ 253136 w 354244"/>
                    <a:gd name="connsiteY35" fmla="*/ 408889 h 442083"/>
                    <a:gd name="connsiteX36" fmla="*/ 247659 w 354244"/>
                    <a:gd name="connsiteY36" fmla="*/ 410509 h 442083"/>
                    <a:gd name="connsiteX37" fmla="*/ 244516 w 354244"/>
                    <a:gd name="connsiteY37" fmla="*/ 416176 h 442083"/>
                    <a:gd name="connsiteX38" fmla="*/ 250003 w 354244"/>
                    <a:gd name="connsiteY38" fmla="*/ 421843 h 442083"/>
                    <a:gd name="connsiteX39" fmla="*/ 224923 w 354244"/>
                    <a:gd name="connsiteY39" fmla="*/ 434797 h 442083"/>
                    <a:gd name="connsiteX40" fmla="*/ 191224 w 354244"/>
                    <a:gd name="connsiteY40" fmla="*/ 442084 h 442083"/>
                    <a:gd name="connsiteX41" fmla="*/ 184956 w 354244"/>
                    <a:gd name="connsiteY41" fmla="*/ 437226 h 442083"/>
                    <a:gd name="connsiteX42" fmla="*/ 173203 w 354244"/>
                    <a:gd name="connsiteY42" fmla="*/ 437226 h 442083"/>
                    <a:gd name="connsiteX43" fmla="*/ 166145 w 354244"/>
                    <a:gd name="connsiteY43" fmla="*/ 426701 h 442083"/>
                    <a:gd name="connsiteX44" fmla="*/ 159877 w 354244"/>
                    <a:gd name="connsiteY44" fmla="*/ 431559 h 442083"/>
                    <a:gd name="connsiteX45" fmla="*/ 155953 w 354244"/>
                    <a:gd name="connsiteY45" fmla="*/ 427511 h 442083"/>
                    <a:gd name="connsiteX46" fmla="*/ 150466 w 354244"/>
                    <a:gd name="connsiteY46" fmla="*/ 435607 h 442083"/>
                    <a:gd name="connsiteX47" fmla="*/ 144989 w 354244"/>
                    <a:gd name="connsiteY47" fmla="*/ 429130 h 442083"/>
                    <a:gd name="connsiteX48" fmla="*/ 139503 w 354244"/>
                    <a:gd name="connsiteY48" fmla="*/ 429940 h 442083"/>
                    <a:gd name="connsiteX49" fmla="*/ 137932 w 354244"/>
                    <a:gd name="connsiteY49" fmla="*/ 422653 h 442083"/>
                    <a:gd name="connsiteX50" fmla="*/ 135579 w 354244"/>
                    <a:gd name="connsiteY50" fmla="*/ 426701 h 442083"/>
                    <a:gd name="connsiteX51" fmla="*/ 107366 w 354244"/>
                    <a:gd name="connsiteY51" fmla="*/ 429940 h 442083"/>
                    <a:gd name="connsiteX52" fmla="*/ 106585 w 354244"/>
                    <a:gd name="connsiteY52" fmla="*/ 402412 h 442083"/>
                    <a:gd name="connsiteX53" fmla="*/ 72885 w 354244"/>
                    <a:gd name="connsiteY53" fmla="*/ 397554 h 442083"/>
                    <a:gd name="connsiteX54" fmla="*/ 70532 w 354244"/>
                    <a:gd name="connsiteY54" fmla="*/ 391077 h 442083"/>
                    <a:gd name="connsiteX55" fmla="*/ 87773 w 354244"/>
                    <a:gd name="connsiteY55" fmla="*/ 306057 h 442083"/>
                    <a:gd name="connsiteX56" fmla="*/ 90125 w 354244"/>
                    <a:gd name="connsiteY56" fmla="*/ 299580 h 442083"/>
                    <a:gd name="connsiteX57" fmla="*/ 110500 w 354244"/>
                    <a:gd name="connsiteY57" fmla="*/ 238039 h 442083"/>
                    <a:gd name="connsiteX58" fmla="*/ 106585 w 354244"/>
                    <a:gd name="connsiteY58" fmla="*/ 235610 h 442083"/>
                    <a:gd name="connsiteX59" fmla="*/ 106585 w 354244"/>
                    <a:gd name="connsiteY59" fmla="*/ 236420 h 442083"/>
                    <a:gd name="connsiteX60" fmla="*/ 99526 w 354244"/>
                    <a:gd name="connsiteY60" fmla="*/ 225895 h 442083"/>
                    <a:gd name="connsiteX61" fmla="*/ 106585 w 354244"/>
                    <a:gd name="connsiteY61" fmla="*/ 225895 h 442083"/>
                    <a:gd name="connsiteX62" fmla="*/ 108938 w 354244"/>
                    <a:gd name="connsiteY62" fmla="*/ 216179 h 442083"/>
                    <a:gd name="connsiteX63" fmla="*/ 95612 w 354244"/>
                    <a:gd name="connsiteY63" fmla="*/ 214560 h 442083"/>
                    <a:gd name="connsiteX64" fmla="*/ 83858 w 354244"/>
                    <a:gd name="connsiteY64" fmla="*/ 216989 h 442083"/>
                    <a:gd name="connsiteX65" fmla="*/ 76019 w 354244"/>
                    <a:gd name="connsiteY65" fmla="*/ 208893 h 442083"/>
                    <a:gd name="connsiteX66" fmla="*/ 76019 w 354244"/>
                    <a:gd name="connsiteY66" fmla="*/ 199987 h 442083"/>
                    <a:gd name="connsiteX67" fmla="*/ 68961 w 354244"/>
                    <a:gd name="connsiteY67" fmla="*/ 197558 h 442083"/>
                    <a:gd name="connsiteX68" fmla="*/ 66618 w 354244"/>
                    <a:gd name="connsiteY68" fmla="*/ 202416 h 442083"/>
                    <a:gd name="connsiteX69" fmla="*/ 46234 w 354244"/>
                    <a:gd name="connsiteY69" fmla="*/ 199987 h 442083"/>
                    <a:gd name="connsiteX70" fmla="*/ 50940 w 354244"/>
                    <a:gd name="connsiteY70" fmla="*/ 187033 h 442083"/>
                    <a:gd name="connsiteX71" fmla="*/ 42320 w 354244"/>
                    <a:gd name="connsiteY71" fmla="*/ 176508 h 442083"/>
                    <a:gd name="connsiteX72" fmla="*/ 42320 w 354244"/>
                    <a:gd name="connsiteY72" fmla="*/ 177318 h 442083"/>
                    <a:gd name="connsiteX73" fmla="*/ 26641 w 354244"/>
                    <a:gd name="connsiteY73" fmla="*/ 181366 h 442083"/>
                    <a:gd name="connsiteX74" fmla="*/ 17240 w 354244"/>
                    <a:gd name="connsiteY74" fmla="*/ 178937 h 442083"/>
                    <a:gd name="connsiteX75" fmla="*/ 13316 w 354244"/>
                    <a:gd name="connsiteY75" fmla="*/ 181366 h 442083"/>
                    <a:gd name="connsiteX76" fmla="*/ 0 w 354244"/>
                    <a:gd name="connsiteY76" fmla="*/ 168412 h 442083"/>
                    <a:gd name="connsiteX77" fmla="*/ 63475 w 354244"/>
                    <a:gd name="connsiteY77" fmla="*/ 106061 h 442083"/>
                    <a:gd name="connsiteX78" fmla="*/ 66618 w 354244"/>
                    <a:gd name="connsiteY78" fmla="*/ 104442 h 442083"/>
                    <a:gd name="connsiteX79" fmla="*/ 66618 w 354244"/>
                    <a:gd name="connsiteY79" fmla="*/ 104442 h 442083"/>
                    <a:gd name="connsiteX80" fmla="*/ 72104 w 354244"/>
                    <a:gd name="connsiteY80" fmla="*/ 90678 h 442083"/>
                    <a:gd name="connsiteX81" fmla="*/ 80724 w 354244"/>
                    <a:gd name="connsiteY81" fmla="*/ 69628 h 442083"/>
                    <a:gd name="connsiteX82" fmla="*/ 94040 w 354244"/>
                    <a:gd name="connsiteY82" fmla="*/ 35624 h 442083"/>
                    <a:gd name="connsiteX83" fmla="*/ 107366 w 354244"/>
                    <a:gd name="connsiteY83" fmla="*/ 2429 h 442083"/>
                    <a:gd name="connsiteX84" fmla="*/ 139503 w 354244"/>
                    <a:gd name="connsiteY84" fmla="*/ 1619 h 442083"/>
                    <a:gd name="connsiteX85" fmla="*/ 150476 w 354244"/>
                    <a:gd name="connsiteY85" fmla="*/ 810 h 442083"/>
                    <a:gd name="connsiteX86" fmla="*/ 152828 w 354244"/>
                    <a:gd name="connsiteY86" fmla="*/ 0 h 442083"/>
                    <a:gd name="connsiteX87" fmla="*/ 134798 w 354244"/>
                    <a:gd name="connsiteY87" fmla="*/ 46958 h 442083"/>
                    <a:gd name="connsiteX88" fmla="*/ 130102 w 354244"/>
                    <a:gd name="connsiteY88" fmla="*/ 59103 h 442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</a:cxnLst>
                  <a:rect l="l" t="t" r="r" b="b"/>
                  <a:pathLst>
                    <a:path w="354244" h="442083">
                      <a:moveTo>
                        <a:pt x="130102" y="59103"/>
                      </a:moveTo>
                      <a:lnTo>
                        <a:pt x="110509" y="113357"/>
                      </a:lnTo>
                      <a:lnTo>
                        <a:pt x="125396" y="110928"/>
                      </a:lnTo>
                      <a:lnTo>
                        <a:pt x="148904" y="105261"/>
                      </a:lnTo>
                      <a:lnTo>
                        <a:pt x="152048" y="97165"/>
                      </a:lnTo>
                      <a:lnTo>
                        <a:pt x="159887" y="97974"/>
                      </a:lnTo>
                      <a:lnTo>
                        <a:pt x="173203" y="112547"/>
                      </a:lnTo>
                      <a:lnTo>
                        <a:pt x="182613" y="114976"/>
                      </a:lnTo>
                      <a:lnTo>
                        <a:pt x="187309" y="118215"/>
                      </a:lnTo>
                      <a:lnTo>
                        <a:pt x="188881" y="130359"/>
                      </a:lnTo>
                      <a:lnTo>
                        <a:pt x="199854" y="127930"/>
                      </a:lnTo>
                      <a:lnTo>
                        <a:pt x="200634" y="140884"/>
                      </a:lnTo>
                      <a:lnTo>
                        <a:pt x="195929" y="148171"/>
                      </a:lnTo>
                      <a:lnTo>
                        <a:pt x="199854" y="157886"/>
                      </a:lnTo>
                      <a:lnTo>
                        <a:pt x="210035" y="157886"/>
                      </a:lnTo>
                      <a:lnTo>
                        <a:pt x="217094" y="170031"/>
                      </a:lnTo>
                      <a:lnTo>
                        <a:pt x="236687" y="173269"/>
                      </a:lnTo>
                      <a:lnTo>
                        <a:pt x="231981" y="181366"/>
                      </a:lnTo>
                      <a:lnTo>
                        <a:pt x="240602" y="189462"/>
                      </a:lnTo>
                      <a:lnTo>
                        <a:pt x="243735" y="191081"/>
                      </a:lnTo>
                      <a:lnTo>
                        <a:pt x="244516" y="191891"/>
                      </a:lnTo>
                      <a:lnTo>
                        <a:pt x="244516" y="191891"/>
                      </a:lnTo>
                      <a:lnTo>
                        <a:pt x="279788" y="221037"/>
                      </a:lnTo>
                      <a:lnTo>
                        <a:pt x="279788" y="221847"/>
                      </a:lnTo>
                      <a:lnTo>
                        <a:pt x="316620" y="253432"/>
                      </a:lnTo>
                      <a:lnTo>
                        <a:pt x="354244" y="271243"/>
                      </a:lnTo>
                      <a:lnTo>
                        <a:pt x="314277" y="280149"/>
                      </a:lnTo>
                      <a:lnTo>
                        <a:pt x="286055" y="318202"/>
                      </a:lnTo>
                      <a:lnTo>
                        <a:pt x="283712" y="320631"/>
                      </a:lnTo>
                      <a:lnTo>
                        <a:pt x="230410" y="336013"/>
                      </a:lnTo>
                      <a:lnTo>
                        <a:pt x="228848" y="336823"/>
                      </a:lnTo>
                      <a:lnTo>
                        <a:pt x="226495" y="357873"/>
                      </a:lnTo>
                      <a:lnTo>
                        <a:pt x="230410" y="371637"/>
                      </a:lnTo>
                      <a:lnTo>
                        <a:pt x="249221" y="380543"/>
                      </a:lnTo>
                      <a:lnTo>
                        <a:pt x="259413" y="395125"/>
                      </a:lnTo>
                      <a:lnTo>
                        <a:pt x="253136" y="408889"/>
                      </a:lnTo>
                      <a:lnTo>
                        <a:pt x="247659" y="410509"/>
                      </a:lnTo>
                      <a:lnTo>
                        <a:pt x="244516" y="416176"/>
                      </a:lnTo>
                      <a:lnTo>
                        <a:pt x="250003" y="421843"/>
                      </a:lnTo>
                      <a:lnTo>
                        <a:pt x="224923" y="434797"/>
                      </a:lnTo>
                      <a:lnTo>
                        <a:pt x="191224" y="442084"/>
                      </a:lnTo>
                      <a:lnTo>
                        <a:pt x="184956" y="437226"/>
                      </a:lnTo>
                      <a:lnTo>
                        <a:pt x="173203" y="437226"/>
                      </a:lnTo>
                      <a:lnTo>
                        <a:pt x="166145" y="426701"/>
                      </a:lnTo>
                      <a:lnTo>
                        <a:pt x="159877" y="431559"/>
                      </a:lnTo>
                      <a:lnTo>
                        <a:pt x="155953" y="427511"/>
                      </a:lnTo>
                      <a:lnTo>
                        <a:pt x="150466" y="435607"/>
                      </a:lnTo>
                      <a:lnTo>
                        <a:pt x="144989" y="429130"/>
                      </a:lnTo>
                      <a:lnTo>
                        <a:pt x="139503" y="429940"/>
                      </a:lnTo>
                      <a:lnTo>
                        <a:pt x="137932" y="422653"/>
                      </a:lnTo>
                      <a:lnTo>
                        <a:pt x="135579" y="426701"/>
                      </a:lnTo>
                      <a:lnTo>
                        <a:pt x="107366" y="429940"/>
                      </a:lnTo>
                      <a:lnTo>
                        <a:pt x="106585" y="402412"/>
                      </a:lnTo>
                      <a:lnTo>
                        <a:pt x="72885" y="397554"/>
                      </a:lnTo>
                      <a:lnTo>
                        <a:pt x="70532" y="391077"/>
                      </a:lnTo>
                      <a:lnTo>
                        <a:pt x="87773" y="306057"/>
                      </a:lnTo>
                      <a:lnTo>
                        <a:pt x="90125" y="299580"/>
                      </a:lnTo>
                      <a:lnTo>
                        <a:pt x="110500" y="238039"/>
                      </a:lnTo>
                      <a:lnTo>
                        <a:pt x="106585" y="235610"/>
                      </a:lnTo>
                      <a:lnTo>
                        <a:pt x="106585" y="236420"/>
                      </a:lnTo>
                      <a:lnTo>
                        <a:pt x="99526" y="225895"/>
                      </a:lnTo>
                      <a:lnTo>
                        <a:pt x="106585" y="225895"/>
                      </a:lnTo>
                      <a:lnTo>
                        <a:pt x="108938" y="216179"/>
                      </a:lnTo>
                      <a:lnTo>
                        <a:pt x="95612" y="214560"/>
                      </a:lnTo>
                      <a:lnTo>
                        <a:pt x="83858" y="216989"/>
                      </a:lnTo>
                      <a:lnTo>
                        <a:pt x="76019" y="208893"/>
                      </a:lnTo>
                      <a:lnTo>
                        <a:pt x="76019" y="199987"/>
                      </a:lnTo>
                      <a:lnTo>
                        <a:pt x="68961" y="197558"/>
                      </a:lnTo>
                      <a:lnTo>
                        <a:pt x="66618" y="202416"/>
                      </a:lnTo>
                      <a:lnTo>
                        <a:pt x="46234" y="199987"/>
                      </a:lnTo>
                      <a:lnTo>
                        <a:pt x="50940" y="187033"/>
                      </a:lnTo>
                      <a:lnTo>
                        <a:pt x="42320" y="176508"/>
                      </a:lnTo>
                      <a:lnTo>
                        <a:pt x="42320" y="177318"/>
                      </a:lnTo>
                      <a:lnTo>
                        <a:pt x="26641" y="181366"/>
                      </a:lnTo>
                      <a:lnTo>
                        <a:pt x="17240" y="178937"/>
                      </a:lnTo>
                      <a:lnTo>
                        <a:pt x="13316" y="181366"/>
                      </a:lnTo>
                      <a:lnTo>
                        <a:pt x="0" y="168412"/>
                      </a:lnTo>
                      <a:lnTo>
                        <a:pt x="63475" y="106061"/>
                      </a:lnTo>
                      <a:lnTo>
                        <a:pt x="66618" y="104442"/>
                      </a:lnTo>
                      <a:lnTo>
                        <a:pt x="66618" y="104442"/>
                      </a:lnTo>
                      <a:lnTo>
                        <a:pt x="72104" y="90678"/>
                      </a:lnTo>
                      <a:lnTo>
                        <a:pt x="80724" y="69628"/>
                      </a:lnTo>
                      <a:lnTo>
                        <a:pt x="94040" y="35624"/>
                      </a:lnTo>
                      <a:lnTo>
                        <a:pt x="107366" y="2429"/>
                      </a:lnTo>
                      <a:lnTo>
                        <a:pt x="139503" y="1619"/>
                      </a:lnTo>
                      <a:lnTo>
                        <a:pt x="150476" y="810"/>
                      </a:lnTo>
                      <a:lnTo>
                        <a:pt x="152828" y="0"/>
                      </a:lnTo>
                      <a:lnTo>
                        <a:pt x="134798" y="46958"/>
                      </a:lnTo>
                      <a:lnTo>
                        <a:pt x="130102" y="59103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23" name="Forma Livre: Forma 322">
                  <a:extLst>
                    <a:ext uri="{FF2B5EF4-FFF2-40B4-BE49-F238E27FC236}">
                      <a16:creationId xmlns:a16="http://schemas.microsoft.com/office/drawing/2014/main" id="{61D14F0A-3CF3-B2E3-5506-3225BCBC052B}"/>
                    </a:ext>
                  </a:extLst>
                </p:cNvPr>
                <p:cNvSpPr/>
                <p:nvPr/>
              </p:nvSpPr>
              <p:spPr>
                <a:xfrm>
                  <a:off x="8139865" y="4319332"/>
                  <a:ext cx="355025" cy="282578"/>
                </a:xfrm>
                <a:custGeom>
                  <a:avLst/>
                  <a:gdLst>
                    <a:gd name="connsiteX0" fmla="*/ 164573 w 355025"/>
                    <a:gd name="connsiteY0" fmla="*/ 38862 h 282578"/>
                    <a:gd name="connsiteX1" fmla="*/ 174765 w 355025"/>
                    <a:gd name="connsiteY1" fmla="*/ 45339 h 282578"/>
                    <a:gd name="connsiteX2" fmla="*/ 192005 w 355025"/>
                    <a:gd name="connsiteY2" fmla="*/ 42101 h 282578"/>
                    <a:gd name="connsiteX3" fmla="*/ 235115 w 355025"/>
                    <a:gd name="connsiteY3" fmla="*/ 42101 h 282578"/>
                    <a:gd name="connsiteX4" fmla="*/ 256270 w 355025"/>
                    <a:gd name="connsiteY4" fmla="*/ 34814 h 282578"/>
                    <a:gd name="connsiteX5" fmla="*/ 306429 w 355025"/>
                    <a:gd name="connsiteY5" fmla="*/ 38052 h 282578"/>
                    <a:gd name="connsiteX6" fmla="*/ 355025 w 355025"/>
                    <a:gd name="connsiteY6" fmla="*/ 41291 h 282578"/>
                    <a:gd name="connsiteX7" fmla="*/ 347968 w 355025"/>
                    <a:gd name="connsiteY7" fmla="*/ 69628 h 282578"/>
                    <a:gd name="connsiteX8" fmla="*/ 340138 w 355025"/>
                    <a:gd name="connsiteY8" fmla="*/ 74486 h 282578"/>
                    <a:gd name="connsiteX9" fmla="*/ 325241 w 355025"/>
                    <a:gd name="connsiteY9" fmla="*/ 75295 h 282578"/>
                    <a:gd name="connsiteX10" fmla="*/ 324460 w 355025"/>
                    <a:gd name="connsiteY10" fmla="*/ 93116 h 282578"/>
                    <a:gd name="connsiteX11" fmla="*/ 305648 w 355025"/>
                    <a:gd name="connsiteY11" fmla="*/ 115786 h 282578"/>
                    <a:gd name="connsiteX12" fmla="*/ 293894 w 355025"/>
                    <a:gd name="connsiteY12" fmla="*/ 110119 h 282578"/>
                    <a:gd name="connsiteX13" fmla="*/ 265681 w 355025"/>
                    <a:gd name="connsiteY13" fmla="*/ 115786 h 282578"/>
                    <a:gd name="connsiteX14" fmla="*/ 264109 w 355025"/>
                    <a:gd name="connsiteY14" fmla="*/ 127930 h 282578"/>
                    <a:gd name="connsiteX15" fmla="*/ 265681 w 355025"/>
                    <a:gd name="connsiteY15" fmla="*/ 127930 h 282578"/>
                    <a:gd name="connsiteX16" fmla="*/ 273520 w 355025"/>
                    <a:gd name="connsiteY16" fmla="*/ 137646 h 282578"/>
                    <a:gd name="connsiteX17" fmla="*/ 269596 w 355025"/>
                    <a:gd name="connsiteY17" fmla="*/ 148171 h 282578"/>
                    <a:gd name="connsiteX18" fmla="*/ 277435 w 355025"/>
                    <a:gd name="connsiteY18" fmla="*/ 164364 h 282578"/>
                    <a:gd name="connsiteX19" fmla="*/ 292332 w 355025"/>
                    <a:gd name="connsiteY19" fmla="*/ 171650 h 282578"/>
                    <a:gd name="connsiteX20" fmla="*/ 297818 w 355025"/>
                    <a:gd name="connsiteY20" fmla="*/ 177317 h 282578"/>
                    <a:gd name="connsiteX21" fmla="*/ 301733 w 355025"/>
                    <a:gd name="connsiteY21" fmla="*/ 195939 h 282578"/>
                    <a:gd name="connsiteX22" fmla="*/ 319764 w 355025"/>
                    <a:gd name="connsiteY22" fmla="*/ 204035 h 282578"/>
                    <a:gd name="connsiteX23" fmla="*/ 321326 w 355025"/>
                    <a:gd name="connsiteY23" fmla="*/ 209703 h 282578"/>
                    <a:gd name="connsiteX24" fmla="*/ 290760 w 355025"/>
                    <a:gd name="connsiteY24" fmla="*/ 217808 h 282578"/>
                    <a:gd name="connsiteX25" fmla="*/ 282921 w 355025"/>
                    <a:gd name="connsiteY25" fmla="*/ 213760 h 282578"/>
                    <a:gd name="connsiteX26" fmla="*/ 284493 w 355025"/>
                    <a:gd name="connsiteY26" fmla="*/ 224285 h 282578"/>
                    <a:gd name="connsiteX27" fmla="*/ 279007 w 355025"/>
                    <a:gd name="connsiteY27" fmla="*/ 225905 h 282578"/>
                    <a:gd name="connsiteX28" fmla="*/ 271949 w 355025"/>
                    <a:gd name="connsiteY28" fmla="*/ 218618 h 282578"/>
                    <a:gd name="connsiteX29" fmla="*/ 273520 w 355025"/>
                    <a:gd name="connsiteY29" fmla="*/ 208893 h 282578"/>
                    <a:gd name="connsiteX30" fmla="*/ 258623 w 355025"/>
                    <a:gd name="connsiteY30" fmla="*/ 209703 h 282578"/>
                    <a:gd name="connsiteX31" fmla="*/ 254708 w 355025"/>
                    <a:gd name="connsiteY31" fmla="*/ 203225 h 282578"/>
                    <a:gd name="connsiteX32" fmla="*/ 237468 w 355025"/>
                    <a:gd name="connsiteY32" fmla="*/ 212131 h 282578"/>
                    <a:gd name="connsiteX33" fmla="*/ 226495 w 355025"/>
                    <a:gd name="connsiteY33" fmla="*/ 211322 h 282578"/>
                    <a:gd name="connsiteX34" fmla="*/ 224143 w 355025"/>
                    <a:gd name="connsiteY34" fmla="*/ 216999 h 282578"/>
                    <a:gd name="connsiteX35" fmla="*/ 220228 w 355025"/>
                    <a:gd name="connsiteY35" fmla="*/ 215379 h 282578"/>
                    <a:gd name="connsiteX36" fmla="*/ 210817 w 355025"/>
                    <a:gd name="connsiteY36" fmla="*/ 220237 h 282578"/>
                    <a:gd name="connsiteX37" fmla="*/ 208465 w 355025"/>
                    <a:gd name="connsiteY37" fmla="*/ 211322 h 282578"/>
                    <a:gd name="connsiteX38" fmla="*/ 204550 w 355025"/>
                    <a:gd name="connsiteY38" fmla="*/ 221857 h 282578"/>
                    <a:gd name="connsiteX39" fmla="*/ 192005 w 355025"/>
                    <a:gd name="connsiteY39" fmla="*/ 228333 h 282578"/>
                    <a:gd name="connsiteX40" fmla="*/ 184175 w 355025"/>
                    <a:gd name="connsiteY40" fmla="*/ 249384 h 282578"/>
                    <a:gd name="connsiteX41" fmla="*/ 169279 w 355025"/>
                    <a:gd name="connsiteY41" fmla="*/ 259099 h 282578"/>
                    <a:gd name="connsiteX42" fmla="*/ 149686 w 355025"/>
                    <a:gd name="connsiteY42" fmla="*/ 251003 h 282578"/>
                    <a:gd name="connsiteX43" fmla="*/ 155953 w 355025"/>
                    <a:gd name="connsiteY43" fmla="*/ 269624 h 282578"/>
                    <a:gd name="connsiteX44" fmla="*/ 148905 w 355025"/>
                    <a:gd name="connsiteY44" fmla="*/ 276911 h 282578"/>
                    <a:gd name="connsiteX45" fmla="*/ 142637 w 355025"/>
                    <a:gd name="connsiteY45" fmla="*/ 274482 h 282578"/>
                    <a:gd name="connsiteX46" fmla="*/ 133226 w 355025"/>
                    <a:gd name="connsiteY46" fmla="*/ 280959 h 282578"/>
                    <a:gd name="connsiteX47" fmla="*/ 119901 w 355025"/>
                    <a:gd name="connsiteY47" fmla="*/ 272053 h 282578"/>
                    <a:gd name="connsiteX48" fmla="*/ 111281 w 355025"/>
                    <a:gd name="connsiteY48" fmla="*/ 276911 h 282578"/>
                    <a:gd name="connsiteX49" fmla="*/ 100308 w 355025"/>
                    <a:gd name="connsiteY49" fmla="*/ 282578 h 282578"/>
                    <a:gd name="connsiteX50" fmla="*/ 84640 w 355025"/>
                    <a:gd name="connsiteY50" fmla="*/ 280959 h 282578"/>
                    <a:gd name="connsiteX51" fmla="*/ 81505 w 355025"/>
                    <a:gd name="connsiteY51" fmla="*/ 254241 h 282578"/>
                    <a:gd name="connsiteX52" fmla="*/ 80725 w 355025"/>
                    <a:gd name="connsiteY52" fmla="*/ 239668 h 282578"/>
                    <a:gd name="connsiteX53" fmla="*/ 76019 w 355025"/>
                    <a:gd name="connsiteY53" fmla="*/ 195129 h 282578"/>
                    <a:gd name="connsiteX54" fmla="*/ 76019 w 355025"/>
                    <a:gd name="connsiteY54" fmla="*/ 185414 h 282578"/>
                    <a:gd name="connsiteX55" fmla="*/ 76019 w 355025"/>
                    <a:gd name="connsiteY55" fmla="*/ 186223 h 282578"/>
                    <a:gd name="connsiteX56" fmla="*/ 71314 w 355025"/>
                    <a:gd name="connsiteY56" fmla="*/ 127121 h 282578"/>
                    <a:gd name="connsiteX57" fmla="*/ 71314 w 355025"/>
                    <a:gd name="connsiteY57" fmla="*/ 127121 h 282578"/>
                    <a:gd name="connsiteX58" fmla="*/ 67399 w 355025"/>
                    <a:gd name="connsiteY58" fmla="*/ 95545 h 282578"/>
                    <a:gd name="connsiteX59" fmla="*/ 54073 w 355025"/>
                    <a:gd name="connsiteY59" fmla="*/ 98784 h 282578"/>
                    <a:gd name="connsiteX60" fmla="*/ 48587 w 355025"/>
                    <a:gd name="connsiteY60" fmla="*/ 91497 h 282578"/>
                    <a:gd name="connsiteX61" fmla="*/ 39186 w 355025"/>
                    <a:gd name="connsiteY61" fmla="*/ 90687 h 282578"/>
                    <a:gd name="connsiteX62" fmla="*/ 43101 w 355025"/>
                    <a:gd name="connsiteY62" fmla="*/ 85830 h 282578"/>
                    <a:gd name="connsiteX63" fmla="*/ 26642 w 355025"/>
                    <a:gd name="connsiteY63" fmla="*/ 69628 h 282578"/>
                    <a:gd name="connsiteX64" fmla="*/ 25861 w 355025"/>
                    <a:gd name="connsiteY64" fmla="*/ 76114 h 282578"/>
                    <a:gd name="connsiteX65" fmla="*/ 16459 w 355025"/>
                    <a:gd name="connsiteY65" fmla="*/ 73686 h 282578"/>
                    <a:gd name="connsiteX66" fmla="*/ 0 w 355025"/>
                    <a:gd name="connsiteY66" fmla="*/ 81782 h 282578"/>
                    <a:gd name="connsiteX67" fmla="*/ 33700 w 355025"/>
                    <a:gd name="connsiteY67" fmla="*/ 57483 h 282578"/>
                    <a:gd name="connsiteX68" fmla="*/ 64265 w 355025"/>
                    <a:gd name="connsiteY68" fmla="*/ 34814 h 282578"/>
                    <a:gd name="connsiteX69" fmla="*/ 79153 w 355025"/>
                    <a:gd name="connsiteY69" fmla="*/ 25098 h 282578"/>
                    <a:gd name="connsiteX70" fmla="*/ 132445 w 355025"/>
                    <a:gd name="connsiteY70" fmla="*/ 0 h 282578"/>
                    <a:gd name="connsiteX71" fmla="*/ 140284 w 355025"/>
                    <a:gd name="connsiteY71" fmla="*/ 9716 h 282578"/>
                    <a:gd name="connsiteX72" fmla="*/ 152048 w 355025"/>
                    <a:gd name="connsiteY72" fmla="*/ 33195 h 282578"/>
                    <a:gd name="connsiteX73" fmla="*/ 164583 w 355025"/>
                    <a:gd name="connsiteY73" fmla="*/ 38862 h 282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355025" h="282578">
                      <a:moveTo>
                        <a:pt x="164573" y="38862"/>
                      </a:moveTo>
                      <a:lnTo>
                        <a:pt x="174765" y="45339"/>
                      </a:lnTo>
                      <a:lnTo>
                        <a:pt x="192005" y="42101"/>
                      </a:lnTo>
                      <a:lnTo>
                        <a:pt x="235115" y="42101"/>
                      </a:lnTo>
                      <a:lnTo>
                        <a:pt x="256270" y="34814"/>
                      </a:lnTo>
                      <a:lnTo>
                        <a:pt x="306429" y="38052"/>
                      </a:lnTo>
                      <a:lnTo>
                        <a:pt x="355025" y="41291"/>
                      </a:lnTo>
                      <a:lnTo>
                        <a:pt x="347968" y="69628"/>
                      </a:lnTo>
                      <a:lnTo>
                        <a:pt x="340138" y="74486"/>
                      </a:lnTo>
                      <a:lnTo>
                        <a:pt x="325241" y="75295"/>
                      </a:lnTo>
                      <a:lnTo>
                        <a:pt x="324460" y="93116"/>
                      </a:lnTo>
                      <a:lnTo>
                        <a:pt x="305648" y="115786"/>
                      </a:lnTo>
                      <a:lnTo>
                        <a:pt x="293894" y="110119"/>
                      </a:lnTo>
                      <a:lnTo>
                        <a:pt x="265681" y="115786"/>
                      </a:lnTo>
                      <a:lnTo>
                        <a:pt x="264109" y="127930"/>
                      </a:lnTo>
                      <a:lnTo>
                        <a:pt x="265681" y="127930"/>
                      </a:lnTo>
                      <a:lnTo>
                        <a:pt x="273520" y="137646"/>
                      </a:lnTo>
                      <a:lnTo>
                        <a:pt x="269596" y="148171"/>
                      </a:lnTo>
                      <a:lnTo>
                        <a:pt x="277435" y="164364"/>
                      </a:lnTo>
                      <a:lnTo>
                        <a:pt x="292332" y="171650"/>
                      </a:lnTo>
                      <a:lnTo>
                        <a:pt x="297818" y="177317"/>
                      </a:lnTo>
                      <a:lnTo>
                        <a:pt x="301733" y="195939"/>
                      </a:lnTo>
                      <a:lnTo>
                        <a:pt x="319764" y="204035"/>
                      </a:lnTo>
                      <a:lnTo>
                        <a:pt x="321326" y="209703"/>
                      </a:lnTo>
                      <a:lnTo>
                        <a:pt x="290760" y="217808"/>
                      </a:lnTo>
                      <a:lnTo>
                        <a:pt x="282921" y="213760"/>
                      </a:lnTo>
                      <a:lnTo>
                        <a:pt x="284493" y="224285"/>
                      </a:lnTo>
                      <a:lnTo>
                        <a:pt x="279007" y="225905"/>
                      </a:lnTo>
                      <a:lnTo>
                        <a:pt x="271949" y="218618"/>
                      </a:lnTo>
                      <a:lnTo>
                        <a:pt x="273520" y="208893"/>
                      </a:lnTo>
                      <a:lnTo>
                        <a:pt x="258623" y="209703"/>
                      </a:lnTo>
                      <a:lnTo>
                        <a:pt x="254708" y="203225"/>
                      </a:lnTo>
                      <a:lnTo>
                        <a:pt x="237468" y="212131"/>
                      </a:lnTo>
                      <a:lnTo>
                        <a:pt x="226495" y="211322"/>
                      </a:lnTo>
                      <a:lnTo>
                        <a:pt x="224143" y="216999"/>
                      </a:lnTo>
                      <a:lnTo>
                        <a:pt x="220228" y="215379"/>
                      </a:lnTo>
                      <a:lnTo>
                        <a:pt x="210817" y="220237"/>
                      </a:lnTo>
                      <a:lnTo>
                        <a:pt x="208465" y="211322"/>
                      </a:lnTo>
                      <a:lnTo>
                        <a:pt x="204550" y="221857"/>
                      </a:lnTo>
                      <a:lnTo>
                        <a:pt x="192005" y="228333"/>
                      </a:lnTo>
                      <a:lnTo>
                        <a:pt x="184175" y="249384"/>
                      </a:lnTo>
                      <a:lnTo>
                        <a:pt x="169279" y="259099"/>
                      </a:lnTo>
                      <a:lnTo>
                        <a:pt x="149686" y="251003"/>
                      </a:lnTo>
                      <a:lnTo>
                        <a:pt x="155953" y="269624"/>
                      </a:lnTo>
                      <a:lnTo>
                        <a:pt x="148905" y="276911"/>
                      </a:lnTo>
                      <a:lnTo>
                        <a:pt x="142637" y="274482"/>
                      </a:lnTo>
                      <a:lnTo>
                        <a:pt x="133226" y="280959"/>
                      </a:lnTo>
                      <a:lnTo>
                        <a:pt x="119901" y="272053"/>
                      </a:lnTo>
                      <a:lnTo>
                        <a:pt x="111281" y="276911"/>
                      </a:lnTo>
                      <a:lnTo>
                        <a:pt x="100308" y="282578"/>
                      </a:lnTo>
                      <a:lnTo>
                        <a:pt x="84640" y="280959"/>
                      </a:lnTo>
                      <a:lnTo>
                        <a:pt x="81505" y="254241"/>
                      </a:lnTo>
                      <a:lnTo>
                        <a:pt x="80725" y="239668"/>
                      </a:lnTo>
                      <a:lnTo>
                        <a:pt x="76019" y="195129"/>
                      </a:lnTo>
                      <a:lnTo>
                        <a:pt x="76019" y="185414"/>
                      </a:lnTo>
                      <a:lnTo>
                        <a:pt x="76019" y="186223"/>
                      </a:lnTo>
                      <a:lnTo>
                        <a:pt x="71314" y="127121"/>
                      </a:lnTo>
                      <a:lnTo>
                        <a:pt x="71314" y="127121"/>
                      </a:lnTo>
                      <a:lnTo>
                        <a:pt x="67399" y="95545"/>
                      </a:lnTo>
                      <a:lnTo>
                        <a:pt x="54073" y="98784"/>
                      </a:lnTo>
                      <a:lnTo>
                        <a:pt x="48587" y="91497"/>
                      </a:lnTo>
                      <a:lnTo>
                        <a:pt x="39186" y="90687"/>
                      </a:lnTo>
                      <a:lnTo>
                        <a:pt x="43101" y="85830"/>
                      </a:lnTo>
                      <a:lnTo>
                        <a:pt x="26642" y="69628"/>
                      </a:lnTo>
                      <a:lnTo>
                        <a:pt x="25861" y="76114"/>
                      </a:lnTo>
                      <a:lnTo>
                        <a:pt x="16459" y="73686"/>
                      </a:lnTo>
                      <a:lnTo>
                        <a:pt x="0" y="81782"/>
                      </a:lnTo>
                      <a:lnTo>
                        <a:pt x="33700" y="57483"/>
                      </a:lnTo>
                      <a:lnTo>
                        <a:pt x="64265" y="34814"/>
                      </a:lnTo>
                      <a:lnTo>
                        <a:pt x="79153" y="25098"/>
                      </a:lnTo>
                      <a:lnTo>
                        <a:pt x="132445" y="0"/>
                      </a:lnTo>
                      <a:lnTo>
                        <a:pt x="140284" y="9716"/>
                      </a:lnTo>
                      <a:lnTo>
                        <a:pt x="152048" y="33195"/>
                      </a:lnTo>
                      <a:lnTo>
                        <a:pt x="164583" y="3886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24" name="Forma Livre: Forma 323">
                  <a:extLst>
                    <a:ext uri="{FF2B5EF4-FFF2-40B4-BE49-F238E27FC236}">
                      <a16:creationId xmlns:a16="http://schemas.microsoft.com/office/drawing/2014/main" id="{DBDCAB38-A96C-90C4-25E9-3D6712942CB3}"/>
                    </a:ext>
                  </a:extLst>
                </p:cNvPr>
                <p:cNvSpPr/>
                <p:nvPr/>
              </p:nvSpPr>
              <p:spPr>
                <a:xfrm>
                  <a:off x="7354548" y="4139585"/>
                  <a:ext cx="380895" cy="680942"/>
                </a:xfrm>
                <a:custGeom>
                  <a:avLst/>
                  <a:gdLst>
                    <a:gd name="connsiteX0" fmla="*/ 243745 w 380895"/>
                    <a:gd name="connsiteY0" fmla="*/ 383782 h 680942"/>
                    <a:gd name="connsiteX1" fmla="*/ 238259 w 380895"/>
                    <a:gd name="connsiteY1" fmla="*/ 439655 h 680942"/>
                    <a:gd name="connsiteX2" fmla="*/ 228848 w 380895"/>
                    <a:gd name="connsiteY2" fmla="*/ 518189 h 680942"/>
                    <a:gd name="connsiteX3" fmla="*/ 231200 w 380895"/>
                    <a:gd name="connsiteY3" fmla="*/ 533581 h 680942"/>
                    <a:gd name="connsiteX4" fmla="*/ 234335 w 380895"/>
                    <a:gd name="connsiteY4" fmla="*/ 534391 h 680942"/>
                    <a:gd name="connsiteX5" fmla="*/ 240611 w 380895"/>
                    <a:gd name="connsiteY5" fmla="*/ 534391 h 680942"/>
                    <a:gd name="connsiteX6" fmla="*/ 227286 w 380895"/>
                    <a:gd name="connsiteY6" fmla="*/ 540058 h 680942"/>
                    <a:gd name="connsiteX7" fmla="*/ 221018 w 380895"/>
                    <a:gd name="connsiteY7" fmla="*/ 543297 h 680942"/>
                    <a:gd name="connsiteX8" fmla="*/ 206121 w 380895"/>
                    <a:gd name="connsiteY8" fmla="*/ 542487 h 680942"/>
                    <a:gd name="connsiteX9" fmla="*/ 186528 w 380895"/>
                    <a:gd name="connsiteY9" fmla="*/ 565157 h 680942"/>
                    <a:gd name="connsiteX10" fmla="*/ 177908 w 380895"/>
                    <a:gd name="connsiteY10" fmla="*/ 585397 h 680942"/>
                    <a:gd name="connsiteX11" fmla="*/ 170069 w 380895"/>
                    <a:gd name="connsiteY11" fmla="*/ 601589 h 680942"/>
                    <a:gd name="connsiteX12" fmla="*/ 179480 w 380895"/>
                    <a:gd name="connsiteY12" fmla="*/ 612115 h 680942"/>
                    <a:gd name="connsiteX13" fmla="*/ 177127 w 380895"/>
                    <a:gd name="connsiteY13" fmla="*/ 621021 h 680942"/>
                    <a:gd name="connsiteX14" fmla="*/ 156744 w 380895"/>
                    <a:gd name="connsiteY14" fmla="*/ 638832 h 680942"/>
                    <a:gd name="connsiteX15" fmla="*/ 158315 w 380895"/>
                    <a:gd name="connsiteY15" fmla="*/ 651786 h 680942"/>
                    <a:gd name="connsiteX16" fmla="*/ 166154 w 380895"/>
                    <a:gd name="connsiteY16" fmla="*/ 663121 h 680942"/>
                    <a:gd name="connsiteX17" fmla="*/ 158315 w 380895"/>
                    <a:gd name="connsiteY17" fmla="*/ 673656 h 680942"/>
                    <a:gd name="connsiteX18" fmla="*/ 147343 w 380895"/>
                    <a:gd name="connsiteY18" fmla="*/ 680133 h 680942"/>
                    <a:gd name="connsiteX19" fmla="*/ 137151 w 380895"/>
                    <a:gd name="connsiteY19" fmla="*/ 680942 h 680942"/>
                    <a:gd name="connsiteX20" fmla="*/ 105023 w 380895"/>
                    <a:gd name="connsiteY20" fmla="*/ 651786 h 680942"/>
                    <a:gd name="connsiteX21" fmla="*/ 105023 w 380895"/>
                    <a:gd name="connsiteY21" fmla="*/ 651786 h 680942"/>
                    <a:gd name="connsiteX22" fmla="*/ 68971 w 380895"/>
                    <a:gd name="connsiteY22" fmla="*/ 639642 h 680942"/>
                    <a:gd name="connsiteX23" fmla="*/ 40758 w 380895"/>
                    <a:gd name="connsiteY23" fmla="*/ 588636 h 680942"/>
                    <a:gd name="connsiteX24" fmla="*/ 13326 w 380895"/>
                    <a:gd name="connsiteY24" fmla="*/ 588636 h 680942"/>
                    <a:gd name="connsiteX25" fmla="*/ 0 w 380895"/>
                    <a:gd name="connsiteY25" fmla="*/ 577301 h 680942"/>
                    <a:gd name="connsiteX26" fmla="*/ 10192 w 380895"/>
                    <a:gd name="connsiteY26" fmla="*/ 554631 h 680942"/>
                    <a:gd name="connsiteX27" fmla="*/ 23508 w 380895"/>
                    <a:gd name="connsiteY27" fmla="*/ 549774 h 680942"/>
                    <a:gd name="connsiteX28" fmla="*/ 23508 w 380895"/>
                    <a:gd name="connsiteY28" fmla="*/ 536010 h 680942"/>
                    <a:gd name="connsiteX29" fmla="*/ 40758 w 380895"/>
                    <a:gd name="connsiteY29" fmla="*/ 514950 h 680942"/>
                    <a:gd name="connsiteX30" fmla="*/ 54073 w 380895"/>
                    <a:gd name="connsiteY30" fmla="*/ 523047 h 680942"/>
                    <a:gd name="connsiteX31" fmla="*/ 57998 w 380895"/>
                    <a:gd name="connsiteY31" fmla="*/ 517379 h 680942"/>
                    <a:gd name="connsiteX32" fmla="*/ 70533 w 380895"/>
                    <a:gd name="connsiteY32" fmla="*/ 514950 h 680942"/>
                    <a:gd name="connsiteX33" fmla="*/ 79153 w 380895"/>
                    <a:gd name="connsiteY33" fmla="*/ 500377 h 680942"/>
                    <a:gd name="connsiteX34" fmla="*/ 91697 w 380895"/>
                    <a:gd name="connsiteY34" fmla="*/ 496329 h 680942"/>
                    <a:gd name="connsiteX35" fmla="*/ 105804 w 380895"/>
                    <a:gd name="connsiteY35" fmla="*/ 491471 h 680942"/>
                    <a:gd name="connsiteX36" fmla="*/ 117558 w 380895"/>
                    <a:gd name="connsiteY36" fmla="*/ 479327 h 680942"/>
                    <a:gd name="connsiteX37" fmla="*/ 118339 w 380895"/>
                    <a:gd name="connsiteY37" fmla="*/ 463134 h 680942"/>
                    <a:gd name="connsiteX38" fmla="*/ 137151 w 380895"/>
                    <a:gd name="connsiteY38" fmla="*/ 445323 h 680942"/>
                    <a:gd name="connsiteX39" fmla="*/ 139503 w 380895"/>
                    <a:gd name="connsiteY39" fmla="*/ 416176 h 680942"/>
                    <a:gd name="connsiteX40" fmla="*/ 145771 w 380895"/>
                    <a:gd name="connsiteY40" fmla="*/ 404841 h 680942"/>
                    <a:gd name="connsiteX41" fmla="*/ 145771 w 380895"/>
                    <a:gd name="connsiteY41" fmla="*/ 399983 h 680942"/>
                    <a:gd name="connsiteX42" fmla="*/ 131664 w 380895"/>
                    <a:gd name="connsiteY42" fmla="*/ 399983 h 680942"/>
                    <a:gd name="connsiteX43" fmla="*/ 114424 w 380895"/>
                    <a:gd name="connsiteY43" fmla="*/ 378114 h 680942"/>
                    <a:gd name="connsiteX44" fmla="*/ 105013 w 380895"/>
                    <a:gd name="connsiteY44" fmla="*/ 372447 h 680942"/>
                    <a:gd name="connsiteX45" fmla="*/ 94041 w 380895"/>
                    <a:gd name="connsiteY45" fmla="*/ 342490 h 680942"/>
                    <a:gd name="connsiteX46" fmla="*/ 94041 w 380895"/>
                    <a:gd name="connsiteY46" fmla="*/ 342490 h 680942"/>
                    <a:gd name="connsiteX47" fmla="*/ 93259 w 380895"/>
                    <a:gd name="connsiteY47" fmla="*/ 331966 h 680942"/>
                    <a:gd name="connsiteX48" fmla="*/ 107375 w 380895"/>
                    <a:gd name="connsiteY48" fmla="*/ 324679 h 680942"/>
                    <a:gd name="connsiteX49" fmla="*/ 108938 w 380895"/>
                    <a:gd name="connsiteY49" fmla="*/ 310106 h 680942"/>
                    <a:gd name="connsiteX50" fmla="*/ 124616 w 380895"/>
                    <a:gd name="connsiteY50" fmla="*/ 293913 h 680942"/>
                    <a:gd name="connsiteX51" fmla="*/ 137942 w 380895"/>
                    <a:gd name="connsiteY51" fmla="*/ 262338 h 680942"/>
                    <a:gd name="connsiteX52" fmla="*/ 152829 w 380895"/>
                    <a:gd name="connsiteY52" fmla="*/ 246136 h 680942"/>
                    <a:gd name="connsiteX53" fmla="*/ 154400 w 380895"/>
                    <a:gd name="connsiteY53" fmla="*/ 233991 h 680942"/>
                    <a:gd name="connsiteX54" fmla="*/ 154400 w 380895"/>
                    <a:gd name="connsiteY54" fmla="*/ 234801 h 680942"/>
                    <a:gd name="connsiteX55" fmla="*/ 154400 w 380895"/>
                    <a:gd name="connsiteY55" fmla="*/ 225895 h 680942"/>
                    <a:gd name="connsiteX56" fmla="*/ 164583 w 380895"/>
                    <a:gd name="connsiteY56" fmla="*/ 221847 h 680942"/>
                    <a:gd name="connsiteX57" fmla="*/ 170069 w 380895"/>
                    <a:gd name="connsiteY57" fmla="*/ 199987 h 680942"/>
                    <a:gd name="connsiteX58" fmla="*/ 167717 w 380895"/>
                    <a:gd name="connsiteY58" fmla="*/ 197558 h 680942"/>
                    <a:gd name="connsiteX59" fmla="*/ 181042 w 380895"/>
                    <a:gd name="connsiteY59" fmla="*/ 186224 h 680942"/>
                    <a:gd name="connsiteX60" fmla="*/ 194367 w 380895"/>
                    <a:gd name="connsiteY60" fmla="*/ 163554 h 680942"/>
                    <a:gd name="connsiteX61" fmla="*/ 204559 w 380895"/>
                    <a:gd name="connsiteY61" fmla="*/ 150600 h 680942"/>
                    <a:gd name="connsiteX62" fmla="*/ 213960 w 380895"/>
                    <a:gd name="connsiteY62" fmla="*/ 120634 h 680942"/>
                    <a:gd name="connsiteX63" fmla="*/ 221799 w 380895"/>
                    <a:gd name="connsiteY63" fmla="*/ 112538 h 680942"/>
                    <a:gd name="connsiteX64" fmla="*/ 224933 w 380895"/>
                    <a:gd name="connsiteY64" fmla="*/ 80963 h 680942"/>
                    <a:gd name="connsiteX65" fmla="*/ 221799 w 380895"/>
                    <a:gd name="connsiteY65" fmla="*/ 60722 h 680942"/>
                    <a:gd name="connsiteX66" fmla="*/ 228848 w 380895"/>
                    <a:gd name="connsiteY66" fmla="*/ 47768 h 680942"/>
                    <a:gd name="connsiteX67" fmla="*/ 232772 w 380895"/>
                    <a:gd name="connsiteY67" fmla="*/ 32385 h 680942"/>
                    <a:gd name="connsiteX68" fmla="*/ 242174 w 380895"/>
                    <a:gd name="connsiteY68" fmla="*/ 25908 h 680942"/>
                    <a:gd name="connsiteX69" fmla="*/ 244526 w 380895"/>
                    <a:gd name="connsiteY69" fmla="*/ 10525 h 680942"/>
                    <a:gd name="connsiteX70" fmla="*/ 252365 w 380895"/>
                    <a:gd name="connsiteY70" fmla="*/ 0 h 680942"/>
                    <a:gd name="connsiteX71" fmla="*/ 322117 w 380895"/>
                    <a:gd name="connsiteY71" fmla="*/ 111728 h 680942"/>
                    <a:gd name="connsiteX72" fmla="*/ 347196 w 380895"/>
                    <a:gd name="connsiteY72" fmla="*/ 149790 h 680942"/>
                    <a:gd name="connsiteX73" fmla="*/ 352683 w 380895"/>
                    <a:gd name="connsiteY73" fmla="*/ 157887 h 680942"/>
                    <a:gd name="connsiteX74" fmla="*/ 358169 w 380895"/>
                    <a:gd name="connsiteY74" fmla="*/ 165983 h 680942"/>
                    <a:gd name="connsiteX75" fmla="*/ 348768 w 380895"/>
                    <a:gd name="connsiteY75" fmla="*/ 214560 h 680942"/>
                    <a:gd name="connsiteX76" fmla="*/ 337004 w 380895"/>
                    <a:gd name="connsiteY76" fmla="*/ 272863 h 680942"/>
                    <a:gd name="connsiteX77" fmla="*/ 359740 w 380895"/>
                    <a:gd name="connsiteY77" fmla="*/ 309296 h 680942"/>
                    <a:gd name="connsiteX78" fmla="*/ 360522 w 380895"/>
                    <a:gd name="connsiteY78" fmla="*/ 310106 h 680942"/>
                    <a:gd name="connsiteX79" fmla="*/ 364436 w 380895"/>
                    <a:gd name="connsiteY79" fmla="*/ 317392 h 680942"/>
                    <a:gd name="connsiteX80" fmla="*/ 380895 w 380895"/>
                    <a:gd name="connsiteY80" fmla="*/ 343300 h 680942"/>
                    <a:gd name="connsiteX81" fmla="*/ 327603 w 380895"/>
                    <a:gd name="connsiteY81" fmla="*/ 359493 h 680942"/>
                    <a:gd name="connsiteX82" fmla="*/ 292332 w 380895"/>
                    <a:gd name="connsiteY82" fmla="*/ 370827 h 680942"/>
                    <a:gd name="connsiteX83" fmla="*/ 243736 w 380895"/>
                    <a:gd name="connsiteY83" fmla="*/ 383782 h 680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380895" h="680942">
                      <a:moveTo>
                        <a:pt x="243745" y="383782"/>
                      </a:moveTo>
                      <a:lnTo>
                        <a:pt x="238259" y="439655"/>
                      </a:lnTo>
                      <a:lnTo>
                        <a:pt x="228848" y="518189"/>
                      </a:lnTo>
                      <a:lnTo>
                        <a:pt x="231200" y="533581"/>
                      </a:lnTo>
                      <a:lnTo>
                        <a:pt x="234335" y="534391"/>
                      </a:lnTo>
                      <a:lnTo>
                        <a:pt x="240611" y="534391"/>
                      </a:lnTo>
                      <a:lnTo>
                        <a:pt x="227286" y="540058"/>
                      </a:lnTo>
                      <a:lnTo>
                        <a:pt x="221018" y="543297"/>
                      </a:lnTo>
                      <a:lnTo>
                        <a:pt x="206121" y="542487"/>
                      </a:lnTo>
                      <a:lnTo>
                        <a:pt x="186528" y="565157"/>
                      </a:lnTo>
                      <a:lnTo>
                        <a:pt x="177908" y="585397"/>
                      </a:lnTo>
                      <a:lnTo>
                        <a:pt x="170069" y="601589"/>
                      </a:lnTo>
                      <a:lnTo>
                        <a:pt x="179480" y="612115"/>
                      </a:lnTo>
                      <a:lnTo>
                        <a:pt x="177127" y="621021"/>
                      </a:lnTo>
                      <a:lnTo>
                        <a:pt x="156744" y="638832"/>
                      </a:lnTo>
                      <a:lnTo>
                        <a:pt x="158315" y="651786"/>
                      </a:lnTo>
                      <a:lnTo>
                        <a:pt x="166154" y="663121"/>
                      </a:lnTo>
                      <a:lnTo>
                        <a:pt x="158315" y="673656"/>
                      </a:lnTo>
                      <a:lnTo>
                        <a:pt x="147343" y="680133"/>
                      </a:lnTo>
                      <a:lnTo>
                        <a:pt x="137151" y="680942"/>
                      </a:lnTo>
                      <a:lnTo>
                        <a:pt x="105023" y="651786"/>
                      </a:lnTo>
                      <a:lnTo>
                        <a:pt x="105023" y="651786"/>
                      </a:lnTo>
                      <a:lnTo>
                        <a:pt x="68971" y="639642"/>
                      </a:lnTo>
                      <a:lnTo>
                        <a:pt x="40758" y="588636"/>
                      </a:lnTo>
                      <a:lnTo>
                        <a:pt x="13326" y="588636"/>
                      </a:lnTo>
                      <a:lnTo>
                        <a:pt x="0" y="577301"/>
                      </a:lnTo>
                      <a:lnTo>
                        <a:pt x="10192" y="554631"/>
                      </a:lnTo>
                      <a:lnTo>
                        <a:pt x="23508" y="549774"/>
                      </a:lnTo>
                      <a:lnTo>
                        <a:pt x="23508" y="536010"/>
                      </a:lnTo>
                      <a:lnTo>
                        <a:pt x="40758" y="514950"/>
                      </a:lnTo>
                      <a:lnTo>
                        <a:pt x="54073" y="523047"/>
                      </a:lnTo>
                      <a:lnTo>
                        <a:pt x="57998" y="517379"/>
                      </a:lnTo>
                      <a:lnTo>
                        <a:pt x="70533" y="514950"/>
                      </a:lnTo>
                      <a:lnTo>
                        <a:pt x="79153" y="500377"/>
                      </a:lnTo>
                      <a:lnTo>
                        <a:pt x="91697" y="496329"/>
                      </a:lnTo>
                      <a:lnTo>
                        <a:pt x="105804" y="491471"/>
                      </a:lnTo>
                      <a:lnTo>
                        <a:pt x="117558" y="479327"/>
                      </a:lnTo>
                      <a:lnTo>
                        <a:pt x="118339" y="463134"/>
                      </a:lnTo>
                      <a:lnTo>
                        <a:pt x="137151" y="445323"/>
                      </a:lnTo>
                      <a:lnTo>
                        <a:pt x="139503" y="416176"/>
                      </a:lnTo>
                      <a:lnTo>
                        <a:pt x="145771" y="404841"/>
                      </a:lnTo>
                      <a:lnTo>
                        <a:pt x="145771" y="399983"/>
                      </a:lnTo>
                      <a:lnTo>
                        <a:pt x="131664" y="399983"/>
                      </a:lnTo>
                      <a:lnTo>
                        <a:pt x="114424" y="378114"/>
                      </a:lnTo>
                      <a:lnTo>
                        <a:pt x="105013" y="372447"/>
                      </a:lnTo>
                      <a:lnTo>
                        <a:pt x="94041" y="342490"/>
                      </a:lnTo>
                      <a:lnTo>
                        <a:pt x="94041" y="342490"/>
                      </a:lnTo>
                      <a:lnTo>
                        <a:pt x="93259" y="331966"/>
                      </a:lnTo>
                      <a:lnTo>
                        <a:pt x="107375" y="324679"/>
                      </a:lnTo>
                      <a:lnTo>
                        <a:pt x="108938" y="310106"/>
                      </a:lnTo>
                      <a:lnTo>
                        <a:pt x="124616" y="293913"/>
                      </a:lnTo>
                      <a:lnTo>
                        <a:pt x="137942" y="262338"/>
                      </a:lnTo>
                      <a:lnTo>
                        <a:pt x="152829" y="246136"/>
                      </a:lnTo>
                      <a:lnTo>
                        <a:pt x="154400" y="233991"/>
                      </a:lnTo>
                      <a:lnTo>
                        <a:pt x="154400" y="234801"/>
                      </a:lnTo>
                      <a:lnTo>
                        <a:pt x="154400" y="225895"/>
                      </a:lnTo>
                      <a:lnTo>
                        <a:pt x="164583" y="221847"/>
                      </a:lnTo>
                      <a:lnTo>
                        <a:pt x="170069" y="199987"/>
                      </a:lnTo>
                      <a:lnTo>
                        <a:pt x="167717" y="197558"/>
                      </a:lnTo>
                      <a:lnTo>
                        <a:pt x="181042" y="186224"/>
                      </a:lnTo>
                      <a:lnTo>
                        <a:pt x="194367" y="163554"/>
                      </a:lnTo>
                      <a:lnTo>
                        <a:pt x="204559" y="150600"/>
                      </a:lnTo>
                      <a:lnTo>
                        <a:pt x="213960" y="120634"/>
                      </a:lnTo>
                      <a:lnTo>
                        <a:pt x="221799" y="112538"/>
                      </a:lnTo>
                      <a:lnTo>
                        <a:pt x="224933" y="80963"/>
                      </a:lnTo>
                      <a:lnTo>
                        <a:pt x="221799" y="60722"/>
                      </a:lnTo>
                      <a:lnTo>
                        <a:pt x="228848" y="47768"/>
                      </a:lnTo>
                      <a:lnTo>
                        <a:pt x="232772" y="32385"/>
                      </a:lnTo>
                      <a:lnTo>
                        <a:pt x="242174" y="25908"/>
                      </a:lnTo>
                      <a:lnTo>
                        <a:pt x="244526" y="10525"/>
                      </a:lnTo>
                      <a:lnTo>
                        <a:pt x="252365" y="0"/>
                      </a:lnTo>
                      <a:lnTo>
                        <a:pt x="322117" y="111728"/>
                      </a:lnTo>
                      <a:lnTo>
                        <a:pt x="347196" y="149790"/>
                      </a:lnTo>
                      <a:lnTo>
                        <a:pt x="352683" y="157887"/>
                      </a:lnTo>
                      <a:lnTo>
                        <a:pt x="358169" y="165983"/>
                      </a:lnTo>
                      <a:lnTo>
                        <a:pt x="348768" y="214560"/>
                      </a:lnTo>
                      <a:lnTo>
                        <a:pt x="337004" y="272863"/>
                      </a:lnTo>
                      <a:lnTo>
                        <a:pt x="359740" y="309296"/>
                      </a:lnTo>
                      <a:lnTo>
                        <a:pt x="360522" y="310106"/>
                      </a:lnTo>
                      <a:lnTo>
                        <a:pt x="364436" y="317392"/>
                      </a:lnTo>
                      <a:lnTo>
                        <a:pt x="380895" y="343300"/>
                      </a:lnTo>
                      <a:lnTo>
                        <a:pt x="327603" y="359493"/>
                      </a:lnTo>
                      <a:lnTo>
                        <a:pt x="292332" y="370827"/>
                      </a:lnTo>
                      <a:lnTo>
                        <a:pt x="243736" y="38378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25" name="Forma Livre: Forma 324">
                  <a:extLst>
                    <a:ext uri="{FF2B5EF4-FFF2-40B4-BE49-F238E27FC236}">
                      <a16:creationId xmlns:a16="http://schemas.microsoft.com/office/drawing/2014/main" id="{E0B1AD6F-675D-313E-387A-F1F107D8E504}"/>
                    </a:ext>
                  </a:extLst>
                </p:cNvPr>
                <p:cNvSpPr/>
                <p:nvPr/>
              </p:nvSpPr>
              <p:spPr>
                <a:xfrm>
                  <a:off x="6728336" y="4022256"/>
                  <a:ext cx="567422" cy="602322"/>
                </a:xfrm>
                <a:custGeom>
                  <a:avLst/>
                  <a:gdLst>
                    <a:gd name="connsiteX0" fmla="*/ 246097 w 567422"/>
                    <a:gd name="connsiteY0" fmla="*/ 47692 h 602322"/>
                    <a:gd name="connsiteX1" fmla="*/ 251583 w 567422"/>
                    <a:gd name="connsiteY1" fmla="*/ 46882 h 602322"/>
                    <a:gd name="connsiteX2" fmla="*/ 252365 w 567422"/>
                    <a:gd name="connsiteY2" fmla="*/ 43644 h 602322"/>
                    <a:gd name="connsiteX3" fmla="*/ 267252 w 567422"/>
                    <a:gd name="connsiteY3" fmla="*/ 49311 h 602322"/>
                    <a:gd name="connsiteX4" fmla="*/ 275091 w 567422"/>
                    <a:gd name="connsiteY4" fmla="*/ 33928 h 602322"/>
                    <a:gd name="connsiteX5" fmla="*/ 288417 w 567422"/>
                    <a:gd name="connsiteY5" fmla="*/ 31499 h 602322"/>
                    <a:gd name="connsiteX6" fmla="*/ 303304 w 567422"/>
                    <a:gd name="connsiteY6" fmla="*/ 27451 h 602322"/>
                    <a:gd name="connsiteX7" fmla="*/ 314277 w 567422"/>
                    <a:gd name="connsiteY7" fmla="*/ 30690 h 602322"/>
                    <a:gd name="connsiteX8" fmla="*/ 323688 w 567422"/>
                    <a:gd name="connsiteY8" fmla="*/ 21784 h 602322"/>
                    <a:gd name="connsiteX9" fmla="*/ 329955 w 567422"/>
                    <a:gd name="connsiteY9" fmla="*/ 18545 h 602322"/>
                    <a:gd name="connsiteX10" fmla="*/ 337004 w 567422"/>
                    <a:gd name="connsiteY10" fmla="*/ 25832 h 602322"/>
                    <a:gd name="connsiteX11" fmla="*/ 343281 w 567422"/>
                    <a:gd name="connsiteY11" fmla="*/ 17736 h 602322"/>
                    <a:gd name="connsiteX12" fmla="*/ 348767 w 567422"/>
                    <a:gd name="connsiteY12" fmla="*/ 20164 h 602322"/>
                    <a:gd name="connsiteX13" fmla="*/ 354253 w 567422"/>
                    <a:gd name="connsiteY13" fmla="*/ 16116 h 602322"/>
                    <a:gd name="connsiteX14" fmla="*/ 369922 w 567422"/>
                    <a:gd name="connsiteY14" fmla="*/ 15307 h 602322"/>
                    <a:gd name="connsiteX15" fmla="*/ 367569 w 567422"/>
                    <a:gd name="connsiteY15" fmla="*/ 23403 h 602322"/>
                    <a:gd name="connsiteX16" fmla="*/ 383248 w 567422"/>
                    <a:gd name="connsiteY16" fmla="*/ 32309 h 602322"/>
                    <a:gd name="connsiteX17" fmla="*/ 390306 w 567422"/>
                    <a:gd name="connsiteY17" fmla="*/ 46882 h 602322"/>
                    <a:gd name="connsiteX18" fmla="*/ 385600 w 567422"/>
                    <a:gd name="connsiteY18" fmla="*/ 52549 h 602322"/>
                    <a:gd name="connsiteX19" fmla="*/ 400488 w 567422"/>
                    <a:gd name="connsiteY19" fmla="*/ 71171 h 602322"/>
                    <a:gd name="connsiteX20" fmla="*/ 396573 w 567422"/>
                    <a:gd name="connsiteY20" fmla="*/ 86554 h 602322"/>
                    <a:gd name="connsiteX21" fmla="*/ 403622 w 567422"/>
                    <a:gd name="connsiteY21" fmla="*/ 87363 h 602322"/>
                    <a:gd name="connsiteX22" fmla="*/ 400488 w 567422"/>
                    <a:gd name="connsiteY22" fmla="*/ 93840 h 602322"/>
                    <a:gd name="connsiteX23" fmla="*/ 405975 w 567422"/>
                    <a:gd name="connsiteY23" fmla="*/ 114090 h 602322"/>
                    <a:gd name="connsiteX24" fmla="*/ 416947 w 567422"/>
                    <a:gd name="connsiteY24" fmla="*/ 116519 h 602322"/>
                    <a:gd name="connsiteX25" fmla="*/ 426358 w 567422"/>
                    <a:gd name="connsiteY25" fmla="*/ 130283 h 602322"/>
                    <a:gd name="connsiteX26" fmla="*/ 434978 w 567422"/>
                    <a:gd name="connsiteY26" fmla="*/ 134331 h 602322"/>
                    <a:gd name="connsiteX27" fmla="*/ 436540 w 567422"/>
                    <a:gd name="connsiteY27" fmla="*/ 146475 h 602322"/>
                    <a:gd name="connsiteX28" fmla="*/ 449866 w 567422"/>
                    <a:gd name="connsiteY28" fmla="*/ 160239 h 602322"/>
                    <a:gd name="connsiteX29" fmla="*/ 474164 w 567422"/>
                    <a:gd name="connsiteY29" fmla="*/ 191005 h 602322"/>
                    <a:gd name="connsiteX30" fmla="*/ 480431 w 567422"/>
                    <a:gd name="connsiteY30" fmla="*/ 187766 h 602322"/>
                    <a:gd name="connsiteX31" fmla="*/ 488270 w 567422"/>
                    <a:gd name="connsiteY31" fmla="*/ 187766 h 602322"/>
                    <a:gd name="connsiteX32" fmla="*/ 492185 w 567422"/>
                    <a:gd name="connsiteY32" fmla="*/ 195053 h 602322"/>
                    <a:gd name="connsiteX33" fmla="*/ 506292 w 567422"/>
                    <a:gd name="connsiteY33" fmla="*/ 196672 h 602322"/>
                    <a:gd name="connsiteX34" fmla="*/ 514131 w 567422"/>
                    <a:gd name="connsiteY34" fmla="*/ 195863 h 602322"/>
                    <a:gd name="connsiteX35" fmla="*/ 547049 w 567422"/>
                    <a:gd name="connsiteY35" fmla="*/ 216103 h 602322"/>
                    <a:gd name="connsiteX36" fmla="*/ 564289 w 567422"/>
                    <a:gd name="connsiteY36" fmla="*/ 216913 h 602322"/>
                    <a:gd name="connsiteX37" fmla="*/ 567423 w 567422"/>
                    <a:gd name="connsiteY37" fmla="*/ 231486 h 602322"/>
                    <a:gd name="connsiteX38" fmla="*/ 565861 w 567422"/>
                    <a:gd name="connsiteY38" fmla="*/ 233105 h 602322"/>
                    <a:gd name="connsiteX39" fmla="*/ 558022 w 567422"/>
                    <a:gd name="connsiteY39" fmla="*/ 262261 h 602322"/>
                    <a:gd name="connsiteX40" fmla="*/ 550964 w 567422"/>
                    <a:gd name="connsiteY40" fmla="*/ 265500 h 602322"/>
                    <a:gd name="connsiteX41" fmla="*/ 552535 w 567422"/>
                    <a:gd name="connsiteY41" fmla="*/ 274406 h 602322"/>
                    <a:gd name="connsiteX42" fmla="*/ 537648 w 567422"/>
                    <a:gd name="connsiteY42" fmla="*/ 288169 h 602322"/>
                    <a:gd name="connsiteX43" fmla="*/ 531371 w 567422"/>
                    <a:gd name="connsiteY43" fmla="*/ 293837 h 602322"/>
                    <a:gd name="connsiteX44" fmla="*/ 524323 w 567422"/>
                    <a:gd name="connsiteY44" fmla="*/ 311648 h 602322"/>
                    <a:gd name="connsiteX45" fmla="*/ 510216 w 567422"/>
                    <a:gd name="connsiteY45" fmla="*/ 322174 h 602322"/>
                    <a:gd name="connsiteX46" fmla="*/ 506292 w 567422"/>
                    <a:gd name="connsiteY46" fmla="*/ 330270 h 602322"/>
                    <a:gd name="connsiteX47" fmla="*/ 492185 w 567422"/>
                    <a:gd name="connsiteY47" fmla="*/ 344034 h 602322"/>
                    <a:gd name="connsiteX48" fmla="*/ 483565 w 567422"/>
                    <a:gd name="connsiteY48" fmla="*/ 371561 h 602322"/>
                    <a:gd name="connsiteX49" fmla="*/ 485917 w 567422"/>
                    <a:gd name="connsiteY49" fmla="*/ 397478 h 602322"/>
                    <a:gd name="connsiteX50" fmla="*/ 485917 w 567422"/>
                    <a:gd name="connsiteY50" fmla="*/ 396669 h 602322"/>
                    <a:gd name="connsiteX51" fmla="*/ 483565 w 567422"/>
                    <a:gd name="connsiteY51" fmla="*/ 431483 h 602322"/>
                    <a:gd name="connsiteX52" fmla="*/ 487489 w 567422"/>
                    <a:gd name="connsiteY52" fmla="*/ 446056 h 602322"/>
                    <a:gd name="connsiteX53" fmla="*/ 485917 w 567422"/>
                    <a:gd name="connsiteY53" fmla="*/ 464677 h 602322"/>
                    <a:gd name="connsiteX54" fmla="*/ 478078 w 567422"/>
                    <a:gd name="connsiteY54" fmla="*/ 479250 h 602322"/>
                    <a:gd name="connsiteX55" fmla="*/ 478078 w 567422"/>
                    <a:gd name="connsiteY55" fmla="*/ 480870 h 602322"/>
                    <a:gd name="connsiteX56" fmla="*/ 472592 w 567422"/>
                    <a:gd name="connsiteY56" fmla="*/ 504349 h 602322"/>
                    <a:gd name="connsiteX57" fmla="*/ 461620 w 567422"/>
                    <a:gd name="connsiteY57" fmla="*/ 520551 h 602322"/>
                    <a:gd name="connsiteX58" fmla="*/ 452999 w 567422"/>
                    <a:gd name="connsiteY58" fmla="*/ 546459 h 602322"/>
                    <a:gd name="connsiteX59" fmla="*/ 438893 w 567422"/>
                    <a:gd name="connsiteY59" fmla="*/ 551317 h 602322"/>
                    <a:gd name="connsiteX60" fmla="*/ 434978 w 567422"/>
                    <a:gd name="connsiteY60" fmla="*/ 567509 h 602322"/>
                    <a:gd name="connsiteX61" fmla="*/ 423215 w 567422"/>
                    <a:gd name="connsiteY61" fmla="*/ 572367 h 602322"/>
                    <a:gd name="connsiteX62" fmla="*/ 387162 w 567422"/>
                    <a:gd name="connsiteY62" fmla="*/ 602323 h 602322"/>
                    <a:gd name="connsiteX63" fmla="*/ 388734 w 567422"/>
                    <a:gd name="connsiteY63" fmla="*/ 590988 h 602322"/>
                    <a:gd name="connsiteX64" fmla="*/ 395001 w 567422"/>
                    <a:gd name="connsiteY64" fmla="*/ 582082 h 602322"/>
                    <a:gd name="connsiteX65" fmla="*/ 390306 w 567422"/>
                    <a:gd name="connsiteY65" fmla="*/ 577225 h 602322"/>
                    <a:gd name="connsiteX66" fmla="*/ 388734 w 567422"/>
                    <a:gd name="connsiteY66" fmla="*/ 554555 h 602322"/>
                    <a:gd name="connsiteX67" fmla="*/ 380895 w 567422"/>
                    <a:gd name="connsiteY67" fmla="*/ 551317 h 602322"/>
                    <a:gd name="connsiteX68" fmla="*/ 371494 w 567422"/>
                    <a:gd name="connsiteY68" fmla="*/ 532695 h 602322"/>
                    <a:gd name="connsiteX69" fmla="*/ 375408 w 567422"/>
                    <a:gd name="connsiteY69" fmla="*/ 527838 h 602322"/>
                    <a:gd name="connsiteX70" fmla="*/ 352682 w 567422"/>
                    <a:gd name="connsiteY70" fmla="*/ 499491 h 602322"/>
                    <a:gd name="connsiteX71" fmla="*/ 350329 w 567422"/>
                    <a:gd name="connsiteY71" fmla="*/ 492205 h 602322"/>
                    <a:gd name="connsiteX72" fmla="*/ 350329 w 567422"/>
                    <a:gd name="connsiteY72" fmla="*/ 489776 h 602322"/>
                    <a:gd name="connsiteX73" fmla="*/ 323688 w 567422"/>
                    <a:gd name="connsiteY73" fmla="*/ 475202 h 602322"/>
                    <a:gd name="connsiteX74" fmla="*/ 316630 w 567422"/>
                    <a:gd name="connsiteY74" fmla="*/ 459010 h 602322"/>
                    <a:gd name="connsiteX75" fmla="*/ 304876 w 567422"/>
                    <a:gd name="connsiteY75" fmla="*/ 437150 h 602322"/>
                    <a:gd name="connsiteX76" fmla="*/ 284493 w 567422"/>
                    <a:gd name="connsiteY76" fmla="*/ 419338 h 602322"/>
                    <a:gd name="connsiteX77" fmla="*/ 286064 w 567422"/>
                    <a:gd name="connsiteY77" fmla="*/ 409623 h 602322"/>
                    <a:gd name="connsiteX78" fmla="*/ 279006 w 567422"/>
                    <a:gd name="connsiteY78" fmla="*/ 400717 h 602322"/>
                    <a:gd name="connsiteX79" fmla="*/ 263337 w 567422"/>
                    <a:gd name="connsiteY79" fmla="*/ 399097 h 602322"/>
                    <a:gd name="connsiteX80" fmla="*/ 251583 w 567422"/>
                    <a:gd name="connsiteY80" fmla="*/ 382095 h 602322"/>
                    <a:gd name="connsiteX81" fmla="*/ 246097 w 567422"/>
                    <a:gd name="connsiteY81" fmla="*/ 380476 h 602322"/>
                    <a:gd name="connsiteX82" fmla="*/ 177127 w 567422"/>
                    <a:gd name="connsiteY82" fmla="*/ 347272 h 602322"/>
                    <a:gd name="connsiteX83" fmla="*/ 166154 w 567422"/>
                    <a:gd name="connsiteY83" fmla="*/ 344034 h 602322"/>
                    <a:gd name="connsiteX84" fmla="*/ 141856 w 567422"/>
                    <a:gd name="connsiteY84" fmla="*/ 331889 h 602322"/>
                    <a:gd name="connsiteX85" fmla="*/ 122263 w 567422"/>
                    <a:gd name="connsiteY85" fmla="*/ 311648 h 602322"/>
                    <a:gd name="connsiteX86" fmla="*/ 105023 w 567422"/>
                    <a:gd name="connsiteY86" fmla="*/ 308410 h 602322"/>
                    <a:gd name="connsiteX87" fmla="*/ 74457 w 567422"/>
                    <a:gd name="connsiteY87" fmla="*/ 308410 h 602322"/>
                    <a:gd name="connsiteX88" fmla="*/ 53292 w 567422"/>
                    <a:gd name="connsiteY88" fmla="*/ 284931 h 602322"/>
                    <a:gd name="connsiteX89" fmla="*/ 42320 w 567422"/>
                    <a:gd name="connsiteY89" fmla="*/ 271977 h 602322"/>
                    <a:gd name="connsiteX90" fmla="*/ 43891 w 567422"/>
                    <a:gd name="connsiteY90" fmla="*/ 269548 h 602322"/>
                    <a:gd name="connsiteX91" fmla="*/ 47806 w 567422"/>
                    <a:gd name="connsiteY91" fmla="*/ 255784 h 602322"/>
                    <a:gd name="connsiteX92" fmla="*/ 47806 w 567422"/>
                    <a:gd name="connsiteY92" fmla="*/ 255784 h 602322"/>
                    <a:gd name="connsiteX93" fmla="*/ 47806 w 567422"/>
                    <a:gd name="connsiteY93" fmla="*/ 252546 h 602322"/>
                    <a:gd name="connsiteX94" fmla="*/ 50159 w 567422"/>
                    <a:gd name="connsiteY94" fmla="*/ 237154 h 602322"/>
                    <a:gd name="connsiteX95" fmla="*/ 46244 w 567422"/>
                    <a:gd name="connsiteY95" fmla="*/ 222580 h 602322"/>
                    <a:gd name="connsiteX96" fmla="*/ 32918 w 567422"/>
                    <a:gd name="connsiteY96" fmla="*/ 227438 h 602322"/>
                    <a:gd name="connsiteX97" fmla="*/ 781 w 567422"/>
                    <a:gd name="connsiteY97" fmla="*/ 221770 h 602322"/>
                    <a:gd name="connsiteX98" fmla="*/ 0 w 567422"/>
                    <a:gd name="connsiteY98" fmla="*/ 208007 h 602322"/>
                    <a:gd name="connsiteX99" fmla="*/ 8620 w 567422"/>
                    <a:gd name="connsiteY99" fmla="*/ 186957 h 602322"/>
                    <a:gd name="connsiteX100" fmla="*/ 23517 w 567422"/>
                    <a:gd name="connsiteY100" fmla="*/ 183718 h 602322"/>
                    <a:gd name="connsiteX101" fmla="*/ 31346 w 567422"/>
                    <a:gd name="connsiteY101" fmla="*/ 174003 h 602322"/>
                    <a:gd name="connsiteX102" fmla="*/ 46244 w 567422"/>
                    <a:gd name="connsiteY102" fmla="*/ 174812 h 602322"/>
                    <a:gd name="connsiteX103" fmla="*/ 55645 w 567422"/>
                    <a:gd name="connsiteY103" fmla="*/ 166716 h 602322"/>
                    <a:gd name="connsiteX104" fmla="*/ 72885 w 567422"/>
                    <a:gd name="connsiteY104" fmla="*/ 174003 h 602322"/>
                    <a:gd name="connsiteX105" fmla="*/ 86210 w 567422"/>
                    <a:gd name="connsiteY105" fmla="*/ 184528 h 602322"/>
                    <a:gd name="connsiteX106" fmla="*/ 88563 w 567422"/>
                    <a:gd name="connsiteY106" fmla="*/ 180480 h 602322"/>
                    <a:gd name="connsiteX107" fmla="*/ 97184 w 567422"/>
                    <a:gd name="connsiteY107" fmla="*/ 166716 h 602322"/>
                    <a:gd name="connsiteX108" fmla="*/ 97964 w 567422"/>
                    <a:gd name="connsiteY108" fmla="*/ 152953 h 602322"/>
                    <a:gd name="connsiteX109" fmla="*/ 88563 w 567422"/>
                    <a:gd name="connsiteY109" fmla="*/ 143237 h 602322"/>
                    <a:gd name="connsiteX110" fmla="*/ 88563 w 567422"/>
                    <a:gd name="connsiteY110" fmla="*/ 136760 h 602322"/>
                    <a:gd name="connsiteX111" fmla="*/ 91697 w 567422"/>
                    <a:gd name="connsiteY111" fmla="*/ 130283 h 602322"/>
                    <a:gd name="connsiteX112" fmla="*/ 83858 w 567422"/>
                    <a:gd name="connsiteY112" fmla="*/ 122996 h 602322"/>
                    <a:gd name="connsiteX113" fmla="*/ 88563 w 567422"/>
                    <a:gd name="connsiteY113" fmla="*/ 110842 h 602322"/>
                    <a:gd name="connsiteX114" fmla="*/ 88563 w 567422"/>
                    <a:gd name="connsiteY114" fmla="*/ 110842 h 602322"/>
                    <a:gd name="connsiteX115" fmla="*/ 91697 w 567422"/>
                    <a:gd name="connsiteY115" fmla="*/ 102746 h 602322"/>
                    <a:gd name="connsiteX116" fmla="*/ 99536 w 567422"/>
                    <a:gd name="connsiteY116" fmla="*/ 94650 h 602322"/>
                    <a:gd name="connsiteX117" fmla="*/ 97964 w 567422"/>
                    <a:gd name="connsiteY117" fmla="*/ 86554 h 602322"/>
                    <a:gd name="connsiteX118" fmla="*/ 92478 w 567422"/>
                    <a:gd name="connsiteY118" fmla="*/ 84934 h 602322"/>
                    <a:gd name="connsiteX119" fmla="*/ 94049 w 567422"/>
                    <a:gd name="connsiteY119" fmla="*/ 70361 h 602322"/>
                    <a:gd name="connsiteX120" fmla="*/ 97964 w 567422"/>
                    <a:gd name="connsiteY120" fmla="*/ 63884 h 602322"/>
                    <a:gd name="connsiteX121" fmla="*/ 105023 w 567422"/>
                    <a:gd name="connsiteY121" fmla="*/ 65504 h 602322"/>
                    <a:gd name="connsiteX122" fmla="*/ 108938 w 567422"/>
                    <a:gd name="connsiteY122" fmla="*/ 73600 h 602322"/>
                    <a:gd name="connsiteX123" fmla="*/ 129978 w 567422"/>
                    <a:gd name="connsiteY123" fmla="*/ 75667 h 602322"/>
                    <a:gd name="connsiteX124" fmla="*/ 144637 w 567422"/>
                    <a:gd name="connsiteY124" fmla="*/ 0 h 602322"/>
                    <a:gd name="connsiteX125" fmla="*/ 215522 w 567422"/>
                    <a:gd name="connsiteY125" fmla="*/ 22593 h 602322"/>
                    <a:gd name="connsiteX126" fmla="*/ 234334 w 567422"/>
                    <a:gd name="connsiteY126" fmla="*/ 32309 h 602322"/>
                    <a:gd name="connsiteX127" fmla="*/ 236687 w 567422"/>
                    <a:gd name="connsiteY127" fmla="*/ 39596 h 602322"/>
                    <a:gd name="connsiteX128" fmla="*/ 246088 w 567422"/>
                    <a:gd name="connsiteY128" fmla="*/ 47692 h 60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</a:cxnLst>
                  <a:rect l="l" t="t" r="r" b="b"/>
                  <a:pathLst>
                    <a:path w="567422" h="602322">
                      <a:moveTo>
                        <a:pt x="246097" y="47692"/>
                      </a:moveTo>
                      <a:lnTo>
                        <a:pt x="251583" y="46882"/>
                      </a:lnTo>
                      <a:lnTo>
                        <a:pt x="252365" y="43644"/>
                      </a:lnTo>
                      <a:lnTo>
                        <a:pt x="267252" y="49311"/>
                      </a:lnTo>
                      <a:lnTo>
                        <a:pt x="275091" y="33928"/>
                      </a:lnTo>
                      <a:lnTo>
                        <a:pt x="288417" y="31499"/>
                      </a:lnTo>
                      <a:lnTo>
                        <a:pt x="303304" y="27451"/>
                      </a:lnTo>
                      <a:lnTo>
                        <a:pt x="314277" y="30690"/>
                      </a:lnTo>
                      <a:lnTo>
                        <a:pt x="323688" y="21784"/>
                      </a:lnTo>
                      <a:lnTo>
                        <a:pt x="329955" y="18545"/>
                      </a:lnTo>
                      <a:lnTo>
                        <a:pt x="337004" y="25832"/>
                      </a:lnTo>
                      <a:lnTo>
                        <a:pt x="343281" y="17736"/>
                      </a:lnTo>
                      <a:lnTo>
                        <a:pt x="348767" y="20164"/>
                      </a:lnTo>
                      <a:lnTo>
                        <a:pt x="354253" y="16116"/>
                      </a:lnTo>
                      <a:lnTo>
                        <a:pt x="369922" y="15307"/>
                      </a:lnTo>
                      <a:lnTo>
                        <a:pt x="367569" y="23403"/>
                      </a:lnTo>
                      <a:lnTo>
                        <a:pt x="383248" y="32309"/>
                      </a:lnTo>
                      <a:lnTo>
                        <a:pt x="390306" y="46882"/>
                      </a:lnTo>
                      <a:lnTo>
                        <a:pt x="385600" y="52549"/>
                      </a:lnTo>
                      <a:lnTo>
                        <a:pt x="400488" y="71171"/>
                      </a:lnTo>
                      <a:lnTo>
                        <a:pt x="396573" y="86554"/>
                      </a:lnTo>
                      <a:lnTo>
                        <a:pt x="403622" y="87363"/>
                      </a:lnTo>
                      <a:lnTo>
                        <a:pt x="400488" y="93840"/>
                      </a:lnTo>
                      <a:lnTo>
                        <a:pt x="405975" y="114090"/>
                      </a:lnTo>
                      <a:lnTo>
                        <a:pt x="416947" y="116519"/>
                      </a:lnTo>
                      <a:lnTo>
                        <a:pt x="426358" y="130283"/>
                      </a:lnTo>
                      <a:lnTo>
                        <a:pt x="434978" y="134331"/>
                      </a:lnTo>
                      <a:lnTo>
                        <a:pt x="436540" y="146475"/>
                      </a:lnTo>
                      <a:lnTo>
                        <a:pt x="449866" y="160239"/>
                      </a:lnTo>
                      <a:lnTo>
                        <a:pt x="474164" y="191005"/>
                      </a:lnTo>
                      <a:lnTo>
                        <a:pt x="480431" y="187766"/>
                      </a:lnTo>
                      <a:lnTo>
                        <a:pt x="488270" y="187766"/>
                      </a:lnTo>
                      <a:lnTo>
                        <a:pt x="492185" y="195053"/>
                      </a:lnTo>
                      <a:lnTo>
                        <a:pt x="506292" y="196672"/>
                      </a:lnTo>
                      <a:lnTo>
                        <a:pt x="514131" y="195863"/>
                      </a:lnTo>
                      <a:lnTo>
                        <a:pt x="547049" y="216103"/>
                      </a:lnTo>
                      <a:lnTo>
                        <a:pt x="564289" y="216913"/>
                      </a:lnTo>
                      <a:lnTo>
                        <a:pt x="567423" y="231486"/>
                      </a:lnTo>
                      <a:lnTo>
                        <a:pt x="565861" y="233105"/>
                      </a:lnTo>
                      <a:lnTo>
                        <a:pt x="558022" y="262261"/>
                      </a:lnTo>
                      <a:lnTo>
                        <a:pt x="550964" y="265500"/>
                      </a:lnTo>
                      <a:lnTo>
                        <a:pt x="552535" y="274406"/>
                      </a:lnTo>
                      <a:lnTo>
                        <a:pt x="537648" y="288169"/>
                      </a:lnTo>
                      <a:lnTo>
                        <a:pt x="531371" y="293837"/>
                      </a:lnTo>
                      <a:lnTo>
                        <a:pt x="524323" y="311648"/>
                      </a:lnTo>
                      <a:lnTo>
                        <a:pt x="510216" y="322174"/>
                      </a:lnTo>
                      <a:lnTo>
                        <a:pt x="506292" y="330270"/>
                      </a:lnTo>
                      <a:lnTo>
                        <a:pt x="492185" y="344034"/>
                      </a:lnTo>
                      <a:lnTo>
                        <a:pt x="483565" y="371561"/>
                      </a:lnTo>
                      <a:lnTo>
                        <a:pt x="485917" y="397478"/>
                      </a:lnTo>
                      <a:lnTo>
                        <a:pt x="485917" y="396669"/>
                      </a:lnTo>
                      <a:lnTo>
                        <a:pt x="483565" y="431483"/>
                      </a:lnTo>
                      <a:lnTo>
                        <a:pt x="487489" y="446056"/>
                      </a:lnTo>
                      <a:lnTo>
                        <a:pt x="485917" y="464677"/>
                      </a:lnTo>
                      <a:lnTo>
                        <a:pt x="478078" y="479250"/>
                      </a:lnTo>
                      <a:lnTo>
                        <a:pt x="478078" y="480870"/>
                      </a:lnTo>
                      <a:lnTo>
                        <a:pt x="472592" y="504349"/>
                      </a:lnTo>
                      <a:lnTo>
                        <a:pt x="461620" y="520551"/>
                      </a:lnTo>
                      <a:lnTo>
                        <a:pt x="452999" y="546459"/>
                      </a:lnTo>
                      <a:lnTo>
                        <a:pt x="438893" y="551317"/>
                      </a:lnTo>
                      <a:lnTo>
                        <a:pt x="434978" y="567509"/>
                      </a:lnTo>
                      <a:lnTo>
                        <a:pt x="423215" y="572367"/>
                      </a:lnTo>
                      <a:lnTo>
                        <a:pt x="387162" y="602323"/>
                      </a:lnTo>
                      <a:lnTo>
                        <a:pt x="388734" y="590988"/>
                      </a:lnTo>
                      <a:lnTo>
                        <a:pt x="395001" y="582082"/>
                      </a:lnTo>
                      <a:lnTo>
                        <a:pt x="390306" y="577225"/>
                      </a:lnTo>
                      <a:lnTo>
                        <a:pt x="388734" y="554555"/>
                      </a:lnTo>
                      <a:lnTo>
                        <a:pt x="380895" y="551317"/>
                      </a:lnTo>
                      <a:lnTo>
                        <a:pt x="371494" y="532695"/>
                      </a:lnTo>
                      <a:lnTo>
                        <a:pt x="375408" y="527838"/>
                      </a:lnTo>
                      <a:lnTo>
                        <a:pt x="352682" y="499491"/>
                      </a:lnTo>
                      <a:lnTo>
                        <a:pt x="350329" y="492205"/>
                      </a:lnTo>
                      <a:lnTo>
                        <a:pt x="350329" y="489776"/>
                      </a:lnTo>
                      <a:lnTo>
                        <a:pt x="323688" y="475202"/>
                      </a:lnTo>
                      <a:lnTo>
                        <a:pt x="316630" y="459010"/>
                      </a:lnTo>
                      <a:lnTo>
                        <a:pt x="304876" y="437150"/>
                      </a:lnTo>
                      <a:lnTo>
                        <a:pt x="284493" y="419338"/>
                      </a:lnTo>
                      <a:lnTo>
                        <a:pt x="286064" y="409623"/>
                      </a:lnTo>
                      <a:lnTo>
                        <a:pt x="279006" y="400717"/>
                      </a:lnTo>
                      <a:lnTo>
                        <a:pt x="263337" y="399097"/>
                      </a:lnTo>
                      <a:lnTo>
                        <a:pt x="251583" y="382095"/>
                      </a:lnTo>
                      <a:lnTo>
                        <a:pt x="246097" y="380476"/>
                      </a:lnTo>
                      <a:lnTo>
                        <a:pt x="177127" y="347272"/>
                      </a:lnTo>
                      <a:lnTo>
                        <a:pt x="166154" y="344034"/>
                      </a:lnTo>
                      <a:lnTo>
                        <a:pt x="141856" y="331889"/>
                      </a:lnTo>
                      <a:lnTo>
                        <a:pt x="122263" y="311648"/>
                      </a:lnTo>
                      <a:lnTo>
                        <a:pt x="105023" y="308410"/>
                      </a:lnTo>
                      <a:lnTo>
                        <a:pt x="74457" y="308410"/>
                      </a:lnTo>
                      <a:lnTo>
                        <a:pt x="53292" y="284931"/>
                      </a:lnTo>
                      <a:lnTo>
                        <a:pt x="42320" y="271977"/>
                      </a:lnTo>
                      <a:lnTo>
                        <a:pt x="43891" y="269548"/>
                      </a:lnTo>
                      <a:lnTo>
                        <a:pt x="47806" y="255784"/>
                      </a:lnTo>
                      <a:lnTo>
                        <a:pt x="47806" y="255784"/>
                      </a:lnTo>
                      <a:lnTo>
                        <a:pt x="47806" y="252546"/>
                      </a:lnTo>
                      <a:lnTo>
                        <a:pt x="50159" y="237154"/>
                      </a:lnTo>
                      <a:lnTo>
                        <a:pt x="46244" y="222580"/>
                      </a:lnTo>
                      <a:lnTo>
                        <a:pt x="32918" y="227438"/>
                      </a:lnTo>
                      <a:lnTo>
                        <a:pt x="781" y="221770"/>
                      </a:lnTo>
                      <a:lnTo>
                        <a:pt x="0" y="208007"/>
                      </a:lnTo>
                      <a:lnTo>
                        <a:pt x="8620" y="186957"/>
                      </a:lnTo>
                      <a:lnTo>
                        <a:pt x="23517" y="183718"/>
                      </a:lnTo>
                      <a:lnTo>
                        <a:pt x="31346" y="174003"/>
                      </a:lnTo>
                      <a:lnTo>
                        <a:pt x="46244" y="174812"/>
                      </a:lnTo>
                      <a:lnTo>
                        <a:pt x="55645" y="166716"/>
                      </a:lnTo>
                      <a:lnTo>
                        <a:pt x="72885" y="174003"/>
                      </a:lnTo>
                      <a:lnTo>
                        <a:pt x="86210" y="184528"/>
                      </a:lnTo>
                      <a:lnTo>
                        <a:pt x="88563" y="180480"/>
                      </a:lnTo>
                      <a:lnTo>
                        <a:pt x="97184" y="166716"/>
                      </a:lnTo>
                      <a:lnTo>
                        <a:pt x="97964" y="152953"/>
                      </a:lnTo>
                      <a:lnTo>
                        <a:pt x="88563" y="143237"/>
                      </a:lnTo>
                      <a:lnTo>
                        <a:pt x="88563" y="136760"/>
                      </a:lnTo>
                      <a:lnTo>
                        <a:pt x="91697" y="130283"/>
                      </a:lnTo>
                      <a:lnTo>
                        <a:pt x="83858" y="122996"/>
                      </a:lnTo>
                      <a:lnTo>
                        <a:pt x="88563" y="110842"/>
                      </a:lnTo>
                      <a:lnTo>
                        <a:pt x="88563" y="110842"/>
                      </a:lnTo>
                      <a:lnTo>
                        <a:pt x="91697" y="102746"/>
                      </a:lnTo>
                      <a:lnTo>
                        <a:pt x="99536" y="94650"/>
                      </a:lnTo>
                      <a:lnTo>
                        <a:pt x="97964" y="86554"/>
                      </a:lnTo>
                      <a:lnTo>
                        <a:pt x="92478" y="84934"/>
                      </a:lnTo>
                      <a:lnTo>
                        <a:pt x="94049" y="70361"/>
                      </a:lnTo>
                      <a:lnTo>
                        <a:pt x="97964" y="63884"/>
                      </a:lnTo>
                      <a:lnTo>
                        <a:pt x="105023" y="65504"/>
                      </a:lnTo>
                      <a:lnTo>
                        <a:pt x="108938" y="73600"/>
                      </a:lnTo>
                      <a:lnTo>
                        <a:pt x="129978" y="75667"/>
                      </a:lnTo>
                      <a:lnTo>
                        <a:pt x="144637" y="0"/>
                      </a:lnTo>
                      <a:lnTo>
                        <a:pt x="215522" y="22593"/>
                      </a:lnTo>
                      <a:lnTo>
                        <a:pt x="234334" y="32309"/>
                      </a:lnTo>
                      <a:lnTo>
                        <a:pt x="236687" y="39596"/>
                      </a:lnTo>
                      <a:lnTo>
                        <a:pt x="246088" y="4769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26" name="Forma Livre: Forma 325">
                  <a:extLst>
                    <a:ext uri="{FF2B5EF4-FFF2-40B4-BE49-F238E27FC236}">
                      <a16:creationId xmlns:a16="http://schemas.microsoft.com/office/drawing/2014/main" id="{6565A42A-3FFD-6F7C-04FB-831DE68FF52F}"/>
                    </a:ext>
                  </a:extLst>
                </p:cNvPr>
                <p:cNvSpPr/>
                <p:nvPr/>
              </p:nvSpPr>
              <p:spPr>
                <a:xfrm>
                  <a:off x="8072457" y="3821374"/>
                  <a:ext cx="154390" cy="200806"/>
                </a:xfrm>
                <a:custGeom>
                  <a:avLst/>
                  <a:gdLst>
                    <a:gd name="connsiteX0" fmla="*/ 90125 w 154390"/>
                    <a:gd name="connsiteY0" fmla="*/ 0 h 200806"/>
                    <a:gd name="connsiteX1" fmla="*/ 107366 w 154390"/>
                    <a:gd name="connsiteY1" fmla="*/ 43729 h 200806"/>
                    <a:gd name="connsiteX2" fmla="*/ 119910 w 154390"/>
                    <a:gd name="connsiteY2" fmla="*/ 75305 h 200806"/>
                    <a:gd name="connsiteX3" fmla="*/ 122263 w 154390"/>
                    <a:gd name="connsiteY3" fmla="*/ 85020 h 200806"/>
                    <a:gd name="connsiteX4" fmla="*/ 123825 w 154390"/>
                    <a:gd name="connsiteY4" fmla="*/ 85830 h 200806"/>
                    <a:gd name="connsiteX5" fmla="*/ 146552 w 154390"/>
                    <a:gd name="connsiteY5" fmla="*/ 144932 h 200806"/>
                    <a:gd name="connsiteX6" fmla="*/ 154391 w 154390"/>
                    <a:gd name="connsiteY6" fmla="*/ 165173 h 200806"/>
                    <a:gd name="connsiteX7" fmla="*/ 143418 w 154390"/>
                    <a:gd name="connsiteY7" fmla="*/ 170031 h 200806"/>
                    <a:gd name="connsiteX8" fmla="*/ 143418 w 154390"/>
                    <a:gd name="connsiteY8" fmla="*/ 174088 h 200806"/>
                    <a:gd name="connsiteX9" fmla="*/ 118339 w 154390"/>
                    <a:gd name="connsiteY9" fmla="*/ 194329 h 200806"/>
                    <a:gd name="connsiteX10" fmla="*/ 103451 w 154390"/>
                    <a:gd name="connsiteY10" fmla="*/ 195139 h 200806"/>
                    <a:gd name="connsiteX11" fmla="*/ 102670 w 154390"/>
                    <a:gd name="connsiteY11" fmla="*/ 194329 h 200806"/>
                    <a:gd name="connsiteX12" fmla="*/ 95612 w 154390"/>
                    <a:gd name="connsiteY12" fmla="*/ 196758 h 200806"/>
                    <a:gd name="connsiteX13" fmla="*/ 83858 w 154390"/>
                    <a:gd name="connsiteY13" fmla="*/ 199996 h 200806"/>
                    <a:gd name="connsiteX14" fmla="*/ 79943 w 154390"/>
                    <a:gd name="connsiteY14" fmla="*/ 195948 h 200806"/>
                    <a:gd name="connsiteX15" fmla="*/ 58779 w 154390"/>
                    <a:gd name="connsiteY15" fmla="*/ 200806 h 200806"/>
                    <a:gd name="connsiteX16" fmla="*/ 45453 w 154390"/>
                    <a:gd name="connsiteY16" fmla="*/ 193519 h 200806"/>
                    <a:gd name="connsiteX17" fmla="*/ 41539 w 154390"/>
                    <a:gd name="connsiteY17" fmla="*/ 191900 h 200806"/>
                    <a:gd name="connsiteX18" fmla="*/ 38405 w 154390"/>
                    <a:gd name="connsiteY18" fmla="*/ 190281 h 200806"/>
                    <a:gd name="connsiteX19" fmla="*/ 21164 w 154390"/>
                    <a:gd name="connsiteY19" fmla="*/ 170031 h 200806"/>
                    <a:gd name="connsiteX20" fmla="*/ 17240 w 154390"/>
                    <a:gd name="connsiteY20" fmla="*/ 170840 h 200806"/>
                    <a:gd name="connsiteX21" fmla="*/ 781 w 154390"/>
                    <a:gd name="connsiteY21" fmla="*/ 157886 h 200806"/>
                    <a:gd name="connsiteX22" fmla="*/ 0 w 154390"/>
                    <a:gd name="connsiteY22" fmla="*/ 144123 h 200806"/>
                    <a:gd name="connsiteX23" fmla="*/ 7839 w 154390"/>
                    <a:gd name="connsiteY23" fmla="*/ 135217 h 200806"/>
                    <a:gd name="connsiteX24" fmla="*/ 13325 w 154390"/>
                    <a:gd name="connsiteY24" fmla="*/ 120644 h 200806"/>
                    <a:gd name="connsiteX25" fmla="*/ 2353 w 154390"/>
                    <a:gd name="connsiteY25" fmla="*/ 105261 h 200806"/>
                    <a:gd name="connsiteX26" fmla="*/ 3924 w 154390"/>
                    <a:gd name="connsiteY26" fmla="*/ 102832 h 200806"/>
                    <a:gd name="connsiteX27" fmla="*/ 23517 w 154390"/>
                    <a:gd name="connsiteY27" fmla="*/ 81782 h 200806"/>
                    <a:gd name="connsiteX28" fmla="*/ 10192 w 154390"/>
                    <a:gd name="connsiteY28" fmla="*/ 70447 h 200806"/>
                    <a:gd name="connsiteX29" fmla="*/ 32138 w 154390"/>
                    <a:gd name="connsiteY29" fmla="*/ 68828 h 200806"/>
                    <a:gd name="connsiteX30" fmla="*/ 38405 w 154390"/>
                    <a:gd name="connsiteY30" fmla="*/ 63970 h 200806"/>
                    <a:gd name="connsiteX31" fmla="*/ 43891 w 154390"/>
                    <a:gd name="connsiteY31" fmla="*/ 63970 h 200806"/>
                    <a:gd name="connsiteX32" fmla="*/ 58779 w 154390"/>
                    <a:gd name="connsiteY32" fmla="*/ 51825 h 200806"/>
                    <a:gd name="connsiteX33" fmla="*/ 65056 w 154390"/>
                    <a:gd name="connsiteY33" fmla="*/ 46158 h 200806"/>
                    <a:gd name="connsiteX34" fmla="*/ 62703 w 154390"/>
                    <a:gd name="connsiteY34" fmla="*/ 33195 h 200806"/>
                    <a:gd name="connsiteX35" fmla="*/ 70542 w 154390"/>
                    <a:gd name="connsiteY35" fmla="*/ 15383 h 200806"/>
                    <a:gd name="connsiteX36" fmla="*/ 66618 w 154390"/>
                    <a:gd name="connsiteY36" fmla="*/ 10525 h 200806"/>
                    <a:gd name="connsiteX37" fmla="*/ 66618 w 154390"/>
                    <a:gd name="connsiteY37" fmla="*/ 10525 h 200806"/>
                    <a:gd name="connsiteX38" fmla="*/ 74457 w 154390"/>
                    <a:gd name="connsiteY38" fmla="*/ 14573 h 200806"/>
                    <a:gd name="connsiteX39" fmla="*/ 85430 w 154390"/>
                    <a:gd name="connsiteY39" fmla="*/ 9716 h 200806"/>
                    <a:gd name="connsiteX40" fmla="*/ 90135 w 154390"/>
                    <a:gd name="connsiteY40" fmla="*/ 0 h 200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54390" h="200806">
                      <a:moveTo>
                        <a:pt x="90125" y="0"/>
                      </a:moveTo>
                      <a:lnTo>
                        <a:pt x="107366" y="43729"/>
                      </a:lnTo>
                      <a:lnTo>
                        <a:pt x="119910" y="75305"/>
                      </a:lnTo>
                      <a:lnTo>
                        <a:pt x="122263" y="85020"/>
                      </a:lnTo>
                      <a:lnTo>
                        <a:pt x="123825" y="85830"/>
                      </a:lnTo>
                      <a:lnTo>
                        <a:pt x="146552" y="144932"/>
                      </a:lnTo>
                      <a:lnTo>
                        <a:pt x="154391" y="165173"/>
                      </a:lnTo>
                      <a:lnTo>
                        <a:pt x="143418" y="170031"/>
                      </a:lnTo>
                      <a:lnTo>
                        <a:pt x="143418" y="174088"/>
                      </a:lnTo>
                      <a:lnTo>
                        <a:pt x="118339" y="194329"/>
                      </a:lnTo>
                      <a:lnTo>
                        <a:pt x="103451" y="195139"/>
                      </a:lnTo>
                      <a:lnTo>
                        <a:pt x="102670" y="194329"/>
                      </a:lnTo>
                      <a:lnTo>
                        <a:pt x="95612" y="196758"/>
                      </a:lnTo>
                      <a:lnTo>
                        <a:pt x="83858" y="199996"/>
                      </a:lnTo>
                      <a:lnTo>
                        <a:pt x="79943" y="195948"/>
                      </a:lnTo>
                      <a:lnTo>
                        <a:pt x="58779" y="200806"/>
                      </a:lnTo>
                      <a:lnTo>
                        <a:pt x="45453" y="193519"/>
                      </a:lnTo>
                      <a:lnTo>
                        <a:pt x="41539" y="191900"/>
                      </a:lnTo>
                      <a:lnTo>
                        <a:pt x="38405" y="190281"/>
                      </a:lnTo>
                      <a:lnTo>
                        <a:pt x="21164" y="170031"/>
                      </a:lnTo>
                      <a:lnTo>
                        <a:pt x="17240" y="170840"/>
                      </a:lnTo>
                      <a:lnTo>
                        <a:pt x="781" y="157886"/>
                      </a:lnTo>
                      <a:lnTo>
                        <a:pt x="0" y="144123"/>
                      </a:lnTo>
                      <a:lnTo>
                        <a:pt x="7839" y="135217"/>
                      </a:lnTo>
                      <a:lnTo>
                        <a:pt x="13325" y="120644"/>
                      </a:lnTo>
                      <a:lnTo>
                        <a:pt x="2353" y="105261"/>
                      </a:lnTo>
                      <a:lnTo>
                        <a:pt x="3924" y="102832"/>
                      </a:lnTo>
                      <a:lnTo>
                        <a:pt x="23517" y="81782"/>
                      </a:lnTo>
                      <a:lnTo>
                        <a:pt x="10192" y="70447"/>
                      </a:lnTo>
                      <a:lnTo>
                        <a:pt x="32138" y="68828"/>
                      </a:lnTo>
                      <a:lnTo>
                        <a:pt x="38405" y="63970"/>
                      </a:lnTo>
                      <a:lnTo>
                        <a:pt x="43891" y="63970"/>
                      </a:lnTo>
                      <a:lnTo>
                        <a:pt x="58779" y="51825"/>
                      </a:lnTo>
                      <a:lnTo>
                        <a:pt x="65056" y="46158"/>
                      </a:lnTo>
                      <a:lnTo>
                        <a:pt x="62703" y="33195"/>
                      </a:lnTo>
                      <a:lnTo>
                        <a:pt x="70542" y="15383"/>
                      </a:lnTo>
                      <a:lnTo>
                        <a:pt x="66618" y="10525"/>
                      </a:lnTo>
                      <a:lnTo>
                        <a:pt x="66618" y="10525"/>
                      </a:lnTo>
                      <a:lnTo>
                        <a:pt x="74457" y="14573"/>
                      </a:lnTo>
                      <a:lnTo>
                        <a:pt x="85430" y="9716"/>
                      </a:lnTo>
                      <a:lnTo>
                        <a:pt x="90135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27" name="Forma Livre: Forma 326">
                  <a:extLst>
                    <a:ext uri="{FF2B5EF4-FFF2-40B4-BE49-F238E27FC236}">
                      <a16:creationId xmlns:a16="http://schemas.microsoft.com/office/drawing/2014/main" id="{DC8E57B8-03E8-4F46-2660-200943CB9D23}"/>
                    </a:ext>
                  </a:extLst>
                </p:cNvPr>
                <p:cNvSpPr/>
                <p:nvPr/>
              </p:nvSpPr>
              <p:spPr>
                <a:xfrm>
                  <a:off x="7608474" y="4062661"/>
                  <a:ext cx="345634" cy="170030"/>
                </a:xfrm>
                <a:custGeom>
                  <a:avLst/>
                  <a:gdLst>
                    <a:gd name="connsiteX0" fmla="*/ 257070 w 345634"/>
                    <a:gd name="connsiteY0" fmla="*/ 29956 h 170030"/>
                    <a:gd name="connsiteX1" fmla="*/ 264129 w 345634"/>
                    <a:gd name="connsiteY1" fmla="*/ 48578 h 170030"/>
                    <a:gd name="connsiteX2" fmla="*/ 285284 w 345634"/>
                    <a:gd name="connsiteY2" fmla="*/ 46149 h 170030"/>
                    <a:gd name="connsiteX3" fmla="*/ 306448 w 345634"/>
                    <a:gd name="connsiteY3" fmla="*/ 70447 h 170030"/>
                    <a:gd name="connsiteX4" fmla="*/ 308010 w 345634"/>
                    <a:gd name="connsiteY4" fmla="*/ 70447 h 170030"/>
                    <a:gd name="connsiteX5" fmla="*/ 336233 w 345634"/>
                    <a:gd name="connsiteY5" fmla="*/ 101213 h 170030"/>
                    <a:gd name="connsiteX6" fmla="*/ 338576 w 345634"/>
                    <a:gd name="connsiteY6" fmla="*/ 104451 h 170030"/>
                    <a:gd name="connsiteX7" fmla="*/ 345634 w 345634"/>
                    <a:gd name="connsiteY7" fmla="*/ 108499 h 170030"/>
                    <a:gd name="connsiteX8" fmla="*/ 344062 w 345634"/>
                    <a:gd name="connsiteY8" fmla="*/ 123072 h 170030"/>
                    <a:gd name="connsiteX9" fmla="*/ 334661 w 345634"/>
                    <a:gd name="connsiteY9" fmla="*/ 123882 h 170030"/>
                    <a:gd name="connsiteX10" fmla="*/ 333090 w 345634"/>
                    <a:gd name="connsiteY10" fmla="*/ 127930 h 170030"/>
                    <a:gd name="connsiteX11" fmla="*/ 336233 w 345634"/>
                    <a:gd name="connsiteY11" fmla="*/ 131978 h 170030"/>
                    <a:gd name="connsiteX12" fmla="*/ 340148 w 345634"/>
                    <a:gd name="connsiteY12" fmla="*/ 129550 h 170030"/>
                    <a:gd name="connsiteX13" fmla="*/ 345634 w 345634"/>
                    <a:gd name="connsiteY13" fmla="*/ 140075 h 170030"/>
                    <a:gd name="connsiteX14" fmla="*/ 344062 w 345634"/>
                    <a:gd name="connsiteY14" fmla="*/ 150600 h 170030"/>
                    <a:gd name="connsiteX15" fmla="*/ 321336 w 345634"/>
                    <a:gd name="connsiteY15" fmla="*/ 156267 h 170030"/>
                    <a:gd name="connsiteX16" fmla="*/ 313497 w 345634"/>
                    <a:gd name="connsiteY16" fmla="*/ 163554 h 170030"/>
                    <a:gd name="connsiteX17" fmla="*/ 311934 w 345634"/>
                    <a:gd name="connsiteY17" fmla="*/ 170031 h 170030"/>
                    <a:gd name="connsiteX18" fmla="*/ 305667 w 345634"/>
                    <a:gd name="connsiteY18" fmla="*/ 153838 h 170030"/>
                    <a:gd name="connsiteX19" fmla="*/ 292341 w 345634"/>
                    <a:gd name="connsiteY19" fmla="*/ 143313 h 170030"/>
                    <a:gd name="connsiteX20" fmla="*/ 270396 w 345634"/>
                    <a:gd name="connsiteY20" fmla="*/ 140884 h 170030"/>
                    <a:gd name="connsiteX21" fmla="*/ 243745 w 345634"/>
                    <a:gd name="connsiteY21" fmla="*/ 144932 h 170030"/>
                    <a:gd name="connsiteX22" fmla="*/ 207693 w 345634"/>
                    <a:gd name="connsiteY22" fmla="*/ 148980 h 170030"/>
                    <a:gd name="connsiteX23" fmla="*/ 202997 w 345634"/>
                    <a:gd name="connsiteY23" fmla="*/ 160315 h 170030"/>
                    <a:gd name="connsiteX24" fmla="*/ 201426 w 345634"/>
                    <a:gd name="connsiteY24" fmla="*/ 164364 h 170030"/>
                    <a:gd name="connsiteX25" fmla="*/ 186538 w 345634"/>
                    <a:gd name="connsiteY25" fmla="*/ 165173 h 170030"/>
                    <a:gd name="connsiteX26" fmla="*/ 181052 w 345634"/>
                    <a:gd name="connsiteY26" fmla="*/ 168412 h 170030"/>
                    <a:gd name="connsiteX27" fmla="*/ 138722 w 345634"/>
                    <a:gd name="connsiteY27" fmla="*/ 146552 h 170030"/>
                    <a:gd name="connsiteX28" fmla="*/ 41539 w 345634"/>
                    <a:gd name="connsiteY28" fmla="*/ 97974 h 170030"/>
                    <a:gd name="connsiteX29" fmla="*/ 0 w 345634"/>
                    <a:gd name="connsiteY29" fmla="*/ 77734 h 170030"/>
                    <a:gd name="connsiteX30" fmla="*/ 1572 w 345634"/>
                    <a:gd name="connsiteY30" fmla="*/ 68018 h 170030"/>
                    <a:gd name="connsiteX31" fmla="*/ 36052 w 345634"/>
                    <a:gd name="connsiteY31" fmla="*/ 67208 h 170030"/>
                    <a:gd name="connsiteX32" fmla="*/ 91697 w 345634"/>
                    <a:gd name="connsiteY32" fmla="*/ 49387 h 170030"/>
                    <a:gd name="connsiteX33" fmla="*/ 102670 w 345634"/>
                    <a:gd name="connsiteY33" fmla="*/ 35623 h 170030"/>
                    <a:gd name="connsiteX34" fmla="*/ 101108 w 345634"/>
                    <a:gd name="connsiteY34" fmla="*/ 28337 h 170030"/>
                    <a:gd name="connsiteX35" fmla="*/ 89354 w 345634"/>
                    <a:gd name="connsiteY35" fmla="*/ 22670 h 170030"/>
                    <a:gd name="connsiteX36" fmla="*/ 74457 w 345634"/>
                    <a:gd name="connsiteY36" fmla="*/ 22670 h 170030"/>
                    <a:gd name="connsiteX37" fmla="*/ 73676 w 345634"/>
                    <a:gd name="connsiteY37" fmla="*/ 12144 h 170030"/>
                    <a:gd name="connsiteX38" fmla="*/ 61141 w 345634"/>
                    <a:gd name="connsiteY38" fmla="*/ 6477 h 170030"/>
                    <a:gd name="connsiteX39" fmla="*/ 102680 w 345634"/>
                    <a:gd name="connsiteY39" fmla="*/ 4858 h 170030"/>
                    <a:gd name="connsiteX40" fmla="*/ 132455 w 345634"/>
                    <a:gd name="connsiteY40" fmla="*/ 2429 h 170030"/>
                    <a:gd name="connsiteX41" fmla="*/ 184185 w 345634"/>
                    <a:gd name="connsiteY41" fmla="*/ 810 h 170030"/>
                    <a:gd name="connsiteX42" fmla="*/ 209265 w 345634"/>
                    <a:gd name="connsiteY42" fmla="*/ 0 h 170030"/>
                    <a:gd name="connsiteX43" fmla="*/ 239049 w 345634"/>
                    <a:gd name="connsiteY43" fmla="*/ 810 h 170030"/>
                    <a:gd name="connsiteX44" fmla="*/ 246888 w 345634"/>
                    <a:gd name="connsiteY44" fmla="*/ 810 h 170030"/>
                    <a:gd name="connsiteX45" fmla="*/ 262557 w 345634"/>
                    <a:gd name="connsiteY45" fmla="*/ 0 h 170030"/>
                    <a:gd name="connsiteX46" fmla="*/ 265691 w 345634"/>
                    <a:gd name="connsiteY46" fmla="*/ 10525 h 170030"/>
                    <a:gd name="connsiteX47" fmla="*/ 257070 w 345634"/>
                    <a:gd name="connsiteY47" fmla="*/ 29956 h 170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345634" h="170030">
                      <a:moveTo>
                        <a:pt x="257070" y="29956"/>
                      </a:moveTo>
                      <a:lnTo>
                        <a:pt x="264129" y="48578"/>
                      </a:lnTo>
                      <a:lnTo>
                        <a:pt x="285284" y="46149"/>
                      </a:lnTo>
                      <a:lnTo>
                        <a:pt x="306448" y="70447"/>
                      </a:lnTo>
                      <a:lnTo>
                        <a:pt x="308010" y="70447"/>
                      </a:lnTo>
                      <a:lnTo>
                        <a:pt x="336233" y="101213"/>
                      </a:lnTo>
                      <a:lnTo>
                        <a:pt x="338576" y="104451"/>
                      </a:lnTo>
                      <a:lnTo>
                        <a:pt x="345634" y="108499"/>
                      </a:lnTo>
                      <a:lnTo>
                        <a:pt x="344062" y="123072"/>
                      </a:lnTo>
                      <a:lnTo>
                        <a:pt x="334661" y="123882"/>
                      </a:lnTo>
                      <a:lnTo>
                        <a:pt x="333090" y="127930"/>
                      </a:lnTo>
                      <a:lnTo>
                        <a:pt x="336233" y="131978"/>
                      </a:lnTo>
                      <a:lnTo>
                        <a:pt x="340148" y="129550"/>
                      </a:lnTo>
                      <a:lnTo>
                        <a:pt x="345634" y="140075"/>
                      </a:lnTo>
                      <a:lnTo>
                        <a:pt x="344062" y="150600"/>
                      </a:lnTo>
                      <a:lnTo>
                        <a:pt x="321336" y="156267"/>
                      </a:lnTo>
                      <a:lnTo>
                        <a:pt x="313497" y="163554"/>
                      </a:lnTo>
                      <a:lnTo>
                        <a:pt x="311934" y="170031"/>
                      </a:lnTo>
                      <a:lnTo>
                        <a:pt x="305667" y="153838"/>
                      </a:lnTo>
                      <a:lnTo>
                        <a:pt x="292341" y="143313"/>
                      </a:lnTo>
                      <a:lnTo>
                        <a:pt x="270396" y="140884"/>
                      </a:lnTo>
                      <a:lnTo>
                        <a:pt x="243745" y="144932"/>
                      </a:lnTo>
                      <a:lnTo>
                        <a:pt x="207693" y="148980"/>
                      </a:lnTo>
                      <a:lnTo>
                        <a:pt x="202997" y="160315"/>
                      </a:lnTo>
                      <a:lnTo>
                        <a:pt x="201426" y="164364"/>
                      </a:lnTo>
                      <a:lnTo>
                        <a:pt x="186538" y="165173"/>
                      </a:lnTo>
                      <a:lnTo>
                        <a:pt x="181052" y="168412"/>
                      </a:lnTo>
                      <a:lnTo>
                        <a:pt x="138722" y="146552"/>
                      </a:lnTo>
                      <a:lnTo>
                        <a:pt x="41539" y="97974"/>
                      </a:lnTo>
                      <a:lnTo>
                        <a:pt x="0" y="77734"/>
                      </a:lnTo>
                      <a:lnTo>
                        <a:pt x="1572" y="68018"/>
                      </a:lnTo>
                      <a:lnTo>
                        <a:pt x="36052" y="67208"/>
                      </a:lnTo>
                      <a:lnTo>
                        <a:pt x="91697" y="49387"/>
                      </a:lnTo>
                      <a:lnTo>
                        <a:pt x="102670" y="35623"/>
                      </a:lnTo>
                      <a:lnTo>
                        <a:pt x="101108" y="28337"/>
                      </a:lnTo>
                      <a:lnTo>
                        <a:pt x="89354" y="22670"/>
                      </a:lnTo>
                      <a:lnTo>
                        <a:pt x="74457" y="22670"/>
                      </a:lnTo>
                      <a:lnTo>
                        <a:pt x="73676" y="12144"/>
                      </a:lnTo>
                      <a:lnTo>
                        <a:pt x="61141" y="6477"/>
                      </a:lnTo>
                      <a:lnTo>
                        <a:pt x="102680" y="4858"/>
                      </a:lnTo>
                      <a:lnTo>
                        <a:pt x="132455" y="2429"/>
                      </a:lnTo>
                      <a:lnTo>
                        <a:pt x="184185" y="810"/>
                      </a:lnTo>
                      <a:lnTo>
                        <a:pt x="209265" y="0"/>
                      </a:lnTo>
                      <a:lnTo>
                        <a:pt x="239049" y="810"/>
                      </a:lnTo>
                      <a:lnTo>
                        <a:pt x="246888" y="810"/>
                      </a:lnTo>
                      <a:lnTo>
                        <a:pt x="262557" y="0"/>
                      </a:lnTo>
                      <a:lnTo>
                        <a:pt x="265691" y="10525"/>
                      </a:lnTo>
                      <a:lnTo>
                        <a:pt x="257070" y="2995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28" name="Forma Livre: Forma 327">
                  <a:extLst>
                    <a:ext uri="{FF2B5EF4-FFF2-40B4-BE49-F238E27FC236}">
                      <a16:creationId xmlns:a16="http://schemas.microsoft.com/office/drawing/2014/main" id="{37D761E0-58F5-1ABE-20A3-65D28906A70D}"/>
                    </a:ext>
                  </a:extLst>
                </p:cNvPr>
                <p:cNvSpPr/>
                <p:nvPr/>
              </p:nvSpPr>
              <p:spPr>
                <a:xfrm>
                  <a:off x="7606913" y="4139585"/>
                  <a:ext cx="320544" cy="310105"/>
                </a:xfrm>
                <a:custGeom>
                  <a:avLst/>
                  <a:gdLst>
                    <a:gd name="connsiteX0" fmla="*/ 140284 w 320544"/>
                    <a:gd name="connsiteY0" fmla="*/ 69628 h 310105"/>
                    <a:gd name="connsiteX1" fmla="*/ 182613 w 320544"/>
                    <a:gd name="connsiteY1" fmla="*/ 91488 h 310105"/>
                    <a:gd name="connsiteX2" fmla="*/ 188100 w 320544"/>
                    <a:gd name="connsiteY2" fmla="*/ 88249 h 310105"/>
                    <a:gd name="connsiteX3" fmla="*/ 202987 w 320544"/>
                    <a:gd name="connsiteY3" fmla="*/ 87440 h 310105"/>
                    <a:gd name="connsiteX4" fmla="*/ 204558 w 320544"/>
                    <a:gd name="connsiteY4" fmla="*/ 83391 h 310105"/>
                    <a:gd name="connsiteX5" fmla="*/ 209255 w 320544"/>
                    <a:gd name="connsiteY5" fmla="*/ 72057 h 310105"/>
                    <a:gd name="connsiteX6" fmla="*/ 245307 w 320544"/>
                    <a:gd name="connsiteY6" fmla="*/ 68009 h 310105"/>
                    <a:gd name="connsiteX7" fmla="*/ 271957 w 320544"/>
                    <a:gd name="connsiteY7" fmla="*/ 63960 h 310105"/>
                    <a:gd name="connsiteX8" fmla="*/ 293903 w 320544"/>
                    <a:gd name="connsiteY8" fmla="*/ 66389 h 310105"/>
                    <a:gd name="connsiteX9" fmla="*/ 307228 w 320544"/>
                    <a:gd name="connsiteY9" fmla="*/ 76914 h 310105"/>
                    <a:gd name="connsiteX10" fmla="*/ 313496 w 320544"/>
                    <a:gd name="connsiteY10" fmla="*/ 93107 h 310105"/>
                    <a:gd name="connsiteX11" fmla="*/ 313496 w 320544"/>
                    <a:gd name="connsiteY11" fmla="*/ 93917 h 310105"/>
                    <a:gd name="connsiteX12" fmla="*/ 313496 w 320544"/>
                    <a:gd name="connsiteY12" fmla="*/ 122263 h 310105"/>
                    <a:gd name="connsiteX13" fmla="*/ 305657 w 320544"/>
                    <a:gd name="connsiteY13" fmla="*/ 134408 h 310105"/>
                    <a:gd name="connsiteX14" fmla="*/ 320544 w 320544"/>
                    <a:gd name="connsiteY14" fmla="*/ 156267 h 310105"/>
                    <a:gd name="connsiteX15" fmla="*/ 311925 w 320544"/>
                    <a:gd name="connsiteY15" fmla="*/ 159506 h 310105"/>
                    <a:gd name="connsiteX16" fmla="*/ 307228 w 320544"/>
                    <a:gd name="connsiteY16" fmla="*/ 175698 h 310105"/>
                    <a:gd name="connsiteX17" fmla="*/ 304086 w 320544"/>
                    <a:gd name="connsiteY17" fmla="*/ 182175 h 310105"/>
                    <a:gd name="connsiteX18" fmla="*/ 242954 w 320544"/>
                    <a:gd name="connsiteY18" fmla="*/ 181366 h 310105"/>
                    <a:gd name="connsiteX19" fmla="*/ 235905 w 320544"/>
                    <a:gd name="connsiteY19" fmla="*/ 181366 h 310105"/>
                    <a:gd name="connsiteX20" fmla="*/ 216312 w 320544"/>
                    <a:gd name="connsiteY20" fmla="*/ 183795 h 310105"/>
                    <a:gd name="connsiteX21" fmla="*/ 195148 w 320544"/>
                    <a:gd name="connsiteY21" fmla="*/ 205654 h 310105"/>
                    <a:gd name="connsiteX22" fmla="*/ 173202 w 320544"/>
                    <a:gd name="connsiteY22" fmla="*/ 233991 h 310105"/>
                    <a:gd name="connsiteX23" fmla="*/ 174774 w 320544"/>
                    <a:gd name="connsiteY23" fmla="*/ 237230 h 310105"/>
                    <a:gd name="connsiteX24" fmla="*/ 164582 w 320544"/>
                    <a:gd name="connsiteY24" fmla="*/ 243707 h 310105"/>
                    <a:gd name="connsiteX25" fmla="*/ 151256 w 320544"/>
                    <a:gd name="connsiteY25" fmla="*/ 276101 h 310105"/>
                    <a:gd name="connsiteX26" fmla="*/ 142637 w 320544"/>
                    <a:gd name="connsiteY26" fmla="*/ 282578 h 310105"/>
                    <a:gd name="connsiteX27" fmla="*/ 128530 w 320544"/>
                    <a:gd name="connsiteY27" fmla="*/ 280959 h 310105"/>
                    <a:gd name="connsiteX28" fmla="*/ 120691 w 320544"/>
                    <a:gd name="connsiteY28" fmla="*/ 289865 h 310105"/>
                    <a:gd name="connsiteX29" fmla="*/ 117557 w 320544"/>
                    <a:gd name="connsiteY29" fmla="*/ 290674 h 310105"/>
                    <a:gd name="connsiteX30" fmla="*/ 119129 w 320544"/>
                    <a:gd name="connsiteY30" fmla="*/ 298771 h 310105"/>
                    <a:gd name="connsiteX31" fmla="*/ 112071 w 320544"/>
                    <a:gd name="connsiteY31" fmla="*/ 300390 h 310105"/>
                    <a:gd name="connsiteX32" fmla="*/ 108156 w 320544"/>
                    <a:gd name="connsiteY32" fmla="*/ 310106 h 310105"/>
                    <a:gd name="connsiteX33" fmla="*/ 107375 w 320544"/>
                    <a:gd name="connsiteY33" fmla="*/ 309296 h 310105"/>
                    <a:gd name="connsiteX34" fmla="*/ 84648 w 320544"/>
                    <a:gd name="connsiteY34" fmla="*/ 272863 h 310105"/>
                    <a:gd name="connsiteX35" fmla="*/ 96402 w 320544"/>
                    <a:gd name="connsiteY35" fmla="*/ 214560 h 310105"/>
                    <a:gd name="connsiteX36" fmla="*/ 105803 w 320544"/>
                    <a:gd name="connsiteY36" fmla="*/ 165983 h 310105"/>
                    <a:gd name="connsiteX37" fmla="*/ 100317 w 320544"/>
                    <a:gd name="connsiteY37" fmla="*/ 157887 h 310105"/>
                    <a:gd name="connsiteX38" fmla="*/ 94831 w 320544"/>
                    <a:gd name="connsiteY38" fmla="*/ 149790 h 310105"/>
                    <a:gd name="connsiteX39" fmla="*/ 69752 w 320544"/>
                    <a:gd name="connsiteY39" fmla="*/ 111728 h 310105"/>
                    <a:gd name="connsiteX40" fmla="*/ 0 w 320544"/>
                    <a:gd name="connsiteY40" fmla="*/ 0 h 310105"/>
                    <a:gd name="connsiteX41" fmla="*/ 1571 w 320544"/>
                    <a:gd name="connsiteY41" fmla="*/ 810 h 310105"/>
                    <a:gd name="connsiteX42" fmla="*/ 43110 w 320544"/>
                    <a:gd name="connsiteY42" fmla="*/ 21050 h 310105"/>
                    <a:gd name="connsiteX43" fmla="*/ 140293 w 320544"/>
                    <a:gd name="connsiteY43" fmla="*/ 69628 h 310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20544" h="310105">
                      <a:moveTo>
                        <a:pt x="140284" y="69628"/>
                      </a:moveTo>
                      <a:lnTo>
                        <a:pt x="182613" y="91488"/>
                      </a:lnTo>
                      <a:lnTo>
                        <a:pt x="188100" y="88249"/>
                      </a:lnTo>
                      <a:lnTo>
                        <a:pt x="202987" y="87440"/>
                      </a:lnTo>
                      <a:lnTo>
                        <a:pt x="204558" y="83391"/>
                      </a:lnTo>
                      <a:lnTo>
                        <a:pt x="209255" y="72057"/>
                      </a:lnTo>
                      <a:lnTo>
                        <a:pt x="245307" y="68009"/>
                      </a:lnTo>
                      <a:lnTo>
                        <a:pt x="271957" y="63960"/>
                      </a:lnTo>
                      <a:lnTo>
                        <a:pt x="293903" y="66389"/>
                      </a:lnTo>
                      <a:lnTo>
                        <a:pt x="307228" y="76914"/>
                      </a:lnTo>
                      <a:lnTo>
                        <a:pt x="313496" y="93107"/>
                      </a:lnTo>
                      <a:lnTo>
                        <a:pt x="313496" y="93917"/>
                      </a:lnTo>
                      <a:lnTo>
                        <a:pt x="313496" y="122263"/>
                      </a:lnTo>
                      <a:lnTo>
                        <a:pt x="305657" y="134408"/>
                      </a:lnTo>
                      <a:lnTo>
                        <a:pt x="320544" y="156267"/>
                      </a:lnTo>
                      <a:lnTo>
                        <a:pt x="311925" y="159506"/>
                      </a:lnTo>
                      <a:lnTo>
                        <a:pt x="307228" y="175698"/>
                      </a:lnTo>
                      <a:lnTo>
                        <a:pt x="304086" y="182175"/>
                      </a:lnTo>
                      <a:lnTo>
                        <a:pt x="242954" y="181366"/>
                      </a:lnTo>
                      <a:lnTo>
                        <a:pt x="235905" y="181366"/>
                      </a:lnTo>
                      <a:lnTo>
                        <a:pt x="216312" y="183795"/>
                      </a:lnTo>
                      <a:lnTo>
                        <a:pt x="195148" y="205654"/>
                      </a:lnTo>
                      <a:lnTo>
                        <a:pt x="173202" y="233991"/>
                      </a:lnTo>
                      <a:lnTo>
                        <a:pt x="174774" y="237230"/>
                      </a:lnTo>
                      <a:lnTo>
                        <a:pt x="164582" y="243707"/>
                      </a:lnTo>
                      <a:lnTo>
                        <a:pt x="151256" y="276101"/>
                      </a:lnTo>
                      <a:lnTo>
                        <a:pt x="142637" y="282578"/>
                      </a:lnTo>
                      <a:lnTo>
                        <a:pt x="128530" y="280959"/>
                      </a:lnTo>
                      <a:lnTo>
                        <a:pt x="120691" y="289865"/>
                      </a:lnTo>
                      <a:lnTo>
                        <a:pt x="117557" y="290674"/>
                      </a:lnTo>
                      <a:lnTo>
                        <a:pt x="119129" y="298771"/>
                      </a:lnTo>
                      <a:lnTo>
                        <a:pt x="112071" y="300390"/>
                      </a:lnTo>
                      <a:lnTo>
                        <a:pt x="108156" y="310106"/>
                      </a:lnTo>
                      <a:lnTo>
                        <a:pt x="107375" y="309296"/>
                      </a:lnTo>
                      <a:lnTo>
                        <a:pt x="84648" y="272863"/>
                      </a:lnTo>
                      <a:lnTo>
                        <a:pt x="96402" y="214560"/>
                      </a:lnTo>
                      <a:lnTo>
                        <a:pt x="105803" y="165983"/>
                      </a:lnTo>
                      <a:lnTo>
                        <a:pt x="100317" y="157887"/>
                      </a:lnTo>
                      <a:lnTo>
                        <a:pt x="94831" y="149790"/>
                      </a:lnTo>
                      <a:lnTo>
                        <a:pt x="69752" y="111728"/>
                      </a:lnTo>
                      <a:lnTo>
                        <a:pt x="0" y="0"/>
                      </a:lnTo>
                      <a:lnTo>
                        <a:pt x="1571" y="810"/>
                      </a:lnTo>
                      <a:lnTo>
                        <a:pt x="43110" y="21050"/>
                      </a:lnTo>
                      <a:lnTo>
                        <a:pt x="140293" y="69628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29" name="Forma Livre: Forma 328">
                  <a:extLst>
                    <a:ext uri="{FF2B5EF4-FFF2-40B4-BE49-F238E27FC236}">
                      <a16:creationId xmlns:a16="http://schemas.microsoft.com/office/drawing/2014/main" id="{8A0BE965-6F60-A907-9048-E68B2292AAAC}"/>
                    </a:ext>
                  </a:extLst>
                </p:cNvPr>
                <p:cNvSpPr/>
                <p:nvPr/>
              </p:nvSpPr>
              <p:spPr>
                <a:xfrm>
                  <a:off x="8144561" y="3986547"/>
                  <a:ext cx="207683" cy="294732"/>
                </a:xfrm>
                <a:custGeom>
                  <a:avLst/>
                  <a:gdLst>
                    <a:gd name="connsiteX0" fmla="*/ 93259 w 207683"/>
                    <a:gd name="connsiteY0" fmla="*/ 7296 h 294732"/>
                    <a:gd name="connsiteX1" fmla="*/ 90125 w 207683"/>
                    <a:gd name="connsiteY1" fmla="*/ 10535 h 294732"/>
                    <a:gd name="connsiteX2" fmla="*/ 80724 w 207683"/>
                    <a:gd name="connsiteY2" fmla="*/ 9725 h 294732"/>
                    <a:gd name="connsiteX3" fmla="*/ 82286 w 207683"/>
                    <a:gd name="connsiteY3" fmla="*/ 19441 h 294732"/>
                    <a:gd name="connsiteX4" fmla="*/ 88554 w 207683"/>
                    <a:gd name="connsiteY4" fmla="*/ 21869 h 294732"/>
                    <a:gd name="connsiteX5" fmla="*/ 94049 w 207683"/>
                    <a:gd name="connsiteY5" fmla="*/ 18631 h 294732"/>
                    <a:gd name="connsiteX6" fmla="*/ 106585 w 207683"/>
                    <a:gd name="connsiteY6" fmla="*/ 24298 h 294732"/>
                    <a:gd name="connsiteX7" fmla="*/ 111290 w 207683"/>
                    <a:gd name="connsiteY7" fmla="*/ 20250 h 294732"/>
                    <a:gd name="connsiteX8" fmla="*/ 134017 w 207683"/>
                    <a:gd name="connsiteY8" fmla="*/ 29156 h 294732"/>
                    <a:gd name="connsiteX9" fmla="*/ 134017 w 207683"/>
                    <a:gd name="connsiteY9" fmla="*/ 21060 h 294732"/>
                    <a:gd name="connsiteX10" fmla="*/ 148904 w 207683"/>
                    <a:gd name="connsiteY10" fmla="*/ 12154 h 294732"/>
                    <a:gd name="connsiteX11" fmla="*/ 155962 w 207683"/>
                    <a:gd name="connsiteY11" fmla="*/ 24298 h 294732"/>
                    <a:gd name="connsiteX12" fmla="*/ 154391 w 207683"/>
                    <a:gd name="connsiteY12" fmla="*/ 35633 h 294732"/>
                    <a:gd name="connsiteX13" fmla="*/ 159877 w 207683"/>
                    <a:gd name="connsiteY13" fmla="*/ 34014 h 294732"/>
                    <a:gd name="connsiteX14" fmla="*/ 166145 w 207683"/>
                    <a:gd name="connsiteY14" fmla="*/ 42920 h 294732"/>
                    <a:gd name="connsiteX15" fmla="*/ 186528 w 207683"/>
                    <a:gd name="connsiteY15" fmla="*/ 76114 h 294732"/>
                    <a:gd name="connsiteX16" fmla="*/ 195148 w 207683"/>
                    <a:gd name="connsiteY16" fmla="*/ 91497 h 294732"/>
                    <a:gd name="connsiteX17" fmla="*/ 187309 w 207683"/>
                    <a:gd name="connsiteY17" fmla="*/ 131169 h 294732"/>
                    <a:gd name="connsiteX18" fmla="*/ 190442 w 207683"/>
                    <a:gd name="connsiteY18" fmla="*/ 145752 h 294732"/>
                    <a:gd name="connsiteX19" fmla="*/ 196720 w 207683"/>
                    <a:gd name="connsiteY19" fmla="*/ 186233 h 294732"/>
                    <a:gd name="connsiteX20" fmla="*/ 207683 w 207683"/>
                    <a:gd name="connsiteY20" fmla="*/ 242906 h 294732"/>
                    <a:gd name="connsiteX21" fmla="*/ 202206 w 207683"/>
                    <a:gd name="connsiteY21" fmla="*/ 257480 h 294732"/>
                    <a:gd name="connsiteX22" fmla="*/ 194367 w 207683"/>
                    <a:gd name="connsiteY22" fmla="*/ 263147 h 294732"/>
                    <a:gd name="connsiteX23" fmla="*/ 163801 w 207683"/>
                    <a:gd name="connsiteY23" fmla="*/ 280159 h 294732"/>
                    <a:gd name="connsiteX24" fmla="*/ 158315 w 207683"/>
                    <a:gd name="connsiteY24" fmla="*/ 287446 h 294732"/>
                    <a:gd name="connsiteX25" fmla="*/ 135588 w 207683"/>
                    <a:gd name="connsiteY25" fmla="*/ 290684 h 294732"/>
                    <a:gd name="connsiteX26" fmla="*/ 124616 w 207683"/>
                    <a:gd name="connsiteY26" fmla="*/ 294732 h 294732"/>
                    <a:gd name="connsiteX27" fmla="*/ 112852 w 207683"/>
                    <a:gd name="connsiteY27" fmla="*/ 292303 h 294732"/>
                    <a:gd name="connsiteX28" fmla="*/ 103451 w 207683"/>
                    <a:gd name="connsiteY28" fmla="*/ 279349 h 294732"/>
                    <a:gd name="connsiteX29" fmla="*/ 97184 w 207683"/>
                    <a:gd name="connsiteY29" fmla="*/ 275301 h 294732"/>
                    <a:gd name="connsiteX30" fmla="*/ 82286 w 207683"/>
                    <a:gd name="connsiteY30" fmla="*/ 247764 h 294732"/>
                    <a:gd name="connsiteX31" fmla="*/ 86210 w 207683"/>
                    <a:gd name="connsiteY31" fmla="*/ 222666 h 294732"/>
                    <a:gd name="connsiteX32" fmla="*/ 67399 w 207683"/>
                    <a:gd name="connsiteY32" fmla="*/ 203235 h 294732"/>
                    <a:gd name="connsiteX33" fmla="*/ 68961 w 207683"/>
                    <a:gd name="connsiteY33" fmla="*/ 185423 h 294732"/>
                    <a:gd name="connsiteX34" fmla="*/ 59560 w 207683"/>
                    <a:gd name="connsiteY34" fmla="*/ 177327 h 294732"/>
                    <a:gd name="connsiteX35" fmla="*/ 42320 w 207683"/>
                    <a:gd name="connsiteY35" fmla="*/ 171660 h 294732"/>
                    <a:gd name="connsiteX36" fmla="*/ 34480 w 207683"/>
                    <a:gd name="connsiteY36" fmla="*/ 163563 h 294732"/>
                    <a:gd name="connsiteX37" fmla="*/ 27432 w 207683"/>
                    <a:gd name="connsiteY37" fmla="*/ 154657 h 294732"/>
                    <a:gd name="connsiteX38" fmla="*/ 15668 w 207683"/>
                    <a:gd name="connsiteY38" fmla="*/ 137655 h 294732"/>
                    <a:gd name="connsiteX39" fmla="*/ 10182 w 207683"/>
                    <a:gd name="connsiteY39" fmla="*/ 123882 h 294732"/>
                    <a:gd name="connsiteX40" fmla="*/ 7829 w 207683"/>
                    <a:gd name="connsiteY40" fmla="*/ 113357 h 294732"/>
                    <a:gd name="connsiteX41" fmla="*/ 4696 w 207683"/>
                    <a:gd name="connsiteY41" fmla="*/ 107690 h 294732"/>
                    <a:gd name="connsiteX42" fmla="*/ 3915 w 207683"/>
                    <a:gd name="connsiteY42" fmla="*/ 102832 h 294732"/>
                    <a:gd name="connsiteX43" fmla="*/ 0 w 207683"/>
                    <a:gd name="connsiteY43" fmla="*/ 94736 h 294732"/>
                    <a:gd name="connsiteX44" fmla="*/ 3915 w 207683"/>
                    <a:gd name="connsiteY44" fmla="*/ 75305 h 294732"/>
                    <a:gd name="connsiteX45" fmla="*/ 18021 w 207683"/>
                    <a:gd name="connsiteY45" fmla="*/ 51826 h 294732"/>
                    <a:gd name="connsiteX46" fmla="*/ 23507 w 207683"/>
                    <a:gd name="connsiteY46" fmla="*/ 31585 h 294732"/>
                    <a:gd name="connsiteX47" fmla="*/ 30566 w 207683"/>
                    <a:gd name="connsiteY47" fmla="*/ 29156 h 294732"/>
                    <a:gd name="connsiteX48" fmla="*/ 31347 w 207683"/>
                    <a:gd name="connsiteY48" fmla="*/ 29966 h 294732"/>
                    <a:gd name="connsiteX49" fmla="*/ 46234 w 207683"/>
                    <a:gd name="connsiteY49" fmla="*/ 29156 h 294732"/>
                    <a:gd name="connsiteX50" fmla="*/ 71314 w 207683"/>
                    <a:gd name="connsiteY50" fmla="*/ 8915 h 294732"/>
                    <a:gd name="connsiteX51" fmla="*/ 71314 w 207683"/>
                    <a:gd name="connsiteY51" fmla="*/ 4867 h 294732"/>
                    <a:gd name="connsiteX52" fmla="*/ 82286 w 207683"/>
                    <a:gd name="connsiteY52" fmla="*/ 0 h 294732"/>
                    <a:gd name="connsiteX53" fmla="*/ 91697 w 207683"/>
                    <a:gd name="connsiteY53" fmla="*/ 1629 h 294732"/>
                    <a:gd name="connsiteX54" fmla="*/ 93259 w 207683"/>
                    <a:gd name="connsiteY54" fmla="*/ 7296 h 294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207683" h="294732">
                      <a:moveTo>
                        <a:pt x="93259" y="7296"/>
                      </a:moveTo>
                      <a:lnTo>
                        <a:pt x="90125" y="10535"/>
                      </a:lnTo>
                      <a:lnTo>
                        <a:pt x="80724" y="9725"/>
                      </a:lnTo>
                      <a:lnTo>
                        <a:pt x="82286" y="19441"/>
                      </a:lnTo>
                      <a:lnTo>
                        <a:pt x="88554" y="21869"/>
                      </a:lnTo>
                      <a:lnTo>
                        <a:pt x="94049" y="18631"/>
                      </a:lnTo>
                      <a:lnTo>
                        <a:pt x="106585" y="24298"/>
                      </a:lnTo>
                      <a:lnTo>
                        <a:pt x="111290" y="20250"/>
                      </a:lnTo>
                      <a:lnTo>
                        <a:pt x="134017" y="29156"/>
                      </a:lnTo>
                      <a:lnTo>
                        <a:pt x="134017" y="21060"/>
                      </a:lnTo>
                      <a:lnTo>
                        <a:pt x="148904" y="12154"/>
                      </a:lnTo>
                      <a:lnTo>
                        <a:pt x="155962" y="24298"/>
                      </a:lnTo>
                      <a:lnTo>
                        <a:pt x="154391" y="35633"/>
                      </a:lnTo>
                      <a:lnTo>
                        <a:pt x="159877" y="34014"/>
                      </a:lnTo>
                      <a:lnTo>
                        <a:pt x="166145" y="42920"/>
                      </a:lnTo>
                      <a:lnTo>
                        <a:pt x="186528" y="76114"/>
                      </a:lnTo>
                      <a:lnTo>
                        <a:pt x="195148" y="91497"/>
                      </a:lnTo>
                      <a:lnTo>
                        <a:pt x="187309" y="131169"/>
                      </a:lnTo>
                      <a:lnTo>
                        <a:pt x="190442" y="145752"/>
                      </a:lnTo>
                      <a:lnTo>
                        <a:pt x="196720" y="186233"/>
                      </a:lnTo>
                      <a:lnTo>
                        <a:pt x="207683" y="242906"/>
                      </a:lnTo>
                      <a:lnTo>
                        <a:pt x="202206" y="257480"/>
                      </a:lnTo>
                      <a:lnTo>
                        <a:pt x="194367" y="263147"/>
                      </a:lnTo>
                      <a:lnTo>
                        <a:pt x="163801" y="280159"/>
                      </a:lnTo>
                      <a:lnTo>
                        <a:pt x="158315" y="287446"/>
                      </a:lnTo>
                      <a:lnTo>
                        <a:pt x="135588" y="290684"/>
                      </a:lnTo>
                      <a:lnTo>
                        <a:pt x="124616" y="294732"/>
                      </a:lnTo>
                      <a:lnTo>
                        <a:pt x="112852" y="292303"/>
                      </a:lnTo>
                      <a:lnTo>
                        <a:pt x="103451" y="279349"/>
                      </a:lnTo>
                      <a:lnTo>
                        <a:pt x="97184" y="275301"/>
                      </a:lnTo>
                      <a:lnTo>
                        <a:pt x="82286" y="247764"/>
                      </a:lnTo>
                      <a:lnTo>
                        <a:pt x="86210" y="222666"/>
                      </a:lnTo>
                      <a:lnTo>
                        <a:pt x="67399" y="203235"/>
                      </a:lnTo>
                      <a:lnTo>
                        <a:pt x="68961" y="185423"/>
                      </a:lnTo>
                      <a:lnTo>
                        <a:pt x="59560" y="177327"/>
                      </a:lnTo>
                      <a:lnTo>
                        <a:pt x="42320" y="171660"/>
                      </a:lnTo>
                      <a:lnTo>
                        <a:pt x="34480" y="163563"/>
                      </a:lnTo>
                      <a:lnTo>
                        <a:pt x="27432" y="154657"/>
                      </a:lnTo>
                      <a:lnTo>
                        <a:pt x="15668" y="137655"/>
                      </a:lnTo>
                      <a:lnTo>
                        <a:pt x="10182" y="123882"/>
                      </a:lnTo>
                      <a:lnTo>
                        <a:pt x="7829" y="113357"/>
                      </a:lnTo>
                      <a:lnTo>
                        <a:pt x="4696" y="107690"/>
                      </a:lnTo>
                      <a:lnTo>
                        <a:pt x="3915" y="102832"/>
                      </a:lnTo>
                      <a:lnTo>
                        <a:pt x="0" y="94736"/>
                      </a:lnTo>
                      <a:lnTo>
                        <a:pt x="3915" y="75305"/>
                      </a:lnTo>
                      <a:lnTo>
                        <a:pt x="18021" y="51826"/>
                      </a:lnTo>
                      <a:lnTo>
                        <a:pt x="23507" y="31585"/>
                      </a:lnTo>
                      <a:lnTo>
                        <a:pt x="30566" y="29156"/>
                      </a:lnTo>
                      <a:lnTo>
                        <a:pt x="31347" y="29966"/>
                      </a:lnTo>
                      <a:lnTo>
                        <a:pt x="46234" y="29156"/>
                      </a:lnTo>
                      <a:lnTo>
                        <a:pt x="71314" y="8915"/>
                      </a:lnTo>
                      <a:lnTo>
                        <a:pt x="71314" y="4867"/>
                      </a:lnTo>
                      <a:lnTo>
                        <a:pt x="82286" y="0"/>
                      </a:lnTo>
                      <a:lnTo>
                        <a:pt x="91697" y="1629"/>
                      </a:lnTo>
                      <a:lnTo>
                        <a:pt x="93259" y="729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30" name="Forma Livre: Forma 329">
                  <a:extLst>
                    <a:ext uri="{FF2B5EF4-FFF2-40B4-BE49-F238E27FC236}">
                      <a16:creationId xmlns:a16="http://schemas.microsoft.com/office/drawing/2014/main" id="{2FAEA664-B18C-FE73-843A-FFC41CD1B38F}"/>
                    </a:ext>
                  </a:extLst>
                </p:cNvPr>
                <p:cNvSpPr/>
                <p:nvPr/>
              </p:nvSpPr>
              <p:spPr>
                <a:xfrm>
                  <a:off x="7819301" y="4320951"/>
                  <a:ext cx="230419" cy="147361"/>
                </a:xfrm>
                <a:custGeom>
                  <a:avLst/>
                  <a:gdLst>
                    <a:gd name="connsiteX0" fmla="*/ 152048 w 230419"/>
                    <a:gd name="connsiteY0" fmla="*/ 29956 h 147361"/>
                    <a:gd name="connsiteX1" fmla="*/ 146561 w 230419"/>
                    <a:gd name="connsiteY1" fmla="*/ 43720 h 147361"/>
                    <a:gd name="connsiteX2" fmla="*/ 159887 w 230419"/>
                    <a:gd name="connsiteY2" fmla="*/ 33194 h 147361"/>
                    <a:gd name="connsiteX3" fmla="*/ 160668 w 230419"/>
                    <a:gd name="connsiteY3" fmla="*/ 41291 h 147361"/>
                    <a:gd name="connsiteX4" fmla="*/ 166154 w 230419"/>
                    <a:gd name="connsiteY4" fmla="*/ 42100 h 147361"/>
                    <a:gd name="connsiteX5" fmla="*/ 166154 w 230419"/>
                    <a:gd name="connsiteY5" fmla="*/ 52626 h 147361"/>
                    <a:gd name="connsiteX6" fmla="*/ 171641 w 230419"/>
                    <a:gd name="connsiteY6" fmla="*/ 52626 h 147361"/>
                    <a:gd name="connsiteX7" fmla="*/ 170069 w 230419"/>
                    <a:gd name="connsiteY7" fmla="*/ 60722 h 147361"/>
                    <a:gd name="connsiteX8" fmla="*/ 181042 w 230419"/>
                    <a:gd name="connsiteY8" fmla="*/ 60722 h 147361"/>
                    <a:gd name="connsiteX9" fmla="*/ 181042 w 230419"/>
                    <a:gd name="connsiteY9" fmla="*/ 67199 h 147361"/>
                    <a:gd name="connsiteX10" fmla="*/ 194367 w 230419"/>
                    <a:gd name="connsiteY10" fmla="*/ 69628 h 147361"/>
                    <a:gd name="connsiteX11" fmla="*/ 184966 w 230419"/>
                    <a:gd name="connsiteY11" fmla="*/ 79353 h 147361"/>
                    <a:gd name="connsiteX12" fmla="*/ 190452 w 230419"/>
                    <a:gd name="connsiteY12" fmla="*/ 80162 h 147361"/>
                    <a:gd name="connsiteX13" fmla="*/ 198291 w 230419"/>
                    <a:gd name="connsiteY13" fmla="*/ 72057 h 147361"/>
                    <a:gd name="connsiteX14" fmla="*/ 215532 w 230419"/>
                    <a:gd name="connsiteY14" fmla="*/ 80972 h 147361"/>
                    <a:gd name="connsiteX15" fmla="*/ 218665 w 230419"/>
                    <a:gd name="connsiteY15" fmla="*/ 100403 h 147361"/>
                    <a:gd name="connsiteX16" fmla="*/ 210045 w 230419"/>
                    <a:gd name="connsiteY16" fmla="*/ 104451 h 147361"/>
                    <a:gd name="connsiteX17" fmla="*/ 214751 w 230419"/>
                    <a:gd name="connsiteY17" fmla="*/ 111738 h 147361"/>
                    <a:gd name="connsiteX18" fmla="*/ 228848 w 230419"/>
                    <a:gd name="connsiteY18" fmla="*/ 107690 h 147361"/>
                    <a:gd name="connsiteX19" fmla="*/ 230419 w 230419"/>
                    <a:gd name="connsiteY19" fmla="*/ 112547 h 147361"/>
                    <a:gd name="connsiteX20" fmla="*/ 190452 w 230419"/>
                    <a:gd name="connsiteY20" fmla="*/ 137646 h 147361"/>
                    <a:gd name="connsiteX21" fmla="*/ 173993 w 230419"/>
                    <a:gd name="connsiteY21" fmla="*/ 136836 h 147361"/>
                    <a:gd name="connsiteX22" fmla="*/ 129321 w 230419"/>
                    <a:gd name="connsiteY22" fmla="*/ 139265 h 147361"/>
                    <a:gd name="connsiteX23" fmla="*/ 119910 w 230419"/>
                    <a:gd name="connsiteY23" fmla="*/ 132788 h 147361"/>
                    <a:gd name="connsiteX24" fmla="*/ 112862 w 230419"/>
                    <a:gd name="connsiteY24" fmla="*/ 139265 h 147361"/>
                    <a:gd name="connsiteX25" fmla="*/ 108156 w 230419"/>
                    <a:gd name="connsiteY25" fmla="*/ 132788 h 147361"/>
                    <a:gd name="connsiteX26" fmla="*/ 98755 w 230419"/>
                    <a:gd name="connsiteY26" fmla="*/ 130359 h 147361"/>
                    <a:gd name="connsiteX27" fmla="*/ 94831 w 230419"/>
                    <a:gd name="connsiteY27" fmla="*/ 138455 h 147361"/>
                    <a:gd name="connsiteX28" fmla="*/ 81515 w 230419"/>
                    <a:gd name="connsiteY28" fmla="*/ 142504 h 147361"/>
                    <a:gd name="connsiteX29" fmla="*/ 65056 w 230419"/>
                    <a:gd name="connsiteY29" fmla="*/ 147361 h 147361"/>
                    <a:gd name="connsiteX30" fmla="*/ 51730 w 230419"/>
                    <a:gd name="connsiteY30" fmla="*/ 141694 h 147361"/>
                    <a:gd name="connsiteX31" fmla="*/ 39977 w 230419"/>
                    <a:gd name="connsiteY31" fmla="*/ 144932 h 147361"/>
                    <a:gd name="connsiteX32" fmla="*/ 13325 w 230419"/>
                    <a:gd name="connsiteY32" fmla="*/ 130359 h 147361"/>
                    <a:gd name="connsiteX33" fmla="*/ 0 w 230419"/>
                    <a:gd name="connsiteY33" fmla="*/ 127930 h 147361"/>
                    <a:gd name="connsiteX34" fmla="*/ 2353 w 230419"/>
                    <a:gd name="connsiteY34" fmla="*/ 105261 h 147361"/>
                    <a:gd name="connsiteX35" fmla="*/ 22727 w 230419"/>
                    <a:gd name="connsiteY35" fmla="*/ 63960 h 147361"/>
                    <a:gd name="connsiteX36" fmla="*/ 19593 w 230419"/>
                    <a:gd name="connsiteY36" fmla="*/ 43720 h 147361"/>
                    <a:gd name="connsiteX37" fmla="*/ 23517 w 230419"/>
                    <a:gd name="connsiteY37" fmla="*/ 0 h 147361"/>
                    <a:gd name="connsiteX38" fmla="*/ 30566 w 230419"/>
                    <a:gd name="connsiteY38" fmla="*/ 0 h 147361"/>
                    <a:gd name="connsiteX39" fmla="*/ 91697 w 230419"/>
                    <a:gd name="connsiteY39" fmla="*/ 810 h 147361"/>
                    <a:gd name="connsiteX40" fmla="*/ 141075 w 230419"/>
                    <a:gd name="connsiteY40" fmla="*/ 18621 h 147361"/>
                    <a:gd name="connsiteX41" fmla="*/ 146561 w 230419"/>
                    <a:gd name="connsiteY41" fmla="*/ 25908 h 147361"/>
                    <a:gd name="connsiteX42" fmla="*/ 152048 w 230419"/>
                    <a:gd name="connsiteY42" fmla="*/ 29956 h 14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230419" h="147361">
                      <a:moveTo>
                        <a:pt x="152048" y="29956"/>
                      </a:moveTo>
                      <a:lnTo>
                        <a:pt x="146561" y="43720"/>
                      </a:lnTo>
                      <a:lnTo>
                        <a:pt x="159887" y="33194"/>
                      </a:lnTo>
                      <a:lnTo>
                        <a:pt x="160668" y="41291"/>
                      </a:lnTo>
                      <a:lnTo>
                        <a:pt x="166154" y="42100"/>
                      </a:lnTo>
                      <a:lnTo>
                        <a:pt x="166154" y="52626"/>
                      </a:lnTo>
                      <a:lnTo>
                        <a:pt x="171641" y="52626"/>
                      </a:lnTo>
                      <a:lnTo>
                        <a:pt x="170069" y="60722"/>
                      </a:lnTo>
                      <a:lnTo>
                        <a:pt x="181042" y="60722"/>
                      </a:lnTo>
                      <a:lnTo>
                        <a:pt x="181042" y="67199"/>
                      </a:lnTo>
                      <a:lnTo>
                        <a:pt x="194367" y="69628"/>
                      </a:lnTo>
                      <a:lnTo>
                        <a:pt x="184966" y="79353"/>
                      </a:lnTo>
                      <a:lnTo>
                        <a:pt x="190452" y="80162"/>
                      </a:lnTo>
                      <a:lnTo>
                        <a:pt x="198291" y="72057"/>
                      </a:lnTo>
                      <a:lnTo>
                        <a:pt x="215532" y="80972"/>
                      </a:lnTo>
                      <a:lnTo>
                        <a:pt x="218665" y="100403"/>
                      </a:lnTo>
                      <a:lnTo>
                        <a:pt x="210045" y="104451"/>
                      </a:lnTo>
                      <a:lnTo>
                        <a:pt x="214751" y="111738"/>
                      </a:lnTo>
                      <a:lnTo>
                        <a:pt x="228848" y="107690"/>
                      </a:lnTo>
                      <a:lnTo>
                        <a:pt x="230419" y="112547"/>
                      </a:lnTo>
                      <a:lnTo>
                        <a:pt x="190452" y="137646"/>
                      </a:lnTo>
                      <a:lnTo>
                        <a:pt x="173993" y="136836"/>
                      </a:lnTo>
                      <a:lnTo>
                        <a:pt x="129321" y="139265"/>
                      </a:lnTo>
                      <a:lnTo>
                        <a:pt x="119910" y="132788"/>
                      </a:lnTo>
                      <a:lnTo>
                        <a:pt x="112862" y="139265"/>
                      </a:lnTo>
                      <a:lnTo>
                        <a:pt x="108156" y="132788"/>
                      </a:lnTo>
                      <a:lnTo>
                        <a:pt x="98755" y="130359"/>
                      </a:lnTo>
                      <a:lnTo>
                        <a:pt x="94831" y="138455"/>
                      </a:lnTo>
                      <a:lnTo>
                        <a:pt x="81515" y="142504"/>
                      </a:lnTo>
                      <a:lnTo>
                        <a:pt x="65056" y="147361"/>
                      </a:lnTo>
                      <a:lnTo>
                        <a:pt x="51730" y="141694"/>
                      </a:lnTo>
                      <a:lnTo>
                        <a:pt x="39977" y="144932"/>
                      </a:lnTo>
                      <a:lnTo>
                        <a:pt x="13325" y="130359"/>
                      </a:lnTo>
                      <a:lnTo>
                        <a:pt x="0" y="127930"/>
                      </a:lnTo>
                      <a:lnTo>
                        <a:pt x="2353" y="105261"/>
                      </a:lnTo>
                      <a:lnTo>
                        <a:pt x="22727" y="63960"/>
                      </a:lnTo>
                      <a:lnTo>
                        <a:pt x="19593" y="43720"/>
                      </a:lnTo>
                      <a:lnTo>
                        <a:pt x="23517" y="0"/>
                      </a:lnTo>
                      <a:lnTo>
                        <a:pt x="30566" y="0"/>
                      </a:lnTo>
                      <a:lnTo>
                        <a:pt x="91697" y="810"/>
                      </a:lnTo>
                      <a:lnTo>
                        <a:pt x="141075" y="18621"/>
                      </a:lnTo>
                      <a:lnTo>
                        <a:pt x="146561" y="25908"/>
                      </a:lnTo>
                      <a:lnTo>
                        <a:pt x="152048" y="2995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pt-BR" sz="27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395" name="Agrupar 394">
            <a:extLst>
              <a:ext uri="{FF2B5EF4-FFF2-40B4-BE49-F238E27FC236}">
                <a16:creationId xmlns:a16="http://schemas.microsoft.com/office/drawing/2014/main" id="{F91132B7-A01B-11CC-5EB3-AA4D61777040}"/>
              </a:ext>
            </a:extLst>
          </p:cNvPr>
          <p:cNvGrpSpPr/>
          <p:nvPr/>
        </p:nvGrpSpPr>
        <p:grpSpPr>
          <a:xfrm>
            <a:off x="11163495" y="2217899"/>
            <a:ext cx="1370415" cy="791729"/>
            <a:chOff x="9376600" y="2056270"/>
            <a:chExt cx="972617" cy="507670"/>
          </a:xfrm>
          <a:solidFill>
            <a:srgbClr val="EDC473"/>
          </a:solidFill>
        </p:grpSpPr>
        <p:sp>
          <p:nvSpPr>
            <p:cNvPr id="396" name="Forma Livre: Forma 395">
              <a:extLst>
                <a:ext uri="{FF2B5EF4-FFF2-40B4-BE49-F238E27FC236}">
                  <a16:creationId xmlns:a16="http://schemas.microsoft.com/office/drawing/2014/main" id="{CB963821-82F3-B7C5-2862-5290C4153944}"/>
                </a:ext>
              </a:extLst>
            </p:cNvPr>
            <p:cNvSpPr/>
            <p:nvPr/>
          </p:nvSpPr>
          <p:spPr>
            <a:xfrm>
              <a:off x="9636795" y="2097562"/>
              <a:ext cx="139512" cy="97162"/>
            </a:xfrm>
            <a:custGeom>
              <a:avLst/>
              <a:gdLst>
                <a:gd name="connsiteX0" fmla="*/ 99536 w 139512"/>
                <a:gd name="connsiteY0" fmla="*/ 6478 h 97162"/>
                <a:gd name="connsiteX1" fmla="*/ 127749 w 139512"/>
                <a:gd name="connsiteY1" fmla="*/ 26720 h 97162"/>
                <a:gd name="connsiteX2" fmla="*/ 134026 w 139512"/>
                <a:gd name="connsiteY2" fmla="*/ 38056 h 97162"/>
                <a:gd name="connsiteX3" fmla="*/ 139513 w 139512"/>
                <a:gd name="connsiteY3" fmla="*/ 49392 h 97162"/>
                <a:gd name="connsiteX4" fmla="*/ 134026 w 139512"/>
                <a:gd name="connsiteY4" fmla="*/ 44533 h 97162"/>
                <a:gd name="connsiteX5" fmla="*/ 110509 w 139512"/>
                <a:gd name="connsiteY5" fmla="*/ 23481 h 97162"/>
                <a:gd name="connsiteX6" fmla="*/ 36843 w 139512"/>
                <a:gd name="connsiteY6" fmla="*/ 97163 h 97162"/>
                <a:gd name="connsiteX7" fmla="*/ 30566 w 139512"/>
                <a:gd name="connsiteY7" fmla="*/ 72062 h 97162"/>
                <a:gd name="connsiteX8" fmla="*/ 18031 w 139512"/>
                <a:gd name="connsiteY8" fmla="*/ 68014 h 97162"/>
                <a:gd name="connsiteX9" fmla="*/ 6277 w 139512"/>
                <a:gd name="connsiteY9" fmla="*/ 44533 h 97162"/>
                <a:gd name="connsiteX10" fmla="*/ 11763 w 139512"/>
                <a:gd name="connsiteY10" fmla="*/ 42914 h 97162"/>
                <a:gd name="connsiteX11" fmla="*/ 10192 w 139512"/>
                <a:gd name="connsiteY11" fmla="*/ 35626 h 97162"/>
                <a:gd name="connsiteX12" fmla="*/ 0 w 139512"/>
                <a:gd name="connsiteY12" fmla="*/ 23481 h 97162"/>
                <a:gd name="connsiteX13" fmla="*/ 11763 w 139512"/>
                <a:gd name="connsiteY13" fmla="*/ 25101 h 97162"/>
                <a:gd name="connsiteX14" fmla="*/ 13325 w 139512"/>
                <a:gd name="connsiteY14" fmla="*/ 14575 h 97162"/>
                <a:gd name="connsiteX15" fmla="*/ 29003 w 139512"/>
                <a:gd name="connsiteY15" fmla="*/ 20243 h 97162"/>
                <a:gd name="connsiteX16" fmla="*/ 38405 w 139512"/>
                <a:gd name="connsiteY16" fmla="*/ 17004 h 97162"/>
                <a:gd name="connsiteX17" fmla="*/ 42329 w 139512"/>
                <a:gd name="connsiteY17" fmla="*/ 10526 h 97162"/>
                <a:gd name="connsiteX18" fmla="*/ 78381 w 139512"/>
                <a:gd name="connsiteY18" fmla="*/ 811 h 97162"/>
                <a:gd name="connsiteX19" fmla="*/ 91697 w 139512"/>
                <a:gd name="connsiteY19" fmla="*/ 0 h 97162"/>
                <a:gd name="connsiteX20" fmla="*/ 99536 w 139512"/>
                <a:gd name="connsiteY20" fmla="*/ 6477 h 9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9512" h="97162">
                  <a:moveTo>
                    <a:pt x="99536" y="6478"/>
                  </a:moveTo>
                  <a:lnTo>
                    <a:pt x="127749" y="26720"/>
                  </a:lnTo>
                  <a:lnTo>
                    <a:pt x="134026" y="38056"/>
                  </a:lnTo>
                  <a:lnTo>
                    <a:pt x="139513" y="49392"/>
                  </a:lnTo>
                  <a:lnTo>
                    <a:pt x="134026" y="44533"/>
                  </a:lnTo>
                  <a:lnTo>
                    <a:pt x="110509" y="23481"/>
                  </a:lnTo>
                  <a:lnTo>
                    <a:pt x="36843" y="97163"/>
                  </a:lnTo>
                  <a:lnTo>
                    <a:pt x="30566" y="72062"/>
                  </a:lnTo>
                  <a:lnTo>
                    <a:pt x="18031" y="68014"/>
                  </a:lnTo>
                  <a:lnTo>
                    <a:pt x="6277" y="44533"/>
                  </a:lnTo>
                  <a:lnTo>
                    <a:pt x="11763" y="42914"/>
                  </a:lnTo>
                  <a:lnTo>
                    <a:pt x="10192" y="35626"/>
                  </a:lnTo>
                  <a:lnTo>
                    <a:pt x="0" y="23481"/>
                  </a:lnTo>
                  <a:lnTo>
                    <a:pt x="11763" y="25101"/>
                  </a:lnTo>
                  <a:lnTo>
                    <a:pt x="13325" y="14575"/>
                  </a:lnTo>
                  <a:lnTo>
                    <a:pt x="29003" y="20243"/>
                  </a:lnTo>
                  <a:lnTo>
                    <a:pt x="38405" y="17004"/>
                  </a:lnTo>
                  <a:lnTo>
                    <a:pt x="42329" y="10526"/>
                  </a:lnTo>
                  <a:lnTo>
                    <a:pt x="78381" y="811"/>
                  </a:lnTo>
                  <a:lnTo>
                    <a:pt x="91697" y="0"/>
                  </a:lnTo>
                  <a:lnTo>
                    <a:pt x="99536" y="6477"/>
                  </a:lnTo>
                </a:path>
              </a:pathLst>
            </a:custGeom>
            <a:grpFill/>
            <a:ln w="4763" cap="flat">
              <a:solidFill>
                <a:schemeClr val="bg1">
                  <a:lumMod val="6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7" name="Forma Livre: Forma 396">
              <a:extLst>
                <a:ext uri="{FF2B5EF4-FFF2-40B4-BE49-F238E27FC236}">
                  <a16:creationId xmlns:a16="http://schemas.microsoft.com/office/drawing/2014/main" id="{D07D948F-CC3C-C284-E748-BEC351F847B5}"/>
                </a:ext>
              </a:extLst>
            </p:cNvPr>
            <p:cNvSpPr/>
            <p:nvPr/>
          </p:nvSpPr>
          <p:spPr>
            <a:xfrm>
              <a:off x="9934613" y="2392288"/>
              <a:ext cx="208483" cy="171652"/>
            </a:xfrm>
            <a:custGeom>
              <a:avLst/>
              <a:gdLst>
                <a:gd name="connsiteX0" fmla="*/ 61922 w 208483"/>
                <a:gd name="connsiteY0" fmla="*/ 0 h 171652"/>
                <a:gd name="connsiteX1" fmla="*/ 90925 w 208483"/>
                <a:gd name="connsiteY1" fmla="*/ 42102 h 171652"/>
                <a:gd name="connsiteX2" fmla="*/ 117567 w 208483"/>
                <a:gd name="connsiteY2" fmla="*/ 80967 h 171652"/>
                <a:gd name="connsiteX3" fmla="*/ 138732 w 208483"/>
                <a:gd name="connsiteY3" fmla="*/ 110926 h 171652"/>
                <a:gd name="connsiteX4" fmla="*/ 174784 w 208483"/>
                <a:gd name="connsiteY4" fmla="*/ 117404 h 171652"/>
                <a:gd name="connsiteX5" fmla="*/ 184185 w 208483"/>
                <a:gd name="connsiteY5" fmla="*/ 113355 h 171652"/>
                <a:gd name="connsiteX6" fmla="*/ 208483 w 208483"/>
                <a:gd name="connsiteY6" fmla="*/ 123881 h 171652"/>
                <a:gd name="connsiteX7" fmla="*/ 195939 w 208483"/>
                <a:gd name="connsiteY7" fmla="*/ 151409 h 171652"/>
                <a:gd name="connsiteX8" fmla="*/ 188109 w 208483"/>
                <a:gd name="connsiteY8" fmla="*/ 157080 h 171652"/>
                <a:gd name="connsiteX9" fmla="*/ 181832 w 208483"/>
                <a:gd name="connsiteY9" fmla="*/ 161128 h 171652"/>
                <a:gd name="connsiteX10" fmla="*/ 159105 w 208483"/>
                <a:gd name="connsiteY10" fmla="*/ 155460 h 171652"/>
                <a:gd name="connsiteX11" fmla="*/ 102679 w 208483"/>
                <a:gd name="connsiteY11" fmla="*/ 171653 h 171652"/>
                <a:gd name="connsiteX12" fmla="*/ 96402 w 208483"/>
                <a:gd name="connsiteY12" fmla="*/ 170843 h 171652"/>
                <a:gd name="connsiteX13" fmla="*/ 26651 w 208483"/>
                <a:gd name="connsiteY13" fmla="*/ 132787 h 171652"/>
                <a:gd name="connsiteX14" fmla="*/ 36061 w 208483"/>
                <a:gd name="connsiteY14" fmla="*/ 99591 h 171652"/>
                <a:gd name="connsiteX15" fmla="*/ 36061 w 208483"/>
                <a:gd name="connsiteY15" fmla="*/ 99591 h 171652"/>
                <a:gd name="connsiteX16" fmla="*/ 41548 w 208483"/>
                <a:gd name="connsiteY16" fmla="*/ 86636 h 171652"/>
                <a:gd name="connsiteX17" fmla="*/ 35271 w 208483"/>
                <a:gd name="connsiteY17" fmla="*/ 82587 h 171652"/>
                <a:gd name="connsiteX18" fmla="*/ 36052 w 208483"/>
                <a:gd name="connsiteY18" fmla="*/ 78539 h 171652"/>
                <a:gd name="connsiteX19" fmla="*/ 13325 w 208483"/>
                <a:gd name="connsiteY19" fmla="*/ 73681 h 171652"/>
                <a:gd name="connsiteX20" fmla="*/ 9410 w 208483"/>
                <a:gd name="connsiteY20" fmla="*/ 74490 h 171652"/>
                <a:gd name="connsiteX21" fmla="*/ 0 w 208483"/>
                <a:gd name="connsiteY21" fmla="*/ 70443 h 171652"/>
                <a:gd name="connsiteX22" fmla="*/ 5486 w 208483"/>
                <a:gd name="connsiteY22" fmla="*/ 68822 h 171652"/>
                <a:gd name="connsiteX23" fmla="*/ 7058 w 208483"/>
                <a:gd name="connsiteY23" fmla="*/ 57488 h 171652"/>
                <a:gd name="connsiteX24" fmla="*/ 16459 w 208483"/>
                <a:gd name="connsiteY24" fmla="*/ 34816 h 171652"/>
                <a:gd name="connsiteX25" fmla="*/ 22736 w 208483"/>
                <a:gd name="connsiteY25" fmla="*/ 36435 h 171652"/>
                <a:gd name="connsiteX26" fmla="*/ 33709 w 208483"/>
                <a:gd name="connsiteY26" fmla="*/ 27529 h 171652"/>
                <a:gd name="connsiteX27" fmla="*/ 39976 w 208483"/>
                <a:gd name="connsiteY27" fmla="*/ 29147 h 171652"/>
                <a:gd name="connsiteX28" fmla="*/ 48596 w 208483"/>
                <a:gd name="connsiteY28" fmla="*/ 24290 h 171652"/>
                <a:gd name="connsiteX29" fmla="*/ 49377 w 208483"/>
                <a:gd name="connsiteY29" fmla="*/ 12955 h 171652"/>
                <a:gd name="connsiteX30" fmla="*/ 56436 w 208483"/>
                <a:gd name="connsiteY30" fmla="*/ 10525 h 171652"/>
                <a:gd name="connsiteX31" fmla="*/ 54864 w 208483"/>
                <a:gd name="connsiteY31" fmla="*/ 6478 h 171652"/>
                <a:gd name="connsiteX32" fmla="*/ 59569 w 208483"/>
                <a:gd name="connsiteY32" fmla="*/ 5668 h 171652"/>
                <a:gd name="connsiteX33" fmla="*/ 61922 w 208483"/>
                <a:gd name="connsiteY33" fmla="*/ 0 h 171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08483" h="171652">
                  <a:moveTo>
                    <a:pt x="61922" y="0"/>
                  </a:moveTo>
                  <a:lnTo>
                    <a:pt x="90925" y="42102"/>
                  </a:lnTo>
                  <a:lnTo>
                    <a:pt x="117567" y="80967"/>
                  </a:lnTo>
                  <a:lnTo>
                    <a:pt x="138732" y="110926"/>
                  </a:lnTo>
                  <a:lnTo>
                    <a:pt x="174784" y="117404"/>
                  </a:lnTo>
                  <a:lnTo>
                    <a:pt x="184185" y="113355"/>
                  </a:lnTo>
                  <a:lnTo>
                    <a:pt x="208483" y="123881"/>
                  </a:lnTo>
                  <a:lnTo>
                    <a:pt x="195939" y="151409"/>
                  </a:lnTo>
                  <a:lnTo>
                    <a:pt x="188109" y="157080"/>
                  </a:lnTo>
                  <a:lnTo>
                    <a:pt x="181832" y="161128"/>
                  </a:lnTo>
                  <a:lnTo>
                    <a:pt x="159105" y="155460"/>
                  </a:lnTo>
                  <a:lnTo>
                    <a:pt x="102679" y="171653"/>
                  </a:lnTo>
                  <a:lnTo>
                    <a:pt x="96402" y="170843"/>
                  </a:lnTo>
                  <a:lnTo>
                    <a:pt x="26651" y="132787"/>
                  </a:lnTo>
                  <a:lnTo>
                    <a:pt x="36061" y="99591"/>
                  </a:lnTo>
                  <a:lnTo>
                    <a:pt x="36061" y="99591"/>
                  </a:lnTo>
                  <a:lnTo>
                    <a:pt x="41548" y="86636"/>
                  </a:lnTo>
                  <a:lnTo>
                    <a:pt x="35271" y="82587"/>
                  </a:lnTo>
                  <a:lnTo>
                    <a:pt x="36052" y="78539"/>
                  </a:lnTo>
                  <a:lnTo>
                    <a:pt x="13325" y="73681"/>
                  </a:lnTo>
                  <a:lnTo>
                    <a:pt x="9410" y="74490"/>
                  </a:lnTo>
                  <a:lnTo>
                    <a:pt x="0" y="70443"/>
                  </a:lnTo>
                  <a:lnTo>
                    <a:pt x="5486" y="68822"/>
                  </a:lnTo>
                  <a:lnTo>
                    <a:pt x="7058" y="57488"/>
                  </a:lnTo>
                  <a:lnTo>
                    <a:pt x="16459" y="34816"/>
                  </a:lnTo>
                  <a:lnTo>
                    <a:pt x="22736" y="36435"/>
                  </a:lnTo>
                  <a:lnTo>
                    <a:pt x="33709" y="27529"/>
                  </a:lnTo>
                  <a:lnTo>
                    <a:pt x="39976" y="29147"/>
                  </a:lnTo>
                  <a:lnTo>
                    <a:pt x="48596" y="24290"/>
                  </a:lnTo>
                  <a:lnTo>
                    <a:pt x="49377" y="12955"/>
                  </a:lnTo>
                  <a:lnTo>
                    <a:pt x="56436" y="10525"/>
                  </a:lnTo>
                  <a:lnTo>
                    <a:pt x="54864" y="6478"/>
                  </a:lnTo>
                  <a:lnTo>
                    <a:pt x="59569" y="5668"/>
                  </a:lnTo>
                  <a:lnTo>
                    <a:pt x="61922" y="0"/>
                  </a:lnTo>
                </a:path>
              </a:pathLst>
            </a:custGeom>
            <a:grpFill/>
            <a:ln w="4763" cap="flat">
              <a:solidFill>
                <a:schemeClr val="bg1">
                  <a:lumMod val="6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98" name="Agrupar 397">
              <a:extLst>
                <a:ext uri="{FF2B5EF4-FFF2-40B4-BE49-F238E27FC236}">
                  <a16:creationId xmlns:a16="http://schemas.microsoft.com/office/drawing/2014/main" id="{31775CDA-FAFB-C124-D661-3222F2EF90A3}"/>
                </a:ext>
              </a:extLst>
            </p:cNvPr>
            <p:cNvGrpSpPr/>
            <p:nvPr/>
          </p:nvGrpSpPr>
          <p:grpSpPr>
            <a:xfrm>
              <a:off x="9376600" y="2056270"/>
              <a:ext cx="972617" cy="467997"/>
              <a:chOff x="9376600" y="2056270"/>
              <a:chExt cx="972617" cy="467997"/>
            </a:xfrm>
            <a:grpFill/>
          </p:grpSpPr>
          <p:sp>
            <p:nvSpPr>
              <p:cNvPr id="399" name="Forma Livre: Forma 398">
                <a:extLst>
                  <a:ext uri="{FF2B5EF4-FFF2-40B4-BE49-F238E27FC236}">
                    <a16:creationId xmlns:a16="http://schemas.microsoft.com/office/drawing/2014/main" id="{711FB4EB-B33B-7D90-7742-102C15931D61}"/>
                  </a:ext>
                </a:extLst>
              </p:cNvPr>
              <p:cNvSpPr/>
              <p:nvPr/>
            </p:nvSpPr>
            <p:spPr>
              <a:xfrm>
                <a:off x="9730064" y="2231970"/>
                <a:ext cx="232771" cy="292297"/>
              </a:xfrm>
              <a:custGeom>
                <a:avLst/>
                <a:gdLst>
                  <a:gd name="connsiteX0" fmla="*/ 175556 w 232771"/>
                  <a:gd name="connsiteY0" fmla="*/ 12956 h 292297"/>
                  <a:gd name="connsiteX1" fmla="*/ 177127 w 232771"/>
                  <a:gd name="connsiteY1" fmla="*/ 26720 h 292297"/>
                  <a:gd name="connsiteX2" fmla="*/ 191234 w 232771"/>
                  <a:gd name="connsiteY2" fmla="*/ 45343 h 292297"/>
                  <a:gd name="connsiteX3" fmla="*/ 202206 w 232771"/>
                  <a:gd name="connsiteY3" fmla="*/ 53440 h 292297"/>
                  <a:gd name="connsiteX4" fmla="*/ 200635 w 232771"/>
                  <a:gd name="connsiteY4" fmla="*/ 45343 h 292297"/>
                  <a:gd name="connsiteX5" fmla="*/ 211607 w 232771"/>
                  <a:gd name="connsiteY5" fmla="*/ 46962 h 292297"/>
                  <a:gd name="connsiteX6" fmla="*/ 219446 w 232771"/>
                  <a:gd name="connsiteY6" fmla="*/ 40485 h 292297"/>
                  <a:gd name="connsiteX7" fmla="*/ 232772 w 232771"/>
                  <a:gd name="connsiteY7" fmla="*/ 55869 h 292297"/>
                  <a:gd name="connsiteX8" fmla="*/ 232772 w 232771"/>
                  <a:gd name="connsiteY8" fmla="*/ 56679 h 292297"/>
                  <a:gd name="connsiteX9" fmla="*/ 226505 w 232771"/>
                  <a:gd name="connsiteY9" fmla="*/ 62347 h 292297"/>
                  <a:gd name="connsiteX10" fmla="*/ 227286 w 232771"/>
                  <a:gd name="connsiteY10" fmla="*/ 72873 h 292297"/>
                  <a:gd name="connsiteX11" fmla="*/ 213960 w 232771"/>
                  <a:gd name="connsiteY11" fmla="*/ 76922 h 292297"/>
                  <a:gd name="connsiteX12" fmla="*/ 210036 w 232771"/>
                  <a:gd name="connsiteY12" fmla="*/ 71254 h 292297"/>
                  <a:gd name="connsiteX13" fmla="*/ 204550 w 232771"/>
                  <a:gd name="connsiteY13" fmla="*/ 80161 h 292297"/>
                  <a:gd name="connsiteX14" fmla="*/ 198282 w 232771"/>
                  <a:gd name="connsiteY14" fmla="*/ 80971 h 292297"/>
                  <a:gd name="connsiteX15" fmla="*/ 192796 w 232771"/>
                  <a:gd name="connsiteY15" fmla="*/ 89067 h 292297"/>
                  <a:gd name="connsiteX16" fmla="*/ 190443 w 232771"/>
                  <a:gd name="connsiteY16" fmla="*/ 85829 h 292297"/>
                  <a:gd name="connsiteX17" fmla="*/ 173984 w 232771"/>
                  <a:gd name="connsiteY17" fmla="*/ 142506 h 292297"/>
                  <a:gd name="connsiteX18" fmla="*/ 167717 w 232771"/>
                  <a:gd name="connsiteY18" fmla="*/ 161130 h 292297"/>
                  <a:gd name="connsiteX19" fmla="*/ 200635 w 232771"/>
                  <a:gd name="connsiteY19" fmla="*/ 229953 h 292297"/>
                  <a:gd name="connsiteX20" fmla="*/ 186528 w 232771"/>
                  <a:gd name="connsiteY20" fmla="*/ 216998 h 292297"/>
                  <a:gd name="connsiteX21" fmla="*/ 184957 w 232771"/>
                  <a:gd name="connsiteY21" fmla="*/ 224285 h 292297"/>
                  <a:gd name="connsiteX22" fmla="*/ 183395 w 232771"/>
                  <a:gd name="connsiteY22" fmla="*/ 234811 h 292297"/>
                  <a:gd name="connsiteX23" fmla="*/ 177127 w 232771"/>
                  <a:gd name="connsiteY23" fmla="*/ 254242 h 292297"/>
                  <a:gd name="connsiteX24" fmla="*/ 171641 w 232771"/>
                  <a:gd name="connsiteY24" fmla="*/ 250195 h 292297"/>
                  <a:gd name="connsiteX25" fmla="*/ 164582 w 232771"/>
                  <a:gd name="connsiteY25" fmla="*/ 258291 h 292297"/>
                  <a:gd name="connsiteX26" fmla="*/ 150476 w 232771"/>
                  <a:gd name="connsiteY26" fmla="*/ 258291 h 292297"/>
                  <a:gd name="connsiteX27" fmla="*/ 152829 w 232771"/>
                  <a:gd name="connsiteY27" fmla="*/ 266388 h 292297"/>
                  <a:gd name="connsiteX28" fmla="*/ 147342 w 232771"/>
                  <a:gd name="connsiteY28" fmla="*/ 272055 h 292297"/>
                  <a:gd name="connsiteX29" fmla="*/ 154391 w 232771"/>
                  <a:gd name="connsiteY29" fmla="*/ 289060 h 292297"/>
                  <a:gd name="connsiteX30" fmla="*/ 148904 w 232771"/>
                  <a:gd name="connsiteY30" fmla="*/ 285821 h 292297"/>
                  <a:gd name="connsiteX31" fmla="*/ 142637 w 232771"/>
                  <a:gd name="connsiteY31" fmla="*/ 292298 h 292297"/>
                  <a:gd name="connsiteX32" fmla="*/ 139503 w 232771"/>
                  <a:gd name="connsiteY32" fmla="*/ 285010 h 292297"/>
                  <a:gd name="connsiteX33" fmla="*/ 115996 w 232771"/>
                  <a:gd name="connsiteY33" fmla="*/ 255862 h 292297"/>
                  <a:gd name="connsiteX34" fmla="*/ 105023 w 232771"/>
                  <a:gd name="connsiteY34" fmla="*/ 251004 h 292297"/>
                  <a:gd name="connsiteX35" fmla="*/ 91697 w 232771"/>
                  <a:gd name="connsiteY35" fmla="*/ 248576 h 292297"/>
                  <a:gd name="connsiteX36" fmla="*/ 80725 w 232771"/>
                  <a:gd name="connsiteY36" fmla="*/ 246955 h 292297"/>
                  <a:gd name="connsiteX37" fmla="*/ 57208 w 232771"/>
                  <a:gd name="connsiteY37" fmla="*/ 258291 h 292297"/>
                  <a:gd name="connsiteX38" fmla="*/ 40748 w 232771"/>
                  <a:gd name="connsiteY38" fmla="*/ 267198 h 292297"/>
                  <a:gd name="connsiteX39" fmla="*/ 44672 w 232771"/>
                  <a:gd name="connsiteY39" fmla="*/ 275295 h 292297"/>
                  <a:gd name="connsiteX40" fmla="*/ 40748 w 232771"/>
                  <a:gd name="connsiteY40" fmla="*/ 278533 h 292297"/>
                  <a:gd name="connsiteX41" fmla="*/ 28994 w 232771"/>
                  <a:gd name="connsiteY41" fmla="*/ 258291 h 292297"/>
                  <a:gd name="connsiteX42" fmla="*/ 17240 w 232771"/>
                  <a:gd name="connsiteY42" fmla="*/ 239668 h 292297"/>
                  <a:gd name="connsiteX43" fmla="*/ 17240 w 232771"/>
                  <a:gd name="connsiteY43" fmla="*/ 238858 h 292297"/>
                  <a:gd name="connsiteX44" fmla="*/ 19593 w 232771"/>
                  <a:gd name="connsiteY44" fmla="*/ 218618 h 292297"/>
                  <a:gd name="connsiteX45" fmla="*/ 15669 w 232771"/>
                  <a:gd name="connsiteY45" fmla="*/ 210521 h 292297"/>
                  <a:gd name="connsiteX46" fmla="*/ 21946 w 232771"/>
                  <a:gd name="connsiteY46" fmla="*/ 208900 h 292297"/>
                  <a:gd name="connsiteX47" fmla="*/ 18022 w 232771"/>
                  <a:gd name="connsiteY47" fmla="*/ 204852 h 292297"/>
                  <a:gd name="connsiteX48" fmla="*/ 23508 w 232771"/>
                  <a:gd name="connsiteY48" fmla="*/ 197566 h 292297"/>
                  <a:gd name="connsiteX49" fmla="*/ 19593 w 232771"/>
                  <a:gd name="connsiteY49" fmla="*/ 195136 h 292297"/>
                  <a:gd name="connsiteX50" fmla="*/ 2353 w 232771"/>
                  <a:gd name="connsiteY50" fmla="*/ 136029 h 292297"/>
                  <a:gd name="connsiteX51" fmla="*/ 0 w 232771"/>
                  <a:gd name="connsiteY51" fmla="*/ 122265 h 292297"/>
                  <a:gd name="connsiteX52" fmla="*/ 11754 w 232771"/>
                  <a:gd name="connsiteY52" fmla="*/ 88258 h 292297"/>
                  <a:gd name="connsiteX53" fmla="*/ 18022 w 232771"/>
                  <a:gd name="connsiteY53" fmla="*/ 68016 h 292297"/>
                  <a:gd name="connsiteX54" fmla="*/ 21946 w 232771"/>
                  <a:gd name="connsiteY54" fmla="*/ 58300 h 292297"/>
                  <a:gd name="connsiteX55" fmla="*/ 48587 w 232771"/>
                  <a:gd name="connsiteY55" fmla="*/ 85019 h 292297"/>
                  <a:gd name="connsiteX56" fmla="*/ 55645 w 232771"/>
                  <a:gd name="connsiteY56" fmla="*/ 91497 h 292297"/>
                  <a:gd name="connsiteX57" fmla="*/ 67399 w 232771"/>
                  <a:gd name="connsiteY57" fmla="*/ 92306 h 292297"/>
                  <a:gd name="connsiteX58" fmla="*/ 76800 w 232771"/>
                  <a:gd name="connsiteY58" fmla="*/ 84209 h 292297"/>
                  <a:gd name="connsiteX59" fmla="*/ 91697 w 232771"/>
                  <a:gd name="connsiteY59" fmla="*/ 105261 h 292297"/>
                  <a:gd name="connsiteX60" fmla="*/ 98746 w 232771"/>
                  <a:gd name="connsiteY60" fmla="*/ 114167 h 292297"/>
                  <a:gd name="connsiteX61" fmla="*/ 106585 w 232771"/>
                  <a:gd name="connsiteY61" fmla="*/ 110928 h 292297"/>
                  <a:gd name="connsiteX62" fmla="*/ 115996 w 232771"/>
                  <a:gd name="connsiteY62" fmla="*/ 114976 h 292297"/>
                  <a:gd name="connsiteX63" fmla="*/ 123825 w 232771"/>
                  <a:gd name="connsiteY63" fmla="*/ 105261 h 292297"/>
                  <a:gd name="connsiteX64" fmla="*/ 126178 w 232771"/>
                  <a:gd name="connsiteY64" fmla="*/ 110119 h 292297"/>
                  <a:gd name="connsiteX65" fmla="*/ 130102 w 232771"/>
                  <a:gd name="connsiteY65" fmla="*/ 106880 h 292297"/>
                  <a:gd name="connsiteX66" fmla="*/ 131664 w 232771"/>
                  <a:gd name="connsiteY66" fmla="*/ 99592 h 292297"/>
                  <a:gd name="connsiteX67" fmla="*/ 134017 w 232771"/>
                  <a:gd name="connsiteY67" fmla="*/ 97973 h 292297"/>
                  <a:gd name="connsiteX68" fmla="*/ 131664 w 232771"/>
                  <a:gd name="connsiteY68" fmla="*/ 90687 h 292297"/>
                  <a:gd name="connsiteX69" fmla="*/ 119910 w 232771"/>
                  <a:gd name="connsiteY69" fmla="*/ 65586 h 292297"/>
                  <a:gd name="connsiteX70" fmla="*/ 111290 w 232771"/>
                  <a:gd name="connsiteY70" fmla="*/ 61537 h 292297"/>
                  <a:gd name="connsiteX71" fmla="*/ 101880 w 232771"/>
                  <a:gd name="connsiteY71" fmla="*/ 68825 h 292297"/>
                  <a:gd name="connsiteX72" fmla="*/ 48587 w 232771"/>
                  <a:gd name="connsiteY72" fmla="*/ 48582 h 292297"/>
                  <a:gd name="connsiteX73" fmla="*/ 67399 w 232771"/>
                  <a:gd name="connsiteY73" fmla="*/ 41296 h 292297"/>
                  <a:gd name="connsiteX74" fmla="*/ 74457 w 232771"/>
                  <a:gd name="connsiteY74" fmla="*/ 33198 h 292297"/>
                  <a:gd name="connsiteX75" fmla="*/ 84639 w 232771"/>
                  <a:gd name="connsiteY75" fmla="*/ 28341 h 292297"/>
                  <a:gd name="connsiteX76" fmla="*/ 86211 w 232771"/>
                  <a:gd name="connsiteY76" fmla="*/ 21863 h 292297"/>
                  <a:gd name="connsiteX77" fmla="*/ 91697 w 232771"/>
                  <a:gd name="connsiteY77" fmla="*/ 26721 h 292297"/>
                  <a:gd name="connsiteX78" fmla="*/ 101098 w 232771"/>
                  <a:gd name="connsiteY78" fmla="*/ 20243 h 292297"/>
                  <a:gd name="connsiteX79" fmla="*/ 106585 w 232771"/>
                  <a:gd name="connsiteY79" fmla="*/ 21863 h 292297"/>
                  <a:gd name="connsiteX80" fmla="*/ 106585 w 232771"/>
                  <a:gd name="connsiteY80" fmla="*/ 12957 h 292297"/>
                  <a:gd name="connsiteX81" fmla="*/ 134017 w 232771"/>
                  <a:gd name="connsiteY81" fmla="*/ 1621 h 292297"/>
                  <a:gd name="connsiteX82" fmla="*/ 144990 w 232771"/>
                  <a:gd name="connsiteY82" fmla="*/ 811 h 292297"/>
                  <a:gd name="connsiteX83" fmla="*/ 151257 w 232771"/>
                  <a:gd name="connsiteY83" fmla="*/ 0 h 292297"/>
                  <a:gd name="connsiteX84" fmla="*/ 160668 w 232771"/>
                  <a:gd name="connsiteY84" fmla="*/ 6478 h 292297"/>
                  <a:gd name="connsiteX85" fmla="*/ 175556 w 232771"/>
                  <a:gd name="connsiteY85" fmla="*/ 12955 h 29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232771" h="292297">
                    <a:moveTo>
                      <a:pt x="175556" y="12956"/>
                    </a:moveTo>
                    <a:lnTo>
                      <a:pt x="177127" y="26720"/>
                    </a:lnTo>
                    <a:lnTo>
                      <a:pt x="191234" y="45343"/>
                    </a:lnTo>
                    <a:lnTo>
                      <a:pt x="202206" y="53440"/>
                    </a:lnTo>
                    <a:lnTo>
                      <a:pt x="200635" y="45343"/>
                    </a:lnTo>
                    <a:lnTo>
                      <a:pt x="211607" y="46962"/>
                    </a:lnTo>
                    <a:lnTo>
                      <a:pt x="219446" y="40485"/>
                    </a:lnTo>
                    <a:lnTo>
                      <a:pt x="232772" y="55869"/>
                    </a:lnTo>
                    <a:lnTo>
                      <a:pt x="232772" y="56679"/>
                    </a:lnTo>
                    <a:lnTo>
                      <a:pt x="226505" y="62347"/>
                    </a:lnTo>
                    <a:lnTo>
                      <a:pt x="227286" y="72873"/>
                    </a:lnTo>
                    <a:lnTo>
                      <a:pt x="213960" y="76922"/>
                    </a:lnTo>
                    <a:lnTo>
                      <a:pt x="210036" y="71254"/>
                    </a:lnTo>
                    <a:lnTo>
                      <a:pt x="204550" y="80161"/>
                    </a:lnTo>
                    <a:lnTo>
                      <a:pt x="198282" y="80971"/>
                    </a:lnTo>
                    <a:lnTo>
                      <a:pt x="192796" y="89067"/>
                    </a:lnTo>
                    <a:lnTo>
                      <a:pt x="190443" y="85829"/>
                    </a:lnTo>
                    <a:lnTo>
                      <a:pt x="173984" y="142506"/>
                    </a:lnTo>
                    <a:lnTo>
                      <a:pt x="167717" y="161130"/>
                    </a:lnTo>
                    <a:lnTo>
                      <a:pt x="200635" y="229953"/>
                    </a:lnTo>
                    <a:lnTo>
                      <a:pt x="186528" y="216998"/>
                    </a:lnTo>
                    <a:lnTo>
                      <a:pt x="184957" y="224285"/>
                    </a:lnTo>
                    <a:lnTo>
                      <a:pt x="183395" y="234811"/>
                    </a:lnTo>
                    <a:lnTo>
                      <a:pt x="177127" y="254242"/>
                    </a:lnTo>
                    <a:lnTo>
                      <a:pt x="171641" y="250195"/>
                    </a:lnTo>
                    <a:lnTo>
                      <a:pt x="164582" y="258291"/>
                    </a:lnTo>
                    <a:lnTo>
                      <a:pt x="150476" y="258291"/>
                    </a:lnTo>
                    <a:lnTo>
                      <a:pt x="152829" y="266388"/>
                    </a:lnTo>
                    <a:lnTo>
                      <a:pt x="147342" y="272055"/>
                    </a:lnTo>
                    <a:lnTo>
                      <a:pt x="154391" y="289060"/>
                    </a:lnTo>
                    <a:lnTo>
                      <a:pt x="148904" y="285821"/>
                    </a:lnTo>
                    <a:lnTo>
                      <a:pt x="142637" y="292298"/>
                    </a:lnTo>
                    <a:lnTo>
                      <a:pt x="139503" y="285010"/>
                    </a:lnTo>
                    <a:lnTo>
                      <a:pt x="115996" y="255862"/>
                    </a:lnTo>
                    <a:lnTo>
                      <a:pt x="105023" y="251004"/>
                    </a:lnTo>
                    <a:lnTo>
                      <a:pt x="91697" y="248576"/>
                    </a:lnTo>
                    <a:lnTo>
                      <a:pt x="80725" y="246955"/>
                    </a:lnTo>
                    <a:lnTo>
                      <a:pt x="57208" y="258291"/>
                    </a:lnTo>
                    <a:lnTo>
                      <a:pt x="40748" y="267198"/>
                    </a:lnTo>
                    <a:lnTo>
                      <a:pt x="44672" y="275295"/>
                    </a:lnTo>
                    <a:lnTo>
                      <a:pt x="40748" y="278533"/>
                    </a:lnTo>
                    <a:lnTo>
                      <a:pt x="28994" y="258291"/>
                    </a:lnTo>
                    <a:lnTo>
                      <a:pt x="17240" y="239668"/>
                    </a:lnTo>
                    <a:lnTo>
                      <a:pt x="17240" y="238858"/>
                    </a:lnTo>
                    <a:lnTo>
                      <a:pt x="19593" y="218618"/>
                    </a:lnTo>
                    <a:lnTo>
                      <a:pt x="15669" y="210521"/>
                    </a:lnTo>
                    <a:lnTo>
                      <a:pt x="21946" y="208900"/>
                    </a:lnTo>
                    <a:lnTo>
                      <a:pt x="18022" y="204852"/>
                    </a:lnTo>
                    <a:lnTo>
                      <a:pt x="23508" y="197566"/>
                    </a:lnTo>
                    <a:lnTo>
                      <a:pt x="19593" y="195136"/>
                    </a:lnTo>
                    <a:lnTo>
                      <a:pt x="2353" y="136029"/>
                    </a:lnTo>
                    <a:lnTo>
                      <a:pt x="0" y="122265"/>
                    </a:lnTo>
                    <a:lnTo>
                      <a:pt x="11754" y="88258"/>
                    </a:lnTo>
                    <a:lnTo>
                      <a:pt x="18022" y="68016"/>
                    </a:lnTo>
                    <a:lnTo>
                      <a:pt x="21946" y="58300"/>
                    </a:lnTo>
                    <a:lnTo>
                      <a:pt x="48587" y="85019"/>
                    </a:lnTo>
                    <a:lnTo>
                      <a:pt x="55645" y="91497"/>
                    </a:lnTo>
                    <a:lnTo>
                      <a:pt x="67399" y="92306"/>
                    </a:lnTo>
                    <a:lnTo>
                      <a:pt x="76800" y="84209"/>
                    </a:lnTo>
                    <a:lnTo>
                      <a:pt x="91697" y="105261"/>
                    </a:lnTo>
                    <a:lnTo>
                      <a:pt x="98746" y="114167"/>
                    </a:lnTo>
                    <a:lnTo>
                      <a:pt x="106585" y="110928"/>
                    </a:lnTo>
                    <a:lnTo>
                      <a:pt x="115996" y="114976"/>
                    </a:lnTo>
                    <a:lnTo>
                      <a:pt x="123825" y="105261"/>
                    </a:lnTo>
                    <a:lnTo>
                      <a:pt x="126178" y="110119"/>
                    </a:lnTo>
                    <a:lnTo>
                      <a:pt x="130102" y="106880"/>
                    </a:lnTo>
                    <a:lnTo>
                      <a:pt x="131664" y="99592"/>
                    </a:lnTo>
                    <a:lnTo>
                      <a:pt x="134017" y="97973"/>
                    </a:lnTo>
                    <a:lnTo>
                      <a:pt x="131664" y="90687"/>
                    </a:lnTo>
                    <a:lnTo>
                      <a:pt x="119910" y="65586"/>
                    </a:lnTo>
                    <a:lnTo>
                      <a:pt x="111290" y="61537"/>
                    </a:lnTo>
                    <a:lnTo>
                      <a:pt x="101880" y="68825"/>
                    </a:lnTo>
                    <a:lnTo>
                      <a:pt x="48587" y="48582"/>
                    </a:lnTo>
                    <a:lnTo>
                      <a:pt x="67399" y="41296"/>
                    </a:lnTo>
                    <a:lnTo>
                      <a:pt x="74457" y="33198"/>
                    </a:lnTo>
                    <a:lnTo>
                      <a:pt x="84639" y="28341"/>
                    </a:lnTo>
                    <a:lnTo>
                      <a:pt x="86211" y="21863"/>
                    </a:lnTo>
                    <a:lnTo>
                      <a:pt x="91697" y="26721"/>
                    </a:lnTo>
                    <a:lnTo>
                      <a:pt x="101098" y="20243"/>
                    </a:lnTo>
                    <a:lnTo>
                      <a:pt x="106585" y="21863"/>
                    </a:lnTo>
                    <a:lnTo>
                      <a:pt x="106585" y="12957"/>
                    </a:lnTo>
                    <a:lnTo>
                      <a:pt x="134017" y="1621"/>
                    </a:lnTo>
                    <a:lnTo>
                      <a:pt x="144990" y="811"/>
                    </a:lnTo>
                    <a:lnTo>
                      <a:pt x="151257" y="0"/>
                    </a:lnTo>
                    <a:lnTo>
                      <a:pt x="160668" y="6478"/>
                    </a:lnTo>
                    <a:lnTo>
                      <a:pt x="175556" y="12955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0" name="Forma Livre: Forma 399">
                <a:extLst>
                  <a:ext uri="{FF2B5EF4-FFF2-40B4-BE49-F238E27FC236}">
                    <a16:creationId xmlns:a16="http://schemas.microsoft.com/office/drawing/2014/main" id="{3B2F986B-CD5A-9986-3FF2-FDEA6B0A173A}"/>
                  </a:ext>
                </a:extLst>
              </p:cNvPr>
              <p:cNvSpPr/>
              <p:nvPr/>
            </p:nvSpPr>
            <p:spPr>
              <a:xfrm>
                <a:off x="9897789" y="2278932"/>
                <a:ext cx="146561" cy="183800"/>
              </a:xfrm>
              <a:custGeom>
                <a:avLst/>
                <a:gdLst>
                  <a:gd name="connsiteX0" fmla="*/ 146552 w 146561"/>
                  <a:gd name="connsiteY0" fmla="*/ 8907 h 183800"/>
                  <a:gd name="connsiteX1" fmla="*/ 131664 w 146561"/>
                  <a:gd name="connsiteY1" fmla="*/ 19433 h 183800"/>
                  <a:gd name="connsiteX2" fmla="*/ 131664 w 146561"/>
                  <a:gd name="connsiteY2" fmla="*/ 38055 h 183800"/>
                  <a:gd name="connsiteX3" fmla="*/ 118339 w 146561"/>
                  <a:gd name="connsiteY3" fmla="*/ 55868 h 183800"/>
                  <a:gd name="connsiteX4" fmla="*/ 102661 w 146561"/>
                  <a:gd name="connsiteY4" fmla="*/ 62346 h 183800"/>
                  <a:gd name="connsiteX5" fmla="*/ 94040 w 146561"/>
                  <a:gd name="connsiteY5" fmla="*/ 73682 h 183800"/>
                  <a:gd name="connsiteX6" fmla="*/ 98746 w 146561"/>
                  <a:gd name="connsiteY6" fmla="*/ 74492 h 183800"/>
                  <a:gd name="connsiteX7" fmla="*/ 110500 w 146561"/>
                  <a:gd name="connsiteY7" fmla="*/ 79350 h 183800"/>
                  <a:gd name="connsiteX8" fmla="*/ 112852 w 146561"/>
                  <a:gd name="connsiteY8" fmla="*/ 88257 h 183800"/>
                  <a:gd name="connsiteX9" fmla="*/ 110500 w 146561"/>
                  <a:gd name="connsiteY9" fmla="*/ 95543 h 183800"/>
                  <a:gd name="connsiteX10" fmla="*/ 114424 w 146561"/>
                  <a:gd name="connsiteY10" fmla="*/ 102021 h 183800"/>
                  <a:gd name="connsiteX11" fmla="*/ 105013 w 146561"/>
                  <a:gd name="connsiteY11" fmla="*/ 108499 h 183800"/>
                  <a:gd name="connsiteX12" fmla="*/ 105013 w 146561"/>
                  <a:gd name="connsiteY12" fmla="*/ 114167 h 183800"/>
                  <a:gd name="connsiteX13" fmla="*/ 98746 w 146561"/>
                  <a:gd name="connsiteY13" fmla="*/ 112547 h 183800"/>
                  <a:gd name="connsiteX14" fmla="*/ 98746 w 146561"/>
                  <a:gd name="connsiteY14" fmla="*/ 113357 h 183800"/>
                  <a:gd name="connsiteX15" fmla="*/ 96393 w 146561"/>
                  <a:gd name="connsiteY15" fmla="*/ 119025 h 183800"/>
                  <a:gd name="connsiteX16" fmla="*/ 91697 w 146561"/>
                  <a:gd name="connsiteY16" fmla="*/ 119835 h 183800"/>
                  <a:gd name="connsiteX17" fmla="*/ 93259 w 146561"/>
                  <a:gd name="connsiteY17" fmla="*/ 123882 h 183800"/>
                  <a:gd name="connsiteX18" fmla="*/ 86211 w 146561"/>
                  <a:gd name="connsiteY18" fmla="*/ 126312 h 183800"/>
                  <a:gd name="connsiteX19" fmla="*/ 85430 w 146561"/>
                  <a:gd name="connsiteY19" fmla="*/ 137648 h 183800"/>
                  <a:gd name="connsiteX20" fmla="*/ 76800 w 146561"/>
                  <a:gd name="connsiteY20" fmla="*/ 142505 h 183800"/>
                  <a:gd name="connsiteX21" fmla="*/ 70533 w 146561"/>
                  <a:gd name="connsiteY21" fmla="*/ 140885 h 183800"/>
                  <a:gd name="connsiteX22" fmla="*/ 59560 w 146561"/>
                  <a:gd name="connsiteY22" fmla="*/ 149792 h 183800"/>
                  <a:gd name="connsiteX23" fmla="*/ 53293 w 146561"/>
                  <a:gd name="connsiteY23" fmla="*/ 148173 h 183800"/>
                  <a:gd name="connsiteX24" fmla="*/ 43892 w 146561"/>
                  <a:gd name="connsiteY24" fmla="*/ 170845 h 183800"/>
                  <a:gd name="connsiteX25" fmla="*/ 42320 w 146561"/>
                  <a:gd name="connsiteY25" fmla="*/ 182179 h 183800"/>
                  <a:gd name="connsiteX26" fmla="*/ 36833 w 146561"/>
                  <a:gd name="connsiteY26" fmla="*/ 183800 h 183800"/>
                  <a:gd name="connsiteX27" fmla="*/ 32918 w 146561"/>
                  <a:gd name="connsiteY27" fmla="*/ 182991 h 183800"/>
                  <a:gd name="connsiteX28" fmla="*/ 0 w 146561"/>
                  <a:gd name="connsiteY28" fmla="*/ 114167 h 183800"/>
                  <a:gd name="connsiteX29" fmla="*/ 6268 w 146561"/>
                  <a:gd name="connsiteY29" fmla="*/ 95543 h 183800"/>
                  <a:gd name="connsiteX30" fmla="*/ 22727 w 146561"/>
                  <a:gd name="connsiteY30" fmla="*/ 38866 h 183800"/>
                  <a:gd name="connsiteX31" fmla="*/ 25079 w 146561"/>
                  <a:gd name="connsiteY31" fmla="*/ 42105 h 183800"/>
                  <a:gd name="connsiteX32" fmla="*/ 30566 w 146561"/>
                  <a:gd name="connsiteY32" fmla="*/ 34008 h 183800"/>
                  <a:gd name="connsiteX33" fmla="*/ 36833 w 146561"/>
                  <a:gd name="connsiteY33" fmla="*/ 33198 h 183800"/>
                  <a:gd name="connsiteX34" fmla="*/ 42320 w 146561"/>
                  <a:gd name="connsiteY34" fmla="*/ 24291 h 183800"/>
                  <a:gd name="connsiteX35" fmla="*/ 46234 w 146561"/>
                  <a:gd name="connsiteY35" fmla="*/ 29959 h 183800"/>
                  <a:gd name="connsiteX36" fmla="*/ 59560 w 146561"/>
                  <a:gd name="connsiteY36" fmla="*/ 25910 h 183800"/>
                  <a:gd name="connsiteX37" fmla="*/ 58779 w 146561"/>
                  <a:gd name="connsiteY37" fmla="*/ 15384 h 183800"/>
                  <a:gd name="connsiteX38" fmla="*/ 65056 w 146561"/>
                  <a:gd name="connsiteY38" fmla="*/ 9716 h 183800"/>
                  <a:gd name="connsiteX39" fmla="*/ 78372 w 146561"/>
                  <a:gd name="connsiteY39" fmla="*/ 15384 h 183800"/>
                  <a:gd name="connsiteX40" fmla="*/ 91697 w 146561"/>
                  <a:gd name="connsiteY40" fmla="*/ 8907 h 183800"/>
                  <a:gd name="connsiteX41" fmla="*/ 102670 w 146561"/>
                  <a:gd name="connsiteY41" fmla="*/ 12145 h 183800"/>
                  <a:gd name="connsiteX42" fmla="*/ 112862 w 146561"/>
                  <a:gd name="connsiteY42" fmla="*/ 7288 h 183800"/>
                  <a:gd name="connsiteX43" fmla="*/ 135588 w 146561"/>
                  <a:gd name="connsiteY43" fmla="*/ 0 h 183800"/>
                  <a:gd name="connsiteX44" fmla="*/ 142637 w 146561"/>
                  <a:gd name="connsiteY44" fmla="*/ 1619 h 183800"/>
                  <a:gd name="connsiteX45" fmla="*/ 146561 w 146561"/>
                  <a:gd name="connsiteY45" fmla="*/ 8907 h 183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46561" h="183800">
                    <a:moveTo>
                      <a:pt x="146552" y="8907"/>
                    </a:moveTo>
                    <a:lnTo>
                      <a:pt x="131664" y="19433"/>
                    </a:lnTo>
                    <a:lnTo>
                      <a:pt x="131664" y="38055"/>
                    </a:lnTo>
                    <a:lnTo>
                      <a:pt x="118339" y="55868"/>
                    </a:lnTo>
                    <a:lnTo>
                      <a:pt x="102661" y="62346"/>
                    </a:lnTo>
                    <a:lnTo>
                      <a:pt x="94040" y="73682"/>
                    </a:lnTo>
                    <a:lnTo>
                      <a:pt x="98746" y="74492"/>
                    </a:lnTo>
                    <a:lnTo>
                      <a:pt x="110500" y="79350"/>
                    </a:lnTo>
                    <a:lnTo>
                      <a:pt x="112852" y="88257"/>
                    </a:lnTo>
                    <a:lnTo>
                      <a:pt x="110500" y="95543"/>
                    </a:lnTo>
                    <a:lnTo>
                      <a:pt x="114424" y="102021"/>
                    </a:lnTo>
                    <a:lnTo>
                      <a:pt x="105013" y="108499"/>
                    </a:lnTo>
                    <a:lnTo>
                      <a:pt x="105013" y="114167"/>
                    </a:lnTo>
                    <a:lnTo>
                      <a:pt x="98746" y="112547"/>
                    </a:lnTo>
                    <a:lnTo>
                      <a:pt x="98746" y="113357"/>
                    </a:lnTo>
                    <a:lnTo>
                      <a:pt x="96393" y="119025"/>
                    </a:lnTo>
                    <a:lnTo>
                      <a:pt x="91697" y="119835"/>
                    </a:lnTo>
                    <a:lnTo>
                      <a:pt x="93259" y="123882"/>
                    </a:lnTo>
                    <a:lnTo>
                      <a:pt x="86211" y="126312"/>
                    </a:lnTo>
                    <a:lnTo>
                      <a:pt x="85430" y="137648"/>
                    </a:lnTo>
                    <a:lnTo>
                      <a:pt x="76800" y="142505"/>
                    </a:lnTo>
                    <a:lnTo>
                      <a:pt x="70533" y="140885"/>
                    </a:lnTo>
                    <a:lnTo>
                      <a:pt x="59560" y="149792"/>
                    </a:lnTo>
                    <a:lnTo>
                      <a:pt x="53293" y="148173"/>
                    </a:lnTo>
                    <a:lnTo>
                      <a:pt x="43892" y="170845"/>
                    </a:lnTo>
                    <a:lnTo>
                      <a:pt x="42320" y="182179"/>
                    </a:lnTo>
                    <a:lnTo>
                      <a:pt x="36833" y="183800"/>
                    </a:lnTo>
                    <a:lnTo>
                      <a:pt x="32918" y="182991"/>
                    </a:lnTo>
                    <a:lnTo>
                      <a:pt x="0" y="114167"/>
                    </a:lnTo>
                    <a:lnTo>
                      <a:pt x="6268" y="95543"/>
                    </a:lnTo>
                    <a:lnTo>
                      <a:pt x="22727" y="38866"/>
                    </a:lnTo>
                    <a:lnTo>
                      <a:pt x="25079" y="42105"/>
                    </a:lnTo>
                    <a:lnTo>
                      <a:pt x="30566" y="34008"/>
                    </a:lnTo>
                    <a:lnTo>
                      <a:pt x="36833" y="33198"/>
                    </a:lnTo>
                    <a:lnTo>
                      <a:pt x="42320" y="24291"/>
                    </a:lnTo>
                    <a:lnTo>
                      <a:pt x="46234" y="29959"/>
                    </a:lnTo>
                    <a:lnTo>
                      <a:pt x="59560" y="25910"/>
                    </a:lnTo>
                    <a:lnTo>
                      <a:pt x="58779" y="15384"/>
                    </a:lnTo>
                    <a:lnTo>
                      <a:pt x="65056" y="9716"/>
                    </a:lnTo>
                    <a:lnTo>
                      <a:pt x="78372" y="15384"/>
                    </a:lnTo>
                    <a:lnTo>
                      <a:pt x="91697" y="8907"/>
                    </a:lnTo>
                    <a:lnTo>
                      <a:pt x="102670" y="12145"/>
                    </a:lnTo>
                    <a:lnTo>
                      <a:pt x="112862" y="7288"/>
                    </a:lnTo>
                    <a:lnTo>
                      <a:pt x="135588" y="0"/>
                    </a:lnTo>
                    <a:lnTo>
                      <a:pt x="142637" y="1619"/>
                    </a:lnTo>
                    <a:lnTo>
                      <a:pt x="146561" y="8907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1" name="Forma Livre: Forma 400">
                <a:extLst>
                  <a:ext uri="{FF2B5EF4-FFF2-40B4-BE49-F238E27FC236}">
                    <a16:creationId xmlns:a16="http://schemas.microsoft.com/office/drawing/2014/main" id="{6B6971F9-0950-48FD-459A-174D745FC4FD}"/>
                  </a:ext>
                </a:extLst>
              </p:cNvPr>
              <p:cNvSpPr/>
              <p:nvPr/>
            </p:nvSpPr>
            <p:spPr>
              <a:xfrm>
                <a:off x="9672066" y="2121047"/>
                <a:ext cx="209254" cy="140075"/>
              </a:xfrm>
              <a:custGeom>
                <a:avLst/>
                <a:gdLst>
                  <a:gd name="connsiteX0" fmla="*/ 119129 w 209254"/>
                  <a:gd name="connsiteY0" fmla="*/ 42101 h 140075"/>
                  <a:gd name="connsiteX1" fmla="*/ 133235 w 209254"/>
                  <a:gd name="connsiteY1" fmla="*/ 54246 h 140075"/>
                  <a:gd name="connsiteX2" fmla="*/ 142647 w 209254"/>
                  <a:gd name="connsiteY2" fmla="*/ 52627 h 140075"/>
                  <a:gd name="connsiteX3" fmla="*/ 144209 w 209254"/>
                  <a:gd name="connsiteY3" fmla="*/ 67201 h 140075"/>
                  <a:gd name="connsiteX4" fmla="*/ 170859 w 209254"/>
                  <a:gd name="connsiteY4" fmla="*/ 75297 h 140075"/>
                  <a:gd name="connsiteX5" fmla="*/ 178698 w 209254"/>
                  <a:gd name="connsiteY5" fmla="*/ 85823 h 140075"/>
                  <a:gd name="connsiteX6" fmla="*/ 189662 w 209254"/>
                  <a:gd name="connsiteY6" fmla="*/ 86634 h 140075"/>
                  <a:gd name="connsiteX7" fmla="*/ 188100 w 209254"/>
                  <a:gd name="connsiteY7" fmla="*/ 93920 h 140075"/>
                  <a:gd name="connsiteX8" fmla="*/ 202988 w 209254"/>
                  <a:gd name="connsiteY8" fmla="*/ 96350 h 140075"/>
                  <a:gd name="connsiteX9" fmla="*/ 201426 w 209254"/>
                  <a:gd name="connsiteY9" fmla="*/ 102827 h 140075"/>
                  <a:gd name="connsiteX10" fmla="*/ 208474 w 209254"/>
                  <a:gd name="connsiteY10" fmla="*/ 104446 h 140075"/>
                  <a:gd name="connsiteX11" fmla="*/ 209255 w 209254"/>
                  <a:gd name="connsiteY11" fmla="*/ 110924 h 140075"/>
                  <a:gd name="connsiteX12" fmla="*/ 202988 w 209254"/>
                  <a:gd name="connsiteY12" fmla="*/ 111735 h 140075"/>
                  <a:gd name="connsiteX13" fmla="*/ 192014 w 209254"/>
                  <a:gd name="connsiteY13" fmla="*/ 112545 h 140075"/>
                  <a:gd name="connsiteX14" fmla="*/ 164582 w 209254"/>
                  <a:gd name="connsiteY14" fmla="*/ 123880 h 140075"/>
                  <a:gd name="connsiteX15" fmla="*/ 164582 w 209254"/>
                  <a:gd name="connsiteY15" fmla="*/ 132787 h 140075"/>
                  <a:gd name="connsiteX16" fmla="*/ 159096 w 209254"/>
                  <a:gd name="connsiteY16" fmla="*/ 131168 h 140075"/>
                  <a:gd name="connsiteX17" fmla="*/ 149695 w 209254"/>
                  <a:gd name="connsiteY17" fmla="*/ 137645 h 140075"/>
                  <a:gd name="connsiteX18" fmla="*/ 144209 w 209254"/>
                  <a:gd name="connsiteY18" fmla="*/ 132787 h 140075"/>
                  <a:gd name="connsiteX19" fmla="*/ 142637 w 209254"/>
                  <a:gd name="connsiteY19" fmla="*/ 139264 h 140075"/>
                  <a:gd name="connsiteX20" fmla="*/ 130883 w 209254"/>
                  <a:gd name="connsiteY20" fmla="*/ 140076 h 140075"/>
                  <a:gd name="connsiteX21" fmla="*/ 115205 w 209254"/>
                  <a:gd name="connsiteY21" fmla="*/ 128739 h 140075"/>
                  <a:gd name="connsiteX22" fmla="*/ 112071 w 209254"/>
                  <a:gd name="connsiteY22" fmla="*/ 132788 h 140075"/>
                  <a:gd name="connsiteX23" fmla="*/ 106585 w 209254"/>
                  <a:gd name="connsiteY23" fmla="*/ 110117 h 140075"/>
                  <a:gd name="connsiteX24" fmla="*/ 102670 w 209254"/>
                  <a:gd name="connsiteY24" fmla="*/ 108497 h 140075"/>
                  <a:gd name="connsiteX25" fmla="*/ 72104 w 209254"/>
                  <a:gd name="connsiteY25" fmla="*/ 97971 h 140075"/>
                  <a:gd name="connsiteX26" fmla="*/ 68189 w 209254"/>
                  <a:gd name="connsiteY26" fmla="*/ 100400 h 140075"/>
                  <a:gd name="connsiteX27" fmla="*/ 57998 w 209254"/>
                  <a:gd name="connsiteY27" fmla="*/ 103640 h 140075"/>
                  <a:gd name="connsiteX28" fmla="*/ 24299 w 209254"/>
                  <a:gd name="connsiteY28" fmla="*/ 102020 h 140075"/>
                  <a:gd name="connsiteX29" fmla="*/ 0 w 209254"/>
                  <a:gd name="connsiteY29" fmla="*/ 92304 h 140075"/>
                  <a:gd name="connsiteX30" fmla="*/ 1562 w 209254"/>
                  <a:gd name="connsiteY30" fmla="*/ 75301 h 140075"/>
                  <a:gd name="connsiteX31" fmla="*/ 1562 w 209254"/>
                  <a:gd name="connsiteY31" fmla="*/ 73681 h 140075"/>
                  <a:gd name="connsiteX32" fmla="*/ 75238 w 209254"/>
                  <a:gd name="connsiteY32" fmla="*/ 0 h 140075"/>
                  <a:gd name="connsiteX33" fmla="*/ 98746 w 209254"/>
                  <a:gd name="connsiteY33" fmla="*/ 21052 h 140075"/>
                  <a:gd name="connsiteX34" fmla="*/ 104232 w 209254"/>
                  <a:gd name="connsiteY34" fmla="*/ 25910 h 140075"/>
                  <a:gd name="connsiteX35" fmla="*/ 119129 w 209254"/>
                  <a:gd name="connsiteY35" fmla="*/ 42103 h 14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09254" h="140075">
                    <a:moveTo>
                      <a:pt x="119129" y="42101"/>
                    </a:moveTo>
                    <a:lnTo>
                      <a:pt x="133235" y="54246"/>
                    </a:lnTo>
                    <a:lnTo>
                      <a:pt x="142647" y="52627"/>
                    </a:lnTo>
                    <a:lnTo>
                      <a:pt x="144209" y="67201"/>
                    </a:lnTo>
                    <a:lnTo>
                      <a:pt x="170859" y="75297"/>
                    </a:lnTo>
                    <a:lnTo>
                      <a:pt x="178698" y="85823"/>
                    </a:lnTo>
                    <a:lnTo>
                      <a:pt x="189662" y="86634"/>
                    </a:lnTo>
                    <a:lnTo>
                      <a:pt x="188100" y="93920"/>
                    </a:lnTo>
                    <a:lnTo>
                      <a:pt x="202988" y="96350"/>
                    </a:lnTo>
                    <a:lnTo>
                      <a:pt x="201426" y="102827"/>
                    </a:lnTo>
                    <a:lnTo>
                      <a:pt x="208474" y="104446"/>
                    </a:lnTo>
                    <a:lnTo>
                      <a:pt x="209255" y="110924"/>
                    </a:lnTo>
                    <a:lnTo>
                      <a:pt x="202988" y="111735"/>
                    </a:lnTo>
                    <a:lnTo>
                      <a:pt x="192014" y="112545"/>
                    </a:lnTo>
                    <a:lnTo>
                      <a:pt x="164582" y="123880"/>
                    </a:lnTo>
                    <a:lnTo>
                      <a:pt x="164582" y="132787"/>
                    </a:lnTo>
                    <a:lnTo>
                      <a:pt x="159096" y="131168"/>
                    </a:lnTo>
                    <a:lnTo>
                      <a:pt x="149695" y="137645"/>
                    </a:lnTo>
                    <a:lnTo>
                      <a:pt x="144209" y="132787"/>
                    </a:lnTo>
                    <a:lnTo>
                      <a:pt x="142637" y="139264"/>
                    </a:lnTo>
                    <a:lnTo>
                      <a:pt x="130883" y="140076"/>
                    </a:lnTo>
                    <a:lnTo>
                      <a:pt x="115205" y="128739"/>
                    </a:lnTo>
                    <a:lnTo>
                      <a:pt x="112071" y="132788"/>
                    </a:lnTo>
                    <a:lnTo>
                      <a:pt x="106585" y="110117"/>
                    </a:lnTo>
                    <a:lnTo>
                      <a:pt x="102670" y="108497"/>
                    </a:lnTo>
                    <a:lnTo>
                      <a:pt x="72104" y="97971"/>
                    </a:lnTo>
                    <a:lnTo>
                      <a:pt x="68189" y="100400"/>
                    </a:lnTo>
                    <a:lnTo>
                      <a:pt x="57998" y="103640"/>
                    </a:lnTo>
                    <a:lnTo>
                      <a:pt x="24299" y="102020"/>
                    </a:lnTo>
                    <a:lnTo>
                      <a:pt x="0" y="92304"/>
                    </a:lnTo>
                    <a:lnTo>
                      <a:pt x="1562" y="75301"/>
                    </a:lnTo>
                    <a:lnTo>
                      <a:pt x="1562" y="73681"/>
                    </a:lnTo>
                    <a:lnTo>
                      <a:pt x="75238" y="0"/>
                    </a:lnTo>
                    <a:lnTo>
                      <a:pt x="98746" y="21052"/>
                    </a:lnTo>
                    <a:lnTo>
                      <a:pt x="104232" y="25910"/>
                    </a:lnTo>
                    <a:lnTo>
                      <a:pt x="119129" y="42103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2" name="Forma Livre: Forma 401">
                <a:extLst>
                  <a:ext uri="{FF2B5EF4-FFF2-40B4-BE49-F238E27FC236}">
                    <a16:creationId xmlns:a16="http://schemas.microsoft.com/office/drawing/2014/main" id="{DB5B6481-22A6-BC9D-7996-1227FFE0195A}"/>
                  </a:ext>
                </a:extLst>
              </p:cNvPr>
              <p:cNvSpPr/>
              <p:nvPr/>
            </p:nvSpPr>
            <p:spPr>
              <a:xfrm>
                <a:off x="9989477" y="2176104"/>
                <a:ext cx="359740" cy="346544"/>
              </a:xfrm>
              <a:custGeom>
                <a:avLst/>
                <a:gdLst>
                  <a:gd name="connsiteX0" fmla="*/ 144219 w 359740"/>
                  <a:gd name="connsiteY0" fmla="*/ 82586 h 346544"/>
                  <a:gd name="connsiteX1" fmla="*/ 155972 w 359740"/>
                  <a:gd name="connsiteY1" fmla="*/ 106067 h 346544"/>
                  <a:gd name="connsiteX2" fmla="*/ 169298 w 359740"/>
                  <a:gd name="connsiteY2" fmla="*/ 103638 h 346544"/>
                  <a:gd name="connsiteX3" fmla="*/ 193586 w 359740"/>
                  <a:gd name="connsiteY3" fmla="*/ 91492 h 346544"/>
                  <a:gd name="connsiteX4" fmla="*/ 203778 w 359740"/>
                  <a:gd name="connsiteY4" fmla="*/ 97970 h 346544"/>
                  <a:gd name="connsiteX5" fmla="*/ 213179 w 359740"/>
                  <a:gd name="connsiteY5" fmla="*/ 109306 h 346544"/>
                  <a:gd name="connsiteX6" fmla="*/ 221018 w 359740"/>
                  <a:gd name="connsiteY6" fmla="*/ 113354 h 346544"/>
                  <a:gd name="connsiteX7" fmla="*/ 222590 w 359740"/>
                  <a:gd name="connsiteY7" fmla="*/ 105257 h 346544"/>
                  <a:gd name="connsiteX8" fmla="*/ 237477 w 359740"/>
                  <a:gd name="connsiteY8" fmla="*/ 104448 h 346544"/>
                  <a:gd name="connsiteX9" fmla="*/ 233563 w 359740"/>
                  <a:gd name="connsiteY9" fmla="*/ 112545 h 346544"/>
                  <a:gd name="connsiteX10" fmla="*/ 242183 w 359740"/>
                  <a:gd name="connsiteY10" fmla="*/ 114974 h 346544"/>
                  <a:gd name="connsiteX11" fmla="*/ 251584 w 359740"/>
                  <a:gd name="connsiteY11" fmla="*/ 101210 h 346544"/>
                  <a:gd name="connsiteX12" fmla="*/ 271968 w 359740"/>
                  <a:gd name="connsiteY12" fmla="*/ 111736 h 346544"/>
                  <a:gd name="connsiteX13" fmla="*/ 275883 w 359740"/>
                  <a:gd name="connsiteY13" fmla="*/ 120642 h 346544"/>
                  <a:gd name="connsiteX14" fmla="*/ 291561 w 359740"/>
                  <a:gd name="connsiteY14" fmla="*/ 104448 h 346544"/>
                  <a:gd name="connsiteX15" fmla="*/ 298609 w 359740"/>
                  <a:gd name="connsiteY15" fmla="*/ 106877 h 346544"/>
                  <a:gd name="connsiteX16" fmla="*/ 315849 w 359740"/>
                  <a:gd name="connsiteY16" fmla="*/ 112545 h 346544"/>
                  <a:gd name="connsiteX17" fmla="*/ 318202 w 359740"/>
                  <a:gd name="connsiteY17" fmla="*/ 113356 h 346544"/>
                  <a:gd name="connsiteX18" fmla="*/ 327613 w 359740"/>
                  <a:gd name="connsiteY18" fmla="*/ 123881 h 346544"/>
                  <a:gd name="connsiteX19" fmla="*/ 319774 w 359740"/>
                  <a:gd name="connsiteY19" fmla="*/ 126311 h 346544"/>
                  <a:gd name="connsiteX20" fmla="*/ 315849 w 359740"/>
                  <a:gd name="connsiteY20" fmla="*/ 127122 h 346544"/>
                  <a:gd name="connsiteX21" fmla="*/ 319774 w 359740"/>
                  <a:gd name="connsiteY21" fmla="*/ 142505 h 346544"/>
                  <a:gd name="connsiteX22" fmla="*/ 323688 w 359740"/>
                  <a:gd name="connsiteY22" fmla="*/ 140077 h 346544"/>
                  <a:gd name="connsiteX23" fmla="*/ 330747 w 359740"/>
                  <a:gd name="connsiteY23" fmla="*/ 165176 h 346544"/>
                  <a:gd name="connsiteX24" fmla="*/ 337014 w 359740"/>
                  <a:gd name="connsiteY24" fmla="*/ 171654 h 346544"/>
                  <a:gd name="connsiteX25" fmla="*/ 337014 w 359740"/>
                  <a:gd name="connsiteY25" fmla="*/ 187038 h 346544"/>
                  <a:gd name="connsiteX26" fmla="*/ 355826 w 359740"/>
                  <a:gd name="connsiteY26" fmla="*/ 211327 h 346544"/>
                  <a:gd name="connsiteX27" fmla="*/ 359740 w 359740"/>
                  <a:gd name="connsiteY27" fmla="*/ 225902 h 346544"/>
                  <a:gd name="connsiteX28" fmla="*/ 342500 w 359740"/>
                  <a:gd name="connsiteY28" fmla="*/ 253432 h 346544"/>
                  <a:gd name="connsiteX29" fmla="*/ 342500 w 359740"/>
                  <a:gd name="connsiteY29" fmla="*/ 252622 h 346544"/>
                  <a:gd name="connsiteX30" fmla="*/ 340148 w 359740"/>
                  <a:gd name="connsiteY30" fmla="*/ 256669 h 346544"/>
                  <a:gd name="connsiteX31" fmla="*/ 329175 w 359740"/>
                  <a:gd name="connsiteY31" fmla="*/ 290677 h 346544"/>
                  <a:gd name="connsiteX32" fmla="*/ 325260 w 359740"/>
                  <a:gd name="connsiteY32" fmla="*/ 305251 h 346544"/>
                  <a:gd name="connsiteX33" fmla="*/ 317421 w 359740"/>
                  <a:gd name="connsiteY33" fmla="*/ 305251 h 346544"/>
                  <a:gd name="connsiteX34" fmla="*/ 314287 w 359740"/>
                  <a:gd name="connsiteY34" fmla="*/ 302822 h 346544"/>
                  <a:gd name="connsiteX35" fmla="*/ 308020 w 359740"/>
                  <a:gd name="connsiteY35" fmla="*/ 312538 h 346544"/>
                  <a:gd name="connsiteX36" fmla="*/ 306448 w 359740"/>
                  <a:gd name="connsiteY36" fmla="*/ 311728 h 346544"/>
                  <a:gd name="connsiteX37" fmla="*/ 300181 w 359740"/>
                  <a:gd name="connsiteY37" fmla="*/ 314967 h 346544"/>
                  <a:gd name="connsiteX38" fmla="*/ 298609 w 359740"/>
                  <a:gd name="connsiteY38" fmla="*/ 317397 h 346544"/>
                  <a:gd name="connsiteX39" fmla="*/ 283722 w 359740"/>
                  <a:gd name="connsiteY39" fmla="*/ 346544 h 346544"/>
                  <a:gd name="connsiteX40" fmla="*/ 264909 w 359740"/>
                  <a:gd name="connsiteY40" fmla="*/ 342497 h 346544"/>
                  <a:gd name="connsiteX41" fmla="*/ 254718 w 359740"/>
                  <a:gd name="connsiteY41" fmla="*/ 346544 h 346544"/>
                  <a:gd name="connsiteX42" fmla="*/ 241402 w 359740"/>
                  <a:gd name="connsiteY42" fmla="*/ 332780 h 346544"/>
                  <a:gd name="connsiteX43" fmla="*/ 239830 w 359740"/>
                  <a:gd name="connsiteY43" fmla="*/ 327112 h 346544"/>
                  <a:gd name="connsiteX44" fmla="*/ 249231 w 359740"/>
                  <a:gd name="connsiteY44" fmla="*/ 319825 h 346544"/>
                  <a:gd name="connsiteX45" fmla="*/ 241402 w 359740"/>
                  <a:gd name="connsiteY45" fmla="*/ 316587 h 346544"/>
                  <a:gd name="connsiteX46" fmla="*/ 242183 w 359740"/>
                  <a:gd name="connsiteY46" fmla="*/ 310108 h 346544"/>
                  <a:gd name="connsiteX47" fmla="*/ 238259 w 359740"/>
                  <a:gd name="connsiteY47" fmla="*/ 310919 h 346544"/>
                  <a:gd name="connsiteX48" fmla="*/ 238259 w 359740"/>
                  <a:gd name="connsiteY48" fmla="*/ 305251 h 346544"/>
                  <a:gd name="connsiteX49" fmla="*/ 206912 w 359740"/>
                  <a:gd name="connsiteY49" fmla="*/ 316587 h 346544"/>
                  <a:gd name="connsiteX50" fmla="*/ 198292 w 359740"/>
                  <a:gd name="connsiteY50" fmla="*/ 327921 h 346544"/>
                  <a:gd name="connsiteX51" fmla="*/ 184966 w 359740"/>
                  <a:gd name="connsiteY51" fmla="*/ 334399 h 346544"/>
                  <a:gd name="connsiteX52" fmla="*/ 153620 w 359740"/>
                  <a:gd name="connsiteY52" fmla="*/ 340066 h 346544"/>
                  <a:gd name="connsiteX53" fmla="*/ 129321 w 359740"/>
                  <a:gd name="connsiteY53" fmla="*/ 329542 h 346544"/>
                  <a:gd name="connsiteX54" fmla="*/ 119911 w 359740"/>
                  <a:gd name="connsiteY54" fmla="*/ 333589 h 346544"/>
                  <a:gd name="connsiteX55" fmla="*/ 83858 w 359740"/>
                  <a:gd name="connsiteY55" fmla="*/ 327111 h 346544"/>
                  <a:gd name="connsiteX56" fmla="*/ 62703 w 359740"/>
                  <a:gd name="connsiteY56" fmla="*/ 297153 h 346544"/>
                  <a:gd name="connsiteX57" fmla="*/ 36052 w 359740"/>
                  <a:gd name="connsiteY57" fmla="*/ 258288 h 346544"/>
                  <a:gd name="connsiteX58" fmla="*/ 7058 w 359740"/>
                  <a:gd name="connsiteY58" fmla="*/ 216186 h 346544"/>
                  <a:gd name="connsiteX59" fmla="*/ 7058 w 359740"/>
                  <a:gd name="connsiteY59" fmla="*/ 215376 h 346544"/>
                  <a:gd name="connsiteX60" fmla="*/ 13326 w 359740"/>
                  <a:gd name="connsiteY60" fmla="*/ 216996 h 346544"/>
                  <a:gd name="connsiteX61" fmla="*/ 13326 w 359740"/>
                  <a:gd name="connsiteY61" fmla="*/ 211327 h 346544"/>
                  <a:gd name="connsiteX62" fmla="*/ 22727 w 359740"/>
                  <a:gd name="connsiteY62" fmla="*/ 204849 h 346544"/>
                  <a:gd name="connsiteX63" fmla="*/ 18812 w 359740"/>
                  <a:gd name="connsiteY63" fmla="*/ 198372 h 346544"/>
                  <a:gd name="connsiteX64" fmla="*/ 21165 w 359740"/>
                  <a:gd name="connsiteY64" fmla="*/ 191086 h 346544"/>
                  <a:gd name="connsiteX65" fmla="*/ 18812 w 359740"/>
                  <a:gd name="connsiteY65" fmla="*/ 182179 h 346544"/>
                  <a:gd name="connsiteX66" fmla="*/ 7058 w 359740"/>
                  <a:gd name="connsiteY66" fmla="*/ 177321 h 346544"/>
                  <a:gd name="connsiteX67" fmla="*/ 2353 w 359740"/>
                  <a:gd name="connsiteY67" fmla="*/ 176511 h 346544"/>
                  <a:gd name="connsiteX68" fmla="*/ 10973 w 359740"/>
                  <a:gd name="connsiteY68" fmla="*/ 165175 h 346544"/>
                  <a:gd name="connsiteX69" fmla="*/ 26651 w 359740"/>
                  <a:gd name="connsiteY69" fmla="*/ 158698 h 346544"/>
                  <a:gd name="connsiteX70" fmla="*/ 39977 w 359740"/>
                  <a:gd name="connsiteY70" fmla="*/ 140884 h 346544"/>
                  <a:gd name="connsiteX71" fmla="*/ 39977 w 359740"/>
                  <a:gd name="connsiteY71" fmla="*/ 122262 h 346544"/>
                  <a:gd name="connsiteX72" fmla="*/ 54864 w 359740"/>
                  <a:gd name="connsiteY72" fmla="*/ 111736 h 346544"/>
                  <a:gd name="connsiteX73" fmla="*/ 50950 w 359740"/>
                  <a:gd name="connsiteY73" fmla="*/ 104449 h 346544"/>
                  <a:gd name="connsiteX74" fmla="*/ 43892 w 359740"/>
                  <a:gd name="connsiteY74" fmla="*/ 102829 h 346544"/>
                  <a:gd name="connsiteX75" fmla="*/ 21165 w 359740"/>
                  <a:gd name="connsiteY75" fmla="*/ 110117 h 346544"/>
                  <a:gd name="connsiteX76" fmla="*/ 0 w 359740"/>
                  <a:gd name="connsiteY76" fmla="*/ 71252 h 346544"/>
                  <a:gd name="connsiteX77" fmla="*/ 33700 w 359740"/>
                  <a:gd name="connsiteY77" fmla="*/ 52629 h 346544"/>
                  <a:gd name="connsiteX78" fmla="*/ 36052 w 359740"/>
                  <a:gd name="connsiteY78" fmla="*/ 51010 h 346544"/>
                  <a:gd name="connsiteX79" fmla="*/ 123054 w 359740"/>
                  <a:gd name="connsiteY79" fmla="*/ 0 h 346544"/>
                  <a:gd name="connsiteX80" fmla="*/ 123835 w 359740"/>
                  <a:gd name="connsiteY80" fmla="*/ 11336 h 346544"/>
                  <a:gd name="connsiteX81" fmla="*/ 115996 w 359740"/>
                  <a:gd name="connsiteY81" fmla="*/ 36435 h 346544"/>
                  <a:gd name="connsiteX82" fmla="*/ 123044 w 359740"/>
                  <a:gd name="connsiteY82" fmla="*/ 53439 h 346544"/>
                  <a:gd name="connsiteX83" fmla="*/ 123044 w 359740"/>
                  <a:gd name="connsiteY83" fmla="*/ 52629 h 346544"/>
                  <a:gd name="connsiteX84" fmla="*/ 123825 w 359740"/>
                  <a:gd name="connsiteY84" fmla="*/ 63154 h 346544"/>
                  <a:gd name="connsiteX85" fmla="*/ 130883 w 359740"/>
                  <a:gd name="connsiteY85" fmla="*/ 66393 h 346544"/>
                  <a:gd name="connsiteX86" fmla="*/ 144209 w 359740"/>
                  <a:gd name="connsiteY86" fmla="*/ 82586 h 34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59740" h="346544">
                    <a:moveTo>
                      <a:pt x="144219" y="82586"/>
                    </a:moveTo>
                    <a:lnTo>
                      <a:pt x="155972" y="106067"/>
                    </a:lnTo>
                    <a:lnTo>
                      <a:pt x="169298" y="103638"/>
                    </a:lnTo>
                    <a:lnTo>
                      <a:pt x="193586" y="91492"/>
                    </a:lnTo>
                    <a:lnTo>
                      <a:pt x="203778" y="97970"/>
                    </a:lnTo>
                    <a:lnTo>
                      <a:pt x="213179" y="109306"/>
                    </a:lnTo>
                    <a:lnTo>
                      <a:pt x="221018" y="113354"/>
                    </a:lnTo>
                    <a:lnTo>
                      <a:pt x="222590" y="105257"/>
                    </a:lnTo>
                    <a:lnTo>
                      <a:pt x="237477" y="104448"/>
                    </a:lnTo>
                    <a:lnTo>
                      <a:pt x="233563" y="112545"/>
                    </a:lnTo>
                    <a:lnTo>
                      <a:pt x="242183" y="114974"/>
                    </a:lnTo>
                    <a:lnTo>
                      <a:pt x="251584" y="101210"/>
                    </a:lnTo>
                    <a:lnTo>
                      <a:pt x="271968" y="111736"/>
                    </a:lnTo>
                    <a:lnTo>
                      <a:pt x="275883" y="120642"/>
                    </a:lnTo>
                    <a:lnTo>
                      <a:pt x="291561" y="104448"/>
                    </a:lnTo>
                    <a:lnTo>
                      <a:pt x="298609" y="106877"/>
                    </a:lnTo>
                    <a:lnTo>
                      <a:pt x="315849" y="112545"/>
                    </a:lnTo>
                    <a:lnTo>
                      <a:pt x="318202" y="113356"/>
                    </a:lnTo>
                    <a:lnTo>
                      <a:pt x="327613" y="123881"/>
                    </a:lnTo>
                    <a:lnTo>
                      <a:pt x="319774" y="126311"/>
                    </a:lnTo>
                    <a:lnTo>
                      <a:pt x="315849" y="127122"/>
                    </a:lnTo>
                    <a:lnTo>
                      <a:pt x="319774" y="142505"/>
                    </a:lnTo>
                    <a:lnTo>
                      <a:pt x="323688" y="140077"/>
                    </a:lnTo>
                    <a:lnTo>
                      <a:pt x="330747" y="165176"/>
                    </a:lnTo>
                    <a:lnTo>
                      <a:pt x="337014" y="171654"/>
                    </a:lnTo>
                    <a:lnTo>
                      <a:pt x="337014" y="187038"/>
                    </a:lnTo>
                    <a:lnTo>
                      <a:pt x="355826" y="211327"/>
                    </a:lnTo>
                    <a:lnTo>
                      <a:pt x="359740" y="225902"/>
                    </a:lnTo>
                    <a:lnTo>
                      <a:pt x="342500" y="253432"/>
                    </a:lnTo>
                    <a:lnTo>
                      <a:pt x="342500" y="252622"/>
                    </a:lnTo>
                    <a:lnTo>
                      <a:pt x="340148" y="256669"/>
                    </a:lnTo>
                    <a:lnTo>
                      <a:pt x="329175" y="290677"/>
                    </a:lnTo>
                    <a:lnTo>
                      <a:pt x="325260" y="305251"/>
                    </a:lnTo>
                    <a:lnTo>
                      <a:pt x="317421" y="305251"/>
                    </a:lnTo>
                    <a:lnTo>
                      <a:pt x="314287" y="302822"/>
                    </a:lnTo>
                    <a:lnTo>
                      <a:pt x="308020" y="312538"/>
                    </a:lnTo>
                    <a:lnTo>
                      <a:pt x="306448" y="311728"/>
                    </a:lnTo>
                    <a:lnTo>
                      <a:pt x="300181" y="314967"/>
                    </a:lnTo>
                    <a:lnTo>
                      <a:pt x="298609" y="317397"/>
                    </a:lnTo>
                    <a:lnTo>
                      <a:pt x="283722" y="346544"/>
                    </a:lnTo>
                    <a:lnTo>
                      <a:pt x="264909" y="342497"/>
                    </a:lnTo>
                    <a:lnTo>
                      <a:pt x="254718" y="346544"/>
                    </a:lnTo>
                    <a:lnTo>
                      <a:pt x="241402" y="332780"/>
                    </a:lnTo>
                    <a:lnTo>
                      <a:pt x="239830" y="327112"/>
                    </a:lnTo>
                    <a:lnTo>
                      <a:pt x="249231" y="319825"/>
                    </a:lnTo>
                    <a:lnTo>
                      <a:pt x="241402" y="316587"/>
                    </a:lnTo>
                    <a:lnTo>
                      <a:pt x="242183" y="310108"/>
                    </a:lnTo>
                    <a:lnTo>
                      <a:pt x="238259" y="310919"/>
                    </a:lnTo>
                    <a:lnTo>
                      <a:pt x="238259" y="305251"/>
                    </a:lnTo>
                    <a:lnTo>
                      <a:pt x="206912" y="316587"/>
                    </a:lnTo>
                    <a:lnTo>
                      <a:pt x="198292" y="327921"/>
                    </a:lnTo>
                    <a:lnTo>
                      <a:pt x="184966" y="334399"/>
                    </a:lnTo>
                    <a:lnTo>
                      <a:pt x="153620" y="340066"/>
                    </a:lnTo>
                    <a:lnTo>
                      <a:pt x="129321" y="329542"/>
                    </a:lnTo>
                    <a:lnTo>
                      <a:pt x="119911" y="333589"/>
                    </a:lnTo>
                    <a:lnTo>
                      <a:pt x="83858" y="327111"/>
                    </a:lnTo>
                    <a:lnTo>
                      <a:pt x="62703" y="297153"/>
                    </a:lnTo>
                    <a:lnTo>
                      <a:pt x="36052" y="258288"/>
                    </a:lnTo>
                    <a:lnTo>
                      <a:pt x="7058" y="216186"/>
                    </a:lnTo>
                    <a:lnTo>
                      <a:pt x="7058" y="215376"/>
                    </a:lnTo>
                    <a:lnTo>
                      <a:pt x="13326" y="216996"/>
                    </a:lnTo>
                    <a:lnTo>
                      <a:pt x="13326" y="211327"/>
                    </a:lnTo>
                    <a:lnTo>
                      <a:pt x="22727" y="204849"/>
                    </a:lnTo>
                    <a:lnTo>
                      <a:pt x="18812" y="198372"/>
                    </a:lnTo>
                    <a:lnTo>
                      <a:pt x="21165" y="191086"/>
                    </a:lnTo>
                    <a:lnTo>
                      <a:pt x="18812" y="182179"/>
                    </a:lnTo>
                    <a:lnTo>
                      <a:pt x="7058" y="177321"/>
                    </a:lnTo>
                    <a:lnTo>
                      <a:pt x="2353" y="176511"/>
                    </a:lnTo>
                    <a:lnTo>
                      <a:pt x="10973" y="165175"/>
                    </a:lnTo>
                    <a:lnTo>
                      <a:pt x="26651" y="158698"/>
                    </a:lnTo>
                    <a:lnTo>
                      <a:pt x="39977" y="140884"/>
                    </a:lnTo>
                    <a:lnTo>
                      <a:pt x="39977" y="122262"/>
                    </a:lnTo>
                    <a:lnTo>
                      <a:pt x="54864" y="111736"/>
                    </a:lnTo>
                    <a:lnTo>
                      <a:pt x="50950" y="104449"/>
                    </a:lnTo>
                    <a:lnTo>
                      <a:pt x="43892" y="102829"/>
                    </a:lnTo>
                    <a:lnTo>
                      <a:pt x="21165" y="110117"/>
                    </a:lnTo>
                    <a:lnTo>
                      <a:pt x="0" y="71252"/>
                    </a:lnTo>
                    <a:lnTo>
                      <a:pt x="33700" y="52629"/>
                    </a:lnTo>
                    <a:lnTo>
                      <a:pt x="36052" y="51010"/>
                    </a:lnTo>
                    <a:lnTo>
                      <a:pt x="123054" y="0"/>
                    </a:lnTo>
                    <a:lnTo>
                      <a:pt x="123835" y="11336"/>
                    </a:lnTo>
                    <a:lnTo>
                      <a:pt x="115996" y="36435"/>
                    </a:lnTo>
                    <a:lnTo>
                      <a:pt x="123044" y="53439"/>
                    </a:lnTo>
                    <a:lnTo>
                      <a:pt x="123044" y="52629"/>
                    </a:lnTo>
                    <a:lnTo>
                      <a:pt x="123825" y="63154"/>
                    </a:lnTo>
                    <a:lnTo>
                      <a:pt x="130883" y="66393"/>
                    </a:lnTo>
                    <a:lnTo>
                      <a:pt x="144209" y="82586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3" name="Forma Livre: Forma 402">
                <a:extLst>
                  <a:ext uri="{FF2B5EF4-FFF2-40B4-BE49-F238E27FC236}">
                    <a16:creationId xmlns:a16="http://schemas.microsoft.com/office/drawing/2014/main" id="{41660A6D-D5F9-35B8-BEFB-390B3B74D16A}"/>
                  </a:ext>
                </a:extLst>
              </p:cNvPr>
              <p:cNvSpPr/>
              <p:nvPr/>
            </p:nvSpPr>
            <p:spPr>
              <a:xfrm>
                <a:off x="9645425" y="2056270"/>
                <a:ext cx="467105" cy="238047"/>
              </a:xfrm>
              <a:custGeom>
                <a:avLst/>
                <a:gdLst>
                  <a:gd name="connsiteX0" fmla="*/ 180251 w 467105"/>
                  <a:gd name="connsiteY0" fmla="*/ 17003 h 238047"/>
                  <a:gd name="connsiteX1" fmla="*/ 193577 w 467105"/>
                  <a:gd name="connsiteY1" fmla="*/ 30768 h 238047"/>
                  <a:gd name="connsiteX2" fmla="*/ 195148 w 467105"/>
                  <a:gd name="connsiteY2" fmla="*/ 31578 h 238047"/>
                  <a:gd name="connsiteX3" fmla="*/ 206902 w 467105"/>
                  <a:gd name="connsiteY3" fmla="*/ 28340 h 238047"/>
                  <a:gd name="connsiteX4" fmla="*/ 217875 w 467105"/>
                  <a:gd name="connsiteY4" fmla="*/ 19433 h 238047"/>
                  <a:gd name="connsiteX5" fmla="*/ 242954 w 467105"/>
                  <a:gd name="connsiteY5" fmla="*/ 24291 h 238047"/>
                  <a:gd name="connsiteX6" fmla="*/ 249221 w 467105"/>
                  <a:gd name="connsiteY6" fmla="*/ 26720 h 238047"/>
                  <a:gd name="connsiteX7" fmla="*/ 279006 w 467105"/>
                  <a:gd name="connsiteY7" fmla="*/ 34007 h 238047"/>
                  <a:gd name="connsiteX8" fmla="*/ 279006 w 467105"/>
                  <a:gd name="connsiteY8" fmla="*/ 34007 h 238047"/>
                  <a:gd name="connsiteX9" fmla="*/ 280578 w 467105"/>
                  <a:gd name="connsiteY9" fmla="*/ 37246 h 238047"/>
                  <a:gd name="connsiteX10" fmla="*/ 301733 w 467105"/>
                  <a:gd name="connsiteY10" fmla="*/ 44533 h 238047"/>
                  <a:gd name="connsiteX11" fmla="*/ 317411 w 467105"/>
                  <a:gd name="connsiteY11" fmla="*/ 46152 h 238047"/>
                  <a:gd name="connsiteX12" fmla="*/ 334651 w 467105"/>
                  <a:gd name="connsiteY12" fmla="*/ 38866 h 238047"/>
                  <a:gd name="connsiteX13" fmla="*/ 341709 w 467105"/>
                  <a:gd name="connsiteY13" fmla="*/ 29959 h 238047"/>
                  <a:gd name="connsiteX14" fmla="*/ 346405 w 467105"/>
                  <a:gd name="connsiteY14" fmla="*/ 30770 h 238047"/>
                  <a:gd name="connsiteX15" fmla="*/ 353463 w 467105"/>
                  <a:gd name="connsiteY15" fmla="*/ 32389 h 238047"/>
                  <a:gd name="connsiteX16" fmla="*/ 382457 w 467105"/>
                  <a:gd name="connsiteY16" fmla="*/ 58299 h 238047"/>
                  <a:gd name="connsiteX17" fmla="*/ 408327 w 467105"/>
                  <a:gd name="connsiteY17" fmla="*/ 69634 h 238047"/>
                  <a:gd name="connsiteX18" fmla="*/ 431835 w 467105"/>
                  <a:gd name="connsiteY18" fmla="*/ 97164 h 238047"/>
                  <a:gd name="connsiteX19" fmla="*/ 467106 w 467105"/>
                  <a:gd name="connsiteY19" fmla="*/ 119834 h 238047"/>
                  <a:gd name="connsiteX20" fmla="*/ 380114 w 467105"/>
                  <a:gd name="connsiteY20" fmla="*/ 170844 h 238047"/>
                  <a:gd name="connsiteX21" fmla="*/ 377761 w 467105"/>
                  <a:gd name="connsiteY21" fmla="*/ 172463 h 238047"/>
                  <a:gd name="connsiteX22" fmla="*/ 344062 w 467105"/>
                  <a:gd name="connsiteY22" fmla="*/ 191086 h 238047"/>
                  <a:gd name="connsiteX23" fmla="*/ 365217 w 467105"/>
                  <a:gd name="connsiteY23" fmla="*/ 229951 h 238047"/>
                  <a:gd name="connsiteX24" fmla="*/ 355025 w 467105"/>
                  <a:gd name="connsiteY24" fmla="*/ 234809 h 238047"/>
                  <a:gd name="connsiteX25" fmla="*/ 344062 w 467105"/>
                  <a:gd name="connsiteY25" fmla="*/ 231570 h 238047"/>
                  <a:gd name="connsiteX26" fmla="*/ 330737 w 467105"/>
                  <a:gd name="connsiteY26" fmla="*/ 238048 h 238047"/>
                  <a:gd name="connsiteX27" fmla="*/ 317411 w 467105"/>
                  <a:gd name="connsiteY27" fmla="*/ 232380 h 238047"/>
                  <a:gd name="connsiteX28" fmla="*/ 317411 w 467105"/>
                  <a:gd name="connsiteY28" fmla="*/ 231569 h 238047"/>
                  <a:gd name="connsiteX29" fmla="*/ 304086 w 467105"/>
                  <a:gd name="connsiteY29" fmla="*/ 216185 h 238047"/>
                  <a:gd name="connsiteX30" fmla="*/ 296246 w 467105"/>
                  <a:gd name="connsiteY30" fmla="*/ 222663 h 238047"/>
                  <a:gd name="connsiteX31" fmla="*/ 285274 w 467105"/>
                  <a:gd name="connsiteY31" fmla="*/ 221044 h 238047"/>
                  <a:gd name="connsiteX32" fmla="*/ 286845 w 467105"/>
                  <a:gd name="connsiteY32" fmla="*/ 229140 h 238047"/>
                  <a:gd name="connsiteX33" fmla="*/ 275873 w 467105"/>
                  <a:gd name="connsiteY33" fmla="*/ 221044 h 238047"/>
                  <a:gd name="connsiteX34" fmla="*/ 261766 w 467105"/>
                  <a:gd name="connsiteY34" fmla="*/ 202421 h 238047"/>
                  <a:gd name="connsiteX35" fmla="*/ 260195 w 467105"/>
                  <a:gd name="connsiteY35" fmla="*/ 188656 h 238047"/>
                  <a:gd name="connsiteX36" fmla="*/ 245307 w 467105"/>
                  <a:gd name="connsiteY36" fmla="*/ 182179 h 238047"/>
                  <a:gd name="connsiteX37" fmla="*/ 235906 w 467105"/>
                  <a:gd name="connsiteY37" fmla="*/ 175701 h 238047"/>
                  <a:gd name="connsiteX38" fmla="*/ 235125 w 467105"/>
                  <a:gd name="connsiteY38" fmla="*/ 169224 h 238047"/>
                  <a:gd name="connsiteX39" fmla="*/ 228067 w 467105"/>
                  <a:gd name="connsiteY39" fmla="*/ 167605 h 238047"/>
                  <a:gd name="connsiteX40" fmla="*/ 229638 w 467105"/>
                  <a:gd name="connsiteY40" fmla="*/ 161127 h 238047"/>
                  <a:gd name="connsiteX41" fmla="*/ 214741 w 467105"/>
                  <a:gd name="connsiteY41" fmla="*/ 158698 h 238047"/>
                  <a:gd name="connsiteX42" fmla="*/ 216313 w 467105"/>
                  <a:gd name="connsiteY42" fmla="*/ 151410 h 238047"/>
                  <a:gd name="connsiteX43" fmla="*/ 205340 w 467105"/>
                  <a:gd name="connsiteY43" fmla="*/ 150600 h 238047"/>
                  <a:gd name="connsiteX44" fmla="*/ 197501 w 467105"/>
                  <a:gd name="connsiteY44" fmla="*/ 140075 h 238047"/>
                  <a:gd name="connsiteX45" fmla="*/ 170850 w 467105"/>
                  <a:gd name="connsiteY45" fmla="*/ 131977 h 238047"/>
                  <a:gd name="connsiteX46" fmla="*/ 169288 w 467105"/>
                  <a:gd name="connsiteY46" fmla="*/ 117403 h 238047"/>
                  <a:gd name="connsiteX47" fmla="*/ 159877 w 467105"/>
                  <a:gd name="connsiteY47" fmla="*/ 119022 h 238047"/>
                  <a:gd name="connsiteX48" fmla="*/ 145771 w 467105"/>
                  <a:gd name="connsiteY48" fmla="*/ 106877 h 238047"/>
                  <a:gd name="connsiteX49" fmla="*/ 130883 w 467105"/>
                  <a:gd name="connsiteY49" fmla="*/ 90684 h 238047"/>
                  <a:gd name="connsiteX50" fmla="*/ 125396 w 467105"/>
                  <a:gd name="connsiteY50" fmla="*/ 79348 h 238047"/>
                  <a:gd name="connsiteX51" fmla="*/ 119129 w 467105"/>
                  <a:gd name="connsiteY51" fmla="*/ 68012 h 238047"/>
                  <a:gd name="connsiteX52" fmla="*/ 90916 w 467105"/>
                  <a:gd name="connsiteY52" fmla="*/ 47771 h 238047"/>
                  <a:gd name="connsiteX53" fmla="*/ 83077 w 467105"/>
                  <a:gd name="connsiteY53" fmla="*/ 41293 h 238047"/>
                  <a:gd name="connsiteX54" fmla="*/ 69752 w 467105"/>
                  <a:gd name="connsiteY54" fmla="*/ 42103 h 238047"/>
                  <a:gd name="connsiteX55" fmla="*/ 33700 w 467105"/>
                  <a:gd name="connsiteY55" fmla="*/ 51820 h 238047"/>
                  <a:gd name="connsiteX56" fmla="*/ 29785 w 467105"/>
                  <a:gd name="connsiteY56" fmla="*/ 58298 h 238047"/>
                  <a:gd name="connsiteX57" fmla="*/ 20374 w 467105"/>
                  <a:gd name="connsiteY57" fmla="*/ 61536 h 238047"/>
                  <a:gd name="connsiteX58" fmla="*/ 4696 w 467105"/>
                  <a:gd name="connsiteY58" fmla="*/ 55868 h 238047"/>
                  <a:gd name="connsiteX59" fmla="*/ 0 w 467105"/>
                  <a:gd name="connsiteY59" fmla="*/ 42913 h 238047"/>
                  <a:gd name="connsiteX60" fmla="*/ 14887 w 467105"/>
                  <a:gd name="connsiteY60" fmla="*/ 50201 h 238047"/>
                  <a:gd name="connsiteX61" fmla="*/ 25861 w 467105"/>
                  <a:gd name="connsiteY61" fmla="*/ 42913 h 238047"/>
                  <a:gd name="connsiteX62" fmla="*/ 39186 w 467105"/>
                  <a:gd name="connsiteY62" fmla="*/ 45343 h 238047"/>
                  <a:gd name="connsiteX63" fmla="*/ 73666 w 467105"/>
                  <a:gd name="connsiteY63" fmla="*/ 17004 h 238047"/>
                  <a:gd name="connsiteX64" fmla="*/ 119129 w 467105"/>
                  <a:gd name="connsiteY64" fmla="*/ 0 h 238047"/>
                  <a:gd name="connsiteX65" fmla="*/ 134798 w 467105"/>
                  <a:gd name="connsiteY65" fmla="*/ 4859 h 238047"/>
                  <a:gd name="connsiteX66" fmla="*/ 141856 w 467105"/>
                  <a:gd name="connsiteY66" fmla="*/ 4859 h 238047"/>
                  <a:gd name="connsiteX67" fmla="*/ 148124 w 467105"/>
                  <a:gd name="connsiteY67" fmla="*/ 6478 h 238047"/>
                  <a:gd name="connsiteX68" fmla="*/ 180261 w 467105"/>
                  <a:gd name="connsiteY68" fmla="*/ 17004 h 238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467105" h="238047">
                    <a:moveTo>
                      <a:pt x="180251" y="17003"/>
                    </a:moveTo>
                    <a:lnTo>
                      <a:pt x="193577" y="30768"/>
                    </a:lnTo>
                    <a:lnTo>
                      <a:pt x="195148" y="31578"/>
                    </a:lnTo>
                    <a:lnTo>
                      <a:pt x="206902" y="28340"/>
                    </a:lnTo>
                    <a:lnTo>
                      <a:pt x="217875" y="19433"/>
                    </a:lnTo>
                    <a:lnTo>
                      <a:pt x="242954" y="24291"/>
                    </a:lnTo>
                    <a:lnTo>
                      <a:pt x="249221" y="26720"/>
                    </a:lnTo>
                    <a:lnTo>
                      <a:pt x="279006" y="34007"/>
                    </a:lnTo>
                    <a:lnTo>
                      <a:pt x="279006" y="34007"/>
                    </a:lnTo>
                    <a:lnTo>
                      <a:pt x="280578" y="37246"/>
                    </a:lnTo>
                    <a:lnTo>
                      <a:pt x="301733" y="44533"/>
                    </a:lnTo>
                    <a:lnTo>
                      <a:pt x="317411" y="46152"/>
                    </a:lnTo>
                    <a:lnTo>
                      <a:pt x="334651" y="38866"/>
                    </a:lnTo>
                    <a:lnTo>
                      <a:pt x="341709" y="29959"/>
                    </a:lnTo>
                    <a:lnTo>
                      <a:pt x="346405" y="30770"/>
                    </a:lnTo>
                    <a:lnTo>
                      <a:pt x="353463" y="32389"/>
                    </a:lnTo>
                    <a:lnTo>
                      <a:pt x="382457" y="58299"/>
                    </a:lnTo>
                    <a:lnTo>
                      <a:pt x="408327" y="69634"/>
                    </a:lnTo>
                    <a:lnTo>
                      <a:pt x="431835" y="97164"/>
                    </a:lnTo>
                    <a:lnTo>
                      <a:pt x="467106" y="119834"/>
                    </a:lnTo>
                    <a:lnTo>
                      <a:pt x="380114" y="170844"/>
                    </a:lnTo>
                    <a:lnTo>
                      <a:pt x="377761" y="172463"/>
                    </a:lnTo>
                    <a:lnTo>
                      <a:pt x="344062" y="191086"/>
                    </a:lnTo>
                    <a:lnTo>
                      <a:pt x="365217" y="229951"/>
                    </a:lnTo>
                    <a:lnTo>
                      <a:pt x="355025" y="234809"/>
                    </a:lnTo>
                    <a:lnTo>
                      <a:pt x="344062" y="231570"/>
                    </a:lnTo>
                    <a:lnTo>
                      <a:pt x="330737" y="238048"/>
                    </a:lnTo>
                    <a:lnTo>
                      <a:pt x="317411" y="232380"/>
                    </a:lnTo>
                    <a:lnTo>
                      <a:pt x="317411" y="231569"/>
                    </a:lnTo>
                    <a:lnTo>
                      <a:pt x="304086" y="216185"/>
                    </a:lnTo>
                    <a:lnTo>
                      <a:pt x="296246" y="222663"/>
                    </a:lnTo>
                    <a:lnTo>
                      <a:pt x="285274" y="221044"/>
                    </a:lnTo>
                    <a:lnTo>
                      <a:pt x="286845" y="229140"/>
                    </a:lnTo>
                    <a:lnTo>
                      <a:pt x="275873" y="221044"/>
                    </a:lnTo>
                    <a:lnTo>
                      <a:pt x="261766" y="202421"/>
                    </a:lnTo>
                    <a:lnTo>
                      <a:pt x="260195" y="188656"/>
                    </a:lnTo>
                    <a:lnTo>
                      <a:pt x="245307" y="182179"/>
                    </a:lnTo>
                    <a:lnTo>
                      <a:pt x="235906" y="175701"/>
                    </a:lnTo>
                    <a:lnTo>
                      <a:pt x="235125" y="169224"/>
                    </a:lnTo>
                    <a:lnTo>
                      <a:pt x="228067" y="167605"/>
                    </a:lnTo>
                    <a:lnTo>
                      <a:pt x="229638" y="161127"/>
                    </a:lnTo>
                    <a:lnTo>
                      <a:pt x="214741" y="158698"/>
                    </a:lnTo>
                    <a:lnTo>
                      <a:pt x="216313" y="151410"/>
                    </a:lnTo>
                    <a:lnTo>
                      <a:pt x="205340" y="150600"/>
                    </a:lnTo>
                    <a:lnTo>
                      <a:pt x="197501" y="140075"/>
                    </a:lnTo>
                    <a:lnTo>
                      <a:pt x="170850" y="131977"/>
                    </a:lnTo>
                    <a:lnTo>
                      <a:pt x="169288" y="117403"/>
                    </a:lnTo>
                    <a:lnTo>
                      <a:pt x="159877" y="119022"/>
                    </a:lnTo>
                    <a:lnTo>
                      <a:pt x="145771" y="106877"/>
                    </a:lnTo>
                    <a:lnTo>
                      <a:pt x="130883" y="90684"/>
                    </a:lnTo>
                    <a:lnTo>
                      <a:pt x="125396" y="79348"/>
                    </a:lnTo>
                    <a:lnTo>
                      <a:pt x="119129" y="68012"/>
                    </a:lnTo>
                    <a:lnTo>
                      <a:pt x="90916" y="47771"/>
                    </a:lnTo>
                    <a:lnTo>
                      <a:pt x="83077" y="41293"/>
                    </a:lnTo>
                    <a:lnTo>
                      <a:pt x="69752" y="42103"/>
                    </a:lnTo>
                    <a:lnTo>
                      <a:pt x="33700" y="51820"/>
                    </a:lnTo>
                    <a:lnTo>
                      <a:pt x="29785" y="58298"/>
                    </a:lnTo>
                    <a:lnTo>
                      <a:pt x="20374" y="61536"/>
                    </a:lnTo>
                    <a:lnTo>
                      <a:pt x="4696" y="55868"/>
                    </a:lnTo>
                    <a:lnTo>
                      <a:pt x="0" y="42913"/>
                    </a:lnTo>
                    <a:lnTo>
                      <a:pt x="14887" y="50201"/>
                    </a:lnTo>
                    <a:lnTo>
                      <a:pt x="25861" y="42913"/>
                    </a:lnTo>
                    <a:lnTo>
                      <a:pt x="39186" y="45343"/>
                    </a:lnTo>
                    <a:lnTo>
                      <a:pt x="73666" y="17004"/>
                    </a:lnTo>
                    <a:lnTo>
                      <a:pt x="119129" y="0"/>
                    </a:lnTo>
                    <a:lnTo>
                      <a:pt x="134798" y="4859"/>
                    </a:lnTo>
                    <a:lnTo>
                      <a:pt x="141856" y="4859"/>
                    </a:lnTo>
                    <a:lnTo>
                      <a:pt x="148124" y="6478"/>
                    </a:lnTo>
                    <a:lnTo>
                      <a:pt x="180261" y="17004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4" name="Forma Livre: Forma 403">
                <a:extLst>
                  <a:ext uri="{FF2B5EF4-FFF2-40B4-BE49-F238E27FC236}">
                    <a16:creationId xmlns:a16="http://schemas.microsoft.com/office/drawing/2014/main" id="{09C22876-979F-EFD3-C696-F8A108334F0D}"/>
                  </a:ext>
                </a:extLst>
              </p:cNvPr>
              <p:cNvSpPr/>
              <p:nvPr/>
            </p:nvSpPr>
            <p:spPr>
              <a:xfrm>
                <a:off x="9416558" y="2151810"/>
                <a:ext cx="136378" cy="237237"/>
              </a:xfrm>
              <a:custGeom>
                <a:avLst/>
                <a:gdLst>
                  <a:gd name="connsiteX0" fmla="*/ 127759 w 136378"/>
                  <a:gd name="connsiteY0" fmla="*/ 114167 h 237237"/>
                  <a:gd name="connsiteX1" fmla="*/ 136379 w 136378"/>
                  <a:gd name="connsiteY1" fmla="*/ 152222 h 237237"/>
                  <a:gd name="connsiteX2" fmla="*/ 136379 w 136378"/>
                  <a:gd name="connsiteY2" fmla="*/ 151411 h 237237"/>
                  <a:gd name="connsiteX3" fmla="*/ 130893 w 136378"/>
                  <a:gd name="connsiteY3" fmla="*/ 155459 h 237237"/>
                  <a:gd name="connsiteX4" fmla="*/ 131674 w 136378"/>
                  <a:gd name="connsiteY4" fmla="*/ 164366 h 237237"/>
                  <a:gd name="connsiteX5" fmla="*/ 125406 w 136378"/>
                  <a:gd name="connsiteY5" fmla="*/ 168414 h 237237"/>
                  <a:gd name="connsiteX6" fmla="*/ 118348 w 136378"/>
                  <a:gd name="connsiteY6" fmla="*/ 165985 h 237237"/>
                  <a:gd name="connsiteX7" fmla="*/ 102680 w 136378"/>
                  <a:gd name="connsiteY7" fmla="*/ 185418 h 237237"/>
                  <a:gd name="connsiteX8" fmla="*/ 109728 w 136378"/>
                  <a:gd name="connsiteY8" fmla="*/ 191086 h 237237"/>
                  <a:gd name="connsiteX9" fmla="*/ 125406 w 136378"/>
                  <a:gd name="connsiteY9" fmla="*/ 183799 h 237237"/>
                  <a:gd name="connsiteX10" fmla="*/ 118348 w 136378"/>
                  <a:gd name="connsiteY10" fmla="*/ 201612 h 237237"/>
                  <a:gd name="connsiteX11" fmla="*/ 113652 w 136378"/>
                  <a:gd name="connsiteY11" fmla="*/ 214567 h 237237"/>
                  <a:gd name="connsiteX12" fmla="*/ 105033 w 136378"/>
                  <a:gd name="connsiteY12" fmla="*/ 237237 h 237237"/>
                  <a:gd name="connsiteX13" fmla="*/ 78381 w 136378"/>
                  <a:gd name="connsiteY13" fmla="*/ 224283 h 237237"/>
                  <a:gd name="connsiteX14" fmla="*/ 76029 w 136378"/>
                  <a:gd name="connsiteY14" fmla="*/ 217805 h 237237"/>
                  <a:gd name="connsiteX15" fmla="*/ 65056 w 136378"/>
                  <a:gd name="connsiteY15" fmla="*/ 210519 h 237237"/>
                  <a:gd name="connsiteX16" fmla="*/ 74466 w 136378"/>
                  <a:gd name="connsiteY16" fmla="*/ 184609 h 237237"/>
                  <a:gd name="connsiteX17" fmla="*/ 70542 w 136378"/>
                  <a:gd name="connsiteY17" fmla="*/ 170035 h 237237"/>
                  <a:gd name="connsiteX18" fmla="*/ 70542 w 136378"/>
                  <a:gd name="connsiteY18" fmla="*/ 168414 h 237237"/>
                  <a:gd name="connsiteX19" fmla="*/ 68980 w 136378"/>
                  <a:gd name="connsiteY19" fmla="*/ 157889 h 237237"/>
                  <a:gd name="connsiteX20" fmla="*/ 60360 w 136378"/>
                  <a:gd name="connsiteY20" fmla="*/ 157079 h 237237"/>
                  <a:gd name="connsiteX21" fmla="*/ 61141 w 136378"/>
                  <a:gd name="connsiteY21" fmla="*/ 150601 h 237237"/>
                  <a:gd name="connsiteX22" fmla="*/ 55655 w 136378"/>
                  <a:gd name="connsiteY22" fmla="*/ 145743 h 237237"/>
                  <a:gd name="connsiteX23" fmla="*/ 43892 w 136378"/>
                  <a:gd name="connsiteY23" fmla="*/ 149791 h 237237"/>
                  <a:gd name="connsiteX24" fmla="*/ 39977 w 136378"/>
                  <a:gd name="connsiteY24" fmla="*/ 156269 h 237237"/>
                  <a:gd name="connsiteX25" fmla="*/ 25089 w 136378"/>
                  <a:gd name="connsiteY25" fmla="*/ 153839 h 237237"/>
                  <a:gd name="connsiteX26" fmla="*/ 21165 w 136378"/>
                  <a:gd name="connsiteY26" fmla="*/ 116595 h 237237"/>
                  <a:gd name="connsiteX27" fmla="*/ 7839 w 136378"/>
                  <a:gd name="connsiteY27" fmla="*/ 94733 h 237237"/>
                  <a:gd name="connsiteX28" fmla="*/ 3924 w 136378"/>
                  <a:gd name="connsiteY28" fmla="*/ 76920 h 237237"/>
                  <a:gd name="connsiteX29" fmla="*/ 1572 w 136378"/>
                  <a:gd name="connsiteY29" fmla="*/ 73681 h 237237"/>
                  <a:gd name="connsiteX30" fmla="*/ 0 w 136378"/>
                  <a:gd name="connsiteY30" fmla="*/ 58297 h 237237"/>
                  <a:gd name="connsiteX31" fmla="*/ 5486 w 136378"/>
                  <a:gd name="connsiteY31" fmla="*/ 16193 h 237237"/>
                  <a:gd name="connsiteX32" fmla="*/ 24299 w 136378"/>
                  <a:gd name="connsiteY32" fmla="*/ 8097 h 237237"/>
                  <a:gd name="connsiteX33" fmla="*/ 42329 w 136378"/>
                  <a:gd name="connsiteY33" fmla="*/ 0 h 237237"/>
                  <a:gd name="connsiteX34" fmla="*/ 73676 w 136378"/>
                  <a:gd name="connsiteY34" fmla="*/ 11336 h 237237"/>
                  <a:gd name="connsiteX35" fmla="*/ 87782 w 136378"/>
                  <a:gd name="connsiteY35" fmla="*/ 18622 h 237237"/>
                  <a:gd name="connsiteX36" fmla="*/ 97193 w 136378"/>
                  <a:gd name="connsiteY36" fmla="*/ 36436 h 237237"/>
                  <a:gd name="connsiteX37" fmla="*/ 108157 w 136378"/>
                  <a:gd name="connsiteY37" fmla="*/ 51820 h 237237"/>
                  <a:gd name="connsiteX38" fmla="*/ 109728 w 136378"/>
                  <a:gd name="connsiteY38" fmla="*/ 53439 h 237237"/>
                  <a:gd name="connsiteX39" fmla="*/ 121482 w 136378"/>
                  <a:gd name="connsiteY39" fmla="*/ 70442 h 237237"/>
                  <a:gd name="connsiteX40" fmla="*/ 127759 w 136378"/>
                  <a:gd name="connsiteY40" fmla="*/ 112545 h 237237"/>
                  <a:gd name="connsiteX41" fmla="*/ 127759 w 136378"/>
                  <a:gd name="connsiteY41" fmla="*/ 114165 h 237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36378" h="237237">
                    <a:moveTo>
                      <a:pt x="127759" y="114167"/>
                    </a:moveTo>
                    <a:lnTo>
                      <a:pt x="136379" y="152222"/>
                    </a:lnTo>
                    <a:lnTo>
                      <a:pt x="136379" y="151411"/>
                    </a:lnTo>
                    <a:lnTo>
                      <a:pt x="130893" y="155459"/>
                    </a:lnTo>
                    <a:lnTo>
                      <a:pt x="131674" y="164366"/>
                    </a:lnTo>
                    <a:lnTo>
                      <a:pt x="125406" y="168414"/>
                    </a:lnTo>
                    <a:lnTo>
                      <a:pt x="118348" y="165985"/>
                    </a:lnTo>
                    <a:lnTo>
                      <a:pt x="102680" y="185418"/>
                    </a:lnTo>
                    <a:lnTo>
                      <a:pt x="109728" y="191086"/>
                    </a:lnTo>
                    <a:lnTo>
                      <a:pt x="125406" y="183799"/>
                    </a:lnTo>
                    <a:lnTo>
                      <a:pt x="118348" y="201612"/>
                    </a:lnTo>
                    <a:lnTo>
                      <a:pt x="113652" y="214567"/>
                    </a:lnTo>
                    <a:lnTo>
                      <a:pt x="105033" y="237237"/>
                    </a:lnTo>
                    <a:lnTo>
                      <a:pt x="78381" y="224283"/>
                    </a:lnTo>
                    <a:lnTo>
                      <a:pt x="76029" y="217805"/>
                    </a:lnTo>
                    <a:lnTo>
                      <a:pt x="65056" y="210519"/>
                    </a:lnTo>
                    <a:lnTo>
                      <a:pt x="74466" y="184609"/>
                    </a:lnTo>
                    <a:lnTo>
                      <a:pt x="70542" y="170035"/>
                    </a:lnTo>
                    <a:lnTo>
                      <a:pt x="70542" y="168414"/>
                    </a:lnTo>
                    <a:lnTo>
                      <a:pt x="68980" y="157889"/>
                    </a:lnTo>
                    <a:lnTo>
                      <a:pt x="60360" y="157079"/>
                    </a:lnTo>
                    <a:lnTo>
                      <a:pt x="61141" y="150601"/>
                    </a:lnTo>
                    <a:lnTo>
                      <a:pt x="55655" y="145743"/>
                    </a:lnTo>
                    <a:lnTo>
                      <a:pt x="43892" y="149791"/>
                    </a:lnTo>
                    <a:lnTo>
                      <a:pt x="39977" y="156269"/>
                    </a:lnTo>
                    <a:lnTo>
                      <a:pt x="25089" y="153839"/>
                    </a:lnTo>
                    <a:lnTo>
                      <a:pt x="21165" y="116595"/>
                    </a:lnTo>
                    <a:lnTo>
                      <a:pt x="7839" y="94733"/>
                    </a:lnTo>
                    <a:lnTo>
                      <a:pt x="3924" y="76920"/>
                    </a:lnTo>
                    <a:lnTo>
                      <a:pt x="1572" y="73681"/>
                    </a:lnTo>
                    <a:lnTo>
                      <a:pt x="0" y="58297"/>
                    </a:lnTo>
                    <a:lnTo>
                      <a:pt x="5486" y="16193"/>
                    </a:lnTo>
                    <a:lnTo>
                      <a:pt x="24299" y="8097"/>
                    </a:lnTo>
                    <a:lnTo>
                      <a:pt x="42329" y="0"/>
                    </a:lnTo>
                    <a:lnTo>
                      <a:pt x="73676" y="11336"/>
                    </a:lnTo>
                    <a:lnTo>
                      <a:pt x="87782" y="18622"/>
                    </a:lnTo>
                    <a:lnTo>
                      <a:pt x="97193" y="36436"/>
                    </a:lnTo>
                    <a:lnTo>
                      <a:pt x="108157" y="51820"/>
                    </a:lnTo>
                    <a:lnTo>
                      <a:pt x="109728" y="53439"/>
                    </a:lnTo>
                    <a:lnTo>
                      <a:pt x="121482" y="70442"/>
                    </a:lnTo>
                    <a:lnTo>
                      <a:pt x="127759" y="112545"/>
                    </a:lnTo>
                    <a:lnTo>
                      <a:pt x="127759" y="114165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5" name="Forma Livre: Forma 404">
                <a:extLst>
                  <a:ext uri="{FF2B5EF4-FFF2-40B4-BE49-F238E27FC236}">
                    <a16:creationId xmlns:a16="http://schemas.microsoft.com/office/drawing/2014/main" id="{0E4B1D69-6070-115A-98D0-121173286076}"/>
                  </a:ext>
                </a:extLst>
              </p:cNvPr>
              <p:cNvSpPr/>
              <p:nvPr/>
            </p:nvSpPr>
            <p:spPr>
              <a:xfrm>
                <a:off x="9376600" y="2246545"/>
                <a:ext cx="123834" cy="242905"/>
              </a:xfrm>
              <a:custGeom>
                <a:avLst/>
                <a:gdLst>
                  <a:gd name="connsiteX0" fmla="*/ 65047 w 123834"/>
                  <a:gd name="connsiteY0" fmla="*/ 59106 h 242905"/>
                  <a:gd name="connsiteX1" fmla="*/ 79934 w 123834"/>
                  <a:gd name="connsiteY1" fmla="*/ 61535 h 242905"/>
                  <a:gd name="connsiteX2" fmla="*/ 83858 w 123834"/>
                  <a:gd name="connsiteY2" fmla="*/ 55058 h 242905"/>
                  <a:gd name="connsiteX3" fmla="*/ 95612 w 123834"/>
                  <a:gd name="connsiteY3" fmla="*/ 51010 h 242905"/>
                  <a:gd name="connsiteX4" fmla="*/ 101098 w 123834"/>
                  <a:gd name="connsiteY4" fmla="*/ 55868 h 242905"/>
                  <a:gd name="connsiteX5" fmla="*/ 100318 w 123834"/>
                  <a:gd name="connsiteY5" fmla="*/ 62346 h 242905"/>
                  <a:gd name="connsiteX6" fmla="*/ 108938 w 123834"/>
                  <a:gd name="connsiteY6" fmla="*/ 63156 h 242905"/>
                  <a:gd name="connsiteX7" fmla="*/ 110510 w 123834"/>
                  <a:gd name="connsiteY7" fmla="*/ 73682 h 242905"/>
                  <a:gd name="connsiteX8" fmla="*/ 110510 w 123834"/>
                  <a:gd name="connsiteY8" fmla="*/ 75301 h 242905"/>
                  <a:gd name="connsiteX9" fmla="*/ 114424 w 123834"/>
                  <a:gd name="connsiteY9" fmla="*/ 89875 h 242905"/>
                  <a:gd name="connsiteX10" fmla="*/ 105023 w 123834"/>
                  <a:gd name="connsiteY10" fmla="*/ 115785 h 242905"/>
                  <a:gd name="connsiteX11" fmla="*/ 115996 w 123834"/>
                  <a:gd name="connsiteY11" fmla="*/ 123073 h 242905"/>
                  <a:gd name="connsiteX12" fmla="*/ 104233 w 123834"/>
                  <a:gd name="connsiteY12" fmla="*/ 133599 h 242905"/>
                  <a:gd name="connsiteX13" fmla="*/ 100318 w 123834"/>
                  <a:gd name="connsiteY13" fmla="*/ 143314 h 242905"/>
                  <a:gd name="connsiteX14" fmla="*/ 101098 w 123834"/>
                  <a:gd name="connsiteY14" fmla="*/ 162746 h 242905"/>
                  <a:gd name="connsiteX15" fmla="*/ 106585 w 123834"/>
                  <a:gd name="connsiteY15" fmla="*/ 172463 h 242905"/>
                  <a:gd name="connsiteX16" fmla="*/ 118339 w 123834"/>
                  <a:gd name="connsiteY16" fmla="*/ 174082 h 242905"/>
                  <a:gd name="connsiteX17" fmla="*/ 117558 w 123834"/>
                  <a:gd name="connsiteY17" fmla="*/ 182179 h 242905"/>
                  <a:gd name="connsiteX18" fmla="*/ 123835 w 123834"/>
                  <a:gd name="connsiteY18" fmla="*/ 187037 h 242905"/>
                  <a:gd name="connsiteX19" fmla="*/ 112072 w 123834"/>
                  <a:gd name="connsiteY19" fmla="*/ 242906 h 242905"/>
                  <a:gd name="connsiteX20" fmla="*/ 112072 w 123834"/>
                  <a:gd name="connsiteY20" fmla="*/ 209709 h 242905"/>
                  <a:gd name="connsiteX21" fmla="*/ 108157 w 123834"/>
                  <a:gd name="connsiteY21" fmla="*/ 211328 h 242905"/>
                  <a:gd name="connsiteX22" fmla="*/ 97184 w 123834"/>
                  <a:gd name="connsiteY22" fmla="*/ 217805 h 242905"/>
                  <a:gd name="connsiteX23" fmla="*/ 82296 w 123834"/>
                  <a:gd name="connsiteY23" fmla="*/ 225902 h 242905"/>
                  <a:gd name="connsiteX24" fmla="*/ 33700 w 123834"/>
                  <a:gd name="connsiteY24" fmla="*/ 197564 h 242905"/>
                  <a:gd name="connsiteX25" fmla="*/ 28994 w 123834"/>
                  <a:gd name="connsiteY25" fmla="*/ 197564 h 242905"/>
                  <a:gd name="connsiteX26" fmla="*/ 22727 w 123834"/>
                  <a:gd name="connsiteY26" fmla="*/ 205660 h 242905"/>
                  <a:gd name="connsiteX27" fmla="*/ 14888 w 123834"/>
                  <a:gd name="connsiteY27" fmla="*/ 192705 h 242905"/>
                  <a:gd name="connsiteX28" fmla="*/ 14888 w 123834"/>
                  <a:gd name="connsiteY28" fmla="*/ 182179 h 242905"/>
                  <a:gd name="connsiteX29" fmla="*/ 28994 w 123834"/>
                  <a:gd name="connsiteY29" fmla="*/ 178941 h 242905"/>
                  <a:gd name="connsiteX30" fmla="*/ 7839 w 123834"/>
                  <a:gd name="connsiteY30" fmla="*/ 149792 h 242905"/>
                  <a:gd name="connsiteX31" fmla="*/ 16459 w 123834"/>
                  <a:gd name="connsiteY31" fmla="*/ 129550 h 242905"/>
                  <a:gd name="connsiteX32" fmla="*/ 25079 w 123834"/>
                  <a:gd name="connsiteY32" fmla="*/ 128739 h 242905"/>
                  <a:gd name="connsiteX33" fmla="*/ 21165 w 123834"/>
                  <a:gd name="connsiteY33" fmla="*/ 114974 h 242905"/>
                  <a:gd name="connsiteX34" fmla="*/ 26651 w 123834"/>
                  <a:gd name="connsiteY34" fmla="*/ 106069 h 242905"/>
                  <a:gd name="connsiteX35" fmla="*/ 28994 w 123834"/>
                  <a:gd name="connsiteY35" fmla="*/ 100400 h 242905"/>
                  <a:gd name="connsiteX36" fmla="*/ 7839 w 123834"/>
                  <a:gd name="connsiteY36" fmla="*/ 106878 h 242905"/>
                  <a:gd name="connsiteX37" fmla="*/ 0 w 123834"/>
                  <a:gd name="connsiteY37" fmla="*/ 100400 h 242905"/>
                  <a:gd name="connsiteX38" fmla="*/ 0 w 123834"/>
                  <a:gd name="connsiteY38" fmla="*/ 92304 h 242905"/>
                  <a:gd name="connsiteX39" fmla="*/ 0 w 123834"/>
                  <a:gd name="connsiteY39" fmla="*/ 93113 h 242905"/>
                  <a:gd name="connsiteX40" fmla="*/ 0 w 123834"/>
                  <a:gd name="connsiteY40" fmla="*/ 93923 h 242905"/>
                  <a:gd name="connsiteX41" fmla="*/ 13326 w 123834"/>
                  <a:gd name="connsiteY41" fmla="*/ 77729 h 242905"/>
                  <a:gd name="connsiteX42" fmla="*/ 17240 w 123834"/>
                  <a:gd name="connsiteY42" fmla="*/ 62346 h 242905"/>
                  <a:gd name="connsiteX43" fmla="*/ 24299 w 123834"/>
                  <a:gd name="connsiteY43" fmla="*/ 51820 h 242905"/>
                  <a:gd name="connsiteX44" fmla="*/ 24299 w 123834"/>
                  <a:gd name="connsiteY44" fmla="*/ 30768 h 242905"/>
                  <a:gd name="connsiteX45" fmla="*/ 36052 w 123834"/>
                  <a:gd name="connsiteY45" fmla="*/ 21051 h 242905"/>
                  <a:gd name="connsiteX46" fmla="*/ 37615 w 123834"/>
                  <a:gd name="connsiteY46" fmla="*/ 6477 h 242905"/>
                  <a:gd name="connsiteX47" fmla="*/ 43892 w 123834"/>
                  <a:gd name="connsiteY47" fmla="*/ 1619 h 242905"/>
                  <a:gd name="connsiteX48" fmla="*/ 47806 w 123834"/>
                  <a:gd name="connsiteY48" fmla="*/ 0 h 242905"/>
                  <a:gd name="connsiteX49" fmla="*/ 61132 w 123834"/>
                  <a:gd name="connsiteY49" fmla="*/ 21861 h 242905"/>
                  <a:gd name="connsiteX50" fmla="*/ 65047 w 123834"/>
                  <a:gd name="connsiteY50" fmla="*/ 59106 h 24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3834" h="242905">
                    <a:moveTo>
                      <a:pt x="65047" y="59106"/>
                    </a:moveTo>
                    <a:lnTo>
                      <a:pt x="79934" y="61535"/>
                    </a:lnTo>
                    <a:lnTo>
                      <a:pt x="83858" y="55058"/>
                    </a:lnTo>
                    <a:lnTo>
                      <a:pt x="95612" y="51010"/>
                    </a:lnTo>
                    <a:lnTo>
                      <a:pt x="101098" y="55868"/>
                    </a:lnTo>
                    <a:lnTo>
                      <a:pt x="100318" y="62346"/>
                    </a:lnTo>
                    <a:lnTo>
                      <a:pt x="108938" y="63156"/>
                    </a:lnTo>
                    <a:lnTo>
                      <a:pt x="110510" y="73682"/>
                    </a:lnTo>
                    <a:lnTo>
                      <a:pt x="110510" y="75301"/>
                    </a:lnTo>
                    <a:lnTo>
                      <a:pt x="114424" y="89875"/>
                    </a:lnTo>
                    <a:lnTo>
                      <a:pt x="105023" y="115785"/>
                    </a:lnTo>
                    <a:lnTo>
                      <a:pt x="115996" y="123073"/>
                    </a:lnTo>
                    <a:lnTo>
                      <a:pt x="104233" y="133599"/>
                    </a:lnTo>
                    <a:lnTo>
                      <a:pt x="100318" y="143314"/>
                    </a:lnTo>
                    <a:lnTo>
                      <a:pt x="101098" y="162746"/>
                    </a:lnTo>
                    <a:lnTo>
                      <a:pt x="106585" y="172463"/>
                    </a:lnTo>
                    <a:lnTo>
                      <a:pt x="118339" y="174082"/>
                    </a:lnTo>
                    <a:lnTo>
                      <a:pt x="117558" y="182179"/>
                    </a:lnTo>
                    <a:lnTo>
                      <a:pt x="123835" y="187037"/>
                    </a:lnTo>
                    <a:lnTo>
                      <a:pt x="112072" y="242906"/>
                    </a:lnTo>
                    <a:lnTo>
                      <a:pt x="112072" y="209709"/>
                    </a:lnTo>
                    <a:lnTo>
                      <a:pt x="108157" y="211328"/>
                    </a:lnTo>
                    <a:lnTo>
                      <a:pt x="97184" y="217805"/>
                    </a:lnTo>
                    <a:lnTo>
                      <a:pt x="82296" y="225902"/>
                    </a:lnTo>
                    <a:lnTo>
                      <a:pt x="33700" y="197564"/>
                    </a:lnTo>
                    <a:lnTo>
                      <a:pt x="28994" y="197564"/>
                    </a:lnTo>
                    <a:lnTo>
                      <a:pt x="22727" y="205660"/>
                    </a:lnTo>
                    <a:lnTo>
                      <a:pt x="14888" y="192705"/>
                    </a:lnTo>
                    <a:lnTo>
                      <a:pt x="14888" y="182179"/>
                    </a:lnTo>
                    <a:lnTo>
                      <a:pt x="28994" y="178941"/>
                    </a:lnTo>
                    <a:lnTo>
                      <a:pt x="7839" y="149792"/>
                    </a:lnTo>
                    <a:lnTo>
                      <a:pt x="16459" y="129550"/>
                    </a:lnTo>
                    <a:lnTo>
                      <a:pt x="25079" y="128739"/>
                    </a:lnTo>
                    <a:lnTo>
                      <a:pt x="21165" y="114974"/>
                    </a:lnTo>
                    <a:lnTo>
                      <a:pt x="26651" y="106069"/>
                    </a:lnTo>
                    <a:lnTo>
                      <a:pt x="28994" y="100400"/>
                    </a:lnTo>
                    <a:lnTo>
                      <a:pt x="7839" y="106878"/>
                    </a:lnTo>
                    <a:lnTo>
                      <a:pt x="0" y="100400"/>
                    </a:lnTo>
                    <a:lnTo>
                      <a:pt x="0" y="92304"/>
                    </a:lnTo>
                    <a:lnTo>
                      <a:pt x="0" y="93113"/>
                    </a:lnTo>
                    <a:lnTo>
                      <a:pt x="0" y="93923"/>
                    </a:lnTo>
                    <a:lnTo>
                      <a:pt x="13326" y="77729"/>
                    </a:lnTo>
                    <a:lnTo>
                      <a:pt x="17240" y="62346"/>
                    </a:lnTo>
                    <a:lnTo>
                      <a:pt x="24299" y="51820"/>
                    </a:lnTo>
                    <a:lnTo>
                      <a:pt x="24299" y="30768"/>
                    </a:lnTo>
                    <a:lnTo>
                      <a:pt x="36052" y="21051"/>
                    </a:lnTo>
                    <a:lnTo>
                      <a:pt x="37615" y="6477"/>
                    </a:lnTo>
                    <a:lnTo>
                      <a:pt x="43892" y="1619"/>
                    </a:lnTo>
                    <a:lnTo>
                      <a:pt x="47806" y="0"/>
                    </a:lnTo>
                    <a:lnTo>
                      <a:pt x="61132" y="21861"/>
                    </a:lnTo>
                    <a:lnTo>
                      <a:pt x="65047" y="59106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6" name="Forma Livre: Forma 405">
                <a:extLst>
                  <a:ext uri="{FF2B5EF4-FFF2-40B4-BE49-F238E27FC236}">
                    <a16:creationId xmlns:a16="http://schemas.microsoft.com/office/drawing/2014/main" id="{A74C7883-FCD1-D235-D422-EBE596F4A577}"/>
                  </a:ext>
                </a:extLst>
              </p:cNvPr>
              <p:cNvSpPr/>
              <p:nvPr/>
            </p:nvSpPr>
            <p:spPr>
              <a:xfrm>
                <a:off x="9513751" y="2121043"/>
                <a:ext cx="350329" cy="273673"/>
              </a:xfrm>
              <a:custGeom>
                <a:avLst/>
                <a:gdLst>
                  <a:gd name="connsiteX0" fmla="*/ 114424 w 350329"/>
                  <a:gd name="connsiteY0" fmla="*/ 1621 h 273673"/>
                  <a:gd name="connsiteX1" fmla="*/ 121482 w 350329"/>
                  <a:gd name="connsiteY1" fmla="*/ 811 h 273673"/>
                  <a:gd name="connsiteX2" fmla="*/ 123044 w 350329"/>
                  <a:gd name="connsiteY2" fmla="*/ 0 h 273673"/>
                  <a:gd name="connsiteX3" fmla="*/ 133235 w 350329"/>
                  <a:gd name="connsiteY3" fmla="*/ 12145 h 273673"/>
                  <a:gd name="connsiteX4" fmla="*/ 134807 w 350329"/>
                  <a:gd name="connsiteY4" fmla="*/ 19432 h 273673"/>
                  <a:gd name="connsiteX5" fmla="*/ 129321 w 350329"/>
                  <a:gd name="connsiteY5" fmla="*/ 21051 h 273673"/>
                  <a:gd name="connsiteX6" fmla="*/ 141075 w 350329"/>
                  <a:gd name="connsiteY6" fmla="*/ 44532 h 273673"/>
                  <a:gd name="connsiteX7" fmla="*/ 153609 w 350329"/>
                  <a:gd name="connsiteY7" fmla="*/ 48581 h 273673"/>
                  <a:gd name="connsiteX8" fmla="*/ 159886 w 350329"/>
                  <a:gd name="connsiteY8" fmla="*/ 73681 h 273673"/>
                  <a:gd name="connsiteX9" fmla="*/ 159886 w 350329"/>
                  <a:gd name="connsiteY9" fmla="*/ 75301 h 273673"/>
                  <a:gd name="connsiteX10" fmla="*/ 158315 w 350329"/>
                  <a:gd name="connsiteY10" fmla="*/ 92304 h 273673"/>
                  <a:gd name="connsiteX11" fmla="*/ 182613 w 350329"/>
                  <a:gd name="connsiteY11" fmla="*/ 102019 h 273673"/>
                  <a:gd name="connsiteX12" fmla="*/ 216312 w 350329"/>
                  <a:gd name="connsiteY12" fmla="*/ 103640 h 273673"/>
                  <a:gd name="connsiteX13" fmla="*/ 226504 w 350329"/>
                  <a:gd name="connsiteY13" fmla="*/ 100400 h 273673"/>
                  <a:gd name="connsiteX14" fmla="*/ 230419 w 350329"/>
                  <a:gd name="connsiteY14" fmla="*/ 97971 h 273673"/>
                  <a:gd name="connsiteX15" fmla="*/ 260985 w 350329"/>
                  <a:gd name="connsiteY15" fmla="*/ 108497 h 273673"/>
                  <a:gd name="connsiteX16" fmla="*/ 264909 w 350329"/>
                  <a:gd name="connsiteY16" fmla="*/ 110117 h 273673"/>
                  <a:gd name="connsiteX17" fmla="*/ 270396 w 350329"/>
                  <a:gd name="connsiteY17" fmla="*/ 132788 h 273673"/>
                  <a:gd name="connsiteX18" fmla="*/ 273529 w 350329"/>
                  <a:gd name="connsiteY18" fmla="*/ 128739 h 273673"/>
                  <a:gd name="connsiteX19" fmla="*/ 289198 w 350329"/>
                  <a:gd name="connsiteY19" fmla="*/ 140075 h 273673"/>
                  <a:gd name="connsiteX20" fmla="*/ 300961 w 350329"/>
                  <a:gd name="connsiteY20" fmla="*/ 139264 h 273673"/>
                  <a:gd name="connsiteX21" fmla="*/ 290769 w 350329"/>
                  <a:gd name="connsiteY21" fmla="*/ 144123 h 273673"/>
                  <a:gd name="connsiteX22" fmla="*/ 283711 w 350329"/>
                  <a:gd name="connsiteY22" fmla="*/ 152219 h 273673"/>
                  <a:gd name="connsiteX23" fmla="*/ 264909 w 350329"/>
                  <a:gd name="connsiteY23" fmla="*/ 159507 h 273673"/>
                  <a:gd name="connsiteX24" fmla="*/ 318202 w 350329"/>
                  <a:gd name="connsiteY24" fmla="*/ 179748 h 273673"/>
                  <a:gd name="connsiteX25" fmla="*/ 327603 w 350329"/>
                  <a:gd name="connsiteY25" fmla="*/ 172462 h 273673"/>
                  <a:gd name="connsiteX26" fmla="*/ 336223 w 350329"/>
                  <a:gd name="connsiteY26" fmla="*/ 176510 h 273673"/>
                  <a:gd name="connsiteX27" fmla="*/ 347976 w 350329"/>
                  <a:gd name="connsiteY27" fmla="*/ 201610 h 273673"/>
                  <a:gd name="connsiteX28" fmla="*/ 350329 w 350329"/>
                  <a:gd name="connsiteY28" fmla="*/ 208898 h 273673"/>
                  <a:gd name="connsiteX29" fmla="*/ 347976 w 350329"/>
                  <a:gd name="connsiteY29" fmla="*/ 210517 h 273673"/>
                  <a:gd name="connsiteX30" fmla="*/ 346414 w 350329"/>
                  <a:gd name="connsiteY30" fmla="*/ 217803 h 273673"/>
                  <a:gd name="connsiteX31" fmla="*/ 342499 w 350329"/>
                  <a:gd name="connsiteY31" fmla="*/ 221042 h 273673"/>
                  <a:gd name="connsiteX32" fmla="*/ 340147 w 350329"/>
                  <a:gd name="connsiteY32" fmla="*/ 216184 h 273673"/>
                  <a:gd name="connsiteX33" fmla="*/ 332308 w 350329"/>
                  <a:gd name="connsiteY33" fmla="*/ 225901 h 273673"/>
                  <a:gd name="connsiteX34" fmla="*/ 322897 w 350329"/>
                  <a:gd name="connsiteY34" fmla="*/ 221852 h 273673"/>
                  <a:gd name="connsiteX35" fmla="*/ 315068 w 350329"/>
                  <a:gd name="connsiteY35" fmla="*/ 225090 h 273673"/>
                  <a:gd name="connsiteX36" fmla="*/ 308010 w 350329"/>
                  <a:gd name="connsiteY36" fmla="*/ 216184 h 273673"/>
                  <a:gd name="connsiteX37" fmla="*/ 293122 w 350329"/>
                  <a:gd name="connsiteY37" fmla="*/ 195132 h 273673"/>
                  <a:gd name="connsiteX38" fmla="*/ 283711 w 350329"/>
                  <a:gd name="connsiteY38" fmla="*/ 203229 h 273673"/>
                  <a:gd name="connsiteX39" fmla="*/ 271958 w 350329"/>
                  <a:gd name="connsiteY39" fmla="*/ 202421 h 273673"/>
                  <a:gd name="connsiteX40" fmla="*/ 264909 w 350329"/>
                  <a:gd name="connsiteY40" fmla="*/ 195944 h 273673"/>
                  <a:gd name="connsiteX41" fmla="*/ 238258 w 350329"/>
                  <a:gd name="connsiteY41" fmla="*/ 169224 h 273673"/>
                  <a:gd name="connsiteX42" fmla="*/ 234343 w 350329"/>
                  <a:gd name="connsiteY42" fmla="*/ 178940 h 273673"/>
                  <a:gd name="connsiteX43" fmla="*/ 228066 w 350329"/>
                  <a:gd name="connsiteY43" fmla="*/ 199182 h 273673"/>
                  <a:gd name="connsiteX44" fmla="*/ 216312 w 350329"/>
                  <a:gd name="connsiteY44" fmla="*/ 233188 h 273673"/>
                  <a:gd name="connsiteX45" fmla="*/ 197501 w 350329"/>
                  <a:gd name="connsiteY45" fmla="*/ 244524 h 273673"/>
                  <a:gd name="connsiteX46" fmla="*/ 188100 w 350329"/>
                  <a:gd name="connsiteY46" fmla="*/ 242905 h 273673"/>
                  <a:gd name="connsiteX47" fmla="*/ 178689 w 350329"/>
                  <a:gd name="connsiteY47" fmla="*/ 253431 h 273673"/>
                  <a:gd name="connsiteX48" fmla="*/ 169287 w 350329"/>
                  <a:gd name="connsiteY48" fmla="*/ 262337 h 273673"/>
                  <a:gd name="connsiteX49" fmla="*/ 146561 w 350329"/>
                  <a:gd name="connsiteY49" fmla="*/ 259909 h 273673"/>
                  <a:gd name="connsiteX50" fmla="*/ 133235 w 350329"/>
                  <a:gd name="connsiteY50" fmla="*/ 264766 h 273673"/>
                  <a:gd name="connsiteX51" fmla="*/ 114424 w 350329"/>
                  <a:gd name="connsiteY51" fmla="*/ 259098 h 273673"/>
                  <a:gd name="connsiteX52" fmla="*/ 97184 w 350329"/>
                  <a:gd name="connsiteY52" fmla="*/ 267195 h 273673"/>
                  <a:gd name="connsiteX53" fmla="*/ 87782 w 350329"/>
                  <a:gd name="connsiteY53" fmla="*/ 261528 h 273673"/>
                  <a:gd name="connsiteX54" fmla="*/ 83077 w 350329"/>
                  <a:gd name="connsiteY54" fmla="*/ 263956 h 273673"/>
                  <a:gd name="connsiteX55" fmla="*/ 68189 w 350329"/>
                  <a:gd name="connsiteY55" fmla="*/ 261528 h 273673"/>
                  <a:gd name="connsiteX56" fmla="*/ 64265 w 350329"/>
                  <a:gd name="connsiteY56" fmla="*/ 271243 h 273673"/>
                  <a:gd name="connsiteX57" fmla="*/ 41538 w 350329"/>
                  <a:gd name="connsiteY57" fmla="*/ 269623 h 273673"/>
                  <a:gd name="connsiteX58" fmla="*/ 34490 w 350329"/>
                  <a:gd name="connsiteY58" fmla="*/ 273673 h 273673"/>
                  <a:gd name="connsiteX59" fmla="*/ 20374 w 350329"/>
                  <a:gd name="connsiteY59" fmla="*/ 265576 h 273673"/>
                  <a:gd name="connsiteX60" fmla="*/ 12544 w 350329"/>
                  <a:gd name="connsiteY60" fmla="*/ 266386 h 273673"/>
                  <a:gd name="connsiteX61" fmla="*/ 7839 w 350329"/>
                  <a:gd name="connsiteY61" fmla="*/ 268005 h 273673"/>
                  <a:gd name="connsiteX62" fmla="*/ 16459 w 350329"/>
                  <a:gd name="connsiteY62" fmla="*/ 245334 h 273673"/>
                  <a:gd name="connsiteX63" fmla="*/ 21164 w 350329"/>
                  <a:gd name="connsiteY63" fmla="*/ 232379 h 273673"/>
                  <a:gd name="connsiteX64" fmla="*/ 28213 w 350329"/>
                  <a:gd name="connsiteY64" fmla="*/ 214566 h 273673"/>
                  <a:gd name="connsiteX65" fmla="*/ 12544 w 350329"/>
                  <a:gd name="connsiteY65" fmla="*/ 221852 h 273673"/>
                  <a:gd name="connsiteX66" fmla="*/ 5486 w 350329"/>
                  <a:gd name="connsiteY66" fmla="*/ 216185 h 273673"/>
                  <a:gd name="connsiteX67" fmla="*/ 21164 w 350329"/>
                  <a:gd name="connsiteY67" fmla="*/ 196753 h 273673"/>
                  <a:gd name="connsiteX68" fmla="*/ 28213 w 350329"/>
                  <a:gd name="connsiteY68" fmla="*/ 199182 h 273673"/>
                  <a:gd name="connsiteX69" fmla="*/ 34490 w 350329"/>
                  <a:gd name="connsiteY69" fmla="*/ 195134 h 273673"/>
                  <a:gd name="connsiteX70" fmla="*/ 33699 w 350329"/>
                  <a:gd name="connsiteY70" fmla="*/ 186227 h 273673"/>
                  <a:gd name="connsiteX71" fmla="*/ 39185 w 350329"/>
                  <a:gd name="connsiteY71" fmla="*/ 182178 h 273673"/>
                  <a:gd name="connsiteX72" fmla="*/ 39185 w 350329"/>
                  <a:gd name="connsiteY72" fmla="*/ 182989 h 273673"/>
                  <a:gd name="connsiteX73" fmla="*/ 30566 w 350329"/>
                  <a:gd name="connsiteY73" fmla="*/ 144934 h 273673"/>
                  <a:gd name="connsiteX74" fmla="*/ 30566 w 350329"/>
                  <a:gd name="connsiteY74" fmla="*/ 143315 h 273673"/>
                  <a:gd name="connsiteX75" fmla="*/ 24298 w 350329"/>
                  <a:gd name="connsiteY75" fmla="*/ 101211 h 273673"/>
                  <a:gd name="connsiteX76" fmla="*/ 12544 w 350329"/>
                  <a:gd name="connsiteY76" fmla="*/ 84208 h 273673"/>
                  <a:gd name="connsiteX77" fmla="*/ 10973 w 350329"/>
                  <a:gd name="connsiteY77" fmla="*/ 82588 h 273673"/>
                  <a:gd name="connsiteX78" fmla="*/ 0 w 350329"/>
                  <a:gd name="connsiteY78" fmla="*/ 67205 h 273673"/>
                  <a:gd name="connsiteX79" fmla="*/ 16459 w 350329"/>
                  <a:gd name="connsiteY79" fmla="*/ 73682 h 273673"/>
                  <a:gd name="connsiteX80" fmla="*/ 25079 w 350329"/>
                  <a:gd name="connsiteY80" fmla="*/ 70443 h 273673"/>
                  <a:gd name="connsiteX81" fmla="*/ 34490 w 350329"/>
                  <a:gd name="connsiteY81" fmla="*/ 54250 h 273673"/>
                  <a:gd name="connsiteX82" fmla="*/ 69761 w 350329"/>
                  <a:gd name="connsiteY82" fmla="*/ 38866 h 273673"/>
                  <a:gd name="connsiteX83" fmla="*/ 72104 w 350329"/>
                  <a:gd name="connsiteY83" fmla="*/ 36437 h 273673"/>
                  <a:gd name="connsiteX84" fmla="*/ 78381 w 350329"/>
                  <a:gd name="connsiteY84" fmla="*/ 36437 h 273673"/>
                  <a:gd name="connsiteX85" fmla="*/ 87782 w 350329"/>
                  <a:gd name="connsiteY85" fmla="*/ 25911 h 273673"/>
                  <a:gd name="connsiteX86" fmla="*/ 96402 w 350329"/>
                  <a:gd name="connsiteY86" fmla="*/ 28340 h 273673"/>
                  <a:gd name="connsiteX87" fmla="*/ 110509 w 350329"/>
                  <a:gd name="connsiteY87" fmla="*/ 25911 h 273673"/>
                  <a:gd name="connsiteX88" fmla="*/ 114433 w 350329"/>
                  <a:gd name="connsiteY88" fmla="*/ 17814 h 273673"/>
                  <a:gd name="connsiteX89" fmla="*/ 109728 w 350329"/>
                  <a:gd name="connsiteY89" fmla="*/ 811 h 273673"/>
                  <a:gd name="connsiteX90" fmla="*/ 114433 w 350329"/>
                  <a:gd name="connsiteY90" fmla="*/ 1621 h 273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50329" h="273673">
                    <a:moveTo>
                      <a:pt x="114424" y="1621"/>
                    </a:moveTo>
                    <a:lnTo>
                      <a:pt x="121482" y="811"/>
                    </a:lnTo>
                    <a:lnTo>
                      <a:pt x="123044" y="0"/>
                    </a:lnTo>
                    <a:lnTo>
                      <a:pt x="133235" y="12145"/>
                    </a:lnTo>
                    <a:lnTo>
                      <a:pt x="134807" y="19432"/>
                    </a:lnTo>
                    <a:lnTo>
                      <a:pt x="129321" y="21051"/>
                    </a:lnTo>
                    <a:lnTo>
                      <a:pt x="141075" y="44532"/>
                    </a:lnTo>
                    <a:lnTo>
                      <a:pt x="153609" y="48581"/>
                    </a:lnTo>
                    <a:lnTo>
                      <a:pt x="159886" y="73681"/>
                    </a:lnTo>
                    <a:lnTo>
                      <a:pt x="159886" y="75301"/>
                    </a:lnTo>
                    <a:lnTo>
                      <a:pt x="158315" y="92304"/>
                    </a:lnTo>
                    <a:lnTo>
                      <a:pt x="182613" y="102019"/>
                    </a:lnTo>
                    <a:lnTo>
                      <a:pt x="216312" y="103640"/>
                    </a:lnTo>
                    <a:lnTo>
                      <a:pt x="226504" y="100400"/>
                    </a:lnTo>
                    <a:lnTo>
                      <a:pt x="230419" y="97971"/>
                    </a:lnTo>
                    <a:lnTo>
                      <a:pt x="260985" y="108497"/>
                    </a:lnTo>
                    <a:lnTo>
                      <a:pt x="264909" y="110117"/>
                    </a:lnTo>
                    <a:lnTo>
                      <a:pt x="270396" y="132788"/>
                    </a:lnTo>
                    <a:lnTo>
                      <a:pt x="273529" y="128739"/>
                    </a:lnTo>
                    <a:lnTo>
                      <a:pt x="289198" y="140075"/>
                    </a:lnTo>
                    <a:lnTo>
                      <a:pt x="300961" y="139264"/>
                    </a:lnTo>
                    <a:lnTo>
                      <a:pt x="290769" y="144123"/>
                    </a:lnTo>
                    <a:lnTo>
                      <a:pt x="283711" y="152219"/>
                    </a:lnTo>
                    <a:lnTo>
                      <a:pt x="264909" y="159507"/>
                    </a:lnTo>
                    <a:lnTo>
                      <a:pt x="318202" y="179748"/>
                    </a:lnTo>
                    <a:lnTo>
                      <a:pt x="327603" y="172462"/>
                    </a:lnTo>
                    <a:lnTo>
                      <a:pt x="336223" y="176510"/>
                    </a:lnTo>
                    <a:lnTo>
                      <a:pt x="347976" y="201610"/>
                    </a:lnTo>
                    <a:lnTo>
                      <a:pt x="350329" y="208898"/>
                    </a:lnTo>
                    <a:lnTo>
                      <a:pt x="347976" y="210517"/>
                    </a:lnTo>
                    <a:lnTo>
                      <a:pt x="346414" y="217803"/>
                    </a:lnTo>
                    <a:lnTo>
                      <a:pt x="342499" y="221042"/>
                    </a:lnTo>
                    <a:lnTo>
                      <a:pt x="340147" y="216184"/>
                    </a:lnTo>
                    <a:lnTo>
                      <a:pt x="332308" y="225901"/>
                    </a:lnTo>
                    <a:lnTo>
                      <a:pt x="322897" y="221852"/>
                    </a:lnTo>
                    <a:lnTo>
                      <a:pt x="315068" y="225090"/>
                    </a:lnTo>
                    <a:lnTo>
                      <a:pt x="308010" y="216184"/>
                    </a:lnTo>
                    <a:lnTo>
                      <a:pt x="293122" y="195132"/>
                    </a:lnTo>
                    <a:lnTo>
                      <a:pt x="283711" y="203229"/>
                    </a:lnTo>
                    <a:lnTo>
                      <a:pt x="271958" y="202421"/>
                    </a:lnTo>
                    <a:lnTo>
                      <a:pt x="264909" y="195944"/>
                    </a:lnTo>
                    <a:lnTo>
                      <a:pt x="238258" y="169224"/>
                    </a:lnTo>
                    <a:lnTo>
                      <a:pt x="234343" y="178940"/>
                    </a:lnTo>
                    <a:lnTo>
                      <a:pt x="228066" y="199182"/>
                    </a:lnTo>
                    <a:lnTo>
                      <a:pt x="216312" y="233188"/>
                    </a:lnTo>
                    <a:lnTo>
                      <a:pt x="197501" y="244524"/>
                    </a:lnTo>
                    <a:lnTo>
                      <a:pt x="188100" y="242905"/>
                    </a:lnTo>
                    <a:lnTo>
                      <a:pt x="178689" y="253431"/>
                    </a:lnTo>
                    <a:lnTo>
                      <a:pt x="169287" y="262337"/>
                    </a:lnTo>
                    <a:lnTo>
                      <a:pt x="146561" y="259909"/>
                    </a:lnTo>
                    <a:lnTo>
                      <a:pt x="133235" y="264766"/>
                    </a:lnTo>
                    <a:lnTo>
                      <a:pt x="114424" y="259098"/>
                    </a:lnTo>
                    <a:lnTo>
                      <a:pt x="97184" y="267195"/>
                    </a:lnTo>
                    <a:lnTo>
                      <a:pt x="87782" y="261528"/>
                    </a:lnTo>
                    <a:lnTo>
                      <a:pt x="83077" y="263956"/>
                    </a:lnTo>
                    <a:lnTo>
                      <a:pt x="68189" y="261528"/>
                    </a:lnTo>
                    <a:lnTo>
                      <a:pt x="64265" y="271243"/>
                    </a:lnTo>
                    <a:lnTo>
                      <a:pt x="41538" y="269623"/>
                    </a:lnTo>
                    <a:lnTo>
                      <a:pt x="34490" y="273673"/>
                    </a:lnTo>
                    <a:lnTo>
                      <a:pt x="20374" y="265576"/>
                    </a:lnTo>
                    <a:lnTo>
                      <a:pt x="12544" y="266386"/>
                    </a:lnTo>
                    <a:lnTo>
                      <a:pt x="7839" y="268005"/>
                    </a:lnTo>
                    <a:lnTo>
                      <a:pt x="16459" y="245334"/>
                    </a:lnTo>
                    <a:lnTo>
                      <a:pt x="21164" y="232379"/>
                    </a:lnTo>
                    <a:lnTo>
                      <a:pt x="28213" y="214566"/>
                    </a:lnTo>
                    <a:lnTo>
                      <a:pt x="12544" y="221852"/>
                    </a:lnTo>
                    <a:lnTo>
                      <a:pt x="5486" y="216185"/>
                    </a:lnTo>
                    <a:lnTo>
                      <a:pt x="21164" y="196753"/>
                    </a:lnTo>
                    <a:lnTo>
                      <a:pt x="28213" y="199182"/>
                    </a:lnTo>
                    <a:lnTo>
                      <a:pt x="34490" y="195134"/>
                    </a:lnTo>
                    <a:lnTo>
                      <a:pt x="33699" y="186227"/>
                    </a:lnTo>
                    <a:lnTo>
                      <a:pt x="39185" y="182178"/>
                    </a:lnTo>
                    <a:lnTo>
                      <a:pt x="39185" y="182989"/>
                    </a:lnTo>
                    <a:lnTo>
                      <a:pt x="30566" y="144934"/>
                    </a:lnTo>
                    <a:lnTo>
                      <a:pt x="30566" y="143315"/>
                    </a:lnTo>
                    <a:lnTo>
                      <a:pt x="24298" y="101211"/>
                    </a:lnTo>
                    <a:lnTo>
                      <a:pt x="12544" y="84208"/>
                    </a:lnTo>
                    <a:lnTo>
                      <a:pt x="10973" y="82588"/>
                    </a:lnTo>
                    <a:lnTo>
                      <a:pt x="0" y="67205"/>
                    </a:lnTo>
                    <a:lnTo>
                      <a:pt x="16459" y="73682"/>
                    </a:lnTo>
                    <a:lnTo>
                      <a:pt x="25079" y="70443"/>
                    </a:lnTo>
                    <a:lnTo>
                      <a:pt x="34490" y="54250"/>
                    </a:lnTo>
                    <a:lnTo>
                      <a:pt x="69761" y="38866"/>
                    </a:lnTo>
                    <a:lnTo>
                      <a:pt x="72104" y="36437"/>
                    </a:lnTo>
                    <a:lnTo>
                      <a:pt x="78381" y="36437"/>
                    </a:lnTo>
                    <a:lnTo>
                      <a:pt x="87782" y="25911"/>
                    </a:lnTo>
                    <a:lnTo>
                      <a:pt x="96402" y="28340"/>
                    </a:lnTo>
                    <a:lnTo>
                      <a:pt x="110509" y="25911"/>
                    </a:lnTo>
                    <a:lnTo>
                      <a:pt x="114433" y="17814"/>
                    </a:lnTo>
                    <a:lnTo>
                      <a:pt x="109728" y="811"/>
                    </a:lnTo>
                    <a:lnTo>
                      <a:pt x="114433" y="1621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407" name="Agrupar 406">
            <a:extLst>
              <a:ext uri="{FF2B5EF4-FFF2-40B4-BE49-F238E27FC236}">
                <a16:creationId xmlns:a16="http://schemas.microsoft.com/office/drawing/2014/main" id="{C6E795DE-F625-1280-27BA-66DEAAE469BF}"/>
              </a:ext>
            </a:extLst>
          </p:cNvPr>
          <p:cNvGrpSpPr/>
          <p:nvPr/>
        </p:nvGrpSpPr>
        <p:grpSpPr>
          <a:xfrm>
            <a:off x="10503157" y="2631760"/>
            <a:ext cx="1242302" cy="1122566"/>
            <a:chOff x="8915771" y="2354233"/>
            <a:chExt cx="881691" cy="719809"/>
          </a:xfrm>
          <a:solidFill>
            <a:srgbClr val="FFED00"/>
          </a:solidFill>
        </p:grpSpPr>
        <p:sp>
          <p:nvSpPr>
            <p:cNvPr id="408" name="Forma Livre: Forma 407">
              <a:extLst>
                <a:ext uri="{FF2B5EF4-FFF2-40B4-BE49-F238E27FC236}">
                  <a16:creationId xmlns:a16="http://schemas.microsoft.com/office/drawing/2014/main" id="{976B90E6-32CE-F279-3BAC-C8FC2640CF62}"/>
                </a:ext>
              </a:extLst>
            </p:cNvPr>
            <p:cNvSpPr/>
            <p:nvPr/>
          </p:nvSpPr>
          <p:spPr>
            <a:xfrm>
              <a:off x="9143838" y="2489449"/>
              <a:ext cx="390286" cy="219424"/>
            </a:xfrm>
            <a:custGeom>
              <a:avLst/>
              <a:gdLst>
                <a:gd name="connsiteX0" fmla="*/ 344834 w 390286"/>
                <a:gd name="connsiteY0" fmla="*/ 1 h 219424"/>
                <a:gd name="connsiteX1" fmla="*/ 348748 w 390286"/>
                <a:gd name="connsiteY1" fmla="*/ 4049 h 219424"/>
                <a:gd name="connsiteX2" fmla="*/ 379314 w 390286"/>
                <a:gd name="connsiteY2" fmla="*/ 33198 h 219424"/>
                <a:gd name="connsiteX3" fmla="*/ 386372 w 390286"/>
                <a:gd name="connsiteY3" fmla="*/ 39675 h 219424"/>
                <a:gd name="connsiteX4" fmla="*/ 390287 w 390286"/>
                <a:gd name="connsiteY4" fmla="*/ 43725 h 219424"/>
                <a:gd name="connsiteX5" fmla="*/ 390287 w 390286"/>
                <a:gd name="connsiteY5" fmla="*/ 43725 h 219424"/>
                <a:gd name="connsiteX6" fmla="*/ 390287 w 390286"/>
                <a:gd name="connsiteY6" fmla="*/ 44534 h 219424"/>
                <a:gd name="connsiteX7" fmla="*/ 379314 w 390286"/>
                <a:gd name="connsiteY7" fmla="*/ 41294 h 219424"/>
                <a:gd name="connsiteX8" fmla="*/ 379314 w 390286"/>
                <a:gd name="connsiteY8" fmla="*/ 40484 h 219424"/>
                <a:gd name="connsiteX9" fmla="*/ 379314 w 390286"/>
                <a:gd name="connsiteY9" fmla="*/ 41294 h 219424"/>
                <a:gd name="connsiteX10" fmla="*/ 339347 w 390286"/>
                <a:gd name="connsiteY10" fmla="*/ 34817 h 219424"/>
                <a:gd name="connsiteX11" fmla="*/ 339347 w 390286"/>
                <a:gd name="connsiteY11" fmla="*/ 34817 h 219424"/>
                <a:gd name="connsiteX12" fmla="*/ 339347 w 390286"/>
                <a:gd name="connsiteY12" fmla="*/ 35626 h 219424"/>
                <a:gd name="connsiteX13" fmla="*/ 339347 w 390286"/>
                <a:gd name="connsiteY13" fmla="*/ 36436 h 219424"/>
                <a:gd name="connsiteX14" fmla="*/ 336995 w 390286"/>
                <a:gd name="connsiteY14" fmla="*/ 39675 h 219424"/>
                <a:gd name="connsiteX15" fmla="*/ 333080 w 390286"/>
                <a:gd name="connsiteY15" fmla="*/ 41294 h 219424"/>
                <a:gd name="connsiteX16" fmla="*/ 320535 w 390286"/>
                <a:gd name="connsiteY16" fmla="*/ 57490 h 219424"/>
                <a:gd name="connsiteX17" fmla="*/ 318182 w 390286"/>
                <a:gd name="connsiteY17" fmla="*/ 62348 h 219424"/>
                <a:gd name="connsiteX18" fmla="*/ 315049 w 390286"/>
                <a:gd name="connsiteY18" fmla="*/ 63157 h 219424"/>
                <a:gd name="connsiteX19" fmla="*/ 314267 w 390286"/>
                <a:gd name="connsiteY19" fmla="*/ 65586 h 219424"/>
                <a:gd name="connsiteX20" fmla="*/ 312705 w 390286"/>
                <a:gd name="connsiteY20" fmla="*/ 67206 h 219424"/>
                <a:gd name="connsiteX21" fmla="*/ 312705 w 390286"/>
                <a:gd name="connsiteY21" fmla="*/ 67206 h 219424"/>
                <a:gd name="connsiteX22" fmla="*/ 310353 w 390286"/>
                <a:gd name="connsiteY22" fmla="*/ 70444 h 219424"/>
                <a:gd name="connsiteX23" fmla="*/ 307219 w 390286"/>
                <a:gd name="connsiteY23" fmla="*/ 73683 h 219424"/>
                <a:gd name="connsiteX24" fmla="*/ 307219 w 390286"/>
                <a:gd name="connsiteY24" fmla="*/ 72063 h 219424"/>
                <a:gd name="connsiteX25" fmla="*/ 307219 w 390286"/>
                <a:gd name="connsiteY25" fmla="*/ 85827 h 219424"/>
                <a:gd name="connsiteX26" fmla="*/ 307219 w 390286"/>
                <a:gd name="connsiteY26" fmla="*/ 87446 h 219424"/>
                <a:gd name="connsiteX27" fmla="*/ 306438 w 390286"/>
                <a:gd name="connsiteY27" fmla="*/ 89875 h 219424"/>
                <a:gd name="connsiteX28" fmla="*/ 306438 w 390286"/>
                <a:gd name="connsiteY28" fmla="*/ 91494 h 219424"/>
                <a:gd name="connsiteX29" fmla="*/ 306438 w 390286"/>
                <a:gd name="connsiteY29" fmla="*/ 91494 h 219424"/>
                <a:gd name="connsiteX30" fmla="*/ 306438 w 390286"/>
                <a:gd name="connsiteY30" fmla="*/ 90685 h 219424"/>
                <a:gd name="connsiteX31" fmla="*/ 307219 w 390286"/>
                <a:gd name="connsiteY31" fmla="*/ 92304 h 219424"/>
                <a:gd name="connsiteX32" fmla="*/ 308781 w 390286"/>
                <a:gd name="connsiteY32" fmla="*/ 93923 h 219424"/>
                <a:gd name="connsiteX33" fmla="*/ 307219 w 390286"/>
                <a:gd name="connsiteY33" fmla="*/ 94733 h 219424"/>
                <a:gd name="connsiteX34" fmla="*/ 306438 w 390286"/>
                <a:gd name="connsiteY34" fmla="*/ 97971 h 219424"/>
                <a:gd name="connsiteX35" fmla="*/ 306438 w 390286"/>
                <a:gd name="connsiteY35" fmla="*/ 98781 h 219424"/>
                <a:gd name="connsiteX36" fmla="*/ 306438 w 390286"/>
                <a:gd name="connsiteY36" fmla="*/ 99591 h 219424"/>
                <a:gd name="connsiteX37" fmla="*/ 307219 w 390286"/>
                <a:gd name="connsiteY37" fmla="*/ 102019 h 219424"/>
                <a:gd name="connsiteX38" fmla="*/ 307219 w 390286"/>
                <a:gd name="connsiteY38" fmla="*/ 102829 h 219424"/>
                <a:gd name="connsiteX39" fmla="*/ 306438 w 390286"/>
                <a:gd name="connsiteY39" fmla="*/ 103639 h 219424"/>
                <a:gd name="connsiteX40" fmla="*/ 306438 w 390286"/>
                <a:gd name="connsiteY40" fmla="*/ 103639 h 219424"/>
                <a:gd name="connsiteX41" fmla="*/ 307219 w 390286"/>
                <a:gd name="connsiteY41" fmla="*/ 106068 h 219424"/>
                <a:gd name="connsiteX42" fmla="*/ 307219 w 390286"/>
                <a:gd name="connsiteY42" fmla="*/ 107687 h 219424"/>
                <a:gd name="connsiteX43" fmla="*/ 307219 w 390286"/>
                <a:gd name="connsiteY43" fmla="*/ 106877 h 219424"/>
                <a:gd name="connsiteX44" fmla="*/ 306438 w 390286"/>
                <a:gd name="connsiteY44" fmla="*/ 108496 h 219424"/>
                <a:gd name="connsiteX45" fmla="*/ 306438 w 390286"/>
                <a:gd name="connsiteY45" fmla="*/ 108496 h 219424"/>
                <a:gd name="connsiteX46" fmla="*/ 306438 w 390286"/>
                <a:gd name="connsiteY46" fmla="*/ 108496 h 219424"/>
                <a:gd name="connsiteX47" fmla="*/ 306438 w 390286"/>
                <a:gd name="connsiteY47" fmla="*/ 110116 h 219424"/>
                <a:gd name="connsiteX48" fmla="*/ 306438 w 390286"/>
                <a:gd name="connsiteY48" fmla="*/ 109306 h 219424"/>
                <a:gd name="connsiteX49" fmla="*/ 306438 w 390286"/>
                <a:gd name="connsiteY49" fmla="*/ 110116 h 219424"/>
                <a:gd name="connsiteX50" fmla="*/ 303304 w 390286"/>
                <a:gd name="connsiteY50" fmla="*/ 123070 h 219424"/>
                <a:gd name="connsiteX51" fmla="*/ 303304 w 390286"/>
                <a:gd name="connsiteY51" fmla="*/ 123070 h 219424"/>
                <a:gd name="connsiteX52" fmla="*/ 303304 w 390286"/>
                <a:gd name="connsiteY52" fmla="*/ 123070 h 219424"/>
                <a:gd name="connsiteX53" fmla="*/ 303304 w 390286"/>
                <a:gd name="connsiteY53" fmla="*/ 123070 h 219424"/>
                <a:gd name="connsiteX54" fmla="*/ 303304 w 390286"/>
                <a:gd name="connsiteY54" fmla="*/ 123879 h 219424"/>
                <a:gd name="connsiteX55" fmla="*/ 304866 w 390286"/>
                <a:gd name="connsiteY55" fmla="*/ 123879 h 219424"/>
                <a:gd name="connsiteX56" fmla="*/ 306438 w 390286"/>
                <a:gd name="connsiteY56" fmla="*/ 127927 h 219424"/>
                <a:gd name="connsiteX57" fmla="*/ 307219 w 390286"/>
                <a:gd name="connsiteY57" fmla="*/ 128737 h 219424"/>
                <a:gd name="connsiteX58" fmla="*/ 310353 w 390286"/>
                <a:gd name="connsiteY58" fmla="*/ 129547 h 219424"/>
                <a:gd name="connsiteX59" fmla="*/ 312705 w 390286"/>
                <a:gd name="connsiteY59" fmla="*/ 130356 h 219424"/>
                <a:gd name="connsiteX60" fmla="*/ 314267 w 390286"/>
                <a:gd name="connsiteY60" fmla="*/ 130356 h 219424"/>
                <a:gd name="connsiteX61" fmla="*/ 314267 w 390286"/>
                <a:gd name="connsiteY61" fmla="*/ 132785 h 219424"/>
                <a:gd name="connsiteX62" fmla="*/ 314267 w 390286"/>
                <a:gd name="connsiteY62" fmla="*/ 133595 h 219424"/>
                <a:gd name="connsiteX63" fmla="*/ 312705 w 390286"/>
                <a:gd name="connsiteY63" fmla="*/ 148168 h 219424"/>
                <a:gd name="connsiteX64" fmla="*/ 291541 w 390286"/>
                <a:gd name="connsiteY64" fmla="*/ 157884 h 219424"/>
                <a:gd name="connsiteX65" fmla="*/ 291541 w 390286"/>
                <a:gd name="connsiteY65" fmla="*/ 158693 h 219424"/>
                <a:gd name="connsiteX66" fmla="*/ 279787 w 390286"/>
                <a:gd name="connsiteY66" fmla="*/ 162741 h 219424"/>
                <a:gd name="connsiteX67" fmla="*/ 279787 w 390286"/>
                <a:gd name="connsiteY67" fmla="*/ 162741 h 219424"/>
                <a:gd name="connsiteX68" fmla="*/ 279787 w 390286"/>
                <a:gd name="connsiteY68" fmla="*/ 161932 h 219424"/>
                <a:gd name="connsiteX69" fmla="*/ 276653 w 390286"/>
                <a:gd name="connsiteY69" fmla="*/ 160312 h 219424"/>
                <a:gd name="connsiteX70" fmla="*/ 276653 w 390286"/>
                <a:gd name="connsiteY70" fmla="*/ 160312 h 219424"/>
                <a:gd name="connsiteX71" fmla="*/ 271167 w 390286"/>
                <a:gd name="connsiteY71" fmla="*/ 157074 h 219424"/>
                <a:gd name="connsiteX72" fmla="*/ 270386 w 390286"/>
                <a:gd name="connsiteY72" fmla="*/ 157074 h 219424"/>
                <a:gd name="connsiteX73" fmla="*/ 268814 w 390286"/>
                <a:gd name="connsiteY73" fmla="*/ 155455 h 219424"/>
                <a:gd name="connsiteX74" fmla="*/ 267252 w 390286"/>
                <a:gd name="connsiteY74" fmla="*/ 154645 h 219424"/>
                <a:gd name="connsiteX75" fmla="*/ 257060 w 390286"/>
                <a:gd name="connsiteY75" fmla="*/ 155455 h 219424"/>
                <a:gd name="connsiteX76" fmla="*/ 257060 w 390286"/>
                <a:gd name="connsiteY76" fmla="*/ 154645 h 219424"/>
                <a:gd name="connsiteX77" fmla="*/ 255489 w 390286"/>
                <a:gd name="connsiteY77" fmla="*/ 157074 h 219424"/>
                <a:gd name="connsiteX78" fmla="*/ 253927 w 390286"/>
                <a:gd name="connsiteY78" fmla="*/ 158693 h 219424"/>
                <a:gd name="connsiteX79" fmla="*/ 253927 w 390286"/>
                <a:gd name="connsiteY79" fmla="*/ 157884 h 219424"/>
                <a:gd name="connsiteX80" fmla="*/ 247659 w 390286"/>
                <a:gd name="connsiteY80" fmla="*/ 161932 h 219424"/>
                <a:gd name="connsiteX81" fmla="*/ 217874 w 390286"/>
                <a:gd name="connsiteY81" fmla="*/ 182991 h 219424"/>
                <a:gd name="connsiteX82" fmla="*/ 207683 w 390286"/>
                <a:gd name="connsiteY82" fmla="*/ 187849 h 219424"/>
                <a:gd name="connsiteX83" fmla="*/ 195929 w 390286"/>
                <a:gd name="connsiteY83" fmla="*/ 195136 h 219424"/>
                <a:gd name="connsiteX84" fmla="*/ 191224 w 390286"/>
                <a:gd name="connsiteY84" fmla="*/ 199184 h 219424"/>
                <a:gd name="connsiteX85" fmla="*/ 179470 w 390286"/>
                <a:gd name="connsiteY85" fmla="*/ 191088 h 219424"/>
                <a:gd name="connsiteX86" fmla="*/ 170069 w 390286"/>
                <a:gd name="connsiteY86" fmla="*/ 196755 h 219424"/>
                <a:gd name="connsiteX87" fmla="*/ 151257 w 390286"/>
                <a:gd name="connsiteY87" fmla="*/ 204851 h 219424"/>
                <a:gd name="connsiteX88" fmla="*/ 147332 w 390286"/>
                <a:gd name="connsiteY88" fmla="*/ 205661 h 219424"/>
                <a:gd name="connsiteX89" fmla="*/ 144989 w 390286"/>
                <a:gd name="connsiteY89" fmla="*/ 204851 h 219424"/>
                <a:gd name="connsiteX90" fmla="*/ 108937 w 390286"/>
                <a:gd name="connsiteY90" fmla="*/ 208090 h 219424"/>
                <a:gd name="connsiteX91" fmla="*/ 101098 w 390286"/>
                <a:gd name="connsiteY91" fmla="*/ 208899 h 219424"/>
                <a:gd name="connsiteX92" fmla="*/ 36833 w 390286"/>
                <a:gd name="connsiteY92" fmla="*/ 212948 h 219424"/>
                <a:gd name="connsiteX93" fmla="*/ 32908 w 390286"/>
                <a:gd name="connsiteY93" fmla="*/ 216996 h 219424"/>
                <a:gd name="connsiteX94" fmla="*/ 15668 w 390286"/>
                <a:gd name="connsiteY94" fmla="*/ 219425 h 219424"/>
                <a:gd name="connsiteX95" fmla="*/ 19583 w 390286"/>
                <a:gd name="connsiteY95" fmla="*/ 212138 h 219424"/>
                <a:gd name="connsiteX96" fmla="*/ 14097 w 390286"/>
                <a:gd name="connsiteY96" fmla="*/ 199184 h 219424"/>
                <a:gd name="connsiteX97" fmla="*/ 6267 w 390286"/>
                <a:gd name="connsiteY97" fmla="*/ 195945 h 219424"/>
                <a:gd name="connsiteX98" fmla="*/ 6267 w 390286"/>
                <a:gd name="connsiteY98" fmla="*/ 195945 h 219424"/>
                <a:gd name="connsiteX99" fmla="*/ 6267 w 390286"/>
                <a:gd name="connsiteY99" fmla="*/ 195136 h 219424"/>
                <a:gd name="connsiteX100" fmla="*/ 4696 w 390286"/>
                <a:gd name="connsiteY100" fmla="*/ 195136 h 219424"/>
                <a:gd name="connsiteX101" fmla="*/ 3914 w 390286"/>
                <a:gd name="connsiteY101" fmla="*/ 191088 h 219424"/>
                <a:gd name="connsiteX102" fmla="*/ 3914 w 390286"/>
                <a:gd name="connsiteY102" fmla="*/ 184611 h 219424"/>
                <a:gd name="connsiteX103" fmla="*/ 4696 w 390286"/>
                <a:gd name="connsiteY103" fmla="*/ 182182 h 219424"/>
                <a:gd name="connsiteX104" fmla="*/ 4696 w 390286"/>
                <a:gd name="connsiteY104" fmla="*/ 176514 h 219424"/>
                <a:gd name="connsiteX105" fmla="*/ 4696 w 390286"/>
                <a:gd name="connsiteY105" fmla="*/ 176514 h 219424"/>
                <a:gd name="connsiteX106" fmla="*/ 4696 w 390286"/>
                <a:gd name="connsiteY106" fmla="*/ 176514 h 219424"/>
                <a:gd name="connsiteX107" fmla="*/ 3914 w 390286"/>
                <a:gd name="connsiteY107" fmla="*/ 176514 h 219424"/>
                <a:gd name="connsiteX108" fmla="*/ 2343 w 390286"/>
                <a:gd name="connsiteY108" fmla="*/ 176514 h 219424"/>
                <a:gd name="connsiteX109" fmla="*/ 0 w 390286"/>
                <a:gd name="connsiteY109" fmla="*/ 174895 h 219424"/>
                <a:gd name="connsiteX110" fmla="*/ 0 w 390286"/>
                <a:gd name="connsiteY110" fmla="*/ 175705 h 219424"/>
                <a:gd name="connsiteX111" fmla="*/ 2343 w 390286"/>
                <a:gd name="connsiteY111" fmla="*/ 160312 h 219424"/>
                <a:gd name="connsiteX112" fmla="*/ 2343 w 390286"/>
                <a:gd name="connsiteY112" fmla="*/ 160312 h 219424"/>
                <a:gd name="connsiteX113" fmla="*/ 2343 w 390286"/>
                <a:gd name="connsiteY113" fmla="*/ 160312 h 219424"/>
                <a:gd name="connsiteX114" fmla="*/ 3914 w 390286"/>
                <a:gd name="connsiteY114" fmla="*/ 151407 h 219424"/>
                <a:gd name="connsiteX115" fmla="*/ 3914 w 390286"/>
                <a:gd name="connsiteY115" fmla="*/ 152216 h 219424"/>
                <a:gd name="connsiteX116" fmla="*/ 3914 w 390286"/>
                <a:gd name="connsiteY116" fmla="*/ 149787 h 219424"/>
                <a:gd name="connsiteX117" fmla="*/ 3914 w 390286"/>
                <a:gd name="connsiteY117" fmla="*/ 150597 h 219424"/>
                <a:gd name="connsiteX118" fmla="*/ 2343 w 390286"/>
                <a:gd name="connsiteY118" fmla="*/ 147358 h 219424"/>
                <a:gd name="connsiteX119" fmla="*/ 2343 w 390286"/>
                <a:gd name="connsiteY119" fmla="*/ 145739 h 219424"/>
                <a:gd name="connsiteX120" fmla="*/ 2343 w 390286"/>
                <a:gd name="connsiteY120" fmla="*/ 145739 h 219424"/>
                <a:gd name="connsiteX121" fmla="*/ 2343 w 390286"/>
                <a:gd name="connsiteY121" fmla="*/ 143310 h 219424"/>
                <a:gd name="connsiteX122" fmla="*/ 2343 w 390286"/>
                <a:gd name="connsiteY122" fmla="*/ 144120 h 219424"/>
                <a:gd name="connsiteX123" fmla="*/ 781 w 390286"/>
                <a:gd name="connsiteY123" fmla="*/ 140881 h 219424"/>
                <a:gd name="connsiteX124" fmla="*/ 3914 w 390286"/>
                <a:gd name="connsiteY124" fmla="*/ 138453 h 219424"/>
                <a:gd name="connsiteX125" fmla="*/ 4696 w 390286"/>
                <a:gd name="connsiteY125" fmla="*/ 130356 h 219424"/>
                <a:gd name="connsiteX126" fmla="*/ 4696 w 390286"/>
                <a:gd name="connsiteY126" fmla="*/ 128737 h 219424"/>
                <a:gd name="connsiteX127" fmla="*/ 4696 w 390286"/>
                <a:gd name="connsiteY127" fmla="*/ 127118 h 219424"/>
                <a:gd name="connsiteX128" fmla="*/ 6267 w 390286"/>
                <a:gd name="connsiteY128" fmla="*/ 126308 h 219424"/>
                <a:gd name="connsiteX129" fmla="*/ 6267 w 390286"/>
                <a:gd name="connsiteY129" fmla="*/ 125499 h 219424"/>
                <a:gd name="connsiteX130" fmla="*/ 9401 w 390286"/>
                <a:gd name="connsiteY130" fmla="*/ 119022 h 219424"/>
                <a:gd name="connsiteX131" fmla="*/ 9401 w 390286"/>
                <a:gd name="connsiteY131" fmla="*/ 119022 h 219424"/>
                <a:gd name="connsiteX132" fmla="*/ 9401 w 390286"/>
                <a:gd name="connsiteY132" fmla="*/ 118212 h 219424"/>
                <a:gd name="connsiteX133" fmla="*/ 9401 w 390286"/>
                <a:gd name="connsiteY133" fmla="*/ 118212 h 219424"/>
                <a:gd name="connsiteX134" fmla="*/ 21936 w 390286"/>
                <a:gd name="connsiteY134" fmla="*/ 118212 h 219424"/>
                <a:gd name="connsiteX135" fmla="*/ 54073 w 390286"/>
                <a:gd name="connsiteY135" fmla="*/ 118212 h 219424"/>
                <a:gd name="connsiteX136" fmla="*/ 53292 w 390286"/>
                <a:gd name="connsiteY136" fmla="*/ 98781 h 219424"/>
                <a:gd name="connsiteX137" fmla="*/ 55645 w 390286"/>
                <a:gd name="connsiteY137" fmla="*/ 92304 h 219424"/>
                <a:gd name="connsiteX138" fmla="*/ 55645 w 390286"/>
                <a:gd name="connsiteY138" fmla="*/ 91494 h 219424"/>
                <a:gd name="connsiteX139" fmla="*/ 55645 w 390286"/>
                <a:gd name="connsiteY139" fmla="*/ 93114 h 219424"/>
                <a:gd name="connsiteX140" fmla="*/ 63484 w 390286"/>
                <a:gd name="connsiteY140" fmla="*/ 91494 h 219424"/>
                <a:gd name="connsiteX141" fmla="*/ 65046 w 390286"/>
                <a:gd name="connsiteY141" fmla="*/ 90685 h 219424"/>
                <a:gd name="connsiteX142" fmla="*/ 65046 w 390286"/>
                <a:gd name="connsiteY142" fmla="*/ 89875 h 219424"/>
                <a:gd name="connsiteX143" fmla="*/ 65046 w 390286"/>
                <a:gd name="connsiteY143" fmla="*/ 91494 h 219424"/>
                <a:gd name="connsiteX144" fmla="*/ 76800 w 390286"/>
                <a:gd name="connsiteY144" fmla="*/ 93923 h 219424"/>
                <a:gd name="connsiteX145" fmla="*/ 78371 w 390286"/>
                <a:gd name="connsiteY145" fmla="*/ 93114 h 219424"/>
                <a:gd name="connsiteX146" fmla="*/ 78371 w 390286"/>
                <a:gd name="connsiteY146" fmla="*/ 93114 h 219424"/>
                <a:gd name="connsiteX147" fmla="*/ 90125 w 390286"/>
                <a:gd name="connsiteY147" fmla="*/ 97162 h 219424"/>
                <a:gd name="connsiteX148" fmla="*/ 97184 w 390286"/>
                <a:gd name="connsiteY148" fmla="*/ 93114 h 219424"/>
                <a:gd name="connsiteX149" fmla="*/ 97184 w 390286"/>
                <a:gd name="connsiteY149" fmla="*/ 93114 h 219424"/>
                <a:gd name="connsiteX150" fmla="*/ 97184 w 390286"/>
                <a:gd name="connsiteY150" fmla="*/ 93114 h 219424"/>
                <a:gd name="connsiteX151" fmla="*/ 99526 w 390286"/>
                <a:gd name="connsiteY151" fmla="*/ 97162 h 219424"/>
                <a:gd name="connsiteX152" fmla="*/ 110499 w 390286"/>
                <a:gd name="connsiteY152" fmla="*/ 106068 h 219424"/>
                <a:gd name="connsiteX153" fmla="*/ 114424 w 390286"/>
                <a:gd name="connsiteY153" fmla="*/ 102019 h 219424"/>
                <a:gd name="connsiteX154" fmla="*/ 119910 w 390286"/>
                <a:gd name="connsiteY154" fmla="*/ 117402 h 219424"/>
                <a:gd name="connsiteX155" fmla="*/ 119910 w 390286"/>
                <a:gd name="connsiteY155" fmla="*/ 117402 h 219424"/>
                <a:gd name="connsiteX156" fmla="*/ 126177 w 390286"/>
                <a:gd name="connsiteY156" fmla="*/ 114973 h 219424"/>
                <a:gd name="connsiteX157" fmla="*/ 123825 w 390286"/>
                <a:gd name="connsiteY157" fmla="*/ 121450 h 219424"/>
                <a:gd name="connsiteX158" fmla="*/ 133235 w 390286"/>
                <a:gd name="connsiteY158" fmla="*/ 126308 h 219424"/>
                <a:gd name="connsiteX159" fmla="*/ 135578 w 390286"/>
                <a:gd name="connsiteY159" fmla="*/ 127118 h 219424"/>
                <a:gd name="connsiteX160" fmla="*/ 148904 w 390286"/>
                <a:gd name="connsiteY160" fmla="*/ 102019 h 219424"/>
                <a:gd name="connsiteX161" fmla="*/ 166154 w 390286"/>
                <a:gd name="connsiteY161" fmla="*/ 77731 h 219424"/>
                <a:gd name="connsiteX162" fmla="*/ 167716 w 390286"/>
                <a:gd name="connsiteY162" fmla="*/ 73683 h 219424"/>
                <a:gd name="connsiteX163" fmla="*/ 190442 w 390286"/>
                <a:gd name="connsiteY163" fmla="*/ 55871 h 219424"/>
                <a:gd name="connsiteX164" fmla="*/ 217874 w 390286"/>
                <a:gd name="connsiteY164" fmla="*/ 37245 h 219424"/>
                <a:gd name="connsiteX165" fmla="*/ 217094 w 390286"/>
                <a:gd name="connsiteY165" fmla="*/ 46152 h 219424"/>
                <a:gd name="connsiteX166" fmla="*/ 231200 w 390286"/>
                <a:gd name="connsiteY166" fmla="*/ 53439 h 219424"/>
                <a:gd name="connsiteX167" fmla="*/ 227286 w 390286"/>
                <a:gd name="connsiteY167" fmla="*/ 63157 h 219424"/>
                <a:gd name="connsiteX168" fmla="*/ 231200 w 390286"/>
                <a:gd name="connsiteY168" fmla="*/ 66396 h 219424"/>
                <a:gd name="connsiteX169" fmla="*/ 231200 w 390286"/>
                <a:gd name="connsiteY169" fmla="*/ 66396 h 219424"/>
                <a:gd name="connsiteX170" fmla="*/ 243744 w 390286"/>
                <a:gd name="connsiteY170" fmla="*/ 73683 h 219424"/>
                <a:gd name="connsiteX171" fmla="*/ 238258 w 390286"/>
                <a:gd name="connsiteY171" fmla="*/ 81779 h 219424"/>
                <a:gd name="connsiteX172" fmla="*/ 247659 w 390286"/>
                <a:gd name="connsiteY172" fmla="*/ 82588 h 219424"/>
                <a:gd name="connsiteX173" fmla="*/ 251583 w 390286"/>
                <a:gd name="connsiteY173" fmla="*/ 75302 h 219424"/>
                <a:gd name="connsiteX174" fmla="*/ 255498 w 390286"/>
                <a:gd name="connsiteY174" fmla="*/ 82588 h 219424"/>
                <a:gd name="connsiteX175" fmla="*/ 261766 w 390286"/>
                <a:gd name="connsiteY175" fmla="*/ 81779 h 219424"/>
                <a:gd name="connsiteX176" fmla="*/ 263337 w 390286"/>
                <a:gd name="connsiteY176" fmla="*/ 80160 h 219424"/>
                <a:gd name="connsiteX177" fmla="*/ 267252 w 390286"/>
                <a:gd name="connsiteY177" fmla="*/ 80160 h 219424"/>
                <a:gd name="connsiteX178" fmla="*/ 267252 w 390286"/>
                <a:gd name="connsiteY178" fmla="*/ 79350 h 219424"/>
                <a:gd name="connsiteX179" fmla="*/ 279797 w 390286"/>
                <a:gd name="connsiteY179" fmla="*/ 68015 h 219424"/>
                <a:gd name="connsiteX180" fmla="*/ 279797 w 390286"/>
                <a:gd name="connsiteY180" fmla="*/ 68015 h 219424"/>
                <a:gd name="connsiteX181" fmla="*/ 282149 w 390286"/>
                <a:gd name="connsiteY181" fmla="*/ 66396 h 219424"/>
                <a:gd name="connsiteX182" fmla="*/ 287636 w 390286"/>
                <a:gd name="connsiteY182" fmla="*/ 61538 h 219424"/>
                <a:gd name="connsiteX183" fmla="*/ 287636 w 390286"/>
                <a:gd name="connsiteY183" fmla="*/ 62348 h 219424"/>
                <a:gd name="connsiteX184" fmla="*/ 295465 w 390286"/>
                <a:gd name="connsiteY184" fmla="*/ 55061 h 219424"/>
                <a:gd name="connsiteX185" fmla="*/ 295465 w 390286"/>
                <a:gd name="connsiteY185" fmla="*/ 55871 h 219424"/>
                <a:gd name="connsiteX186" fmla="*/ 295465 w 390286"/>
                <a:gd name="connsiteY186" fmla="*/ 55871 h 219424"/>
                <a:gd name="connsiteX187" fmla="*/ 295465 w 390286"/>
                <a:gd name="connsiteY187" fmla="*/ 54248 h 219424"/>
                <a:gd name="connsiteX188" fmla="*/ 303304 w 390286"/>
                <a:gd name="connsiteY188" fmla="*/ 55061 h 219424"/>
                <a:gd name="connsiteX189" fmla="*/ 318202 w 390286"/>
                <a:gd name="connsiteY189" fmla="*/ 36434 h 219424"/>
                <a:gd name="connsiteX190" fmla="*/ 344843 w 390286"/>
                <a:gd name="connsiteY190" fmla="*/ 0 h 219424"/>
                <a:gd name="connsiteX191" fmla="*/ 344843 w 390286"/>
                <a:gd name="connsiteY191" fmla="*/ 0 h 219424"/>
                <a:gd name="connsiteX192" fmla="*/ 344843 w 390286"/>
                <a:gd name="connsiteY192" fmla="*/ 0 h 21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390286" h="219424">
                  <a:moveTo>
                    <a:pt x="344834" y="1"/>
                  </a:moveTo>
                  <a:lnTo>
                    <a:pt x="348748" y="4049"/>
                  </a:lnTo>
                  <a:lnTo>
                    <a:pt x="379314" y="33198"/>
                  </a:lnTo>
                  <a:lnTo>
                    <a:pt x="386372" y="39675"/>
                  </a:lnTo>
                  <a:lnTo>
                    <a:pt x="390287" y="43725"/>
                  </a:lnTo>
                  <a:lnTo>
                    <a:pt x="390287" y="43725"/>
                  </a:lnTo>
                  <a:lnTo>
                    <a:pt x="390287" y="44534"/>
                  </a:lnTo>
                  <a:lnTo>
                    <a:pt x="379314" y="41294"/>
                  </a:lnTo>
                  <a:lnTo>
                    <a:pt x="379314" y="40484"/>
                  </a:lnTo>
                  <a:lnTo>
                    <a:pt x="379314" y="41294"/>
                  </a:lnTo>
                  <a:lnTo>
                    <a:pt x="339347" y="34817"/>
                  </a:lnTo>
                  <a:lnTo>
                    <a:pt x="339347" y="34817"/>
                  </a:lnTo>
                  <a:lnTo>
                    <a:pt x="339347" y="35626"/>
                  </a:lnTo>
                  <a:lnTo>
                    <a:pt x="339347" y="36436"/>
                  </a:lnTo>
                  <a:lnTo>
                    <a:pt x="336995" y="39675"/>
                  </a:lnTo>
                  <a:lnTo>
                    <a:pt x="333080" y="41294"/>
                  </a:lnTo>
                  <a:lnTo>
                    <a:pt x="320535" y="57490"/>
                  </a:lnTo>
                  <a:lnTo>
                    <a:pt x="318182" y="62348"/>
                  </a:lnTo>
                  <a:lnTo>
                    <a:pt x="315049" y="63157"/>
                  </a:lnTo>
                  <a:lnTo>
                    <a:pt x="314267" y="65586"/>
                  </a:lnTo>
                  <a:lnTo>
                    <a:pt x="312705" y="67206"/>
                  </a:lnTo>
                  <a:lnTo>
                    <a:pt x="312705" y="67206"/>
                  </a:lnTo>
                  <a:lnTo>
                    <a:pt x="310353" y="70444"/>
                  </a:lnTo>
                  <a:lnTo>
                    <a:pt x="307219" y="73683"/>
                  </a:lnTo>
                  <a:lnTo>
                    <a:pt x="307219" y="72063"/>
                  </a:lnTo>
                  <a:lnTo>
                    <a:pt x="307219" y="85827"/>
                  </a:lnTo>
                  <a:lnTo>
                    <a:pt x="307219" y="87446"/>
                  </a:lnTo>
                  <a:lnTo>
                    <a:pt x="306438" y="89875"/>
                  </a:lnTo>
                  <a:lnTo>
                    <a:pt x="306438" y="91494"/>
                  </a:lnTo>
                  <a:lnTo>
                    <a:pt x="306438" y="91494"/>
                  </a:lnTo>
                  <a:lnTo>
                    <a:pt x="306438" y="90685"/>
                  </a:lnTo>
                  <a:lnTo>
                    <a:pt x="307219" y="92304"/>
                  </a:lnTo>
                  <a:lnTo>
                    <a:pt x="308781" y="93923"/>
                  </a:lnTo>
                  <a:lnTo>
                    <a:pt x="307219" y="94733"/>
                  </a:lnTo>
                  <a:lnTo>
                    <a:pt x="306438" y="97971"/>
                  </a:lnTo>
                  <a:lnTo>
                    <a:pt x="306438" y="98781"/>
                  </a:lnTo>
                  <a:lnTo>
                    <a:pt x="306438" y="99591"/>
                  </a:lnTo>
                  <a:lnTo>
                    <a:pt x="307219" y="102019"/>
                  </a:lnTo>
                  <a:lnTo>
                    <a:pt x="307219" y="102829"/>
                  </a:lnTo>
                  <a:lnTo>
                    <a:pt x="306438" y="103639"/>
                  </a:lnTo>
                  <a:lnTo>
                    <a:pt x="306438" y="103639"/>
                  </a:lnTo>
                  <a:lnTo>
                    <a:pt x="307219" y="106068"/>
                  </a:lnTo>
                  <a:lnTo>
                    <a:pt x="307219" y="107687"/>
                  </a:lnTo>
                  <a:lnTo>
                    <a:pt x="307219" y="106877"/>
                  </a:lnTo>
                  <a:lnTo>
                    <a:pt x="306438" y="108496"/>
                  </a:lnTo>
                  <a:lnTo>
                    <a:pt x="306438" y="108496"/>
                  </a:lnTo>
                  <a:lnTo>
                    <a:pt x="306438" y="108496"/>
                  </a:lnTo>
                  <a:lnTo>
                    <a:pt x="306438" y="110116"/>
                  </a:lnTo>
                  <a:lnTo>
                    <a:pt x="306438" y="109306"/>
                  </a:lnTo>
                  <a:lnTo>
                    <a:pt x="306438" y="110116"/>
                  </a:lnTo>
                  <a:lnTo>
                    <a:pt x="303304" y="123070"/>
                  </a:lnTo>
                  <a:lnTo>
                    <a:pt x="303304" y="123070"/>
                  </a:lnTo>
                  <a:lnTo>
                    <a:pt x="303304" y="123070"/>
                  </a:lnTo>
                  <a:lnTo>
                    <a:pt x="303304" y="123070"/>
                  </a:lnTo>
                  <a:lnTo>
                    <a:pt x="303304" y="123879"/>
                  </a:lnTo>
                  <a:lnTo>
                    <a:pt x="304866" y="123879"/>
                  </a:lnTo>
                  <a:lnTo>
                    <a:pt x="306438" y="127927"/>
                  </a:lnTo>
                  <a:lnTo>
                    <a:pt x="307219" y="128737"/>
                  </a:lnTo>
                  <a:lnTo>
                    <a:pt x="310353" y="129547"/>
                  </a:lnTo>
                  <a:lnTo>
                    <a:pt x="312705" y="130356"/>
                  </a:lnTo>
                  <a:lnTo>
                    <a:pt x="314267" y="130356"/>
                  </a:lnTo>
                  <a:lnTo>
                    <a:pt x="314267" y="132785"/>
                  </a:lnTo>
                  <a:lnTo>
                    <a:pt x="314267" y="133595"/>
                  </a:lnTo>
                  <a:lnTo>
                    <a:pt x="312705" y="148168"/>
                  </a:lnTo>
                  <a:lnTo>
                    <a:pt x="291541" y="157884"/>
                  </a:lnTo>
                  <a:lnTo>
                    <a:pt x="291541" y="158693"/>
                  </a:lnTo>
                  <a:lnTo>
                    <a:pt x="279787" y="162741"/>
                  </a:lnTo>
                  <a:lnTo>
                    <a:pt x="279787" y="162741"/>
                  </a:lnTo>
                  <a:lnTo>
                    <a:pt x="279787" y="161932"/>
                  </a:lnTo>
                  <a:lnTo>
                    <a:pt x="276653" y="160312"/>
                  </a:lnTo>
                  <a:lnTo>
                    <a:pt x="276653" y="160312"/>
                  </a:lnTo>
                  <a:lnTo>
                    <a:pt x="271167" y="157074"/>
                  </a:lnTo>
                  <a:lnTo>
                    <a:pt x="270386" y="157074"/>
                  </a:lnTo>
                  <a:lnTo>
                    <a:pt x="268814" y="155455"/>
                  </a:lnTo>
                  <a:lnTo>
                    <a:pt x="267252" y="154645"/>
                  </a:lnTo>
                  <a:lnTo>
                    <a:pt x="257060" y="155455"/>
                  </a:lnTo>
                  <a:lnTo>
                    <a:pt x="257060" y="154645"/>
                  </a:lnTo>
                  <a:lnTo>
                    <a:pt x="255489" y="157074"/>
                  </a:lnTo>
                  <a:lnTo>
                    <a:pt x="253927" y="158693"/>
                  </a:lnTo>
                  <a:lnTo>
                    <a:pt x="253927" y="157884"/>
                  </a:lnTo>
                  <a:lnTo>
                    <a:pt x="247659" y="161932"/>
                  </a:lnTo>
                  <a:lnTo>
                    <a:pt x="217874" y="182991"/>
                  </a:lnTo>
                  <a:lnTo>
                    <a:pt x="207683" y="187849"/>
                  </a:lnTo>
                  <a:lnTo>
                    <a:pt x="195929" y="195136"/>
                  </a:lnTo>
                  <a:lnTo>
                    <a:pt x="191224" y="199184"/>
                  </a:lnTo>
                  <a:lnTo>
                    <a:pt x="179470" y="191088"/>
                  </a:lnTo>
                  <a:lnTo>
                    <a:pt x="170069" y="196755"/>
                  </a:lnTo>
                  <a:lnTo>
                    <a:pt x="151257" y="204851"/>
                  </a:lnTo>
                  <a:lnTo>
                    <a:pt x="147332" y="205661"/>
                  </a:lnTo>
                  <a:lnTo>
                    <a:pt x="144989" y="204851"/>
                  </a:lnTo>
                  <a:lnTo>
                    <a:pt x="108937" y="208090"/>
                  </a:lnTo>
                  <a:lnTo>
                    <a:pt x="101098" y="208899"/>
                  </a:lnTo>
                  <a:lnTo>
                    <a:pt x="36833" y="212948"/>
                  </a:lnTo>
                  <a:lnTo>
                    <a:pt x="32908" y="216996"/>
                  </a:lnTo>
                  <a:lnTo>
                    <a:pt x="15668" y="219425"/>
                  </a:lnTo>
                  <a:lnTo>
                    <a:pt x="19583" y="212138"/>
                  </a:lnTo>
                  <a:lnTo>
                    <a:pt x="14097" y="199184"/>
                  </a:lnTo>
                  <a:lnTo>
                    <a:pt x="6267" y="195945"/>
                  </a:lnTo>
                  <a:lnTo>
                    <a:pt x="6267" y="195945"/>
                  </a:lnTo>
                  <a:lnTo>
                    <a:pt x="6267" y="195136"/>
                  </a:lnTo>
                  <a:lnTo>
                    <a:pt x="4696" y="195136"/>
                  </a:lnTo>
                  <a:lnTo>
                    <a:pt x="3914" y="191088"/>
                  </a:lnTo>
                  <a:lnTo>
                    <a:pt x="3914" y="184611"/>
                  </a:lnTo>
                  <a:lnTo>
                    <a:pt x="4696" y="182182"/>
                  </a:lnTo>
                  <a:lnTo>
                    <a:pt x="4696" y="176514"/>
                  </a:lnTo>
                  <a:lnTo>
                    <a:pt x="4696" y="176514"/>
                  </a:lnTo>
                  <a:lnTo>
                    <a:pt x="4696" y="176514"/>
                  </a:lnTo>
                  <a:lnTo>
                    <a:pt x="3914" y="176514"/>
                  </a:lnTo>
                  <a:lnTo>
                    <a:pt x="2343" y="176514"/>
                  </a:lnTo>
                  <a:lnTo>
                    <a:pt x="0" y="174895"/>
                  </a:lnTo>
                  <a:lnTo>
                    <a:pt x="0" y="175705"/>
                  </a:lnTo>
                  <a:lnTo>
                    <a:pt x="2343" y="160312"/>
                  </a:lnTo>
                  <a:lnTo>
                    <a:pt x="2343" y="160312"/>
                  </a:lnTo>
                  <a:lnTo>
                    <a:pt x="2343" y="160312"/>
                  </a:lnTo>
                  <a:lnTo>
                    <a:pt x="3914" y="151407"/>
                  </a:lnTo>
                  <a:lnTo>
                    <a:pt x="3914" y="152216"/>
                  </a:lnTo>
                  <a:lnTo>
                    <a:pt x="3914" y="149787"/>
                  </a:lnTo>
                  <a:lnTo>
                    <a:pt x="3914" y="150597"/>
                  </a:lnTo>
                  <a:lnTo>
                    <a:pt x="2343" y="147358"/>
                  </a:lnTo>
                  <a:lnTo>
                    <a:pt x="2343" y="145739"/>
                  </a:lnTo>
                  <a:lnTo>
                    <a:pt x="2343" y="145739"/>
                  </a:lnTo>
                  <a:lnTo>
                    <a:pt x="2343" y="143310"/>
                  </a:lnTo>
                  <a:lnTo>
                    <a:pt x="2343" y="144120"/>
                  </a:lnTo>
                  <a:lnTo>
                    <a:pt x="781" y="140881"/>
                  </a:lnTo>
                  <a:lnTo>
                    <a:pt x="3914" y="138453"/>
                  </a:lnTo>
                  <a:lnTo>
                    <a:pt x="4696" y="130356"/>
                  </a:lnTo>
                  <a:lnTo>
                    <a:pt x="4696" y="128737"/>
                  </a:lnTo>
                  <a:lnTo>
                    <a:pt x="4696" y="127118"/>
                  </a:lnTo>
                  <a:lnTo>
                    <a:pt x="6267" y="126308"/>
                  </a:lnTo>
                  <a:lnTo>
                    <a:pt x="6267" y="125499"/>
                  </a:lnTo>
                  <a:lnTo>
                    <a:pt x="9401" y="119022"/>
                  </a:lnTo>
                  <a:lnTo>
                    <a:pt x="9401" y="119022"/>
                  </a:lnTo>
                  <a:lnTo>
                    <a:pt x="9401" y="118212"/>
                  </a:lnTo>
                  <a:lnTo>
                    <a:pt x="9401" y="118212"/>
                  </a:lnTo>
                  <a:lnTo>
                    <a:pt x="21936" y="118212"/>
                  </a:lnTo>
                  <a:lnTo>
                    <a:pt x="54073" y="118212"/>
                  </a:lnTo>
                  <a:lnTo>
                    <a:pt x="53292" y="98781"/>
                  </a:lnTo>
                  <a:lnTo>
                    <a:pt x="55645" y="92304"/>
                  </a:lnTo>
                  <a:lnTo>
                    <a:pt x="55645" y="91494"/>
                  </a:lnTo>
                  <a:lnTo>
                    <a:pt x="55645" y="93114"/>
                  </a:lnTo>
                  <a:lnTo>
                    <a:pt x="63484" y="91494"/>
                  </a:lnTo>
                  <a:lnTo>
                    <a:pt x="65046" y="90685"/>
                  </a:lnTo>
                  <a:lnTo>
                    <a:pt x="65046" y="89875"/>
                  </a:lnTo>
                  <a:lnTo>
                    <a:pt x="65046" y="91494"/>
                  </a:lnTo>
                  <a:lnTo>
                    <a:pt x="76800" y="93923"/>
                  </a:lnTo>
                  <a:lnTo>
                    <a:pt x="78371" y="93114"/>
                  </a:lnTo>
                  <a:lnTo>
                    <a:pt x="78371" y="93114"/>
                  </a:lnTo>
                  <a:lnTo>
                    <a:pt x="90125" y="97162"/>
                  </a:lnTo>
                  <a:lnTo>
                    <a:pt x="97184" y="93114"/>
                  </a:lnTo>
                  <a:lnTo>
                    <a:pt x="97184" y="93114"/>
                  </a:lnTo>
                  <a:lnTo>
                    <a:pt x="97184" y="93114"/>
                  </a:lnTo>
                  <a:lnTo>
                    <a:pt x="99526" y="97162"/>
                  </a:lnTo>
                  <a:lnTo>
                    <a:pt x="110499" y="106068"/>
                  </a:lnTo>
                  <a:lnTo>
                    <a:pt x="114424" y="102019"/>
                  </a:lnTo>
                  <a:lnTo>
                    <a:pt x="119910" y="117402"/>
                  </a:lnTo>
                  <a:lnTo>
                    <a:pt x="119910" y="117402"/>
                  </a:lnTo>
                  <a:lnTo>
                    <a:pt x="126177" y="114973"/>
                  </a:lnTo>
                  <a:lnTo>
                    <a:pt x="123825" y="121450"/>
                  </a:lnTo>
                  <a:lnTo>
                    <a:pt x="133235" y="126308"/>
                  </a:lnTo>
                  <a:lnTo>
                    <a:pt x="135578" y="127118"/>
                  </a:lnTo>
                  <a:lnTo>
                    <a:pt x="148904" y="102019"/>
                  </a:lnTo>
                  <a:lnTo>
                    <a:pt x="166154" y="77731"/>
                  </a:lnTo>
                  <a:lnTo>
                    <a:pt x="167716" y="73683"/>
                  </a:lnTo>
                  <a:lnTo>
                    <a:pt x="190442" y="55871"/>
                  </a:lnTo>
                  <a:lnTo>
                    <a:pt x="217874" y="37245"/>
                  </a:lnTo>
                  <a:lnTo>
                    <a:pt x="217094" y="46152"/>
                  </a:lnTo>
                  <a:lnTo>
                    <a:pt x="231200" y="53439"/>
                  </a:lnTo>
                  <a:lnTo>
                    <a:pt x="227286" y="63157"/>
                  </a:lnTo>
                  <a:lnTo>
                    <a:pt x="231200" y="66396"/>
                  </a:lnTo>
                  <a:lnTo>
                    <a:pt x="231200" y="66396"/>
                  </a:lnTo>
                  <a:lnTo>
                    <a:pt x="243744" y="73683"/>
                  </a:lnTo>
                  <a:lnTo>
                    <a:pt x="238258" y="81779"/>
                  </a:lnTo>
                  <a:lnTo>
                    <a:pt x="247659" y="82588"/>
                  </a:lnTo>
                  <a:lnTo>
                    <a:pt x="251583" y="75302"/>
                  </a:lnTo>
                  <a:lnTo>
                    <a:pt x="255498" y="82588"/>
                  </a:lnTo>
                  <a:lnTo>
                    <a:pt x="261766" y="81779"/>
                  </a:lnTo>
                  <a:lnTo>
                    <a:pt x="263337" y="80160"/>
                  </a:lnTo>
                  <a:lnTo>
                    <a:pt x="267252" y="80160"/>
                  </a:lnTo>
                  <a:lnTo>
                    <a:pt x="267252" y="79350"/>
                  </a:lnTo>
                  <a:lnTo>
                    <a:pt x="279797" y="68015"/>
                  </a:lnTo>
                  <a:lnTo>
                    <a:pt x="279797" y="68015"/>
                  </a:lnTo>
                  <a:lnTo>
                    <a:pt x="282149" y="66396"/>
                  </a:lnTo>
                  <a:lnTo>
                    <a:pt x="287636" y="61538"/>
                  </a:lnTo>
                  <a:lnTo>
                    <a:pt x="287636" y="62348"/>
                  </a:lnTo>
                  <a:lnTo>
                    <a:pt x="295465" y="55061"/>
                  </a:lnTo>
                  <a:lnTo>
                    <a:pt x="295465" y="55871"/>
                  </a:lnTo>
                  <a:lnTo>
                    <a:pt x="295465" y="55871"/>
                  </a:lnTo>
                  <a:lnTo>
                    <a:pt x="295465" y="54248"/>
                  </a:lnTo>
                  <a:lnTo>
                    <a:pt x="303304" y="55061"/>
                  </a:lnTo>
                  <a:lnTo>
                    <a:pt x="318202" y="36434"/>
                  </a:lnTo>
                  <a:lnTo>
                    <a:pt x="344843" y="0"/>
                  </a:lnTo>
                  <a:lnTo>
                    <a:pt x="344843" y="0"/>
                  </a:lnTo>
                  <a:lnTo>
                    <a:pt x="344843" y="0"/>
                  </a:lnTo>
                </a:path>
              </a:pathLst>
            </a:custGeom>
            <a:grpFill/>
            <a:ln w="4763" cap="flat">
              <a:solidFill>
                <a:schemeClr val="bg1">
                  <a:lumMod val="6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9" name="Forma Livre: Forma 408">
              <a:extLst>
                <a:ext uri="{FF2B5EF4-FFF2-40B4-BE49-F238E27FC236}">
                  <a16:creationId xmlns:a16="http://schemas.microsoft.com/office/drawing/2014/main" id="{B0B22C2E-52F9-8044-62B6-21DD50A1EFDD}"/>
                </a:ext>
              </a:extLst>
            </p:cNvPr>
            <p:cNvSpPr/>
            <p:nvPr/>
          </p:nvSpPr>
          <p:spPr>
            <a:xfrm>
              <a:off x="9513751" y="2470827"/>
              <a:ext cx="233562" cy="156264"/>
            </a:xfrm>
            <a:custGeom>
              <a:avLst/>
              <a:gdLst>
                <a:gd name="connsiteX0" fmla="*/ 233553 w 233562"/>
                <a:gd name="connsiteY0" fmla="*/ 0 h 156264"/>
                <a:gd name="connsiteX1" fmla="*/ 202987 w 233562"/>
                <a:gd name="connsiteY1" fmla="*/ 63965 h 156264"/>
                <a:gd name="connsiteX2" fmla="*/ 182613 w 233562"/>
                <a:gd name="connsiteY2" fmla="*/ 104448 h 156264"/>
                <a:gd name="connsiteX3" fmla="*/ 181041 w 233562"/>
                <a:gd name="connsiteY3" fmla="*/ 106068 h 156264"/>
                <a:gd name="connsiteX4" fmla="*/ 173202 w 233562"/>
                <a:gd name="connsiteY4" fmla="*/ 124689 h 156264"/>
                <a:gd name="connsiteX5" fmla="*/ 155962 w 233562"/>
                <a:gd name="connsiteY5" fmla="*/ 136024 h 156264"/>
                <a:gd name="connsiteX6" fmla="*/ 138722 w 233562"/>
                <a:gd name="connsiteY6" fmla="*/ 133595 h 156264"/>
                <a:gd name="connsiteX7" fmla="*/ 121482 w 233562"/>
                <a:gd name="connsiteY7" fmla="*/ 129547 h 156264"/>
                <a:gd name="connsiteX8" fmla="*/ 105023 w 233562"/>
                <a:gd name="connsiteY8" fmla="*/ 141691 h 156264"/>
                <a:gd name="connsiteX9" fmla="*/ 101098 w 233562"/>
                <a:gd name="connsiteY9" fmla="*/ 130356 h 156264"/>
                <a:gd name="connsiteX10" fmla="*/ 93269 w 233562"/>
                <a:gd name="connsiteY10" fmla="*/ 126308 h 156264"/>
                <a:gd name="connsiteX11" fmla="*/ 68189 w 233562"/>
                <a:gd name="connsiteY11" fmla="*/ 119022 h 156264"/>
                <a:gd name="connsiteX12" fmla="*/ 60350 w 233562"/>
                <a:gd name="connsiteY12" fmla="*/ 117402 h 156264"/>
                <a:gd name="connsiteX13" fmla="*/ 51730 w 233562"/>
                <a:gd name="connsiteY13" fmla="*/ 123879 h 156264"/>
                <a:gd name="connsiteX14" fmla="*/ 51730 w 233562"/>
                <a:gd name="connsiteY14" fmla="*/ 123879 h 156264"/>
                <a:gd name="connsiteX15" fmla="*/ 50949 w 233562"/>
                <a:gd name="connsiteY15" fmla="*/ 126308 h 156264"/>
                <a:gd name="connsiteX16" fmla="*/ 50949 w 233562"/>
                <a:gd name="connsiteY16" fmla="*/ 126308 h 156264"/>
                <a:gd name="connsiteX17" fmla="*/ 37623 w 233562"/>
                <a:gd name="connsiteY17" fmla="*/ 138453 h 156264"/>
                <a:gd name="connsiteX18" fmla="*/ 24298 w 233562"/>
                <a:gd name="connsiteY18" fmla="*/ 156264 h 156264"/>
                <a:gd name="connsiteX19" fmla="*/ 24298 w 233562"/>
                <a:gd name="connsiteY19" fmla="*/ 156264 h 156264"/>
                <a:gd name="connsiteX20" fmla="*/ 24298 w 233562"/>
                <a:gd name="connsiteY20" fmla="*/ 156264 h 156264"/>
                <a:gd name="connsiteX21" fmla="*/ 0 w 233562"/>
                <a:gd name="connsiteY21" fmla="*/ 102019 h 156264"/>
                <a:gd name="connsiteX22" fmla="*/ 26651 w 233562"/>
                <a:gd name="connsiteY22" fmla="*/ 90685 h 156264"/>
                <a:gd name="connsiteX23" fmla="*/ 29784 w 233562"/>
                <a:gd name="connsiteY23" fmla="*/ 89065 h 156264"/>
                <a:gd name="connsiteX24" fmla="*/ 32137 w 233562"/>
                <a:gd name="connsiteY24" fmla="*/ 80160 h 156264"/>
                <a:gd name="connsiteX25" fmla="*/ 66617 w 233562"/>
                <a:gd name="connsiteY25" fmla="*/ 65584 h 156264"/>
                <a:gd name="connsiteX26" fmla="*/ 70542 w 233562"/>
                <a:gd name="connsiteY26" fmla="*/ 58297 h 156264"/>
                <a:gd name="connsiteX27" fmla="*/ 74457 w 233562"/>
                <a:gd name="connsiteY27" fmla="*/ 49391 h 156264"/>
                <a:gd name="connsiteX28" fmla="*/ 74457 w 233562"/>
                <a:gd name="connsiteY28" fmla="*/ 48581 h 156264"/>
                <a:gd name="connsiteX29" fmla="*/ 74457 w 233562"/>
                <a:gd name="connsiteY29" fmla="*/ 48581 h 156264"/>
                <a:gd name="connsiteX30" fmla="*/ 85430 w 233562"/>
                <a:gd name="connsiteY30" fmla="*/ 26719 h 156264"/>
                <a:gd name="connsiteX31" fmla="*/ 104241 w 233562"/>
                <a:gd name="connsiteY31" fmla="*/ 46961 h 156264"/>
                <a:gd name="connsiteX32" fmla="*/ 130893 w 233562"/>
                <a:gd name="connsiteY32" fmla="*/ 43723 h 156264"/>
                <a:gd name="connsiteX33" fmla="*/ 149695 w 233562"/>
                <a:gd name="connsiteY33" fmla="*/ 35625 h 156264"/>
                <a:gd name="connsiteX34" fmla="*/ 163801 w 233562"/>
                <a:gd name="connsiteY34" fmla="*/ 42913 h 156264"/>
                <a:gd name="connsiteX35" fmla="*/ 174774 w 233562"/>
                <a:gd name="connsiteY35" fmla="*/ 46152 h 156264"/>
                <a:gd name="connsiteX36" fmla="*/ 184966 w 233562"/>
                <a:gd name="connsiteY36" fmla="*/ 47771 h 156264"/>
                <a:gd name="connsiteX37" fmla="*/ 233562 w 233562"/>
                <a:gd name="connsiteY37" fmla="*/ 0 h 1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3562" h="156264">
                  <a:moveTo>
                    <a:pt x="233553" y="0"/>
                  </a:moveTo>
                  <a:lnTo>
                    <a:pt x="202987" y="63965"/>
                  </a:lnTo>
                  <a:lnTo>
                    <a:pt x="182613" y="104448"/>
                  </a:lnTo>
                  <a:lnTo>
                    <a:pt x="181041" y="106068"/>
                  </a:lnTo>
                  <a:lnTo>
                    <a:pt x="173202" y="124689"/>
                  </a:lnTo>
                  <a:lnTo>
                    <a:pt x="155962" y="136024"/>
                  </a:lnTo>
                  <a:lnTo>
                    <a:pt x="138722" y="133595"/>
                  </a:lnTo>
                  <a:lnTo>
                    <a:pt x="121482" y="129547"/>
                  </a:lnTo>
                  <a:lnTo>
                    <a:pt x="105023" y="141691"/>
                  </a:lnTo>
                  <a:lnTo>
                    <a:pt x="101098" y="130356"/>
                  </a:lnTo>
                  <a:lnTo>
                    <a:pt x="93269" y="126308"/>
                  </a:lnTo>
                  <a:lnTo>
                    <a:pt x="68189" y="119022"/>
                  </a:lnTo>
                  <a:lnTo>
                    <a:pt x="60350" y="117402"/>
                  </a:lnTo>
                  <a:lnTo>
                    <a:pt x="51730" y="123879"/>
                  </a:lnTo>
                  <a:lnTo>
                    <a:pt x="51730" y="123879"/>
                  </a:lnTo>
                  <a:lnTo>
                    <a:pt x="50949" y="126308"/>
                  </a:lnTo>
                  <a:lnTo>
                    <a:pt x="50949" y="126308"/>
                  </a:lnTo>
                  <a:lnTo>
                    <a:pt x="37623" y="138453"/>
                  </a:lnTo>
                  <a:lnTo>
                    <a:pt x="24298" y="156264"/>
                  </a:lnTo>
                  <a:lnTo>
                    <a:pt x="24298" y="156264"/>
                  </a:lnTo>
                  <a:lnTo>
                    <a:pt x="24298" y="156264"/>
                  </a:lnTo>
                  <a:lnTo>
                    <a:pt x="0" y="102019"/>
                  </a:lnTo>
                  <a:lnTo>
                    <a:pt x="26651" y="90685"/>
                  </a:lnTo>
                  <a:lnTo>
                    <a:pt x="29784" y="89065"/>
                  </a:lnTo>
                  <a:lnTo>
                    <a:pt x="32137" y="80160"/>
                  </a:lnTo>
                  <a:lnTo>
                    <a:pt x="66617" y="65584"/>
                  </a:lnTo>
                  <a:lnTo>
                    <a:pt x="70542" y="58297"/>
                  </a:lnTo>
                  <a:lnTo>
                    <a:pt x="74457" y="49391"/>
                  </a:lnTo>
                  <a:lnTo>
                    <a:pt x="74457" y="48581"/>
                  </a:lnTo>
                  <a:lnTo>
                    <a:pt x="74457" y="48581"/>
                  </a:lnTo>
                  <a:lnTo>
                    <a:pt x="85430" y="26719"/>
                  </a:lnTo>
                  <a:lnTo>
                    <a:pt x="104241" y="46961"/>
                  </a:lnTo>
                  <a:lnTo>
                    <a:pt x="130893" y="43723"/>
                  </a:lnTo>
                  <a:lnTo>
                    <a:pt x="149695" y="35625"/>
                  </a:lnTo>
                  <a:lnTo>
                    <a:pt x="163801" y="42913"/>
                  </a:lnTo>
                  <a:lnTo>
                    <a:pt x="174774" y="46152"/>
                  </a:lnTo>
                  <a:lnTo>
                    <a:pt x="184966" y="47771"/>
                  </a:lnTo>
                  <a:lnTo>
                    <a:pt x="233562" y="0"/>
                  </a:lnTo>
                </a:path>
              </a:pathLst>
            </a:custGeom>
            <a:grpFill/>
            <a:ln w="4763" cap="flat">
              <a:solidFill>
                <a:schemeClr val="bg1">
                  <a:lumMod val="6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0" name="Forma Livre: Forma 409">
              <a:extLst>
                <a:ext uri="{FF2B5EF4-FFF2-40B4-BE49-F238E27FC236}">
                  <a16:creationId xmlns:a16="http://schemas.microsoft.com/office/drawing/2014/main" id="{6D6AE72E-85F1-92BA-1239-9AFC572B4A7F}"/>
                </a:ext>
              </a:extLst>
            </p:cNvPr>
            <p:cNvSpPr/>
            <p:nvPr/>
          </p:nvSpPr>
          <p:spPr>
            <a:xfrm>
              <a:off x="9551394" y="2588230"/>
              <a:ext cx="246068" cy="180555"/>
            </a:xfrm>
            <a:custGeom>
              <a:avLst/>
              <a:gdLst>
                <a:gd name="connsiteX0" fmla="*/ 47787 w 246068"/>
                <a:gd name="connsiteY0" fmla="*/ 6477 h 180555"/>
                <a:gd name="connsiteX1" fmla="*/ 55626 w 246068"/>
                <a:gd name="connsiteY1" fmla="*/ 8906 h 180555"/>
                <a:gd name="connsiteX2" fmla="*/ 58760 w 246068"/>
                <a:gd name="connsiteY2" fmla="*/ 8096 h 180555"/>
                <a:gd name="connsiteX3" fmla="*/ 63455 w 246068"/>
                <a:gd name="connsiteY3" fmla="*/ 12954 h 180555"/>
                <a:gd name="connsiteX4" fmla="*/ 63455 w 246068"/>
                <a:gd name="connsiteY4" fmla="*/ 12954 h 180555"/>
                <a:gd name="connsiteX5" fmla="*/ 63455 w 246068"/>
                <a:gd name="connsiteY5" fmla="*/ 12954 h 180555"/>
                <a:gd name="connsiteX6" fmla="*/ 67380 w 246068"/>
                <a:gd name="connsiteY6" fmla="*/ 23479 h 180555"/>
                <a:gd name="connsiteX7" fmla="*/ 67380 w 246068"/>
                <a:gd name="connsiteY7" fmla="*/ 24289 h 180555"/>
                <a:gd name="connsiteX8" fmla="*/ 72866 w 246068"/>
                <a:gd name="connsiteY8" fmla="*/ 19431 h 180555"/>
                <a:gd name="connsiteX9" fmla="*/ 76000 w 246068"/>
                <a:gd name="connsiteY9" fmla="*/ 17812 h 180555"/>
                <a:gd name="connsiteX10" fmla="*/ 78353 w 246068"/>
                <a:gd name="connsiteY10" fmla="*/ 13764 h 180555"/>
                <a:gd name="connsiteX11" fmla="*/ 79915 w 246068"/>
                <a:gd name="connsiteY11" fmla="*/ 15383 h 180555"/>
                <a:gd name="connsiteX12" fmla="*/ 83839 w 246068"/>
                <a:gd name="connsiteY12" fmla="*/ 12954 h 180555"/>
                <a:gd name="connsiteX13" fmla="*/ 83839 w 246068"/>
                <a:gd name="connsiteY13" fmla="*/ 12954 h 180555"/>
                <a:gd name="connsiteX14" fmla="*/ 83839 w 246068"/>
                <a:gd name="connsiteY14" fmla="*/ 12144 h 180555"/>
                <a:gd name="connsiteX15" fmla="*/ 83839 w 246068"/>
                <a:gd name="connsiteY15" fmla="*/ 12144 h 180555"/>
                <a:gd name="connsiteX16" fmla="*/ 101079 w 246068"/>
                <a:gd name="connsiteY16" fmla="*/ 16192 h 180555"/>
                <a:gd name="connsiteX17" fmla="*/ 118320 w 246068"/>
                <a:gd name="connsiteY17" fmla="*/ 17812 h 180555"/>
                <a:gd name="connsiteX18" fmla="*/ 135560 w 246068"/>
                <a:gd name="connsiteY18" fmla="*/ 8096 h 180555"/>
                <a:gd name="connsiteX19" fmla="*/ 135560 w 246068"/>
                <a:gd name="connsiteY19" fmla="*/ 6477 h 180555"/>
                <a:gd name="connsiteX20" fmla="*/ 135560 w 246068"/>
                <a:gd name="connsiteY20" fmla="*/ 7287 h 180555"/>
                <a:gd name="connsiteX21" fmla="*/ 175536 w 246068"/>
                <a:gd name="connsiteY21" fmla="*/ 37243 h 180555"/>
                <a:gd name="connsiteX22" fmla="*/ 175536 w 246068"/>
                <a:gd name="connsiteY22" fmla="*/ 38052 h 180555"/>
                <a:gd name="connsiteX23" fmla="*/ 211588 w 246068"/>
                <a:gd name="connsiteY23" fmla="*/ 64779 h 180555"/>
                <a:gd name="connsiteX24" fmla="*/ 239802 w 246068"/>
                <a:gd name="connsiteY24" fmla="*/ 83401 h 180555"/>
                <a:gd name="connsiteX25" fmla="*/ 239802 w 246068"/>
                <a:gd name="connsiteY25" fmla="*/ 82591 h 180555"/>
                <a:gd name="connsiteX26" fmla="*/ 241373 w 246068"/>
                <a:gd name="connsiteY26" fmla="*/ 90687 h 180555"/>
                <a:gd name="connsiteX27" fmla="*/ 243717 w 246068"/>
                <a:gd name="connsiteY27" fmla="*/ 126311 h 180555"/>
                <a:gd name="connsiteX28" fmla="*/ 246069 w 246068"/>
                <a:gd name="connsiteY28" fmla="*/ 169221 h 180555"/>
                <a:gd name="connsiteX29" fmla="*/ 246069 w 246068"/>
                <a:gd name="connsiteY29" fmla="*/ 178127 h 180555"/>
                <a:gd name="connsiteX30" fmla="*/ 246069 w 246068"/>
                <a:gd name="connsiteY30" fmla="*/ 178937 h 180555"/>
                <a:gd name="connsiteX31" fmla="*/ 246069 w 246068"/>
                <a:gd name="connsiteY31" fmla="*/ 178127 h 180555"/>
                <a:gd name="connsiteX32" fmla="*/ 246069 w 246068"/>
                <a:gd name="connsiteY32" fmla="*/ 178127 h 180555"/>
                <a:gd name="connsiteX33" fmla="*/ 245288 w 246068"/>
                <a:gd name="connsiteY33" fmla="*/ 178127 h 180555"/>
                <a:gd name="connsiteX34" fmla="*/ 234315 w 246068"/>
                <a:gd name="connsiteY34" fmla="*/ 175698 h 180555"/>
                <a:gd name="connsiteX35" fmla="*/ 230400 w 246068"/>
                <a:gd name="connsiteY35" fmla="*/ 178127 h 180555"/>
                <a:gd name="connsiteX36" fmla="*/ 227266 w 246068"/>
                <a:gd name="connsiteY36" fmla="*/ 177317 h 180555"/>
                <a:gd name="connsiteX37" fmla="*/ 222561 w 246068"/>
                <a:gd name="connsiteY37" fmla="*/ 176508 h 180555"/>
                <a:gd name="connsiteX38" fmla="*/ 219427 w 246068"/>
                <a:gd name="connsiteY38" fmla="*/ 174889 h 180555"/>
                <a:gd name="connsiteX39" fmla="*/ 219427 w 246068"/>
                <a:gd name="connsiteY39" fmla="*/ 175698 h 180555"/>
                <a:gd name="connsiteX40" fmla="*/ 219427 w 246068"/>
                <a:gd name="connsiteY40" fmla="*/ 174079 h 180555"/>
                <a:gd name="connsiteX41" fmla="*/ 217075 w 246068"/>
                <a:gd name="connsiteY41" fmla="*/ 173269 h 180555"/>
                <a:gd name="connsiteX42" fmla="*/ 188862 w 246068"/>
                <a:gd name="connsiteY42" fmla="*/ 179746 h 180555"/>
                <a:gd name="connsiteX43" fmla="*/ 188081 w 246068"/>
                <a:gd name="connsiteY43" fmla="*/ 179746 h 180555"/>
                <a:gd name="connsiteX44" fmla="*/ 183375 w 246068"/>
                <a:gd name="connsiteY44" fmla="*/ 180556 h 180555"/>
                <a:gd name="connsiteX45" fmla="*/ 183375 w 246068"/>
                <a:gd name="connsiteY45" fmla="*/ 180556 h 180555"/>
                <a:gd name="connsiteX46" fmla="*/ 183375 w 246068"/>
                <a:gd name="connsiteY46" fmla="*/ 180556 h 180555"/>
                <a:gd name="connsiteX47" fmla="*/ 183375 w 246068"/>
                <a:gd name="connsiteY47" fmla="*/ 180556 h 180555"/>
                <a:gd name="connsiteX48" fmla="*/ 177108 w 246068"/>
                <a:gd name="connsiteY48" fmla="*/ 177317 h 180555"/>
                <a:gd name="connsiteX49" fmla="*/ 177108 w 246068"/>
                <a:gd name="connsiteY49" fmla="*/ 177317 h 180555"/>
                <a:gd name="connsiteX50" fmla="*/ 173193 w 246068"/>
                <a:gd name="connsiteY50" fmla="*/ 174079 h 180555"/>
                <a:gd name="connsiteX51" fmla="*/ 170059 w 246068"/>
                <a:gd name="connsiteY51" fmla="*/ 171650 h 180555"/>
                <a:gd name="connsiteX52" fmla="*/ 169269 w 246068"/>
                <a:gd name="connsiteY52" fmla="*/ 165983 h 180555"/>
                <a:gd name="connsiteX53" fmla="*/ 169269 w 246068"/>
                <a:gd name="connsiteY53" fmla="*/ 167602 h 180555"/>
                <a:gd name="connsiteX54" fmla="*/ 169269 w 246068"/>
                <a:gd name="connsiteY54" fmla="*/ 166792 h 180555"/>
                <a:gd name="connsiteX55" fmla="*/ 162220 w 246068"/>
                <a:gd name="connsiteY55" fmla="*/ 156267 h 180555"/>
                <a:gd name="connsiteX56" fmla="*/ 162220 w 246068"/>
                <a:gd name="connsiteY56" fmla="*/ 155458 h 180555"/>
                <a:gd name="connsiteX57" fmla="*/ 162220 w 246068"/>
                <a:gd name="connsiteY57" fmla="*/ 155458 h 180555"/>
                <a:gd name="connsiteX58" fmla="*/ 155953 w 246068"/>
                <a:gd name="connsiteY58" fmla="*/ 155458 h 180555"/>
                <a:gd name="connsiteX59" fmla="*/ 155953 w 246068"/>
                <a:gd name="connsiteY59" fmla="*/ 156267 h 180555"/>
                <a:gd name="connsiteX60" fmla="*/ 155953 w 246068"/>
                <a:gd name="connsiteY60" fmla="*/ 156267 h 180555"/>
                <a:gd name="connsiteX61" fmla="*/ 154381 w 246068"/>
                <a:gd name="connsiteY61" fmla="*/ 153029 h 180555"/>
                <a:gd name="connsiteX62" fmla="*/ 154381 w 246068"/>
                <a:gd name="connsiteY62" fmla="*/ 151409 h 180555"/>
                <a:gd name="connsiteX63" fmla="*/ 155953 w 246068"/>
                <a:gd name="connsiteY63" fmla="*/ 147361 h 180555"/>
                <a:gd name="connsiteX64" fmla="*/ 159868 w 246068"/>
                <a:gd name="connsiteY64" fmla="*/ 140884 h 180555"/>
                <a:gd name="connsiteX65" fmla="*/ 159868 w 246068"/>
                <a:gd name="connsiteY65" fmla="*/ 137646 h 180555"/>
                <a:gd name="connsiteX66" fmla="*/ 162220 w 246068"/>
                <a:gd name="connsiteY66" fmla="*/ 132788 h 180555"/>
                <a:gd name="connsiteX67" fmla="*/ 163792 w 246068"/>
                <a:gd name="connsiteY67" fmla="*/ 127121 h 180555"/>
                <a:gd name="connsiteX68" fmla="*/ 163792 w 246068"/>
                <a:gd name="connsiteY68" fmla="*/ 126311 h 180555"/>
                <a:gd name="connsiteX69" fmla="*/ 163792 w 246068"/>
                <a:gd name="connsiteY69" fmla="*/ 126311 h 180555"/>
                <a:gd name="connsiteX70" fmla="*/ 161440 w 246068"/>
                <a:gd name="connsiteY70" fmla="*/ 119024 h 180555"/>
                <a:gd name="connsiteX71" fmla="*/ 161440 w 246068"/>
                <a:gd name="connsiteY71" fmla="*/ 119024 h 180555"/>
                <a:gd name="connsiteX72" fmla="*/ 159868 w 246068"/>
                <a:gd name="connsiteY72" fmla="*/ 116596 h 180555"/>
                <a:gd name="connsiteX73" fmla="*/ 159868 w 246068"/>
                <a:gd name="connsiteY73" fmla="*/ 111738 h 180555"/>
                <a:gd name="connsiteX74" fmla="*/ 165354 w 246068"/>
                <a:gd name="connsiteY74" fmla="*/ 108499 h 180555"/>
                <a:gd name="connsiteX75" fmla="*/ 165354 w 246068"/>
                <a:gd name="connsiteY75" fmla="*/ 110119 h 180555"/>
                <a:gd name="connsiteX76" fmla="*/ 158305 w 246068"/>
                <a:gd name="connsiteY76" fmla="*/ 99593 h 180555"/>
                <a:gd name="connsiteX77" fmla="*/ 152029 w 246068"/>
                <a:gd name="connsiteY77" fmla="*/ 92307 h 180555"/>
                <a:gd name="connsiteX78" fmla="*/ 152029 w 246068"/>
                <a:gd name="connsiteY78" fmla="*/ 89068 h 180555"/>
                <a:gd name="connsiteX79" fmla="*/ 147333 w 246068"/>
                <a:gd name="connsiteY79" fmla="*/ 80972 h 180555"/>
                <a:gd name="connsiteX80" fmla="*/ 147333 w 246068"/>
                <a:gd name="connsiteY80" fmla="*/ 81782 h 180555"/>
                <a:gd name="connsiteX81" fmla="*/ 147333 w 246068"/>
                <a:gd name="connsiteY81" fmla="*/ 81782 h 180555"/>
                <a:gd name="connsiteX82" fmla="*/ 147333 w 246068"/>
                <a:gd name="connsiteY82" fmla="*/ 83401 h 180555"/>
                <a:gd name="connsiteX83" fmla="*/ 144980 w 246068"/>
                <a:gd name="connsiteY83" fmla="*/ 87449 h 180555"/>
                <a:gd name="connsiteX84" fmla="*/ 139494 w 246068"/>
                <a:gd name="connsiteY84" fmla="*/ 90687 h 180555"/>
                <a:gd name="connsiteX85" fmla="*/ 139494 w 246068"/>
                <a:gd name="connsiteY85" fmla="*/ 91497 h 180555"/>
                <a:gd name="connsiteX86" fmla="*/ 119901 w 246068"/>
                <a:gd name="connsiteY86" fmla="*/ 94736 h 180555"/>
                <a:gd name="connsiteX87" fmla="*/ 119901 w 246068"/>
                <a:gd name="connsiteY87" fmla="*/ 95545 h 180555"/>
                <a:gd name="connsiteX88" fmla="*/ 116767 w 246068"/>
                <a:gd name="connsiteY88" fmla="*/ 95545 h 180555"/>
                <a:gd name="connsiteX89" fmla="*/ 116767 w 246068"/>
                <a:gd name="connsiteY89" fmla="*/ 94736 h 180555"/>
                <a:gd name="connsiteX90" fmla="*/ 116767 w 246068"/>
                <a:gd name="connsiteY90" fmla="*/ 95545 h 180555"/>
                <a:gd name="connsiteX91" fmla="*/ 116767 w 246068"/>
                <a:gd name="connsiteY91" fmla="*/ 94736 h 180555"/>
                <a:gd name="connsiteX92" fmla="*/ 115986 w 246068"/>
                <a:gd name="connsiteY92" fmla="*/ 95545 h 180555"/>
                <a:gd name="connsiteX93" fmla="*/ 114415 w 246068"/>
                <a:gd name="connsiteY93" fmla="*/ 90687 h 180555"/>
                <a:gd name="connsiteX94" fmla="*/ 115986 w 246068"/>
                <a:gd name="connsiteY94" fmla="*/ 89878 h 180555"/>
                <a:gd name="connsiteX95" fmla="*/ 115986 w 246068"/>
                <a:gd name="connsiteY95" fmla="*/ 87449 h 180555"/>
                <a:gd name="connsiteX96" fmla="*/ 115986 w 246068"/>
                <a:gd name="connsiteY96" fmla="*/ 86639 h 180555"/>
                <a:gd name="connsiteX97" fmla="*/ 115986 w 246068"/>
                <a:gd name="connsiteY97" fmla="*/ 86639 h 180555"/>
                <a:gd name="connsiteX98" fmla="*/ 103441 w 246068"/>
                <a:gd name="connsiteY98" fmla="*/ 87449 h 180555"/>
                <a:gd name="connsiteX99" fmla="*/ 103441 w 246068"/>
                <a:gd name="connsiteY99" fmla="*/ 87449 h 180555"/>
                <a:gd name="connsiteX100" fmla="*/ 103441 w 246068"/>
                <a:gd name="connsiteY100" fmla="*/ 87449 h 180555"/>
                <a:gd name="connsiteX101" fmla="*/ 102661 w 246068"/>
                <a:gd name="connsiteY101" fmla="*/ 87449 h 180555"/>
                <a:gd name="connsiteX102" fmla="*/ 98746 w 246068"/>
                <a:gd name="connsiteY102" fmla="*/ 87449 h 180555"/>
                <a:gd name="connsiteX103" fmla="*/ 97174 w 246068"/>
                <a:gd name="connsiteY103" fmla="*/ 86639 h 180555"/>
                <a:gd name="connsiteX104" fmla="*/ 95602 w 246068"/>
                <a:gd name="connsiteY104" fmla="*/ 85020 h 180555"/>
                <a:gd name="connsiteX105" fmla="*/ 95602 w 246068"/>
                <a:gd name="connsiteY105" fmla="*/ 84210 h 180555"/>
                <a:gd name="connsiteX106" fmla="*/ 93259 w 246068"/>
                <a:gd name="connsiteY106" fmla="*/ 84210 h 180555"/>
                <a:gd name="connsiteX107" fmla="*/ 91688 w 246068"/>
                <a:gd name="connsiteY107" fmla="*/ 82591 h 180555"/>
                <a:gd name="connsiteX108" fmla="*/ 90126 w 246068"/>
                <a:gd name="connsiteY108" fmla="*/ 83401 h 180555"/>
                <a:gd name="connsiteX109" fmla="*/ 89345 w 246068"/>
                <a:gd name="connsiteY109" fmla="*/ 86639 h 180555"/>
                <a:gd name="connsiteX110" fmla="*/ 87773 w 246068"/>
                <a:gd name="connsiteY110" fmla="*/ 87449 h 180555"/>
                <a:gd name="connsiteX111" fmla="*/ 86201 w 246068"/>
                <a:gd name="connsiteY111" fmla="*/ 86639 h 180555"/>
                <a:gd name="connsiteX112" fmla="*/ 85420 w 246068"/>
                <a:gd name="connsiteY112" fmla="*/ 86639 h 180555"/>
                <a:gd name="connsiteX113" fmla="*/ 83858 w 246068"/>
                <a:gd name="connsiteY113" fmla="*/ 86639 h 180555"/>
                <a:gd name="connsiteX114" fmla="*/ 81505 w 246068"/>
                <a:gd name="connsiteY114" fmla="*/ 88259 h 180555"/>
                <a:gd name="connsiteX115" fmla="*/ 81505 w 246068"/>
                <a:gd name="connsiteY115" fmla="*/ 89068 h 180555"/>
                <a:gd name="connsiteX116" fmla="*/ 81505 w 246068"/>
                <a:gd name="connsiteY116" fmla="*/ 88259 h 180555"/>
                <a:gd name="connsiteX117" fmla="*/ 81505 w 246068"/>
                <a:gd name="connsiteY117" fmla="*/ 89068 h 180555"/>
                <a:gd name="connsiteX118" fmla="*/ 76800 w 246068"/>
                <a:gd name="connsiteY118" fmla="*/ 92307 h 180555"/>
                <a:gd name="connsiteX119" fmla="*/ 76800 w 246068"/>
                <a:gd name="connsiteY119" fmla="*/ 92307 h 180555"/>
                <a:gd name="connsiteX120" fmla="*/ 74448 w 246068"/>
                <a:gd name="connsiteY120" fmla="*/ 93926 h 180555"/>
                <a:gd name="connsiteX121" fmla="*/ 74448 w 246068"/>
                <a:gd name="connsiteY121" fmla="*/ 93116 h 180555"/>
                <a:gd name="connsiteX122" fmla="*/ 74448 w 246068"/>
                <a:gd name="connsiteY122" fmla="*/ 93116 h 180555"/>
                <a:gd name="connsiteX123" fmla="*/ 74448 w 246068"/>
                <a:gd name="connsiteY123" fmla="*/ 93926 h 180555"/>
                <a:gd name="connsiteX124" fmla="*/ 72886 w 246068"/>
                <a:gd name="connsiteY124" fmla="*/ 93926 h 180555"/>
                <a:gd name="connsiteX125" fmla="*/ 72104 w 246068"/>
                <a:gd name="connsiteY125" fmla="*/ 93116 h 180555"/>
                <a:gd name="connsiteX126" fmla="*/ 65047 w 246068"/>
                <a:gd name="connsiteY126" fmla="*/ 93116 h 180555"/>
                <a:gd name="connsiteX127" fmla="*/ 65047 w 246068"/>
                <a:gd name="connsiteY127" fmla="*/ 93116 h 180555"/>
                <a:gd name="connsiteX128" fmla="*/ 62703 w 246068"/>
                <a:gd name="connsiteY128" fmla="*/ 93926 h 180555"/>
                <a:gd name="connsiteX129" fmla="*/ 62703 w 246068"/>
                <a:gd name="connsiteY129" fmla="*/ 93116 h 180555"/>
                <a:gd name="connsiteX130" fmla="*/ 63484 w 246068"/>
                <a:gd name="connsiteY130" fmla="*/ 93116 h 180555"/>
                <a:gd name="connsiteX131" fmla="*/ 59560 w 246068"/>
                <a:gd name="connsiteY131" fmla="*/ 89878 h 180555"/>
                <a:gd name="connsiteX132" fmla="*/ 57207 w 246068"/>
                <a:gd name="connsiteY132" fmla="*/ 89878 h 180555"/>
                <a:gd name="connsiteX133" fmla="*/ 54855 w 246068"/>
                <a:gd name="connsiteY133" fmla="*/ 88259 h 180555"/>
                <a:gd name="connsiteX134" fmla="*/ 49368 w 246068"/>
                <a:gd name="connsiteY134" fmla="*/ 83401 h 180555"/>
                <a:gd name="connsiteX135" fmla="*/ 47806 w 246068"/>
                <a:gd name="connsiteY135" fmla="*/ 82591 h 180555"/>
                <a:gd name="connsiteX136" fmla="*/ 43882 w 246068"/>
                <a:gd name="connsiteY136" fmla="*/ 82591 h 180555"/>
                <a:gd name="connsiteX137" fmla="*/ 39967 w 246068"/>
                <a:gd name="connsiteY137" fmla="*/ 78543 h 180555"/>
                <a:gd name="connsiteX138" fmla="*/ 39967 w 246068"/>
                <a:gd name="connsiteY138" fmla="*/ 78543 h 180555"/>
                <a:gd name="connsiteX139" fmla="*/ 38395 w 246068"/>
                <a:gd name="connsiteY139" fmla="*/ 80162 h 180555"/>
                <a:gd name="connsiteX140" fmla="*/ 36833 w 246068"/>
                <a:gd name="connsiteY140" fmla="*/ 78543 h 180555"/>
                <a:gd name="connsiteX141" fmla="*/ 36833 w 246068"/>
                <a:gd name="connsiteY141" fmla="*/ 78543 h 180555"/>
                <a:gd name="connsiteX142" fmla="*/ 32918 w 246068"/>
                <a:gd name="connsiteY142" fmla="*/ 80972 h 180555"/>
                <a:gd name="connsiteX143" fmla="*/ 28994 w 246068"/>
                <a:gd name="connsiteY143" fmla="*/ 80162 h 180555"/>
                <a:gd name="connsiteX144" fmla="*/ 28994 w 246068"/>
                <a:gd name="connsiteY144" fmla="*/ 80162 h 180555"/>
                <a:gd name="connsiteX145" fmla="*/ 28994 w 246068"/>
                <a:gd name="connsiteY145" fmla="*/ 80162 h 180555"/>
                <a:gd name="connsiteX146" fmla="*/ 23508 w 246068"/>
                <a:gd name="connsiteY146" fmla="*/ 85830 h 180555"/>
                <a:gd name="connsiteX147" fmla="*/ 19593 w 246068"/>
                <a:gd name="connsiteY147" fmla="*/ 88259 h 180555"/>
                <a:gd name="connsiteX148" fmla="*/ 17240 w 246068"/>
                <a:gd name="connsiteY148" fmla="*/ 89878 h 180555"/>
                <a:gd name="connsiteX149" fmla="*/ 14107 w 246068"/>
                <a:gd name="connsiteY149" fmla="*/ 90687 h 180555"/>
                <a:gd name="connsiteX150" fmla="*/ 14107 w 246068"/>
                <a:gd name="connsiteY150" fmla="*/ 91497 h 180555"/>
                <a:gd name="connsiteX151" fmla="*/ 14107 w 246068"/>
                <a:gd name="connsiteY151" fmla="*/ 91497 h 180555"/>
                <a:gd name="connsiteX152" fmla="*/ 14107 w 246068"/>
                <a:gd name="connsiteY152" fmla="*/ 90687 h 180555"/>
                <a:gd name="connsiteX153" fmla="*/ 7830 w 246068"/>
                <a:gd name="connsiteY153" fmla="*/ 89878 h 180555"/>
                <a:gd name="connsiteX154" fmla="*/ 5486 w 246068"/>
                <a:gd name="connsiteY154" fmla="*/ 86639 h 180555"/>
                <a:gd name="connsiteX155" fmla="*/ 3915 w 246068"/>
                <a:gd name="connsiteY155" fmla="*/ 87449 h 180555"/>
                <a:gd name="connsiteX156" fmla="*/ 1562 w 246068"/>
                <a:gd name="connsiteY156" fmla="*/ 89068 h 180555"/>
                <a:gd name="connsiteX157" fmla="*/ 1562 w 246068"/>
                <a:gd name="connsiteY157" fmla="*/ 88259 h 180555"/>
                <a:gd name="connsiteX158" fmla="*/ 1562 w 246068"/>
                <a:gd name="connsiteY158" fmla="*/ 89068 h 180555"/>
                <a:gd name="connsiteX159" fmla="*/ 0 w 246068"/>
                <a:gd name="connsiteY159" fmla="*/ 30766 h 180555"/>
                <a:gd name="connsiteX160" fmla="*/ 0 w 246068"/>
                <a:gd name="connsiteY160" fmla="*/ 30766 h 180555"/>
                <a:gd name="connsiteX161" fmla="*/ 0 w 246068"/>
                <a:gd name="connsiteY161" fmla="*/ 21050 h 180555"/>
                <a:gd name="connsiteX162" fmla="*/ 9401 w 246068"/>
                <a:gd name="connsiteY162" fmla="*/ 12954 h 180555"/>
                <a:gd name="connsiteX163" fmla="*/ 13316 w 246068"/>
                <a:gd name="connsiteY163" fmla="*/ 8096 h 180555"/>
                <a:gd name="connsiteX164" fmla="*/ 13316 w 246068"/>
                <a:gd name="connsiteY164" fmla="*/ 8096 h 180555"/>
                <a:gd name="connsiteX165" fmla="*/ 14097 w 246068"/>
                <a:gd name="connsiteY165" fmla="*/ 6477 h 180555"/>
                <a:gd name="connsiteX166" fmla="*/ 17240 w 246068"/>
                <a:gd name="connsiteY166" fmla="*/ 1619 h 180555"/>
                <a:gd name="connsiteX167" fmla="*/ 22727 w 246068"/>
                <a:gd name="connsiteY167" fmla="*/ 810 h 180555"/>
                <a:gd name="connsiteX168" fmla="*/ 23508 w 246068"/>
                <a:gd name="connsiteY168" fmla="*/ 810 h 180555"/>
                <a:gd name="connsiteX169" fmla="*/ 26641 w 246068"/>
                <a:gd name="connsiteY169" fmla="*/ 0 h 180555"/>
                <a:gd name="connsiteX170" fmla="*/ 30556 w 246068"/>
                <a:gd name="connsiteY170" fmla="*/ 1619 h 180555"/>
                <a:gd name="connsiteX171" fmla="*/ 30556 w 246068"/>
                <a:gd name="connsiteY171" fmla="*/ 2429 h 180555"/>
                <a:gd name="connsiteX172" fmla="*/ 36824 w 246068"/>
                <a:gd name="connsiteY172" fmla="*/ 1619 h 180555"/>
                <a:gd name="connsiteX173" fmla="*/ 40748 w 246068"/>
                <a:gd name="connsiteY173" fmla="*/ 4858 h 180555"/>
                <a:gd name="connsiteX174" fmla="*/ 40748 w 246068"/>
                <a:gd name="connsiteY174" fmla="*/ 4048 h 180555"/>
                <a:gd name="connsiteX175" fmla="*/ 46234 w 246068"/>
                <a:gd name="connsiteY175" fmla="*/ 4048 h 180555"/>
                <a:gd name="connsiteX176" fmla="*/ 47797 w 246068"/>
                <a:gd name="connsiteY176" fmla="*/ 6477 h 180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246068" h="180555">
                  <a:moveTo>
                    <a:pt x="47787" y="6477"/>
                  </a:moveTo>
                  <a:lnTo>
                    <a:pt x="55626" y="8906"/>
                  </a:lnTo>
                  <a:lnTo>
                    <a:pt x="58760" y="8096"/>
                  </a:lnTo>
                  <a:lnTo>
                    <a:pt x="63455" y="12954"/>
                  </a:lnTo>
                  <a:lnTo>
                    <a:pt x="63455" y="12954"/>
                  </a:lnTo>
                  <a:lnTo>
                    <a:pt x="63455" y="12954"/>
                  </a:lnTo>
                  <a:lnTo>
                    <a:pt x="67380" y="23479"/>
                  </a:lnTo>
                  <a:lnTo>
                    <a:pt x="67380" y="24289"/>
                  </a:lnTo>
                  <a:lnTo>
                    <a:pt x="72866" y="19431"/>
                  </a:lnTo>
                  <a:lnTo>
                    <a:pt x="76000" y="17812"/>
                  </a:lnTo>
                  <a:lnTo>
                    <a:pt x="78353" y="13764"/>
                  </a:lnTo>
                  <a:lnTo>
                    <a:pt x="79915" y="15383"/>
                  </a:lnTo>
                  <a:lnTo>
                    <a:pt x="83839" y="12954"/>
                  </a:lnTo>
                  <a:lnTo>
                    <a:pt x="83839" y="12954"/>
                  </a:lnTo>
                  <a:lnTo>
                    <a:pt x="83839" y="12144"/>
                  </a:lnTo>
                  <a:lnTo>
                    <a:pt x="83839" y="12144"/>
                  </a:lnTo>
                  <a:lnTo>
                    <a:pt x="101079" y="16192"/>
                  </a:lnTo>
                  <a:lnTo>
                    <a:pt x="118320" y="17812"/>
                  </a:lnTo>
                  <a:lnTo>
                    <a:pt x="135560" y="8096"/>
                  </a:lnTo>
                  <a:lnTo>
                    <a:pt x="135560" y="6477"/>
                  </a:lnTo>
                  <a:lnTo>
                    <a:pt x="135560" y="7287"/>
                  </a:lnTo>
                  <a:lnTo>
                    <a:pt x="175536" y="37243"/>
                  </a:lnTo>
                  <a:lnTo>
                    <a:pt x="175536" y="38052"/>
                  </a:lnTo>
                  <a:lnTo>
                    <a:pt x="211588" y="64779"/>
                  </a:lnTo>
                  <a:lnTo>
                    <a:pt x="239802" y="83401"/>
                  </a:lnTo>
                  <a:lnTo>
                    <a:pt x="239802" y="82591"/>
                  </a:lnTo>
                  <a:lnTo>
                    <a:pt x="241373" y="90687"/>
                  </a:lnTo>
                  <a:lnTo>
                    <a:pt x="243717" y="126311"/>
                  </a:lnTo>
                  <a:lnTo>
                    <a:pt x="246069" y="169221"/>
                  </a:lnTo>
                  <a:lnTo>
                    <a:pt x="246069" y="178127"/>
                  </a:lnTo>
                  <a:lnTo>
                    <a:pt x="246069" y="178937"/>
                  </a:lnTo>
                  <a:lnTo>
                    <a:pt x="246069" y="178127"/>
                  </a:lnTo>
                  <a:lnTo>
                    <a:pt x="246069" y="178127"/>
                  </a:lnTo>
                  <a:lnTo>
                    <a:pt x="245288" y="178127"/>
                  </a:lnTo>
                  <a:lnTo>
                    <a:pt x="234315" y="175698"/>
                  </a:lnTo>
                  <a:lnTo>
                    <a:pt x="230400" y="178127"/>
                  </a:lnTo>
                  <a:lnTo>
                    <a:pt x="227266" y="177317"/>
                  </a:lnTo>
                  <a:lnTo>
                    <a:pt x="222561" y="176508"/>
                  </a:lnTo>
                  <a:lnTo>
                    <a:pt x="219427" y="174889"/>
                  </a:lnTo>
                  <a:lnTo>
                    <a:pt x="219427" y="175698"/>
                  </a:lnTo>
                  <a:lnTo>
                    <a:pt x="219427" y="174079"/>
                  </a:lnTo>
                  <a:lnTo>
                    <a:pt x="217075" y="173269"/>
                  </a:lnTo>
                  <a:lnTo>
                    <a:pt x="188862" y="179746"/>
                  </a:lnTo>
                  <a:lnTo>
                    <a:pt x="188081" y="179746"/>
                  </a:lnTo>
                  <a:lnTo>
                    <a:pt x="183375" y="180556"/>
                  </a:lnTo>
                  <a:lnTo>
                    <a:pt x="183375" y="180556"/>
                  </a:lnTo>
                  <a:lnTo>
                    <a:pt x="183375" y="180556"/>
                  </a:lnTo>
                  <a:lnTo>
                    <a:pt x="183375" y="180556"/>
                  </a:lnTo>
                  <a:lnTo>
                    <a:pt x="177108" y="177317"/>
                  </a:lnTo>
                  <a:lnTo>
                    <a:pt x="177108" y="177317"/>
                  </a:lnTo>
                  <a:lnTo>
                    <a:pt x="173193" y="174079"/>
                  </a:lnTo>
                  <a:lnTo>
                    <a:pt x="170059" y="171650"/>
                  </a:lnTo>
                  <a:lnTo>
                    <a:pt x="169269" y="165983"/>
                  </a:lnTo>
                  <a:lnTo>
                    <a:pt x="169269" y="167602"/>
                  </a:lnTo>
                  <a:lnTo>
                    <a:pt x="169269" y="166792"/>
                  </a:lnTo>
                  <a:lnTo>
                    <a:pt x="162220" y="156267"/>
                  </a:lnTo>
                  <a:lnTo>
                    <a:pt x="162220" y="155458"/>
                  </a:lnTo>
                  <a:lnTo>
                    <a:pt x="162220" y="155458"/>
                  </a:lnTo>
                  <a:lnTo>
                    <a:pt x="155953" y="155458"/>
                  </a:lnTo>
                  <a:lnTo>
                    <a:pt x="155953" y="156267"/>
                  </a:lnTo>
                  <a:lnTo>
                    <a:pt x="155953" y="156267"/>
                  </a:lnTo>
                  <a:lnTo>
                    <a:pt x="154381" y="153029"/>
                  </a:lnTo>
                  <a:lnTo>
                    <a:pt x="154381" y="151409"/>
                  </a:lnTo>
                  <a:lnTo>
                    <a:pt x="155953" y="147361"/>
                  </a:lnTo>
                  <a:lnTo>
                    <a:pt x="159868" y="140884"/>
                  </a:lnTo>
                  <a:lnTo>
                    <a:pt x="159868" y="137646"/>
                  </a:lnTo>
                  <a:lnTo>
                    <a:pt x="162220" y="132788"/>
                  </a:lnTo>
                  <a:lnTo>
                    <a:pt x="163792" y="127121"/>
                  </a:lnTo>
                  <a:lnTo>
                    <a:pt x="163792" y="126311"/>
                  </a:lnTo>
                  <a:lnTo>
                    <a:pt x="163792" y="126311"/>
                  </a:lnTo>
                  <a:lnTo>
                    <a:pt x="161440" y="119024"/>
                  </a:lnTo>
                  <a:lnTo>
                    <a:pt x="161440" y="119024"/>
                  </a:lnTo>
                  <a:lnTo>
                    <a:pt x="159868" y="116596"/>
                  </a:lnTo>
                  <a:lnTo>
                    <a:pt x="159868" y="111738"/>
                  </a:lnTo>
                  <a:lnTo>
                    <a:pt x="165354" y="108499"/>
                  </a:lnTo>
                  <a:lnTo>
                    <a:pt x="165354" y="110119"/>
                  </a:lnTo>
                  <a:lnTo>
                    <a:pt x="158305" y="99593"/>
                  </a:lnTo>
                  <a:lnTo>
                    <a:pt x="152029" y="92307"/>
                  </a:lnTo>
                  <a:lnTo>
                    <a:pt x="152029" y="89068"/>
                  </a:lnTo>
                  <a:lnTo>
                    <a:pt x="147333" y="80972"/>
                  </a:lnTo>
                  <a:lnTo>
                    <a:pt x="147333" y="81782"/>
                  </a:lnTo>
                  <a:lnTo>
                    <a:pt x="147333" y="81782"/>
                  </a:lnTo>
                  <a:lnTo>
                    <a:pt x="147333" y="83401"/>
                  </a:lnTo>
                  <a:lnTo>
                    <a:pt x="144980" y="87449"/>
                  </a:lnTo>
                  <a:lnTo>
                    <a:pt x="139494" y="90687"/>
                  </a:lnTo>
                  <a:lnTo>
                    <a:pt x="139494" y="91497"/>
                  </a:lnTo>
                  <a:lnTo>
                    <a:pt x="119901" y="94736"/>
                  </a:lnTo>
                  <a:lnTo>
                    <a:pt x="119901" y="95545"/>
                  </a:lnTo>
                  <a:lnTo>
                    <a:pt x="116767" y="95545"/>
                  </a:lnTo>
                  <a:lnTo>
                    <a:pt x="116767" y="94736"/>
                  </a:lnTo>
                  <a:lnTo>
                    <a:pt x="116767" y="95545"/>
                  </a:lnTo>
                  <a:lnTo>
                    <a:pt x="116767" y="94736"/>
                  </a:lnTo>
                  <a:lnTo>
                    <a:pt x="115986" y="95545"/>
                  </a:lnTo>
                  <a:lnTo>
                    <a:pt x="114415" y="90687"/>
                  </a:lnTo>
                  <a:lnTo>
                    <a:pt x="115986" y="89878"/>
                  </a:lnTo>
                  <a:lnTo>
                    <a:pt x="115986" y="87449"/>
                  </a:lnTo>
                  <a:lnTo>
                    <a:pt x="115986" y="86639"/>
                  </a:lnTo>
                  <a:lnTo>
                    <a:pt x="115986" y="86639"/>
                  </a:lnTo>
                  <a:lnTo>
                    <a:pt x="103441" y="87449"/>
                  </a:lnTo>
                  <a:lnTo>
                    <a:pt x="103441" y="87449"/>
                  </a:lnTo>
                  <a:lnTo>
                    <a:pt x="103441" y="87449"/>
                  </a:lnTo>
                  <a:lnTo>
                    <a:pt x="102661" y="87449"/>
                  </a:lnTo>
                  <a:lnTo>
                    <a:pt x="98746" y="87449"/>
                  </a:lnTo>
                  <a:lnTo>
                    <a:pt x="97174" y="86639"/>
                  </a:lnTo>
                  <a:lnTo>
                    <a:pt x="95602" y="85020"/>
                  </a:lnTo>
                  <a:lnTo>
                    <a:pt x="95602" y="84210"/>
                  </a:lnTo>
                  <a:lnTo>
                    <a:pt x="93259" y="84210"/>
                  </a:lnTo>
                  <a:lnTo>
                    <a:pt x="91688" y="82591"/>
                  </a:lnTo>
                  <a:lnTo>
                    <a:pt x="90126" y="83401"/>
                  </a:lnTo>
                  <a:lnTo>
                    <a:pt x="89345" y="86639"/>
                  </a:lnTo>
                  <a:lnTo>
                    <a:pt x="87773" y="87449"/>
                  </a:lnTo>
                  <a:lnTo>
                    <a:pt x="86201" y="86639"/>
                  </a:lnTo>
                  <a:lnTo>
                    <a:pt x="85420" y="86639"/>
                  </a:lnTo>
                  <a:lnTo>
                    <a:pt x="83858" y="86639"/>
                  </a:lnTo>
                  <a:lnTo>
                    <a:pt x="81505" y="88259"/>
                  </a:lnTo>
                  <a:lnTo>
                    <a:pt x="81505" y="89068"/>
                  </a:lnTo>
                  <a:lnTo>
                    <a:pt x="81505" y="88259"/>
                  </a:lnTo>
                  <a:lnTo>
                    <a:pt x="81505" y="89068"/>
                  </a:lnTo>
                  <a:lnTo>
                    <a:pt x="76800" y="92307"/>
                  </a:lnTo>
                  <a:lnTo>
                    <a:pt x="76800" y="92307"/>
                  </a:lnTo>
                  <a:lnTo>
                    <a:pt x="74448" y="93926"/>
                  </a:lnTo>
                  <a:lnTo>
                    <a:pt x="74448" y="93116"/>
                  </a:lnTo>
                  <a:lnTo>
                    <a:pt x="74448" y="93116"/>
                  </a:lnTo>
                  <a:lnTo>
                    <a:pt x="74448" y="93926"/>
                  </a:lnTo>
                  <a:lnTo>
                    <a:pt x="72886" y="93926"/>
                  </a:lnTo>
                  <a:lnTo>
                    <a:pt x="72104" y="93116"/>
                  </a:lnTo>
                  <a:lnTo>
                    <a:pt x="65047" y="93116"/>
                  </a:lnTo>
                  <a:lnTo>
                    <a:pt x="65047" y="93116"/>
                  </a:lnTo>
                  <a:lnTo>
                    <a:pt x="62703" y="93926"/>
                  </a:lnTo>
                  <a:lnTo>
                    <a:pt x="62703" y="93116"/>
                  </a:lnTo>
                  <a:lnTo>
                    <a:pt x="63484" y="93116"/>
                  </a:lnTo>
                  <a:lnTo>
                    <a:pt x="59560" y="89878"/>
                  </a:lnTo>
                  <a:lnTo>
                    <a:pt x="57207" y="89878"/>
                  </a:lnTo>
                  <a:lnTo>
                    <a:pt x="54855" y="88259"/>
                  </a:lnTo>
                  <a:lnTo>
                    <a:pt x="49368" y="83401"/>
                  </a:lnTo>
                  <a:lnTo>
                    <a:pt x="47806" y="82591"/>
                  </a:lnTo>
                  <a:lnTo>
                    <a:pt x="43882" y="82591"/>
                  </a:lnTo>
                  <a:lnTo>
                    <a:pt x="39967" y="78543"/>
                  </a:lnTo>
                  <a:lnTo>
                    <a:pt x="39967" y="78543"/>
                  </a:lnTo>
                  <a:lnTo>
                    <a:pt x="38395" y="80162"/>
                  </a:lnTo>
                  <a:lnTo>
                    <a:pt x="36833" y="78543"/>
                  </a:lnTo>
                  <a:lnTo>
                    <a:pt x="36833" y="78543"/>
                  </a:lnTo>
                  <a:lnTo>
                    <a:pt x="32918" y="80972"/>
                  </a:lnTo>
                  <a:lnTo>
                    <a:pt x="28994" y="80162"/>
                  </a:lnTo>
                  <a:lnTo>
                    <a:pt x="28994" y="80162"/>
                  </a:lnTo>
                  <a:lnTo>
                    <a:pt x="28994" y="80162"/>
                  </a:lnTo>
                  <a:lnTo>
                    <a:pt x="23508" y="85830"/>
                  </a:lnTo>
                  <a:lnTo>
                    <a:pt x="19593" y="88259"/>
                  </a:lnTo>
                  <a:lnTo>
                    <a:pt x="17240" y="89878"/>
                  </a:lnTo>
                  <a:lnTo>
                    <a:pt x="14107" y="90687"/>
                  </a:lnTo>
                  <a:lnTo>
                    <a:pt x="14107" y="91497"/>
                  </a:lnTo>
                  <a:lnTo>
                    <a:pt x="14107" y="91497"/>
                  </a:lnTo>
                  <a:lnTo>
                    <a:pt x="14107" y="90687"/>
                  </a:lnTo>
                  <a:lnTo>
                    <a:pt x="7830" y="89878"/>
                  </a:lnTo>
                  <a:lnTo>
                    <a:pt x="5486" y="86639"/>
                  </a:lnTo>
                  <a:lnTo>
                    <a:pt x="3915" y="87449"/>
                  </a:lnTo>
                  <a:lnTo>
                    <a:pt x="1562" y="89068"/>
                  </a:lnTo>
                  <a:lnTo>
                    <a:pt x="1562" y="88259"/>
                  </a:lnTo>
                  <a:lnTo>
                    <a:pt x="1562" y="89068"/>
                  </a:lnTo>
                  <a:lnTo>
                    <a:pt x="0" y="30766"/>
                  </a:lnTo>
                  <a:lnTo>
                    <a:pt x="0" y="30766"/>
                  </a:lnTo>
                  <a:lnTo>
                    <a:pt x="0" y="21050"/>
                  </a:lnTo>
                  <a:lnTo>
                    <a:pt x="9401" y="12954"/>
                  </a:lnTo>
                  <a:lnTo>
                    <a:pt x="13316" y="8096"/>
                  </a:lnTo>
                  <a:lnTo>
                    <a:pt x="13316" y="8096"/>
                  </a:lnTo>
                  <a:lnTo>
                    <a:pt x="14097" y="6477"/>
                  </a:lnTo>
                  <a:lnTo>
                    <a:pt x="17240" y="1619"/>
                  </a:lnTo>
                  <a:lnTo>
                    <a:pt x="22727" y="810"/>
                  </a:lnTo>
                  <a:lnTo>
                    <a:pt x="23508" y="810"/>
                  </a:lnTo>
                  <a:lnTo>
                    <a:pt x="26641" y="0"/>
                  </a:lnTo>
                  <a:lnTo>
                    <a:pt x="30556" y="1619"/>
                  </a:lnTo>
                  <a:lnTo>
                    <a:pt x="30556" y="2429"/>
                  </a:lnTo>
                  <a:lnTo>
                    <a:pt x="36824" y="1619"/>
                  </a:lnTo>
                  <a:lnTo>
                    <a:pt x="40748" y="4858"/>
                  </a:lnTo>
                  <a:lnTo>
                    <a:pt x="40748" y="4048"/>
                  </a:lnTo>
                  <a:lnTo>
                    <a:pt x="46234" y="4048"/>
                  </a:lnTo>
                  <a:lnTo>
                    <a:pt x="47797" y="6477"/>
                  </a:lnTo>
                </a:path>
              </a:pathLst>
            </a:custGeom>
            <a:grpFill/>
            <a:ln w="4763" cap="flat">
              <a:solidFill>
                <a:schemeClr val="bg1">
                  <a:lumMod val="6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1" name="Forma Livre: Forma 410">
              <a:extLst>
                <a:ext uri="{FF2B5EF4-FFF2-40B4-BE49-F238E27FC236}">
                  <a16:creationId xmlns:a16="http://schemas.microsoft.com/office/drawing/2014/main" id="{0C7C87B0-4D36-2EA2-5BBD-B6BC6FCF3219}"/>
                </a:ext>
              </a:extLst>
            </p:cNvPr>
            <p:cNvSpPr/>
            <p:nvPr/>
          </p:nvSpPr>
          <p:spPr>
            <a:xfrm>
              <a:off x="9483185" y="2765556"/>
              <a:ext cx="203768" cy="156267"/>
            </a:xfrm>
            <a:custGeom>
              <a:avLst/>
              <a:gdLst>
                <a:gd name="connsiteX0" fmla="*/ 135589 w 203768"/>
                <a:gd name="connsiteY0" fmla="*/ 800 h 156267"/>
                <a:gd name="connsiteX1" fmla="*/ 162240 w 203768"/>
                <a:gd name="connsiteY1" fmla="*/ 36433 h 156267"/>
                <a:gd name="connsiteX2" fmla="*/ 166935 w 203768"/>
                <a:gd name="connsiteY2" fmla="*/ 41291 h 156267"/>
                <a:gd name="connsiteX3" fmla="*/ 171641 w 203768"/>
                <a:gd name="connsiteY3" fmla="*/ 48578 h 156267"/>
                <a:gd name="connsiteX4" fmla="*/ 174774 w 203768"/>
                <a:gd name="connsiteY4" fmla="*/ 53435 h 156267"/>
                <a:gd name="connsiteX5" fmla="*/ 181042 w 203768"/>
                <a:gd name="connsiteY5" fmla="*/ 58293 h 156267"/>
                <a:gd name="connsiteX6" fmla="*/ 203768 w 203768"/>
                <a:gd name="connsiteY6" fmla="*/ 70437 h 156267"/>
                <a:gd name="connsiteX7" fmla="*/ 184175 w 203768"/>
                <a:gd name="connsiteY7" fmla="*/ 86630 h 156267"/>
                <a:gd name="connsiteX8" fmla="*/ 163802 w 203768"/>
                <a:gd name="connsiteY8" fmla="*/ 101203 h 156267"/>
                <a:gd name="connsiteX9" fmla="*/ 144990 w 203768"/>
                <a:gd name="connsiteY9" fmla="*/ 116586 h 156267"/>
                <a:gd name="connsiteX10" fmla="*/ 144209 w 203768"/>
                <a:gd name="connsiteY10" fmla="*/ 115776 h 156267"/>
                <a:gd name="connsiteX11" fmla="*/ 93269 w 203768"/>
                <a:gd name="connsiteY11" fmla="*/ 156267 h 156267"/>
                <a:gd name="connsiteX12" fmla="*/ 55645 w 203768"/>
                <a:gd name="connsiteY12" fmla="*/ 148171 h 156267"/>
                <a:gd name="connsiteX13" fmla="*/ 43892 w 203768"/>
                <a:gd name="connsiteY13" fmla="*/ 144932 h 156267"/>
                <a:gd name="connsiteX14" fmla="*/ 43892 w 203768"/>
                <a:gd name="connsiteY14" fmla="*/ 145742 h 156267"/>
                <a:gd name="connsiteX15" fmla="*/ 43892 w 203768"/>
                <a:gd name="connsiteY15" fmla="*/ 145742 h 156267"/>
                <a:gd name="connsiteX16" fmla="*/ 28223 w 203768"/>
                <a:gd name="connsiteY16" fmla="*/ 142504 h 156267"/>
                <a:gd name="connsiteX17" fmla="*/ 0 w 203768"/>
                <a:gd name="connsiteY17" fmla="*/ 135207 h 156267"/>
                <a:gd name="connsiteX18" fmla="*/ 0 w 203768"/>
                <a:gd name="connsiteY18" fmla="*/ 135207 h 156267"/>
                <a:gd name="connsiteX19" fmla="*/ 0 w 203768"/>
                <a:gd name="connsiteY19" fmla="*/ 136017 h 156267"/>
                <a:gd name="connsiteX20" fmla="*/ 1572 w 203768"/>
                <a:gd name="connsiteY20" fmla="*/ 131969 h 156267"/>
                <a:gd name="connsiteX21" fmla="*/ 1572 w 203768"/>
                <a:gd name="connsiteY21" fmla="*/ 131159 h 156267"/>
                <a:gd name="connsiteX22" fmla="*/ 1572 w 203768"/>
                <a:gd name="connsiteY22" fmla="*/ 131969 h 156267"/>
                <a:gd name="connsiteX23" fmla="*/ 1572 w 203768"/>
                <a:gd name="connsiteY23" fmla="*/ 131969 h 156267"/>
                <a:gd name="connsiteX24" fmla="*/ 1572 w 203768"/>
                <a:gd name="connsiteY24" fmla="*/ 129540 h 156267"/>
                <a:gd name="connsiteX25" fmla="*/ 1572 w 203768"/>
                <a:gd name="connsiteY25" fmla="*/ 129540 h 156267"/>
                <a:gd name="connsiteX26" fmla="*/ 1572 w 203768"/>
                <a:gd name="connsiteY26" fmla="*/ 127921 h 156267"/>
                <a:gd name="connsiteX27" fmla="*/ 2353 w 203768"/>
                <a:gd name="connsiteY27" fmla="*/ 127111 h 156267"/>
                <a:gd name="connsiteX28" fmla="*/ 3915 w 203768"/>
                <a:gd name="connsiteY28" fmla="*/ 127111 h 156267"/>
                <a:gd name="connsiteX29" fmla="*/ 3915 w 203768"/>
                <a:gd name="connsiteY29" fmla="*/ 127111 h 156267"/>
                <a:gd name="connsiteX30" fmla="*/ 5487 w 203768"/>
                <a:gd name="connsiteY30" fmla="*/ 122253 h 156267"/>
                <a:gd name="connsiteX31" fmla="*/ 5487 w 203768"/>
                <a:gd name="connsiteY31" fmla="*/ 121444 h 156267"/>
                <a:gd name="connsiteX32" fmla="*/ 7058 w 203768"/>
                <a:gd name="connsiteY32" fmla="*/ 119825 h 156267"/>
                <a:gd name="connsiteX33" fmla="*/ 7058 w 203768"/>
                <a:gd name="connsiteY33" fmla="*/ 119825 h 156267"/>
                <a:gd name="connsiteX34" fmla="*/ 7058 w 203768"/>
                <a:gd name="connsiteY34" fmla="*/ 119825 h 156267"/>
                <a:gd name="connsiteX35" fmla="*/ 7058 w 203768"/>
                <a:gd name="connsiteY35" fmla="*/ 118205 h 156267"/>
                <a:gd name="connsiteX36" fmla="*/ 7839 w 203768"/>
                <a:gd name="connsiteY36" fmla="*/ 118205 h 156267"/>
                <a:gd name="connsiteX37" fmla="*/ 7839 w 203768"/>
                <a:gd name="connsiteY37" fmla="*/ 117396 h 156267"/>
                <a:gd name="connsiteX38" fmla="*/ 10973 w 203768"/>
                <a:gd name="connsiteY38" fmla="*/ 114157 h 156267"/>
                <a:gd name="connsiteX39" fmla="*/ 10973 w 203768"/>
                <a:gd name="connsiteY39" fmla="*/ 113347 h 156267"/>
                <a:gd name="connsiteX40" fmla="*/ 10973 w 203768"/>
                <a:gd name="connsiteY40" fmla="*/ 112538 h 156267"/>
                <a:gd name="connsiteX41" fmla="*/ 11754 w 203768"/>
                <a:gd name="connsiteY41" fmla="*/ 110109 h 156267"/>
                <a:gd name="connsiteX42" fmla="*/ 13316 w 203768"/>
                <a:gd name="connsiteY42" fmla="*/ 108490 h 156267"/>
                <a:gd name="connsiteX43" fmla="*/ 14888 w 203768"/>
                <a:gd name="connsiteY43" fmla="*/ 109299 h 156267"/>
                <a:gd name="connsiteX44" fmla="*/ 14888 w 203768"/>
                <a:gd name="connsiteY44" fmla="*/ 107680 h 156267"/>
                <a:gd name="connsiteX45" fmla="*/ 16450 w 203768"/>
                <a:gd name="connsiteY45" fmla="*/ 106871 h 156267"/>
                <a:gd name="connsiteX46" fmla="*/ 16450 w 203768"/>
                <a:gd name="connsiteY46" fmla="*/ 105251 h 156267"/>
                <a:gd name="connsiteX47" fmla="*/ 16450 w 203768"/>
                <a:gd name="connsiteY47" fmla="*/ 104442 h 156267"/>
                <a:gd name="connsiteX48" fmla="*/ 17231 w 203768"/>
                <a:gd name="connsiteY48" fmla="*/ 104442 h 156267"/>
                <a:gd name="connsiteX49" fmla="*/ 17231 w 203768"/>
                <a:gd name="connsiteY49" fmla="*/ 103632 h 156267"/>
                <a:gd name="connsiteX50" fmla="*/ 17231 w 203768"/>
                <a:gd name="connsiteY50" fmla="*/ 100393 h 156267"/>
                <a:gd name="connsiteX51" fmla="*/ 18802 w 203768"/>
                <a:gd name="connsiteY51" fmla="*/ 99584 h 156267"/>
                <a:gd name="connsiteX52" fmla="*/ 20374 w 203768"/>
                <a:gd name="connsiteY52" fmla="*/ 99584 h 156267"/>
                <a:gd name="connsiteX53" fmla="*/ 20374 w 203768"/>
                <a:gd name="connsiteY53" fmla="*/ 98774 h 156267"/>
                <a:gd name="connsiteX54" fmla="*/ 20374 w 203768"/>
                <a:gd name="connsiteY54" fmla="*/ 98774 h 156267"/>
                <a:gd name="connsiteX55" fmla="*/ 21155 w 203768"/>
                <a:gd name="connsiteY55" fmla="*/ 97155 h 156267"/>
                <a:gd name="connsiteX56" fmla="*/ 21155 w 203768"/>
                <a:gd name="connsiteY56" fmla="*/ 97155 h 156267"/>
                <a:gd name="connsiteX57" fmla="*/ 25070 w 203768"/>
                <a:gd name="connsiteY57" fmla="*/ 86630 h 156267"/>
                <a:gd name="connsiteX58" fmla="*/ 25070 w 203768"/>
                <a:gd name="connsiteY58" fmla="*/ 88249 h 156267"/>
                <a:gd name="connsiteX59" fmla="*/ 26632 w 203768"/>
                <a:gd name="connsiteY59" fmla="*/ 86630 h 156267"/>
                <a:gd name="connsiteX60" fmla="*/ 26632 w 203768"/>
                <a:gd name="connsiteY60" fmla="*/ 86630 h 156267"/>
                <a:gd name="connsiteX61" fmla="*/ 28985 w 203768"/>
                <a:gd name="connsiteY61" fmla="*/ 84201 h 156267"/>
                <a:gd name="connsiteX62" fmla="*/ 28204 w 203768"/>
                <a:gd name="connsiteY62" fmla="*/ 83391 h 156267"/>
                <a:gd name="connsiteX63" fmla="*/ 28204 w 203768"/>
                <a:gd name="connsiteY63" fmla="*/ 83391 h 156267"/>
                <a:gd name="connsiteX64" fmla="*/ 30556 w 203768"/>
                <a:gd name="connsiteY64" fmla="*/ 81772 h 156267"/>
                <a:gd name="connsiteX65" fmla="*/ 30556 w 203768"/>
                <a:gd name="connsiteY65" fmla="*/ 80963 h 156267"/>
                <a:gd name="connsiteX66" fmla="*/ 30556 w 203768"/>
                <a:gd name="connsiteY66" fmla="*/ 80963 h 156267"/>
                <a:gd name="connsiteX67" fmla="*/ 30556 w 203768"/>
                <a:gd name="connsiteY67" fmla="*/ 77724 h 156267"/>
                <a:gd name="connsiteX68" fmla="*/ 32128 w 203768"/>
                <a:gd name="connsiteY68" fmla="*/ 76105 h 156267"/>
                <a:gd name="connsiteX69" fmla="*/ 34480 w 203768"/>
                <a:gd name="connsiteY69" fmla="*/ 75295 h 156267"/>
                <a:gd name="connsiteX70" fmla="*/ 36043 w 203768"/>
                <a:gd name="connsiteY70" fmla="*/ 73676 h 156267"/>
                <a:gd name="connsiteX71" fmla="*/ 37615 w 203768"/>
                <a:gd name="connsiteY71" fmla="*/ 73676 h 156267"/>
                <a:gd name="connsiteX72" fmla="*/ 36833 w 203768"/>
                <a:gd name="connsiteY72" fmla="*/ 72057 h 156267"/>
                <a:gd name="connsiteX73" fmla="*/ 38395 w 203768"/>
                <a:gd name="connsiteY73" fmla="*/ 71247 h 156267"/>
                <a:gd name="connsiteX74" fmla="*/ 39967 w 203768"/>
                <a:gd name="connsiteY74" fmla="*/ 68818 h 156267"/>
                <a:gd name="connsiteX75" fmla="*/ 41529 w 203768"/>
                <a:gd name="connsiteY75" fmla="*/ 68008 h 156267"/>
                <a:gd name="connsiteX76" fmla="*/ 41529 w 203768"/>
                <a:gd name="connsiteY76" fmla="*/ 67199 h 156267"/>
                <a:gd name="connsiteX77" fmla="*/ 41529 w 203768"/>
                <a:gd name="connsiteY77" fmla="*/ 63960 h 156267"/>
                <a:gd name="connsiteX78" fmla="*/ 43101 w 203768"/>
                <a:gd name="connsiteY78" fmla="*/ 62341 h 156267"/>
                <a:gd name="connsiteX79" fmla="*/ 45454 w 203768"/>
                <a:gd name="connsiteY79" fmla="*/ 60722 h 156267"/>
                <a:gd name="connsiteX80" fmla="*/ 47025 w 203768"/>
                <a:gd name="connsiteY80" fmla="*/ 59103 h 156267"/>
                <a:gd name="connsiteX81" fmla="*/ 47797 w 203768"/>
                <a:gd name="connsiteY81" fmla="*/ 57483 h 156267"/>
                <a:gd name="connsiteX82" fmla="*/ 47797 w 203768"/>
                <a:gd name="connsiteY82" fmla="*/ 55054 h 156267"/>
                <a:gd name="connsiteX83" fmla="*/ 49369 w 203768"/>
                <a:gd name="connsiteY83" fmla="*/ 54245 h 156267"/>
                <a:gd name="connsiteX84" fmla="*/ 53283 w 203768"/>
                <a:gd name="connsiteY84" fmla="*/ 51816 h 156267"/>
                <a:gd name="connsiteX85" fmla="*/ 54855 w 203768"/>
                <a:gd name="connsiteY85" fmla="*/ 50197 h 156267"/>
                <a:gd name="connsiteX86" fmla="*/ 55636 w 203768"/>
                <a:gd name="connsiteY86" fmla="*/ 46958 h 156267"/>
                <a:gd name="connsiteX87" fmla="*/ 55636 w 203768"/>
                <a:gd name="connsiteY87" fmla="*/ 46149 h 156267"/>
                <a:gd name="connsiteX88" fmla="*/ 57208 w 203768"/>
                <a:gd name="connsiteY88" fmla="*/ 46149 h 156267"/>
                <a:gd name="connsiteX89" fmla="*/ 57208 w 203768"/>
                <a:gd name="connsiteY89" fmla="*/ 45339 h 156267"/>
                <a:gd name="connsiteX90" fmla="*/ 70523 w 203768"/>
                <a:gd name="connsiteY90" fmla="*/ 38862 h 156267"/>
                <a:gd name="connsiteX91" fmla="*/ 72095 w 203768"/>
                <a:gd name="connsiteY91" fmla="*/ 38052 h 156267"/>
                <a:gd name="connsiteX92" fmla="*/ 73657 w 203768"/>
                <a:gd name="connsiteY92" fmla="*/ 38052 h 156267"/>
                <a:gd name="connsiteX93" fmla="*/ 74438 w 203768"/>
                <a:gd name="connsiteY93" fmla="*/ 37243 h 156267"/>
                <a:gd name="connsiteX94" fmla="*/ 83849 w 203768"/>
                <a:gd name="connsiteY94" fmla="*/ 32385 h 156267"/>
                <a:gd name="connsiteX95" fmla="*/ 83849 w 203768"/>
                <a:gd name="connsiteY95" fmla="*/ 31575 h 156267"/>
                <a:gd name="connsiteX96" fmla="*/ 83849 w 203768"/>
                <a:gd name="connsiteY96" fmla="*/ 32385 h 156267"/>
                <a:gd name="connsiteX97" fmla="*/ 85420 w 203768"/>
                <a:gd name="connsiteY97" fmla="*/ 32385 h 156267"/>
                <a:gd name="connsiteX98" fmla="*/ 85420 w 203768"/>
                <a:gd name="connsiteY98" fmla="*/ 32385 h 156267"/>
                <a:gd name="connsiteX99" fmla="*/ 85420 w 203768"/>
                <a:gd name="connsiteY99" fmla="*/ 32385 h 156267"/>
                <a:gd name="connsiteX100" fmla="*/ 87764 w 203768"/>
                <a:gd name="connsiteY100" fmla="*/ 29956 h 156267"/>
                <a:gd name="connsiteX101" fmla="*/ 87764 w 203768"/>
                <a:gd name="connsiteY101" fmla="*/ 29956 h 156267"/>
                <a:gd name="connsiteX102" fmla="*/ 87764 w 203768"/>
                <a:gd name="connsiteY102" fmla="*/ 28337 h 156267"/>
                <a:gd name="connsiteX103" fmla="*/ 90897 w 203768"/>
                <a:gd name="connsiteY103" fmla="*/ 26718 h 156267"/>
                <a:gd name="connsiteX104" fmla="*/ 91678 w 203768"/>
                <a:gd name="connsiteY104" fmla="*/ 25098 h 156267"/>
                <a:gd name="connsiteX105" fmla="*/ 91678 w 203768"/>
                <a:gd name="connsiteY105" fmla="*/ 23479 h 156267"/>
                <a:gd name="connsiteX106" fmla="*/ 91678 w 203768"/>
                <a:gd name="connsiteY106" fmla="*/ 23479 h 156267"/>
                <a:gd name="connsiteX107" fmla="*/ 93250 w 203768"/>
                <a:gd name="connsiteY107" fmla="*/ 23479 h 156267"/>
                <a:gd name="connsiteX108" fmla="*/ 93250 w 203768"/>
                <a:gd name="connsiteY108" fmla="*/ 25908 h 156267"/>
                <a:gd name="connsiteX109" fmla="*/ 93250 w 203768"/>
                <a:gd name="connsiteY109" fmla="*/ 25098 h 156267"/>
                <a:gd name="connsiteX110" fmla="*/ 93250 w 203768"/>
                <a:gd name="connsiteY110" fmla="*/ 25098 h 156267"/>
                <a:gd name="connsiteX111" fmla="*/ 93250 w 203768"/>
                <a:gd name="connsiteY111" fmla="*/ 25908 h 156267"/>
                <a:gd name="connsiteX112" fmla="*/ 93250 w 203768"/>
                <a:gd name="connsiteY112" fmla="*/ 25908 h 156267"/>
                <a:gd name="connsiteX113" fmla="*/ 94822 w 203768"/>
                <a:gd name="connsiteY113" fmla="*/ 22669 h 156267"/>
                <a:gd name="connsiteX114" fmla="*/ 94822 w 203768"/>
                <a:gd name="connsiteY114" fmla="*/ 23479 h 156267"/>
                <a:gd name="connsiteX115" fmla="*/ 96384 w 203768"/>
                <a:gd name="connsiteY115" fmla="*/ 22669 h 156267"/>
                <a:gd name="connsiteX116" fmla="*/ 96384 w 203768"/>
                <a:gd name="connsiteY116" fmla="*/ 21860 h 156267"/>
                <a:gd name="connsiteX117" fmla="*/ 97165 w 203768"/>
                <a:gd name="connsiteY117" fmla="*/ 20241 h 156267"/>
                <a:gd name="connsiteX118" fmla="*/ 97165 w 203768"/>
                <a:gd name="connsiteY118" fmla="*/ 20241 h 156267"/>
                <a:gd name="connsiteX119" fmla="*/ 97165 w 203768"/>
                <a:gd name="connsiteY119" fmla="*/ 18621 h 156267"/>
                <a:gd name="connsiteX120" fmla="*/ 98736 w 203768"/>
                <a:gd name="connsiteY120" fmla="*/ 17812 h 156267"/>
                <a:gd name="connsiteX121" fmla="*/ 98736 w 203768"/>
                <a:gd name="connsiteY121" fmla="*/ 17812 h 156267"/>
                <a:gd name="connsiteX122" fmla="*/ 98736 w 203768"/>
                <a:gd name="connsiteY122" fmla="*/ 17812 h 156267"/>
                <a:gd name="connsiteX123" fmla="*/ 100299 w 203768"/>
                <a:gd name="connsiteY123" fmla="*/ 16192 h 156267"/>
                <a:gd name="connsiteX124" fmla="*/ 101079 w 203768"/>
                <a:gd name="connsiteY124" fmla="*/ 18621 h 156267"/>
                <a:gd name="connsiteX125" fmla="*/ 101079 w 203768"/>
                <a:gd name="connsiteY125" fmla="*/ 18621 h 156267"/>
                <a:gd name="connsiteX126" fmla="*/ 102651 w 203768"/>
                <a:gd name="connsiteY126" fmla="*/ 17812 h 156267"/>
                <a:gd name="connsiteX127" fmla="*/ 105004 w 203768"/>
                <a:gd name="connsiteY127" fmla="*/ 19431 h 156267"/>
                <a:gd name="connsiteX128" fmla="*/ 105004 w 203768"/>
                <a:gd name="connsiteY128" fmla="*/ 20241 h 156267"/>
                <a:gd name="connsiteX129" fmla="*/ 105004 w 203768"/>
                <a:gd name="connsiteY129" fmla="*/ 20241 h 156267"/>
                <a:gd name="connsiteX130" fmla="*/ 106566 w 203768"/>
                <a:gd name="connsiteY130" fmla="*/ 21050 h 156267"/>
                <a:gd name="connsiteX131" fmla="*/ 106566 w 203768"/>
                <a:gd name="connsiteY131" fmla="*/ 21050 h 156267"/>
                <a:gd name="connsiteX132" fmla="*/ 108138 w 203768"/>
                <a:gd name="connsiteY132" fmla="*/ 21050 h 156267"/>
                <a:gd name="connsiteX133" fmla="*/ 108918 w 203768"/>
                <a:gd name="connsiteY133" fmla="*/ 22669 h 156267"/>
                <a:gd name="connsiteX134" fmla="*/ 110480 w 203768"/>
                <a:gd name="connsiteY134" fmla="*/ 22669 h 156267"/>
                <a:gd name="connsiteX135" fmla="*/ 110480 w 203768"/>
                <a:gd name="connsiteY135" fmla="*/ 23479 h 156267"/>
                <a:gd name="connsiteX136" fmla="*/ 112052 w 203768"/>
                <a:gd name="connsiteY136" fmla="*/ 21860 h 156267"/>
                <a:gd name="connsiteX137" fmla="*/ 112052 w 203768"/>
                <a:gd name="connsiteY137" fmla="*/ 21050 h 156267"/>
                <a:gd name="connsiteX138" fmla="*/ 113624 w 203768"/>
                <a:gd name="connsiteY138" fmla="*/ 20241 h 156267"/>
                <a:gd name="connsiteX139" fmla="*/ 113624 w 203768"/>
                <a:gd name="connsiteY139" fmla="*/ 20241 h 156267"/>
                <a:gd name="connsiteX140" fmla="*/ 114395 w 203768"/>
                <a:gd name="connsiteY140" fmla="*/ 20241 h 156267"/>
                <a:gd name="connsiteX141" fmla="*/ 115967 w 203768"/>
                <a:gd name="connsiteY141" fmla="*/ 20241 h 156267"/>
                <a:gd name="connsiteX142" fmla="*/ 117539 w 203768"/>
                <a:gd name="connsiteY142" fmla="*/ 18621 h 156267"/>
                <a:gd name="connsiteX143" fmla="*/ 117539 w 203768"/>
                <a:gd name="connsiteY143" fmla="*/ 17812 h 156267"/>
                <a:gd name="connsiteX144" fmla="*/ 117539 w 203768"/>
                <a:gd name="connsiteY144" fmla="*/ 18621 h 156267"/>
                <a:gd name="connsiteX145" fmla="*/ 121454 w 203768"/>
                <a:gd name="connsiteY145" fmla="*/ 17002 h 156267"/>
                <a:gd name="connsiteX146" fmla="*/ 121454 w 203768"/>
                <a:gd name="connsiteY146" fmla="*/ 17002 h 156267"/>
                <a:gd name="connsiteX147" fmla="*/ 121454 w 203768"/>
                <a:gd name="connsiteY147" fmla="*/ 17812 h 156267"/>
                <a:gd name="connsiteX148" fmla="*/ 121454 w 203768"/>
                <a:gd name="connsiteY148" fmla="*/ 17002 h 156267"/>
                <a:gd name="connsiteX149" fmla="*/ 121454 w 203768"/>
                <a:gd name="connsiteY149" fmla="*/ 17002 h 156267"/>
                <a:gd name="connsiteX150" fmla="*/ 121454 w 203768"/>
                <a:gd name="connsiteY150" fmla="*/ 17002 h 156267"/>
                <a:gd name="connsiteX151" fmla="*/ 123025 w 203768"/>
                <a:gd name="connsiteY151" fmla="*/ 18621 h 156267"/>
                <a:gd name="connsiteX152" fmla="*/ 123025 w 203768"/>
                <a:gd name="connsiteY152" fmla="*/ 18621 h 156267"/>
                <a:gd name="connsiteX153" fmla="*/ 126940 w 203768"/>
                <a:gd name="connsiteY153" fmla="*/ 21860 h 156267"/>
                <a:gd name="connsiteX154" fmla="*/ 126940 w 203768"/>
                <a:gd name="connsiteY154" fmla="*/ 21050 h 156267"/>
                <a:gd name="connsiteX155" fmla="*/ 127721 w 203768"/>
                <a:gd name="connsiteY155" fmla="*/ 17002 h 156267"/>
                <a:gd name="connsiteX156" fmla="*/ 127721 w 203768"/>
                <a:gd name="connsiteY156" fmla="*/ 16192 h 156267"/>
                <a:gd name="connsiteX157" fmla="*/ 127721 w 203768"/>
                <a:gd name="connsiteY157" fmla="*/ 16192 h 156267"/>
                <a:gd name="connsiteX158" fmla="*/ 127721 w 203768"/>
                <a:gd name="connsiteY158" fmla="*/ 15383 h 156267"/>
                <a:gd name="connsiteX159" fmla="*/ 127721 w 203768"/>
                <a:gd name="connsiteY159" fmla="*/ 16192 h 156267"/>
                <a:gd name="connsiteX160" fmla="*/ 127721 w 203768"/>
                <a:gd name="connsiteY160" fmla="*/ 15383 h 156267"/>
                <a:gd name="connsiteX161" fmla="*/ 127721 w 203768"/>
                <a:gd name="connsiteY161" fmla="*/ 15383 h 156267"/>
                <a:gd name="connsiteX162" fmla="*/ 129293 w 203768"/>
                <a:gd name="connsiteY162" fmla="*/ 15383 h 156267"/>
                <a:gd name="connsiteX163" fmla="*/ 129293 w 203768"/>
                <a:gd name="connsiteY163" fmla="*/ 15383 h 156267"/>
                <a:gd name="connsiteX164" fmla="*/ 131636 w 203768"/>
                <a:gd name="connsiteY164" fmla="*/ 17812 h 156267"/>
                <a:gd name="connsiteX165" fmla="*/ 131636 w 203768"/>
                <a:gd name="connsiteY165" fmla="*/ 15383 h 156267"/>
                <a:gd name="connsiteX166" fmla="*/ 133208 w 203768"/>
                <a:gd name="connsiteY166" fmla="*/ 13764 h 156267"/>
                <a:gd name="connsiteX167" fmla="*/ 134779 w 203768"/>
                <a:gd name="connsiteY167" fmla="*/ 14573 h 156267"/>
                <a:gd name="connsiteX168" fmla="*/ 134779 w 203768"/>
                <a:gd name="connsiteY168" fmla="*/ 13764 h 156267"/>
                <a:gd name="connsiteX169" fmla="*/ 137122 w 203768"/>
                <a:gd name="connsiteY169" fmla="*/ 14573 h 156267"/>
                <a:gd name="connsiteX170" fmla="*/ 137122 w 203768"/>
                <a:gd name="connsiteY170" fmla="*/ 13764 h 156267"/>
                <a:gd name="connsiteX171" fmla="*/ 138694 w 203768"/>
                <a:gd name="connsiteY171" fmla="*/ 15383 h 156267"/>
                <a:gd name="connsiteX172" fmla="*/ 138694 w 203768"/>
                <a:gd name="connsiteY172" fmla="*/ 14573 h 156267"/>
                <a:gd name="connsiteX173" fmla="*/ 138694 w 203768"/>
                <a:gd name="connsiteY173" fmla="*/ 14573 h 156267"/>
                <a:gd name="connsiteX174" fmla="*/ 135560 w 203768"/>
                <a:gd name="connsiteY174" fmla="*/ 6477 h 156267"/>
                <a:gd name="connsiteX175" fmla="*/ 134779 w 203768"/>
                <a:gd name="connsiteY175" fmla="*/ 4048 h 156267"/>
                <a:gd name="connsiteX176" fmla="*/ 134779 w 203768"/>
                <a:gd name="connsiteY176" fmla="*/ 4858 h 156267"/>
                <a:gd name="connsiteX177" fmla="*/ 135560 w 203768"/>
                <a:gd name="connsiteY177" fmla="*/ 0 h 156267"/>
                <a:gd name="connsiteX178" fmla="*/ 135560 w 203768"/>
                <a:gd name="connsiteY178" fmla="*/ 810 h 156267"/>
                <a:gd name="connsiteX179" fmla="*/ 135560 w 203768"/>
                <a:gd name="connsiteY179" fmla="*/ 810 h 156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</a:cxnLst>
              <a:rect l="l" t="t" r="r" b="b"/>
              <a:pathLst>
                <a:path w="203768" h="156267">
                  <a:moveTo>
                    <a:pt x="135589" y="800"/>
                  </a:moveTo>
                  <a:lnTo>
                    <a:pt x="162240" y="36433"/>
                  </a:lnTo>
                  <a:lnTo>
                    <a:pt x="166935" y="41291"/>
                  </a:lnTo>
                  <a:lnTo>
                    <a:pt x="171641" y="48578"/>
                  </a:lnTo>
                  <a:lnTo>
                    <a:pt x="174774" y="53435"/>
                  </a:lnTo>
                  <a:lnTo>
                    <a:pt x="181042" y="58293"/>
                  </a:lnTo>
                  <a:lnTo>
                    <a:pt x="203768" y="70437"/>
                  </a:lnTo>
                  <a:lnTo>
                    <a:pt x="184175" y="86630"/>
                  </a:lnTo>
                  <a:lnTo>
                    <a:pt x="163802" y="101203"/>
                  </a:lnTo>
                  <a:lnTo>
                    <a:pt x="144990" y="116586"/>
                  </a:lnTo>
                  <a:lnTo>
                    <a:pt x="144209" y="115776"/>
                  </a:lnTo>
                  <a:lnTo>
                    <a:pt x="93269" y="156267"/>
                  </a:lnTo>
                  <a:lnTo>
                    <a:pt x="55645" y="148171"/>
                  </a:lnTo>
                  <a:lnTo>
                    <a:pt x="43892" y="144932"/>
                  </a:lnTo>
                  <a:lnTo>
                    <a:pt x="43892" y="145742"/>
                  </a:lnTo>
                  <a:lnTo>
                    <a:pt x="43892" y="145742"/>
                  </a:lnTo>
                  <a:lnTo>
                    <a:pt x="28223" y="142504"/>
                  </a:lnTo>
                  <a:lnTo>
                    <a:pt x="0" y="135207"/>
                  </a:lnTo>
                  <a:lnTo>
                    <a:pt x="0" y="135207"/>
                  </a:lnTo>
                  <a:lnTo>
                    <a:pt x="0" y="136017"/>
                  </a:lnTo>
                  <a:lnTo>
                    <a:pt x="1572" y="131969"/>
                  </a:lnTo>
                  <a:lnTo>
                    <a:pt x="1572" y="131159"/>
                  </a:lnTo>
                  <a:lnTo>
                    <a:pt x="1572" y="131969"/>
                  </a:lnTo>
                  <a:lnTo>
                    <a:pt x="1572" y="131969"/>
                  </a:lnTo>
                  <a:lnTo>
                    <a:pt x="1572" y="129540"/>
                  </a:lnTo>
                  <a:lnTo>
                    <a:pt x="1572" y="129540"/>
                  </a:lnTo>
                  <a:lnTo>
                    <a:pt x="1572" y="127921"/>
                  </a:lnTo>
                  <a:lnTo>
                    <a:pt x="2353" y="127111"/>
                  </a:lnTo>
                  <a:lnTo>
                    <a:pt x="3915" y="127111"/>
                  </a:lnTo>
                  <a:lnTo>
                    <a:pt x="3915" y="127111"/>
                  </a:lnTo>
                  <a:lnTo>
                    <a:pt x="5487" y="122253"/>
                  </a:lnTo>
                  <a:lnTo>
                    <a:pt x="5487" y="121444"/>
                  </a:lnTo>
                  <a:lnTo>
                    <a:pt x="7058" y="119825"/>
                  </a:lnTo>
                  <a:lnTo>
                    <a:pt x="7058" y="119825"/>
                  </a:lnTo>
                  <a:lnTo>
                    <a:pt x="7058" y="119825"/>
                  </a:lnTo>
                  <a:lnTo>
                    <a:pt x="7058" y="118205"/>
                  </a:lnTo>
                  <a:lnTo>
                    <a:pt x="7839" y="118205"/>
                  </a:lnTo>
                  <a:lnTo>
                    <a:pt x="7839" y="117396"/>
                  </a:lnTo>
                  <a:lnTo>
                    <a:pt x="10973" y="114157"/>
                  </a:lnTo>
                  <a:lnTo>
                    <a:pt x="10973" y="113347"/>
                  </a:lnTo>
                  <a:lnTo>
                    <a:pt x="10973" y="112538"/>
                  </a:lnTo>
                  <a:lnTo>
                    <a:pt x="11754" y="110109"/>
                  </a:lnTo>
                  <a:lnTo>
                    <a:pt x="13316" y="108490"/>
                  </a:lnTo>
                  <a:lnTo>
                    <a:pt x="14888" y="109299"/>
                  </a:lnTo>
                  <a:lnTo>
                    <a:pt x="14888" y="107680"/>
                  </a:lnTo>
                  <a:lnTo>
                    <a:pt x="16450" y="106871"/>
                  </a:lnTo>
                  <a:lnTo>
                    <a:pt x="16450" y="105251"/>
                  </a:lnTo>
                  <a:lnTo>
                    <a:pt x="16450" y="104442"/>
                  </a:lnTo>
                  <a:lnTo>
                    <a:pt x="17231" y="104442"/>
                  </a:lnTo>
                  <a:lnTo>
                    <a:pt x="17231" y="103632"/>
                  </a:lnTo>
                  <a:lnTo>
                    <a:pt x="17231" y="100393"/>
                  </a:lnTo>
                  <a:lnTo>
                    <a:pt x="18802" y="99584"/>
                  </a:lnTo>
                  <a:lnTo>
                    <a:pt x="20374" y="99584"/>
                  </a:lnTo>
                  <a:lnTo>
                    <a:pt x="20374" y="98774"/>
                  </a:lnTo>
                  <a:lnTo>
                    <a:pt x="20374" y="98774"/>
                  </a:lnTo>
                  <a:lnTo>
                    <a:pt x="21155" y="97155"/>
                  </a:lnTo>
                  <a:lnTo>
                    <a:pt x="21155" y="97155"/>
                  </a:lnTo>
                  <a:lnTo>
                    <a:pt x="25070" y="86630"/>
                  </a:lnTo>
                  <a:lnTo>
                    <a:pt x="25070" y="88249"/>
                  </a:lnTo>
                  <a:lnTo>
                    <a:pt x="26632" y="86630"/>
                  </a:lnTo>
                  <a:lnTo>
                    <a:pt x="26632" y="86630"/>
                  </a:lnTo>
                  <a:lnTo>
                    <a:pt x="28985" y="84201"/>
                  </a:lnTo>
                  <a:lnTo>
                    <a:pt x="28204" y="83391"/>
                  </a:lnTo>
                  <a:lnTo>
                    <a:pt x="28204" y="83391"/>
                  </a:lnTo>
                  <a:lnTo>
                    <a:pt x="30556" y="81772"/>
                  </a:lnTo>
                  <a:lnTo>
                    <a:pt x="30556" y="80963"/>
                  </a:lnTo>
                  <a:lnTo>
                    <a:pt x="30556" y="80963"/>
                  </a:lnTo>
                  <a:lnTo>
                    <a:pt x="30556" y="77724"/>
                  </a:lnTo>
                  <a:lnTo>
                    <a:pt x="32128" y="76105"/>
                  </a:lnTo>
                  <a:lnTo>
                    <a:pt x="34480" y="75295"/>
                  </a:lnTo>
                  <a:lnTo>
                    <a:pt x="36043" y="73676"/>
                  </a:lnTo>
                  <a:lnTo>
                    <a:pt x="37615" y="73676"/>
                  </a:lnTo>
                  <a:lnTo>
                    <a:pt x="36833" y="72057"/>
                  </a:lnTo>
                  <a:lnTo>
                    <a:pt x="38395" y="71247"/>
                  </a:lnTo>
                  <a:lnTo>
                    <a:pt x="39967" y="68818"/>
                  </a:lnTo>
                  <a:lnTo>
                    <a:pt x="41529" y="68008"/>
                  </a:lnTo>
                  <a:lnTo>
                    <a:pt x="41529" y="67199"/>
                  </a:lnTo>
                  <a:lnTo>
                    <a:pt x="41529" y="63960"/>
                  </a:lnTo>
                  <a:lnTo>
                    <a:pt x="43101" y="62341"/>
                  </a:lnTo>
                  <a:lnTo>
                    <a:pt x="45454" y="60722"/>
                  </a:lnTo>
                  <a:lnTo>
                    <a:pt x="47025" y="59103"/>
                  </a:lnTo>
                  <a:lnTo>
                    <a:pt x="47797" y="57483"/>
                  </a:lnTo>
                  <a:lnTo>
                    <a:pt x="47797" y="55054"/>
                  </a:lnTo>
                  <a:lnTo>
                    <a:pt x="49369" y="54245"/>
                  </a:lnTo>
                  <a:lnTo>
                    <a:pt x="53283" y="51816"/>
                  </a:lnTo>
                  <a:lnTo>
                    <a:pt x="54855" y="50197"/>
                  </a:lnTo>
                  <a:lnTo>
                    <a:pt x="55636" y="46958"/>
                  </a:lnTo>
                  <a:lnTo>
                    <a:pt x="55636" y="46149"/>
                  </a:lnTo>
                  <a:lnTo>
                    <a:pt x="57208" y="46149"/>
                  </a:lnTo>
                  <a:lnTo>
                    <a:pt x="57208" y="45339"/>
                  </a:lnTo>
                  <a:lnTo>
                    <a:pt x="70523" y="38862"/>
                  </a:lnTo>
                  <a:lnTo>
                    <a:pt x="72095" y="38052"/>
                  </a:lnTo>
                  <a:lnTo>
                    <a:pt x="73657" y="38052"/>
                  </a:lnTo>
                  <a:lnTo>
                    <a:pt x="74438" y="37243"/>
                  </a:lnTo>
                  <a:lnTo>
                    <a:pt x="83849" y="32385"/>
                  </a:lnTo>
                  <a:lnTo>
                    <a:pt x="83849" y="31575"/>
                  </a:lnTo>
                  <a:lnTo>
                    <a:pt x="83849" y="32385"/>
                  </a:lnTo>
                  <a:lnTo>
                    <a:pt x="85420" y="32385"/>
                  </a:lnTo>
                  <a:lnTo>
                    <a:pt x="85420" y="32385"/>
                  </a:lnTo>
                  <a:lnTo>
                    <a:pt x="85420" y="32385"/>
                  </a:lnTo>
                  <a:lnTo>
                    <a:pt x="87764" y="29956"/>
                  </a:lnTo>
                  <a:lnTo>
                    <a:pt x="87764" y="29956"/>
                  </a:lnTo>
                  <a:lnTo>
                    <a:pt x="87764" y="28337"/>
                  </a:lnTo>
                  <a:lnTo>
                    <a:pt x="90897" y="26718"/>
                  </a:lnTo>
                  <a:lnTo>
                    <a:pt x="91678" y="25098"/>
                  </a:lnTo>
                  <a:lnTo>
                    <a:pt x="91678" y="23479"/>
                  </a:lnTo>
                  <a:lnTo>
                    <a:pt x="91678" y="23479"/>
                  </a:lnTo>
                  <a:lnTo>
                    <a:pt x="93250" y="23479"/>
                  </a:lnTo>
                  <a:lnTo>
                    <a:pt x="93250" y="25908"/>
                  </a:lnTo>
                  <a:lnTo>
                    <a:pt x="93250" y="25098"/>
                  </a:lnTo>
                  <a:lnTo>
                    <a:pt x="93250" y="25098"/>
                  </a:lnTo>
                  <a:lnTo>
                    <a:pt x="93250" y="25908"/>
                  </a:lnTo>
                  <a:lnTo>
                    <a:pt x="93250" y="25908"/>
                  </a:lnTo>
                  <a:lnTo>
                    <a:pt x="94822" y="22669"/>
                  </a:lnTo>
                  <a:lnTo>
                    <a:pt x="94822" y="23479"/>
                  </a:lnTo>
                  <a:lnTo>
                    <a:pt x="96384" y="22669"/>
                  </a:lnTo>
                  <a:lnTo>
                    <a:pt x="96384" y="21860"/>
                  </a:lnTo>
                  <a:lnTo>
                    <a:pt x="97165" y="20241"/>
                  </a:lnTo>
                  <a:lnTo>
                    <a:pt x="97165" y="20241"/>
                  </a:lnTo>
                  <a:lnTo>
                    <a:pt x="97165" y="18621"/>
                  </a:lnTo>
                  <a:lnTo>
                    <a:pt x="98736" y="17812"/>
                  </a:lnTo>
                  <a:lnTo>
                    <a:pt x="98736" y="17812"/>
                  </a:lnTo>
                  <a:lnTo>
                    <a:pt x="98736" y="17812"/>
                  </a:lnTo>
                  <a:lnTo>
                    <a:pt x="100299" y="16192"/>
                  </a:lnTo>
                  <a:lnTo>
                    <a:pt x="101079" y="18621"/>
                  </a:lnTo>
                  <a:lnTo>
                    <a:pt x="101079" y="18621"/>
                  </a:lnTo>
                  <a:lnTo>
                    <a:pt x="102651" y="17812"/>
                  </a:lnTo>
                  <a:lnTo>
                    <a:pt x="105004" y="19431"/>
                  </a:lnTo>
                  <a:lnTo>
                    <a:pt x="105004" y="20241"/>
                  </a:lnTo>
                  <a:lnTo>
                    <a:pt x="105004" y="20241"/>
                  </a:lnTo>
                  <a:lnTo>
                    <a:pt x="106566" y="21050"/>
                  </a:lnTo>
                  <a:lnTo>
                    <a:pt x="106566" y="21050"/>
                  </a:lnTo>
                  <a:lnTo>
                    <a:pt x="108138" y="21050"/>
                  </a:lnTo>
                  <a:lnTo>
                    <a:pt x="108918" y="22669"/>
                  </a:lnTo>
                  <a:lnTo>
                    <a:pt x="110480" y="22669"/>
                  </a:lnTo>
                  <a:lnTo>
                    <a:pt x="110480" y="23479"/>
                  </a:lnTo>
                  <a:lnTo>
                    <a:pt x="112052" y="21860"/>
                  </a:lnTo>
                  <a:lnTo>
                    <a:pt x="112052" y="21050"/>
                  </a:lnTo>
                  <a:lnTo>
                    <a:pt x="113624" y="20241"/>
                  </a:lnTo>
                  <a:lnTo>
                    <a:pt x="113624" y="20241"/>
                  </a:lnTo>
                  <a:lnTo>
                    <a:pt x="114395" y="20241"/>
                  </a:lnTo>
                  <a:lnTo>
                    <a:pt x="115967" y="20241"/>
                  </a:lnTo>
                  <a:lnTo>
                    <a:pt x="117539" y="18621"/>
                  </a:lnTo>
                  <a:lnTo>
                    <a:pt x="117539" y="17812"/>
                  </a:lnTo>
                  <a:lnTo>
                    <a:pt x="117539" y="18621"/>
                  </a:lnTo>
                  <a:lnTo>
                    <a:pt x="121454" y="17002"/>
                  </a:lnTo>
                  <a:lnTo>
                    <a:pt x="121454" y="17002"/>
                  </a:lnTo>
                  <a:lnTo>
                    <a:pt x="121454" y="17812"/>
                  </a:lnTo>
                  <a:lnTo>
                    <a:pt x="121454" y="17002"/>
                  </a:lnTo>
                  <a:lnTo>
                    <a:pt x="121454" y="17002"/>
                  </a:lnTo>
                  <a:lnTo>
                    <a:pt x="121454" y="17002"/>
                  </a:lnTo>
                  <a:lnTo>
                    <a:pt x="123025" y="18621"/>
                  </a:lnTo>
                  <a:lnTo>
                    <a:pt x="123025" y="18621"/>
                  </a:lnTo>
                  <a:lnTo>
                    <a:pt x="126940" y="21860"/>
                  </a:lnTo>
                  <a:lnTo>
                    <a:pt x="126940" y="21050"/>
                  </a:lnTo>
                  <a:lnTo>
                    <a:pt x="127721" y="17002"/>
                  </a:lnTo>
                  <a:lnTo>
                    <a:pt x="127721" y="16192"/>
                  </a:lnTo>
                  <a:lnTo>
                    <a:pt x="127721" y="16192"/>
                  </a:lnTo>
                  <a:lnTo>
                    <a:pt x="127721" y="15383"/>
                  </a:lnTo>
                  <a:lnTo>
                    <a:pt x="127721" y="16192"/>
                  </a:lnTo>
                  <a:lnTo>
                    <a:pt x="127721" y="15383"/>
                  </a:lnTo>
                  <a:lnTo>
                    <a:pt x="127721" y="15383"/>
                  </a:lnTo>
                  <a:lnTo>
                    <a:pt x="129293" y="15383"/>
                  </a:lnTo>
                  <a:lnTo>
                    <a:pt x="129293" y="15383"/>
                  </a:lnTo>
                  <a:lnTo>
                    <a:pt x="131636" y="17812"/>
                  </a:lnTo>
                  <a:lnTo>
                    <a:pt x="131636" y="15383"/>
                  </a:lnTo>
                  <a:lnTo>
                    <a:pt x="133208" y="13764"/>
                  </a:lnTo>
                  <a:lnTo>
                    <a:pt x="134779" y="14573"/>
                  </a:lnTo>
                  <a:lnTo>
                    <a:pt x="134779" y="13764"/>
                  </a:lnTo>
                  <a:lnTo>
                    <a:pt x="137122" y="14573"/>
                  </a:lnTo>
                  <a:lnTo>
                    <a:pt x="137122" y="13764"/>
                  </a:lnTo>
                  <a:lnTo>
                    <a:pt x="138694" y="15383"/>
                  </a:lnTo>
                  <a:lnTo>
                    <a:pt x="138694" y="14573"/>
                  </a:lnTo>
                  <a:lnTo>
                    <a:pt x="138694" y="14573"/>
                  </a:lnTo>
                  <a:lnTo>
                    <a:pt x="135560" y="6477"/>
                  </a:lnTo>
                  <a:lnTo>
                    <a:pt x="134779" y="4048"/>
                  </a:lnTo>
                  <a:lnTo>
                    <a:pt x="134779" y="4858"/>
                  </a:lnTo>
                  <a:lnTo>
                    <a:pt x="135560" y="0"/>
                  </a:lnTo>
                  <a:lnTo>
                    <a:pt x="135560" y="810"/>
                  </a:lnTo>
                  <a:lnTo>
                    <a:pt x="135560" y="810"/>
                  </a:lnTo>
                </a:path>
              </a:pathLst>
            </a:custGeom>
            <a:grpFill/>
            <a:ln w="4763" cap="flat">
              <a:solidFill>
                <a:schemeClr val="bg1">
                  <a:lumMod val="6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2" name="Forma Livre: Forma 411">
              <a:extLst>
                <a:ext uri="{FF2B5EF4-FFF2-40B4-BE49-F238E27FC236}">
                  <a16:creationId xmlns:a16="http://schemas.microsoft.com/office/drawing/2014/main" id="{7E2A8E62-655C-6A06-E4AD-76EA587A2346}"/>
                </a:ext>
              </a:extLst>
            </p:cNvPr>
            <p:cNvSpPr/>
            <p:nvPr/>
          </p:nvSpPr>
          <p:spPr>
            <a:xfrm>
              <a:off x="9552937" y="2666773"/>
              <a:ext cx="163792" cy="106870"/>
            </a:xfrm>
            <a:custGeom>
              <a:avLst/>
              <a:gdLst>
                <a:gd name="connsiteX0" fmla="*/ 38405 w 163792"/>
                <a:gd name="connsiteY0" fmla="*/ 810 h 106870"/>
                <a:gd name="connsiteX1" fmla="*/ 42320 w 163792"/>
                <a:gd name="connsiteY1" fmla="*/ 4048 h 106870"/>
                <a:gd name="connsiteX2" fmla="*/ 47816 w 163792"/>
                <a:gd name="connsiteY2" fmla="*/ 4858 h 106870"/>
                <a:gd name="connsiteX3" fmla="*/ 53293 w 163792"/>
                <a:gd name="connsiteY3" fmla="*/ 9716 h 106870"/>
                <a:gd name="connsiteX4" fmla="*/ 55645 w 163792"/>
                <a:gd name="connsiteY4" fmla="*/ 11335 h 106870"/>
                <a:gd name="connsiteX5" fmla="*/ 61132 w 163792"/>
                <a:gd name="connsiteY5" fmla="*/ 12144 h 106870"/>
                <a:gd name="connsiteX6" fmla="*/ 61913 w 163792"/>
                <a:gd name="connsiteY6" fmla="*/ 12954 h 106870"/>
                <a:gd name="connsiteX7" fmla="*/ 61132 w 163792"/>
                <a:gd name="connsiteY7" fmla="*/ 14573 h 106870"/>
                <a:gd name="connsiteX8" fmla="*/ 61132 w 163792"/>
                <a:gd name="connsiteY8" fmla="*/ 15383 h 106870"/>
                <a:gd name="connsiteX9" fmla="*/ 63484 w 163792"/>
                <a:gd name="connsiteY9" fmla="*/ 14573 h 106870"/>
                <a:gd name="connsiteX10" fmla="*/ 68971 w 163792"/>
                <a:gd name="connsiteY10" fmla="*/ 13764 h 106870"/>
                <a:gd name="connsiteX11" fmla="*/ 71324 w 163792"/>
                <a:gd name="connsiteY11" fmla="*/ 15383 h 106870"/>
                <a:gd name="connsiteX12" fmla="*/ 72895 w 163792"/>
                <a:gd name="connsiteY12" fmla="*/ 15383 h 106870"/>
                <a:gd name="connsiteX13" fmla="*/ 75238 w 163792"/>
                <a:gd name="connsiteY13" fmla="*/ 13764 h 106870"/>
                <a:gd name="connsiteX14" fmla="*/ 75238 w 163792"/>
                <a:gd name="connsiteY14" fmla="*/ 10525 h 106870"/>
                <a:gd name="connsiteX15" fmla="*/ 79943 w 163792"/>
                <a:gd name="connsiteY15" fmla="*/ 10525 h 106870"/>
                <a:gd name="connsiteX16" fmla="*/ 79943 w 163792"/>
                <a:gd name="connsiteY16" fmla="*/ 9716 h 106870"/>
                <a:gd name="connsiteX17" fmla="*/ 79943 w 163792"/>
                <a:gd name="connsiteY17" fmla="*/ 9716 h 106870"/>
                <a:gd name="connsiteX18" fmla="*/ 80725 w 163792"/>
                <a:gd name="connsiteY18" fmla="*/ 8096 h 106870"/>
                <a:gd name="connsiteX19" fmla="*/ 80725 w 163792"/>
                <a:gd name="connsiteY19" fmla="*/ 8906 h 106870"/>
                <a:gd name="connsiteX20" fmla="*/ 83858 w 163792"/>
                <a:gd name="connsiteY20" fmla="*/ 8096 h 106870"/>
                <a:gd name="connsiteX21" fmla="*/ 84640 w 163792"/>
                <a:gd name="connsiteY21" fmla="*/ 8096 h 106870"/>
                <a:gd name="connsiteX22" fmla="*/ 86211 w 163792"/>
                <a:gd name="connsiteY22" fmla="*/ 8906 h 106870"/>
                <a:gd name="connsiteX23" fmla="*/ 87773 w 163792"/>
                <a:gd name="connsiteY23" fmla="*/ 8096 h 106870"/>
                <a:gd name="connsiteX24" fmla="*/ 88554 w 163792"/>
                <a:gd name="connsiteY24" fmla="*/ 5667 h 106870"/>
                <a:gd name="connsiteX25" fmla="*/ 90126 w 163792"/>
                <a:gd name="connsiteY25" fmla="*/ 4048 h 106870"/>
                <a:gd name="connsiteX26" fmla="*/ 91688 w 163792"/>
                <a:gd name="connsiteY26" fmla="*/ 5667 h 106870"/>
                <a:gd name="connsiteX27" fmla="*/ 94041 w 163792"/>
                <a:gd name="connsiteY27" fmla="*/ 6477 h 106870"/>
                <a:gd name="connsiteX28" fmla="*/ 95612 w 163792"/>
                <a:gd name="connsiteY28" fmla="*/ 8096 h 106870"/>
                <a:gd name="connsiteX29" fmla="*/ 97174 w 163792"/>
                <a:gd name="connsiteY29" fmla="*/ 8906 h 106870"/>
                <a:gd name="connsiteX30" fmla="*/ 101098 w 163792"/>
                <a:gd name="connsiteY30" fmla="*/ 8906 h 106870"/>
                <a:gd name="connsiteX31" fmla="*/ 101880 w 163792"/>
                <a:gd name="connsiteY31" fmla="*/ 8906 h 106870"/>
                <a:gd name="connsiteX32" fmla="*/ 105013 w 163792"/>
                <a:gd name="connsiteY32" fmla="*/ 6477 h 106870"/>
                <a:gd name="connsiteX33" fmla="*/ 108928 w 163792"/>
                <a:gd name="connsiteY33" fmla="*/ 7287 h 106870"/>
                <a:gd name="connsiteX34" fmla="*/ 110500 w 163792"/>
                <a:gd name="connsiteY34" fmla="*/ 8096 h 106870"/>
                <a:gd name="connsiteX35" fmla="*/ 114415 w 163792"/>
                <a:gd name="connsiteY35" fmla="*/ 8096 h 106870"/>
                <a:gd name="connsiteX36" fmla="*/ 114415 w 163792"/>
                <a:gd name="connsiteY36" fmla="*/ 10525 h 106870"/>
                <a:gd name="connsiteX37" fmla="*/ 112852 w 163792"/>
                <a:gd name="connsiteY37" fmla="*/ 12144 h 106870"/>
                <a:gd name="connsiteX38" fmla="*/ 114415 w 163792"/>
                <a:gd name="connsiteY38" fmla="*/ 17002 h 106870"/>
                <a:gd name="connsiteX39" fmla="*/ 115195 w 163792"/>
                <a:gd name="connsiteY39" fmla="*/ 16193 h 106870"/>
                <a:gd name="connsiteX40" fmla="*/ 118329 w 163792"/>
                <a:gd name="connsiteY40" fmla="*/ 17002 h 106870"/>
                <a:gd name="connsiteX41" fmla="*/ 123816 w 163792"/>
                <a:gd name="connsiteY41" fmla="*/ 14573 h 106870"/>
                <a:gd name="connsiteX42" fmla="*/ 126168 w 163792"/>
                <a:gd name="connsiteY42" fmla="*/ 13764 h 106870"/>
                <a:gd name="connsiteX43" fmla="*/ 131655 w 163792"/>
                <a:gd name="connsiteY43" fmla="*/ 10525 h 106870"/>
                <a:gd name="connsiteX44" fmla="*/ 137932 w 163792"/>
                <a:gd name="connsiteY44" fmla="*/ 12954 h 106870"/>
                <a:gd name="connsiteX45" fmla="*/ 143409 w 163792"/>
                <a:gd name="connsiteY45" fmla="*/ 8906 h 106870"/>
                <a:gd name="connsiteX46" fmla="*/ 145761 w 163792"/>
                <a:gd name="connsiteY46" fmla="*/ 4858 h 106870"/>
                <a:gd name="connsiteX47" fmla="*/ 145761 w 163792"/>
                <a:gd name="connsiteY47" fmla="*/ 3239 h 106870"/>
                <a:gd name="connsiteX48" fmla="*/ 150466 w 163792"/>
                <a:gd name="connsiteY48" fmla="*/ 6477 h 106870"/>
                <a:gd name="connsiteX49" fmla="*/ 150466 w 163792"/>
                <a:gd name="connsiteY49" fmla="*/ 13764 h 106870"/>
                <a:gd name="connsiteX50" fmla="*/ 159868 w 163792"/>
                <a:gd name="connsiteY50" fmla="*/ 22670 h 106870"/>
                <a:gd name="connsiteX51" fmla="*/ 163792 w 163792"/>
                <a:gd name="connsiteY51" fmla="*/ 29956 h 106870"/>
                <a:gd name="connsiteX52" fmla="*/ 158305 w 163792"/>
                <a:gd name="connsiteY52" fmla="*/ 33195 h 106870"/>
                <a:gd name="connsiteX53" fmla="*/ 158305 w 163792"/>
                <a:gd name="connsiteY53" fmla="*/ 38052 h 106870"/>
                <a:gd name="connsiteX54" fmla="*/ 159868 w 163792"/>
                <a:gd name="connsiteY54" fmla="*/ 40481 h 106870"/>
                <a:gd name="connsiteX55" fmla="*/ 162220 w 163792"/>
                <a:gd name="connsiteY55" fmla="*/ 40481 h 106870"/>
                <a:gd name="connsiteX56" fmla="*/ 162220 w 163792"/>
                <a:gd name="connsiteY56" fmla="*/ 47768 h 106870"/>
                <a:gd name="connsiteX57" fmla="*/ 160658 w 163792"/>
                <a:gd name="connsiteY57" fmla="*/ 54245 h 106870"/>
                <a:gd name="connsiteX58" fmla="*/ 158305 w 163792"/>
                <a:gd name="connsiteY58" fmla="*/ 59103 h 106870"/>
                <a:gd name="connsiteX59" fmla="*/ 158305 w 163792"/>
                <a:gd name="connsiteY59" fmla="*/ 62341 h 106870"/>
                <a:gd name="connsiteX60" fmla="*/ 154381 w 163792"/>
                <a:gd name="connsiteY60" fmla="*/ 68818 h 106870"/>
                <a:gd name="connsiteX61" fmla="*/ 152819 w 163792"/>
                <a:gd name="connsiteY61" fmla="*/ 72866 h 106870"/>
                <a:gd name="connsiteX62" fmla="*/ 152819 w 163792"/>
                <a:gd name="connsiteY62" fmla="*/ 74486 h 106870"/>
                <a:gd name="connsiteX63" fmla="*/ 154381 w 163792"/>
                <a:gd name="connsiteY63" fmla="*/ 77724 h 106870"/>
                <a:gd name="connsiteX64" fmla="*/ 147333 w 163792"/>
                <a:gd name="connsiteY64" fmla="*/ 80153 h 106870"/>
                <a:gd name="connsiteX65" fmla="*/ 145761 w 163792"/>
                <a:gd name="connsiteY65" fmla="*/ 84201 h 106870"/>
                <a:gd name="connsiteX66" fmla="*/ 144980 w 163792"/>
                <a:gd name="connsiteY66" fmla="*/ 88249 h 106870"/>
                <a:gd name="connsiteX67" fmla="*/ 143418 w 163792"/>
                <a:gd name="connsiteY67" fmla="*/ 89868 h 106870"/>
                <a:gd name="connsiteX68" fmla="*/ 133226 w 163792"/>
                <a:gd name="connsiteY68" fmla="*/ 91488 h 106870"/>
                <a:gd name="connsiteX69" fmla="*/ 127740 w 163792"/>
                <a:gd name="connsiteY69" fmla="*/ 92297 h 106870"/>
                <a:gd name="connsiteX70" fmla="*/ 126178 w 163792"/>
                <a:gd name="connsiteY70" fmla="*/ 92297 h 106870"/>
                <a:gd name="connsiteX71" fmla="*/ 120691 w 163792"/>
                <a:gd name="connsiteY71" fmla="*/ 93917 h 106870"/>
                <a:gd name="connsiteX72" fmla="*/ 118339 w 163792"/>
                <a:gd name="connsiteY72" fmla="*/ 95536 h 106870"/>
                <a:gd name="connsiteX73" fmla="*/ 112852 w 163792"/>
                <a:gd name="connsiteY73" fmla="*/ 92297 h 106870"/>
                <a:gd name="connsiteX74" fmla="*/ 110500 w 163792"/>
                <a:gd name="connsiteY74" fmla="*/ 90678 h 106870"/>
                <a:gd name="connsiteX75" fmla="*/ 101880 w 163792"/>
                <a:gd name="connsiteY75" fmla="*/ 85011 h 106870"/>
                <a:gd name="connsiteX76" fmla="*/ 101880 w 163792"/>
                <a:gd name="connsiteY76" fmla="*/ 85011 h 106870"/>
                <a:gd name="connsiteX77" fmla="*/ 99527 w 163792"/>
                <a:gd name="connsiteY77" fmla="*/ 83391 h 106870"/>
                <a:gd name="connsiteX78" fmla="*/ 97174 w 163792"/>
                <a:gd name="connsiteY78" fmla="*/ 85820 h 106870"/>
                <a:gd name="connsiteX79" fmla="*/ 95612 w 163792"/>
                <a:gd name="connsiteY79" fmla="*/ 86630 h 106870"/>
                <a:gd name="connsiteX80" fmla="*/ 94041 w 163792"/>
                <a:gd name="connsiteY80" fmla="*/ 89059 h 106870"/>
                <a:gd name="connsiteX81" fmla="*/ 92469 w 163792"/>
                <a:gd name="connsiteY81" fmla="*/ 100394 h 106870"/>
                <a:gd name="connsiteX82" fmla="*/ 92469 w 163792"/>
                <a:gd name="connsiteY82" fmla="*/ 103632 h 106870"/>
                <a:gd name="connsiteX83" fmla="*/ 91688 w 163792"/>
                <a:gd name="connsiteY83" fmla="*/ 106061 h 106870"/>
                <a:gd name="connsiteX84" fmla="*/ 87773 w 163792"/>
                <a:gd name="connsiteY84" fmla="*/ 106871 h 106870"/>
                <a:gd name="connsiteX85" fmla="*/ 84640 w 163792"/>
                <a:gd name="connsiteY85" fmla="*/ 103632 h 106870"/>
                <a:gd name="connsiteX86" fmla="*/ 83858 w 163792"/>
                <a:gd name="connsiteY86" fmla="*/ 101203 h 106870"/>
                <a:gd name="connsiteX87" fmla="*/ 79934 w 163792"/>
                <a:gd name="connsiteY87" fmla="*/ 97965 h 106870"/>
                <a:gd name="connsiteX88" fmla="*/ 78372 w 163792"/>
                <a:gd name="connsiteY88" fmla="*/ 97965 h 106870"/>
                <a:gd name="connsiteX89" fmla="*/ 72886 w 163792"/>
                <a:gd name="connsiteY89" fmla="*/ 101203 h 106870"/>
                <a:gd name="connsiteX90" fmla="*/ 68961 w 163792"/>
                <a:gd name="connsiteY90" fmla="*/ 100394 h 106870"/>
                <a:gd name="connsiteX91" fmla="*/ 65827 w 163792"/>
                <a:gd name="connsiteY91" fmla="*/ 98774 h 106870"/>
                <a:gd name="connsiteX92" fmla="*/ 59560 w 163792"/>
                <a:gd name="connsiteY92" fmla="*/ 89059 h 106870"/>
                <a:gd name="connsiteX93" fmla="*/ 57208 w 163792"/>
                <a:gd name="connsiteY93" fmla="*/ 81772 h 106870"/>
                <a:gd name="connsiteX94" fmla="*/ 54073 w 163792"/>
                <a:gd name="connsiteY94" fmla="*/ 79343 h 106870"/>
                <a:gd name="connsiteX95" fmla="*/ 51721 w 163792"/>
                <a:gd name="connsiteY95" fmla="*/ 76914 h 106870"/>
                <a:gd name="connsiteX96" fmla="*/ 46234 w 163792"/>
                <a:gd name="connsiteY96" fmla="*/ 72057 h 106870"/>
                <a:gd name="connsiteX97" fmla="*/ 46234 w 163792"/>
                <a:gd name="connsiteY97" fmla="*/ 71247 h 106870"/>
                <a:gd name="connsiteX98" fmla="*/ 46234 w 163792"/>
                <a:gd name="connsiteY98" fmla="*/ 69628 h 106870"/>
                <a:gd name="connsiteX99" fmla="*/ 47806 w 163792"/>
                <a:gd name="connsiteY99" fmla="*/ 57483 h 106870"/>
                <a:gd name="connsiteX100" fmla="*/ 40748 w 163792"/>
                <a:gd name="connsiteY100" fmla="*/ 53435 h 106870"/>
                <a:gd name="connsiteX101" fmla="*/ 34480 w 163792"/>
                <a:gd name="connsiteY101" fmla="*/ 51816 h 106870"/>
                <a:gd name="connsiteX102" fmla="*/ 34480 w 163792"/>
                <a:gd name="connsiteY102" fmla="*/ 51006 h 106870"/>
                <a:gd name="connsiteX103" fmla="*/ 30566 w 163792"/>
                <a:gd name="connsiteY103" fmla="*/ 49387 h 106870"/>
                <a:gd name="connsiteX104" fmla="*/ 21946 w 163792"/>
                <a:gd name="connsiteY104" fmla="*/ 45339 h 106870"/>
                <a:gd name="connsiteX105" fmla="*/ 0 w 163792"/>
                <a:gd name="connsiteY105" fmla="*/ 10525 h 106870"/>
                <a:gd name="connsiteX106" fmla="*/ 0 w 163792"/>
                <a:gd name="connsiteY106" fmla="*/ 8096 h 106870"/>
                <a:gd name="connsiteX107" fmla="*/ 2343 w 163792"/>
                <a:gd name="connsiteY107" fmla="*/ 8096 h 106870"/>
                <a:gd name="connsiteX108" fmla="*/ 3915 w 163792"/>
                <a:gd name="connsiteY108" fmla="*/ 8096 h 106870"/>
                <a:gd name="connsiteX109" fmla="*/ 6268 w 163792"/>
                <a:gd name="connsiteY109" fmla="*/ 11335 h 106870"/>
                <a:gd name="connsiteX110" fmla="*/ 12535 w 163792"/>
                <a:gd name="connsiteY110" fmla="*/ 12144 h 106870"/>
                <a:gd name="connsiteX111" fmla="*/ 15669 w 163792"/>
                <a:gd name="connsiteY111" fmla="*/ 11335 h 106870"/>
                <a:gd name="connsiteX112" fmla="*/ 18022 w 163792"/>
                <a:gd name="connsiteY112" fmla="*/ 9716 h 106870"/>
                <a:gd name="connsiteX113" fmla="*/ 21946 w 163792"/>
                <a:gd name="connsiteY113" fmla="*/ 7287 h 106870"/>
                <a:gd name="connsiteX114" fmla="*/ 27432 w 163792"/>
                <a:gd name="connsiteY114" fmla="*/ 1619 h 106870"/>
                <a:gd name="connsiteX115" fmla="*/ 27432 w 163792"/>
                <a:gd name="connsiteY115" fmla="*/ 1619 h 106870"/>
                <a:gd name="connsiteX116" fmla="*/ 31347 w 163792"/>
                <a:gd name="connsiteY116" fmla="*/ 2429 h 106870"/>
                <a:gd name="connsiteX117" fmla="*/ 35262 w 163792"/>
                <a:gd name="connsiteY117" fmla="*/ 0 h 106870"/>
                <a:gd name="connsiteX118" fmla="*/ 36833 w 163792"/>
                <a:gd name="connsiteY118" fmla="*/ 1619 h 106870"/>
                <a:gd name="connsiteX119" fmla="*/ 38395 w 163792"/>
                <a:gd name="connsiteY119" fmla="*/ 810 h 10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163792" h="106870">
                  <a:moveTo>
                    <a:pt x="38405" y="810"/>
                  </a:moveTo>
                  <a:lnTo>
                    <a:pt x="42320" y="4048"/>
                  </a:lnTo>
                  <a:lnTo>
                    <a:pt x="47816" y="4858"/>
                  </a:lnTo>
                  <a:lnTo>
                    <a:pt x="53293" y="9716"/>
                  </a:lnTo>
                  <a:lnTo>
                    <a:pt x="55645" y="11335"/>
                  </a:lnTo>
                  <a:lnTo>
                    <a:pt x="61132" y="12144"/>
                  </a:lnTo>
                  <a:lnTo>
                    <a:pt x="61913" y="12954"/>
                  </a:lnTo>
                  <a:lnTo>
                    <a:pt x="61132" y="14573"/>
                  </a:lnTo>
                  <a:lnTo>
                    <a:pt x="61132" y="15383"/>
                  </a:lnTo>
                  <a:lnTo>
                    <a:pt x="63484" y="14573"/>
                  </a:lnTo>
                  <a:lnTo>
                    <a:pt x="68971" y="13764"/>
                  </a:lnTo>
                  <a:lnTo>
                    <a:pt x="71324" y="15383"/>
                  </a:lnTo>
                  <a:lnTo>
                    <a:pt x="72895" y="15383"/>
                  </a:lnTo>
                  <a:lnTo>
                    <a:pt x="75238" y="13764"/>
                  </a:lnTo>
                  <a:lnTo>
                    <a:pt x="75238" y="10525"/>
                  </a:lnTo>
                  <a:lnTo>
                    <a:pt x="79943" y="10525"/>
                  </a:lnTo>
                  <a:lnTo>
                    <a:pt x="79943" y="9716"/>
                  </a:lnTo>
                  <a:lnTo>
                    <a:pt x="79943" y="9716"/>
                  </a:lnTo>
                  <a:lnTo>
                    <a:pt x="80725" y="8096"/>
                  </a:lnTo>
                  <a:lnTo>
                    <a:pt x="80725" y="8906"/>
                  </a:lnTo>
                  <a:lnTo>
                    <a:pt x="83858" y="8096"/>
                  </a:lnTo>
                  <a:lnTo>
                    <a:pt x="84640" y="8096"/>
                  </a:lnTo>
                  <a:lnTo>
                    <a:pt x="86211" y="8906"/>
                  </a:lnTo>
                  <a:lnTo>
                    <a:pt x="87773" y="8096"/>
                  </a:lnTo>
                  <a:lnTo>
                    <a:pt x="88554" y="5667"/>
                  </a:lnTo>
                  <a:lnTo>
                    <a:pt x="90126" y="4048"/>
                  </a:lnTo>
                  <a:lnTo>
                    <a:pt x="91688" y="5667"/>
                  </a:lnTo>
                  <a:lnTo>
                    <a:pt x="94041" y="6477"/>
                  </a:lnTo>
                  <a:lnTo>
                    <a:pt x="95612" y="8096"/>
                  </a:lnTo>
                  <a:lnTo>
                    <a:pt x="97174" y="8906"/>
                  </a:lnTo>
                  <a:lnTo>
                    <a:pt x="101098" y="8906"/>
                  </a:lnTo>
                  <a:lnTo>
                    <a:pt x="101880" y="8906"/>
                  </a:lnTo>
                  <a:lnTo>
                    <a:pt x="105013" y="6477"/>
                  </a:lnTo>
                  <a:lnTo>
                    <a:pt x="108928" y="7287"/>
                  </a:lnTo>
                  <a:lnTo>
                    <a:pt x="110500" y="8096"/>
                  </a:lnTo>
                  <a:lnTo>
                    <a:pt x="114415" y="8096"/>
                  </a:lnTo>
                  <a:lnTo>
                    <a:pt x="114415" y="10525"/>
                  </a:lnTo>
                  <a:lnTo>
                    <a:pt x="112852" y="12144"/>
                  </a:lnTo>
                  <a:lnTo>
                    <a:pt x="114415" y="17002"/>
                  </a:lnTo>
                  <a:lnTo>
                    <a:pt x="115195" y="16193"/>
                  </a:lnTo>
                  <a:lnTo>
                    <a:pt x="118329" y="17002"/>
                  </a:lnTo>
                  <a:lnTo>
                    <a:pt x="123816" y="14573"/>
                  </a:lnTo>
                  <a:lnTo>
                    <a:pt x="126168" y="13764"/>
                  </a:lnTo>
                  <a:lnTo>
                    <a:pt x="131655" y="10525"/>
                  </a:lnTo>
                  <a:lnTo>
                    <a:pt x="137932" y="12954"/>
                  </a:lnTo>
                  <a:lnTo>
                    <a:pt x="143409" y="8906"/>
                  </a:lnTo>
                  <a:lnTo>
                    <a:pt x="145761" y="4858"/>
                  </a:lnTo>
                  <a:lnTo>
                    <a:pt x="145761" y="3239"/>
                  </a:lnTo>
                  <a:lnTo>
                    <a:pt x="150466" y="6477"/>
                  </a:lnTo>
                  <a:lnTo>
                    <a:pt x="150466" y="13764"/>
                  </a:lnTo>
                  <a:lnTo>
                    <a:pt x="159868" y="22670"/>
                  </a:lnTo>
                  <a:lnTo>
                    <a:pt x="163792" y="29956"/>
                  </a:lnTo>
                  <a:lnTo>
                    <a:pt x="158305" y="33195"/>
                  </a:lnTo>
                  <a:lnTo>
                    <a:pt x="158305" y="38052"/>
                  </a:lnTo>
                  <a:lnTo>
                    <a:pt x="159868" y="40481"/>
                  </a:lnTo>
                  <a:lnTo>
                    <a:pt x="162220" y="40481"/>
                  </a:lnTo>
                  <a:lnTo>
                    <a:pt x="162220" y="47768"/>
                  </a:lnTo>
                  <a:lnTo>
                    <a:pt x="160658" y="54245"/>
                  </a:lnTo>
                  <a:lnTo>
                    <a:pt x="158305" y="59103"/>
                  </a:lnTo>
                  <a:lnTo>
                    <a:pt x="158305" y="62341"/>
                  </a:lnTo>
                  <a:lnTo>
                    <a:pt x="154381" y="68818"/>
                  </a:lnTo>
                  <a:lnTo>
                    <a:pt x="152819" y="72866"/>
                  </a:lnTo>
                  <a:lnTo>
                    <a:pt x="152819" y="74486"/>
                  </a:lnTo>
                  <a:lnTo>
                    <a:pt x="154381" y="77724"/>
                  </a:lnTo>
                  <a:lnTo>
                    <a:pt x="147333" y="80153"/>
                  </a:lnTo>
                  <a:lnTo>
                    <a:pt x="145761" y="84201"/>
                  </a:lnTo>
                  <a:lnTo>
                    <a:pt x="144980" y="88249"/>
                  </a:lnTo>
                  <a:lnTo>
                    <a:pt x="143418" y="89868"/>
                  </a:lnTo>
                  <a:lnTo>
                    <a:pt x="133226" y="91488"/>
                  </a:lnTo>
                  <a:lnTo>
                    <a:pt x="127740" y="92297"/>
                  </a:lnTo>
                  <a:lnTo>
                    <a:pt x="126178" y="92297"/>
                  </a:lnTo>
                  <a:lnTo>
                    <a:pt x="120691" y="93917"/>
                  </a:lnTo>
                  <a:lnTo>
                    <a:pt x="118339" y="95536"/>
                  </a:lnTo>
                  <a:lnTo>
                    <a:pt x="112852" y="92297"/>
                  </a:lnTo>
                  <a:lnTo>
                    <a:pt x="110500" y="90678"/>
                  </a:lnTo>
                  <a:lnTo>
                    <a:pt x="101880" y="85011"/>
                  </a:lnTo>
                  <a:lnTo>
                    <a:pt x="101880" y="85011"/>
                  </a:lnTo>
                  <a:lnTo>
                    <a:pt x="99527" y="83391"/>
                  </a:lnTo>
                  <a:lnTo>
                    <a:pt x="97174" y="85820"/>
                  </a:lnTo>
                  <a:lnTo>
                    <a:pt x="95612" y="86630"/>
                  </a:lnTo>
                  <a:lnTo>
                    <a:pt x="94041" y="89059"/>
                  </a:lnTo>
                  <a:lnTo>
                    <a:pt x="92469" y="100394"/>
                  </a:lnTo>
                  <a:lnTo>
                    <a:pt x="92469" y="103632"/>
                  </a:lnTo>
                  <a:lnTo>
                    <a:pt x="91688" y="106061"/>
                  </a:lnTo>
                  <a:lnTo>
                    <a:pt x="87773" y="106871"/>
                  </a:lnTo>
                  <a:lnTo>
                    <a:pt x="84640" y="103632"/>
                  </a:lnTo>
                  <a:lnTo>
                    <a:pt x="83858" y="101203"/>
                  </a:lnTo>
                  <a:lnTo>
                    <a:pt x="79934" y="97965"/>
                  </a:lnTo>
                  <a:lnTo>
                    <a:pt x="78372" y="97965"/>
                  </a:lnTo>
                  <a:lnTo>
                    <a:pt x="72886" y="101203"/>
                  </a:lnTo>
                  <a:lnTo>
                    <a:pt x="68961" y="100394"/>
                  </a:lnTo>
                  <a:lnTo>
                    <a:pt x="65827" y="98774"/>
                  </a:lnTo>
                  <a:lnTo>
                    <a:pt x="59560" y="89059"/>
                  </a:lnTo>
                  <a:lnTo>
                    <a:pt x="57208" y="81772"/>
                  </a:lnTo>
                  <a:lnTo>
                    <a:pt x="54073" y="79343"/>
                  </a:lnTo>
                  <a:lnTo>
                    <a:pt x="51721" y="76914"/>
                  </a:lnTo>
                  <a:lnTo>
                    <a:pt x="46234" y="72057"/>
                  </a:lnTo>
                  <a:lnTo>
                    <a:pt x="46234" y="71247"/>
                  </a:lnTo>
                  <a:lnTo>
                    <a:pt x="46234" y="69628"/>
                  </a:lnTo>
                  <a:lnTo>
                    <a:pt x="47806" y="57483"/>
                  </a:lnTo>
                  <a:lnTo>
                    <a:pt x="40748" y="53435"/>
                  </a:lnTo>
                  <a:lnTo>
                    <a:pt x="34480" y="51816"/>
                  </a:lnTo>
                  <a:lnTo>
                    <a:pt x="34480" y="51006"/>
                  </a:lnTo>
                  <a:lnTo>
                    <a:pt x="30566" y="49387"/>
                  </a:lnTo>
                  <a:lnTo>
                    <a:pt x="21946" y="45339"/>
                  </a:lnTo>
                  <a:lnTo>
                    <a:pt x="0" y="10525"/>
                  </a:lnTo>
                  <a:lnTo>
                    <a:pt x="0" y="8096"/>
                  </a:lnTo>
                  <a:lnTo>
                    <a:pt x="2343" y="8096"/>
                  </a:lnTo>
                  <a:lnTo>
                    <a:pt x="3915" y="8096"/>
                  </a:lnTo>
                  <a:lnTo>
                    <a:pt x="6268" y="11335"/>
                  </a:lnTo>
                  <a:lnTo>
                    <a:pt x="12535" y="12144"/>
                  </a:lnTo>
                  <a:lnTo>
                    <a:pt x="15669" y="11335"/>
                  </a:lnTo>
                  <a:lnTo>
                    <a:pt x="18022" y="9716"/>
                  </a:lnTo>
                  <a:lnTo>
                    <a:pt x="21946" y="7287"/>
                  </a:lnTo>
                  <a:lnTo>
                    <a:pt x="27432" y="1619"/>
                  </a:lnTo>
                  <a:lnTo>
                    <a:pt x="27432" y="1619"/>
                  </a:lnTo>
                  <a:lnTo>
                    <a:pt x="31347" y="2429"/>
                  </a:lnTo>
                  <a:lnTo>
                    <a:pt x="35262" y="0"/>
                  </a:lnTo>
                  <a:lnTo>
                    <a:pt x="36833" y="1619"/>
                  </a:lnTo>
                  <a:lnTo>
                    <a:pt x="38395" y="810"/>
                  </a:lnTo>
                </a:path>
              </a:pathLst>
            </a:custGeom>
            <a:grpFill/>
            <a:ln w="4763" cap="flat">
              <a:solidFill>
                <a:schemeClr val="bg1">
                  <a:lumMod val="6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3" name="Forma Livre: Forma 412">
              <a:extLst>
                <a:ext uri="{FF2B5EF4-FFF2-40B4-BE49-F238E27FC236}">
                  <a16:creationId xmlns:a16="http://schemas.microsoft.com/office/drawing/2014/main" id="{7BB2AFAB-576F-5A9E-D7ED-8F8CEE97FA73}"/>
                </a:ext>
              </a:extLst>
            </p:cNvPr>
            <p:cNvSpPr/>
            <p:nvPr/>
          </p:nvSpPr>
          <p:spPr>
            <a:xfrm>
              <a:off x="9360922" y="2444108"/>
              <a:ext cx="127749" cy="127929"/>
            </a:xfrm>
            <a:custGeom>
              <a:avLst/>
              <a:gdLst>
                <a:gd name="connsiteX0" fmla="*/ 49378 w 127749"/>
                <a:gd name="connsiteY0" fmla="*/ 0 h 127929"/>
                <a:gd name="connsiteX1" fmla="*/ 97965 w 127749"/>
                <a:gd name="connsiteY1" fmla="*/ 28338 h 127929"/>
                <a:gd name="connsiteX2" fmla="*/ 112862 w 127749"/>
                <a:gd name="connsiteY2" fmla="*/ 20242 h 127929"/>
                <a:gd name="connsiteX3" fmla="*/ 123835 w 127749"/>
                <a:gd name="connsiteY3" fmla="*/ 13765 h 127929"/>
                <a:gd name="connsiteX4" fmla="*/ 123835 w 127749"/>
                <a:gd name="connsiteY4" fmla="*/ 13765 h 127929"/>
                <a:gd name="connsiteX5" fmla="*/ 127750 w 127749"/>
                <a:gd name="connsiteY5" fmla="*/ 11336 h 127929"/>
                <a:gd name="connsiteX6" fmla="*/ 127750 w 127749"/>
                <a:gd name="connsiteY6" fmla="*/ 12145 h 127929"/>
                <a:gd name="connsiteX7" fmla="*/ 127750 w 127749"/>
                <a:gd name="connsiteY7" fmla="*/ 12145 h 127929"/>
                <a:gd name="connsiteX8" fmla="*/ 127750 w 127749"/>
                <a:gd name="connsiteY8" fmla="*/ 45342 h 127929"/>
                <a:gd name="connsiteX9" fmla="*/ 101098 w 127749"/>
                <a:gd name="connsiteY9" fmla="*/ 80967 h 127929"/>
                <a:gd name="connsiteX10" fmla="*/ 86211 w 127749"/>
                <a:gd name="connsiteY10" fmla="*/ 101212 h 127929"/>
                <a:gd name="connsiteX11" fmla="*/ 86211 w 127749"/>
                <a:gd name="connsiteY11" fmla="*/ 100402 h 127929"/>
                <a:gd name="connsiteX12" fmla="*/ 86211 w 127749"/>
                <a:gd name="connsiteY12" fmla="*/ 100402 h 127929"/>
                <a:gd name="connsiteX13" fmla="*/ 78372 w 127749"/>
                <a:gd name="connsiteY13" fmla="*/ 101212 h 127929"/>
                <a:gd name="connsiteX14" fmla="*/ 78372 w 127749"/>
                <a:gd name="connsiteY14" fmla="*/ 100402 h 127929"/>
                <a:gd name="connsiteX15" fmla="*/ 76019 w 127749"/>
                <a:gd name="connsiteY15" fmla="*/ 104450 h 127929"/>
                <a:gd name="connsiteX16" fmla="*/ 70533 w 127749"/>
                <a:gd name="connsiteY16" fmla="*/ 106879 h 127929"/>
                <a:gd name="connsiteX17" fmla="*/ 70533 w 127749"/>
                <a:gd name="connsiteY17" fmla="*/ 107689 h 127929"/>
                <a:gd name="connsiteX18" fmla="*/ 65056 w 127749"/>
                <a:gd name="connsiteY18" fmla="*/ 111737 h 127929"/>
                <a:gd name="connsiteX19" fmla="*/ 50159 w 127749"/>
                <a:gd name="connsiteY19" fmla="*/ 125500 h 127929"/>
                <a:gd name="connsiteX20" fmla="*/ 38405 w 127749"/>
                <a:gd name="connsiteY20" fmla="*/ 127929 h 127929"/>
                <a:gd name="connsiteX21" fmla="*/ 34480 w 127749"/>
                <a:gd name="connsiteY21" fmla="*/ 120643 h 127929"/>
                <a:gd name="connsiteX22" fmla="*/ 30566 w 127749"/>
                <a:gd name="connsiteY22" fmla="*/ 127929 h 127929"/>
                <a:gd name="connsiteX23" fmla="*/ 21165 w 127749"/>
                <a:gd name="connsiteY23" fmla="*/ 127120 h 127929"/>
                <a:gd name="connsiteX24" fmla="*/ 26651 w 127749"/>
                <a:gd name="connsiteY24" fmla="*/ 119023 h 127929"/>
                <a:gd name="connsiteX25" fmla="*/ 14107 w 127749"/>
                <a:gd name="connsiteY25" fmla="*/ 111737 h 127929"/>
                <a:gd name="connsiteX26" fmla="*/ 14107 w 127749"/>
                <a:gd name="connsiteY26" fmla="*/ 111737 h 127929"/>
                <a:gd name="connsiteX27" fmla="*/ 10192 w 127749"/>
                <a:gd name="connsiteY27" fmla="*/ 108498 h 127929"/>
                <a:gd name="connsiteX28" fmla="*/ 14107 w 127749"/>
                <a:gd name="connsiteY28" fmla="*/ 98781 h 127929"/>
                <a:gd name="connsiteX29" fmla="*/ 0 w 127749"/>
                <a:gd name="connsiteY29" fmla="*/ 91493 h 127929"/>
                <a:gd name="connsiteX30" fmla="*/ 781 w 127749"/>
                <a:gd name="connsiteY30" fmla="*/ 82588 h 127929"/>
                <a:gd name="connsiteX31" fmla="*/ 14107 w 127749"/>
                <a:gd name="connsiteY31" fmla="*/ 80158 h 127929"/>
                <a:gd name="connsiteX32" fmla="*/ 13326 w 127749"/>
                <a:gd name="connsiteY32" fmla="*/ 69633 h 127929"/>
                <a:gd name="connsiteX33" fmla="*/ 40757 w 127749"/>
                <a:gd name="connsiteY33" fmla="*/ 52629 h 127929"/>
                <a:gd name="connsiteX34" fmla="*/ 42320 w 127749"/>
                <a:gd name="connsiteY34" fmla="*/ 48580 h 127929"/>
                <a:gd name="connsiteX35" fmla="*/ 36833 w 127749"/>
                <a:gd name="connsiteY35" fmla="*/ 41293 h 127929"/>
                <a:gd name="connsiteX36" fmla="*/ 36052 w 127749"/>
                <a:gd name="connsiteY36" fmla="*/ 41293 h 127929"/>
                <a:gd name="connsiteX37" fmla="*/ 36052 w 127749"/>
                <a:gd name="connsiteY37" fmla="*/ 38865 h 127929"/>
                <a:gd name="connsiteX38" fmla="*/ 34490 w 127749"/>
                <a:gd name="connsiteY38" fmla="*/ 26721 h 127929"/>
                <a:gd name="connsiteX39" fmla="*/ 51731 w 127749"/>
                <a:gd name="connsiteY39" fmla="*/ 14574 h 127929"/>
                <a:gd name="connsiteX40" fmla="*/ 49378 w 127749"/>
                <a:gd name="connsiteY40" fmla="*/ 1 h 127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27749" h="127929">
                  <a:moveTo>
                    <a:pt x="49378" y="0"/>
                  </a:moveTo>
                  <a:lnTo>
                    <a:pt x="97965" y="28338"/>
                  </a:lnTo>
                  <a:lnTo>
                    <a:pt x="112862" y="20242"/>
                  </a:lnTo>
                  <a:lnTo>
                    <a:pt x="123835" y="13765"/>
                  </a:lnTo>
                  <a:lnTo>
                    <a:pt x="123835" y="13765"/>
                  </a:lnTo>
                  <a:lnTo>
                    <a:pt x="127750" y="11336"/>
                  </a:lnTo>
                  <a:lnTo>
                    <a:pt x="127750" y="12145"/>
                  </a:lnTo>
                  <a:lnTo>
                    <a:pt x="127750" y="12145"/>
                  </a:lnTo>
                  <a:lnTo>
                    <a:pt x="127750" y="45342"/>
                  </a:lnTo>
                  <a:lnTo>
                    <a:pt x="101098" y="80967"/>
                  </a:lnTo>
                  <a:lnTo>
                    <a:pt x="86211" y="101212"/>
                  </a:lnTo>
                  <a:lnTo>
                    <a:pt x="86211" y="100402"/>
                  </a:lnTo>
                  <a:lnTo>
                    <a:pt x="86211" y="100402"/>
                  </a:lnTo>
                  <a:lnTo>
                    <a:pt x="78372" y="101212"/>
                  </a:lnTo>
                  <a:lnTo>
                    <a:pt x="78372" y="100402"/>
                  </a:lnTo>
                  <a:lnTo>
                    <a:pt x="76019" y="104450"/>
                  </a:lnTo>
                  <a:lnTo>
                    <a:pt x="70533" y="106879"/>
                  </a:lnTo>
                  <a:lnTo>
                    <a:pt x="70533" y="107689"/>
                  </a:lnTo>
                  <a:lnTo>
                    <a:pt x="65056" y="111737"/>
                  </a:lnTo>
                  <a:lnTo>
                    <a:pt x="50159" y="125500"/>
                  </a:lnTo>
                  <a:lnTo>
                    <a:pt x="38405" y="127929"/>
                  </a:lnTo>
                  <a:lnTo>
                    <a:pt x="34480" y="120643"/>
                  </a:lnTo>
                  <a:lnTo>
                    <a:pt x="30566" y="127929"/>
                  </a:lnTo>
                  <a:lnTo>
                    <a:pt x="21165" y="127120"/>
                  </a:lnTo>
                  <a:lnTo>
                    <a:pt x="26651" y="119023"/>
                  </a:lnTo>
                  <a:lnTo>
                    <a:pt x="14107" y="111737"/>
                  </a:lnTo>
                  <a:lnTo>
                    <a:pt x="14107" y="111737"/>
                  </a:lnTo>
                  <a:lnTo>
                    <a:pt x="10192" y="108498"/>
                  </a:lnTo>
                  <a:lnTo>
                    <a:pt x="14107" y="98781"/>
                  </a:lnTo>
                  <a:lnTo>
                    <a:pt x="0" y="91493"/>
                  </a:lnTo>
                  <a:lnTo>
                    <a:pt x="781" y="82588"/>
                  </a:lnTo>
                  <a:lnTo>
                    <a:pt x="14107" y="80158"/>
                  </a:lnTo>
                  <a:lnTo>
                    <a:pt x="13326" y="69633"/>
                  </a:lnTo>
                  <a:lnTo>
                    <a:pt x="40757" y="52629"/>
                  </a:lnTo>
                  <a:lnTo>
                    <a:pt x="42320" y="48580"/>
                  </a:lnTo>
                  <a:lnTo>
                    <a:pt x="36833" y="41293"/>
                  </a:lnTo>
                  <a:lnTo>
                    <a:pt x="36052" y="41293"/>
                  </a:lnTo>
                  <a:lnTo>
                    <a:pt x="36052" y="38865"/>
                  </a:lnTo>
                  <a:lnTo>
                    <a:pt x="34490" y="26721"/>
                  </a:lnTo>
                  <a:lnTo>
                    <a:pt x="51731" y="14574"/>
                  </a:lnTo>
                  <a:lnTo>
                    <a:pt x="49378" y="1"/>
                  </a:lnTo>
                </a:path>
              </a:pathLst>
            </a:custGeom>
            <a:grpFill/>
            <a:ln w="4763" cap="flat">
              <a:solidFill>
                <a:schemeClr val="bg1">
                  <a:lumMod val="6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4" name="Forma Livre: Forma 413">
              <a:extLst>
                <a:ext uri="{FF2B5EF4-FFF2-40B4-BE49-F238E27FC236}">
                  <a16:creationId xmlns:a16="http://schemas.microsoft.com/office/drawing/2014/main" id="{BE25BEA0-9BF2-7453-F7FA-8B22782C78E0}"/>
                </a:ext>
              </a:extLst>
            </p:cNvPr>
            <p:cNvSpPr/>
            <p:nvPr/>
          </p:nvSpPr>
          <p:spPr>
            <a:xfrm>
              <a:off x="9184586" y="2746116"/>
              <a:ext cx="222570" cy="97974"/>
            </a:xfrm>
            <a:custGeom>
              <a:avLst/>
              <a:gdLst>
                <a:gd name="connsiteX0" fmla="*/ 123044 w 222570"/>
                <a:gd name="connsiteY0" fmla="*/ 24289 h 97974"/>
                <a:gd name="connsiteX1" fmla="*/ 140284 w 222570"/>
                <a:gd name="connsiteY1" fmla="*/ 25908 h 97974"/>
                <a:gd name="connsiteX2" fmla="*/ 140284 w 222570"/>
                <a:gd name="connsiteY2" fmla="*/ 25098 h 97974"/>
                <a:gd name="connsiteX3" fmla="*/ 140284 w 222570"/>
                <a:gd name="connsiteY3" fmla="*/ 25908 h 97974"/>
                <a:gd name="connsiteX4" fmla="*/ 146552 w 222570"/>
                <a:gd name="connsiteY4" fmla="*/ 22669 h 97974"/>
                <a:gd name="connsiteX5" fmla="*/ 148124 w 222570"/>
                <a:gd name="connsiteY5" fmla="*/ 22669 h 97974"/>
                <a:gd name="connsiteX6" fmla="*/ 152038 w 222570"/>
                <a:gd name="connsiteY6" fmla="*/ 19431 h 97974"/>
                <a:gd name="connsiteX7" fmla="*/ 152038 w 222570"/>
                <a:gd name="connsiteY7" fmla="*/ 20241 h 97974"/>
                <a:gd name="connsiteX8" fmla="*/ 153610 w 222570"/>
                <a:gd name="connsiteY8" fmla="*/ 21050 h 97974"/>
                <a:gd name="connsiteX9" fmla="*/ 153610 w 222570"/>
                <a:gd name="connsiteY9" fmla="*/ 21860 h 97974"/>
                <a:gd name="connsiteX10" fmla="*/ 159877 w 222570"/>
                <a:gd name="connsiteY10" fmla="*/ 18621 h 97974"/>
                <a:gd name="connsiteX11" fmla="*/ 159877 w 222570"/>
                <a:gd name="connsiteY11" fmla="*/ 19431 h 97974"/>
                <a:gd name="connsiteX12" fmla="*/ 159877 w 222570"/>
                <a:gd name="connsiteY12" fmla="*/ 18621 h 97974"/>
                <a:gd name="connsiteX13" fmla="*/ 159877 w 222570"/>
                <a:gd name="connsiteY13" fmla="*/ 18621 h 97974"/>
                <a:gd name="connsiteX14" fmla="*/ 159877 w 222570"/>
                <a:gd name="connsiteY14" fmla="*/ 17812 h 97974"/>
                <a:gd name="connsiteX15" fmla="*/ 159877 w 222570"/>
                <a:gd name="connsiteY15" fmla="*/ 18621 h 97974"/>
                <a:gd name="connsiteX16" fmla="*/ 159877 w 222570"/>
                <a:gd name="connsiteY16" fmla="*/ 17812 h 97974"/>
                <a:gd name="connsiteX17" fmla="*/ 166935 w 222570"/>
                <a:gd name="connsiteY17" fmla="*/ 21050 h 97974"/>
                <a:gd name="connsiteX18" fmla="*/ 166935 w 222570"/>
                <a:gd name="connsiteY18" fmla="*/ 21860 h 97974"/>
                <a:gd name="connsiteX19" fmla="*/ 166935 w 222570"/>
                <a:gd name="connsiteY19" fmla="*/ 21860 h 97974"/>
                <a:gd name="connsiteX20" fmla="*/ 166935 w 222570"/>
                <a:gd name="connsiteY20" fmla="*/ 21860 h 97974"/>
                <a:gd name="connsiteX21" fmla="*/ 172422 w 222570"/>
                <a:gd name="connsiteY21" fmla="*/ 31575 h 97974"/>
                <a:gd name="connsiteX22" fmla="*/ 177118 w 222570"/>
                <a:gd name="connsiteY22" fmla="*/ 29956 h 97974"/>
                <a:gd name="connsiteX23" fmla="*/ 178689 w 222570"/>
                <a:gd name="connsiteY23" fmla="*/ 29146 h 97974"/>
                <a:gd name="connsiteX24" fmla="*/ 184175 w 222570"/>
                <a:gd name="connsiteY24" fmla="*/ 28337 h 97974"/>
                <a:gd name="connsiteX25" fmla="*/ 184175 w 222570"/>
                <a:gd name="connsiteY25" fmla="*/ 28337 h 97974"/>
                <a:gd name="connsiteX26" fmla="*/ 188090 w 222570"/>
                <a:gd name="connsiteY26" fmla="*/ 25908 h 97974"/>
                <a:gd name="connsiteX27" fmla="*/ 189662 w 222570"/>
                <a:gd name="connsiteY27" fmla="*/ 25908 h 97974"/>
                <a:gd name="connsiteX28" fmla="*/ 190443 w 222570"/>
                <a:gd name="connsiteY28" fmla="*/ 26718 h 97974"/>
                <a:gd name="connsiteX29" fmla="*/ 197491 w 222570"/>
                <a:gd name="connsiteY29" fmla="*/ 24289 h 97974"/>
                <a:gd name="connsiteX30" fmla="*/ 197491 w 222570"/>
                <a:gd name="connsiteY30" fmla="*/ 24289 h 97974"/>
                <a:gd name="connsiteX31" fmla="*/ 197491 w 222570"/>
                <a:gd name="connsiteY31" fmla="*/ 23479 h 97974"/>
                <a:gd name="connsiteX32" fmla="*/ 199844 w 222570"/>
                <a:gd name="connsiteY32" fmla="*/ 24289 h 97974"/>
                <a:gd name="connsiteX33" fmla="*/ 199844 w 222570"/>
                <a:gd name="connsiteY33" fmla="*/ 25908 h 97974"/>
                <a:gd name="connsiteX34" fmla="*/ 201416 w 222570"/>
                <a:gd name="connsiteY34" fmla="*/ 27527 h 97974"/>
                <a:gd name="connsiteX35" fmla="*/ 202978 w 222570"/>
                <a:gd name="connsiteY35" fmla="*/ 26718 h 97974"/>
                <a:gd name="connsiteX36" fmla="*/ 205330 w 222570"/>
                <a:gd name="connsiteY36" fmla="*/ 29956 h 97974"/>
                <a:gd name="connsiteX37" fmla="*/ 206902 w 222570"/>
                <a:gd name="connsiteY37" fmla="*/ 31575 h 97974"/>
                <a:gd name="connsiteX38" fmla="*/ 206902 w 222570"/>
                <a:gd name="connsiteY38" fmla="*/ 32385 h 97974"/>
                <a:gd name="connsiteX39" fmla="*/ 208465 w 222570"/>
                <a:gd name="connsiteY39" fmla="*/ 33195 h 97974"/>
                <a:gd name="connsiteX40" fmla="*/ 209245 w 222570"/>
                <a:gd name="connsiteY40" fmla="*/ 34004 h 97974"/>
                <a:gd name="connsiteX41" fmla="*/ 210817 w 222570"/>
                <a:gd name="connsiteY41" fmla="*/ 34814 h 97974"/>
                <a:gd name="connsiteX42" fmla="*/ 213170 w 222570"/>
                <a:gd name="connsiteY42" fmla="*/ 37252 h 97974"/>
                <a:gd name="connsiteX43" fmla="*/ 214732 w 222570"/>
                <a:gd name="connsiteY43" fmla="*/ 39681 h 97974"/>
                <a:gd name="connsiteX44" fmla="*/ 214732 w 222570"/>
                <a:gd name="connsiteY44" fmla="*/ 38872 h 97974"/>
                <a:gd name="connsiteX45" fmla="*/ 214732 w 222570"/>
                <a:gd name="connsiteY45" fmla="*/ 39681 h 97974"/>
                <a:gd name="connsiteX46" fmla="*/ 216304 w 222570"/>
                <a:gd name="connsiteY46" fmla="*/ 44539 h 97974"/>
                <a:gd name="connsiteX47" fmla="*/ 216304 w 222570"/>
                <a:gd name="connsiteY47" fmla="*/ 44539 h 97974"/>
                <a:gd name="connsiteX48" fmla="*/ 218656 w 222570"/>
                <a:gd name="connsiteY48" fmla="*/ 60731 h 97974"/>
                <a:gd name="connsiteX49" fmla="*/ 220218 w 222570"/>
                <a:gd name="connsiteY49" fmla="*/ 67208 h 97974"/>
                <a:gd name="connsiteX50" fmla="*/ 222571 w 222570"/>
                <a:gd name="connsiteY50" fmla="*/ 85830 h 97974"/>
                <a:gd name="connsiteX51" fmla="*/ 222571 w 222570"/>
                <a:gd name="connsiteY51" fmla="*/ 85830 h 97974"/>
                <a:gd name="connsiteX52" fmla="*/ 222571 w 222570"/>
                <a:gd name="connsiteY52" fmla="*/ 85830 h 97974"/>
                <a:gd name="connsiteX53" fmla="*/ 222571 w 222570"/>
                <a:gd name="connsiteY53" fmla="*/ 87449 h 97974"/>
                <a:gd name="connsiteX54" fmla="*/ 221009 w 222570"/>
                <a:gd name="connsiteY54" fmla="*/ 87449 h 97974"/>
                <a:gd name="connsiteX55" fmla="*/ 220228 w 222570"/>
                <a:gd name="connsiteY55" fmla="*/ 85830 h 97974"/>
                <a:gd name="connsiteX56" fmla="*/ 217084 w 222570"/>
                <a:gd name="connsiteY56" fmla="*/ 83401 h 97974"/>
                <a:gd name="connsiteX57" fmla="*/ 217084 w 222570"/>
                <a:gd name="connsiteY57" fmla="*/ 84211 h 97974"/>
                <a:gd name="connsiteX58" fmla="*/ 199844 w 222570"/>
                <a:gd name="connsiteY58" fmla="*/ 75305 h 97974"/>
                <a:gd name="connsiteX59" fmla="*/ 199844 w 222570"/>
                <a:gd name="connsiteY59" fmla="*/ 74495 h 97974"/>
                <a:gd name="connsiteX60" fmla="*/ 195139 w 222570"/>
                <a:gd name="connsiteY60" fmla="*/ 85830 h 97974"/>
                <a:gd name="connsiteX61" fmla="*/ 195139 w 222570"/>
                <a:gd name="connsiteY61" fmla="*/ 89878 h 97974"/>
                <a:gd name="connsiteX62" fmla="*/ 195139 w 222570"/>
                <a:gd name="connsiteY62" fmla="*/ 90687 h 97974"/>
                <a:gd name="connsiteX63" fmla="*/ 192005 w 222570"/>
                <a:gd name="connsiteY63" fmla="*/ 95545 h 97974"/>
                <a:gd name="connsiteX64" fmla="*/ 190443 w 222570"/>
                <a:gd name="connsiteY64" fmla="*/ 97974 h 97974"/>
                <a:gd name="connsiteX65" fmla="*/ 190443 w 222570"/>
                <a:gd name="connsiteY65" fmla="*/ 97165 h 97974"/>
                <a:gd name="connsiteX66" fmla="*/ 190443 w 222570"/>
                <a:gd name="connsiteY66" fmla="*/ 96355 h 97974"/>
                <a:gd name="connsiteX67" fmla="*/ 189662 w 222570"/>
                <a:gd name="connsiteY67" fmla="*/ 97165 h 97974"/>
                <a:gd name="connsiteX68" fmla="*/ 182604 w 222570"/>
                <a:gd name="connsiteY68" fmla="*/ 97974 h 97974"/>
                <a:gd name="connsiteX69" fmla="*/ 181823 w 222570"/>
                <a:gd name="connsiteY69" fmla="*/ 97165 h 97974"/>
                <a:gd name="connsiteX70" fmla="*/ 178689 w 222570"/>
                <a:gd name="connsiteY70" fmla="*/ 97165 h 97974"/>
                <a:gd name="connsiteX71" fmla="*/ 177127 w 222570"/>
                <a:gd name="connsiteY71" fmla="*/ 95545 h 97974"/>
                <a:gd name="connsiteX72" fmla="*/ 177127 w 222570"/>
                <a:gd name="connsiteY72" fmla="*/ 95545 h 97974"/>
                <a:gd name="connsiteX73" fmla="*/ 174774 w 222570"/>
                <a:gd name="connsiteY73" fmla="*/ 95545 h 97974"/>
                <a:gd name="connsiteX74" fmla="*/ 173203 w 222570"/>
                <a:gd name="connsiteY74" fmla="*/ 95545 h 97974"/>
                <a:gd name="connsiteX75" fmla="*/ 170850 w 222570"/>
                <a:gd name="connsiteY75" fmla="*/ 93926 h 97974"/>
                <a:gd name="connsiteX76" fmla="*/ 170850 w 222570"/>
                <a:gd name="connsiteY76" fmla="*/ 93116 h 97974"/>
                <a:gd name="connsiteX77" fmla="*/ 163011 w 222570"/>
                <a:gd name="connsiteY77" fmla="*/ 89068 h 97974"/>
                <a:gd name="connsiteX78" fmla="*/ 163011 w 222570"/>
                <a:gd name="connsiteY78" fmla="*/ 88259 h 97974"/>
                <a:gd name="connsiteX79" fmla="*/ 152048 w 222570"/>
                <a:gd name="connsiteY79" fmla="*/ 90687 h 97974"/>
                <a:gd name="connsiteX80" fmla="*/ 149695 w 222570"/>
                <a:gd name="connsiteY80" fmla="*/ 93116 h 97974"/>
                <a:gd name="connsiteX81" fmla="*/ 148124 w 222570"/>
                <a:gd name="connsiteY81" fmla="*/ 94736 h 97974"/>
                <a:gd name="connsiteX82" fmla="*/ 145771 w 222570"/>
                <a:gd name="connsiteY82" fmla="*/ 96355 h 97974"/>
                <a:gd name="connsiteX83" fmla="*/ 142637 w 222570"/>
                <a:gd name="connsiteY83" fmla="*/ 94736 h 97974"/>
                <a:gd name="connsiteX84" fmla="*/ 136370 w 222570"/>
                <a:gd name="connsiteY84" fmla="*/ 97165 h 97974"/>
                <a:gd name="connsiteX85" fmla="*/ 133236 w 222570"/>
                <a:gd name="connsiteY85" fmla="*/ 96355 h 97974"/>
                <a:gd name="connsiteX86" fmla="*/ 132455 w 222570"/>
                <a:gd name="connsiteY86" fmla="*/ 96355 h 97974"/>
                <a:gd name="connsiteX87" fmla="*/ 132455 w 222570"/>
                <a:gd name="connsiteY87" fmla="*/ 95545 h 97974"/>
                <a:gd name="connsiteX88" fmla="*/ 130883 w 222570"/>
                <a:gd name="connsiteY88" fmla="*/ 93116 h 97974"/>
                <a:gd name="connsiteX89" fmla="*/ 108157 w 222570"/>
                <a:gd name="connsiteY89" fmla="*/ 81782 h 97974"/>
                <a:gd name="connsiteX90" fmla="*/ 93269 w 222570"/>
                <a:gd name="connsiteY90" fmla="*/ 84211 h 97974"/>
                <a:gd name="connsiteX91" fmla="*/ 83077 w 222570"/>
                <a:gd name="connsiteY91" fmla="*/ 94736 h 97974"/>
                <a:gd name="connsiteX92" fmla="*/ 69752 w 222570"/>
                <a:gd name="connsiteY92" fmla="*/ 90687 h 97974"/>
                <a:gd name="connsiteX93" fmla="*/ 58779 w 222570"/>
                <a:gd name="connsiteY93" fmla="*/ 90687 h 97974"/>
                <a:gd name="connsiteX94" fmla="*/ 52511 w 222570"/>
                <a:gd name="connsiteY94" fmla="*/ 85830 h 97974"/>
                <a:gd name="connsiteX95" fmla="*/ 36052 w 222570"/>
                <a:gd name="connsiteY95" fmla="*/ 93926 h 97974"/>
                <a:gd name="connsiteX96" fmla="*/ 34480 w 222570"/>
                <a:gd name="connsiteY96" fmla="*/ 89878 h 97974"/>
                <a:gd name="connsiteX97" fmla="*/ 41539 w 222570"/>
                <a:gd name="connsiteY97" fmla="*/ 80972 h 97974"/>
                <a:gd name="connsiteX98" fmla="*/ 33700 w 222570"/>
                <a:gd name="connsiteY98" fmla="*/ 68828 h 97974"/>
                <a:gd name="connsiteX99" fmla="*/ 24299 w 222570"/>
                <a:gd name="connsiteY99" fmla="*/ 68018 h 97974"/>
                <a:gd name="connsiteX100" fmla="*/ 14888 w 222570"/>
                <a:gd name="connsiteY100" fmla="*/ 57493 h 97974"/>
                <a:gd name="connsiteX101" fmla="*/ 5487 w 222570"/>
                <a:gd name="connsiteY101" fmla="*/ 59922 h 97974"/>
                <a:gd name="connsiteX102" fmla="*/ 9401 w 222570"/>
                <a:gd name="connsiteY102" fmla="*/ 49397 h 97974"/>
                <a:gd name="connsiteX103" fmla="*/ 0 w 222570"/>
                <a:gd name="connsiteY103" fmla="*/ 46968 h 97974"/>
                <a:gd name="connsiteX104" fmla="*/ 34480 w 222570"/>
                <a:gd name="connsiteY104" fmla="*/ 29966 h 97974"/>
                <a:gd name="connsiteX105" fmla="*/ 68189 w 222570"/>
                <a:gd name="connsiteY105" fmla="*/ 11335 h 97974"/>
                <a:gd name="connsiteX106" fmla="*/ 86992 w 222570"/>
                <a:gd name="connsiteY106" fmla="*/ 1619 h 97974"/>
                <a:gd name="connsiteX107" fmla="*/ 89345 w 222570"/>
                <a:gd name="connsiteY107" fmla="*/ 0 h 97974"/>
                <a:gd name="connsiteX108" fmla="*/ 114424 w 222570"/>
                <a:gd name="connsiteY108" fmla="*/ 19431 h 97974"/>
                <a:gd name="connsiteX109" fmla="*/ 123044 w 222570"/>
                <a:gd name="connsiteY109" fmla="*/ 24289 h 9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22570" h="97974">
                  <a:moveTo>
                    <a:pt x="123044" y="24289"/>
                  </a:moveTo>
                  <a:lnTo>
                    <a:pt x="140284" y="25908"/>
                  </a:lnTo>
                  <a:lnTo>
                    <a:pt x="140284" y="25098"/>
                  </a:lnTo>
                  <a:lnTo>
                    <a:pt x="140284" y="25908"/>
                  </a:lnTo>
                  <a:lnTo>
                    <a:pt x="146552" y="22669"/>
                  </a:lnTo>
                  <a:lnTo>
                    <a:pt x="148124" y="22669"/>
                  </a:lnTo>
                  <a:lnTo>
                    <a:pt x="152038" y="19431"/>
                  </a:lnTo>
                  <a:lnTo>
                    <a:pt x="152038" y="20241"/>
                  </a:lnTo>
                  <a:lnTo>
                    <a:pt x="153610" y="21050"/>
                  </a:lnTo>
                  <a:lnTo>
                    <a:pt x="153610" y="21860"/>
                  </a:lnTo>
                  <a:lnTo>
                    <a:pt x="159877" y="18621"/>
                  </a:lnTo>
                  <a:lnTo>
                    <a:pt x="159877" y="19431"/>
                  </a:lnTo>
                  <a:lnTo>
                    <a:pt x="159877" y="18621"/>
                  </a:lnTo>
                  <a:lnTo>
                    <a:pt x="159877" y="18621"/>
                  </a:lnTo>
                  <a:lnTo>
                    <a:pt x="159877" y="17812"/>
                  </a:lnTo>
                  <a:lnTo>
                    <a:pt x="159877" y="18621"/>
                  </a:lnTo>
                  <a:lnTo>
                    <a:pt x="159877" y="17812"/>
                  </a:lnTo>
                  <a:lnTo>
                    <a:pt x="166935" y="21050"/>
                  </a:lnTo>
                  <a:lnTo>
                    <a:pt x="166935" y="21860"/>
                  </a:lnTo>
                  <a:lnTo>
                    <a:pt x="166935" y="21860"/>
                  </a:lnTo>
                  <a:lnTo>
                    <a:pt x="166935" y="21860"/>
                  </a:lnTo>
                  <a:lnTo>
                    <a:pt x="172422" y="31575"/>
                  </a:lnTo>
                  <a:lnTo>
                    <a:pt x="177118" y="29956"/>
                  </a:lnTo>
                  <a:lnTo>
                    <a:pt x="178689" y="29146"/>
                  </a:lnTo>
                  <a:lnTo>
                    <a:pt x="184175" y="28337"/>
                  </a:lnTo>
                  <a:lnTo>
                    <a:pt x="184175" y="28337"/>
                  </a:lnTo>
                  <a:lnTo>
                    <a:pt x="188090" y="25908"/>
                  </a:lnTo>
                  <a:lnTo>
                    <a:pt x="189662" y="25908"/>
                  </a:lnTo>
                  <a:lnTo>
                    <a:pt x="190443" y="26718"/>
                  </a:lnTo>
                  <a:lnTo>
                    <a:pt x="197491" y="24289"/>
                  </a:lnTo>
                  <a:lnTo>
                    <a:pt x="197491" y="24289"/>
                  </a:lnTo>
                  <a:lnTo>
                    <a:pt x="197491" y="23479"/>
                  </a:lnTo>
                  <a:lnTo>
                    <a:pt x="199844" y="24289"/>
                  </a:lnTo>
                  <a:lnTo>
                    <a:pt x="199844" y="25908"/>
                  </a:lnTo>
                  <a:lnTo>
                    <a:pt x="201416" y="27527"/>
                  </a:lnTo>
                  <a:lnTo>
                    <a:pt x="202978" y="26718"/>
                  </a:lnTo>
                  <a:lnTo>
                    <a:pt x="205330" y="29956"/>
                  </a:lnTo>
                  <a:lnTo>
                    <a:pt x="206902" y="31575"/>
                  </a:lnTo>
                  <a:lnTo>
                    <a:pt x="206902" y="32385"/>
                  </a:lnTo>
                  <a:lnTo>
                    <a:pt x="208465" y="33195"/>
                  </a:lnTo>
                  <a:lnTo>
                    <a:pt x="209245" y="34004"/>
                  </a:lnTo>
                  <a:lnTo>
                    <a:pt x="210817" y="34814"/>
                  </a:lnTo>
                  <a:lnTo>
                    <a:pt x="213170" y="37252"/>
                  </a:lnTo>
                  <a:lnTo>
                    <a:pt x="214732" y="39681"/>
                  </a:lnTo>
                  <a:lnTo>
                    <a:pt x="214732" y="38872"/>
                  </a:lnTo>
                  <a:lnTo>
                    <a:pt x="214732" y="39681"/>
                  </a:lnTo>
                  <a:lnTo>
                    <a:pt x="216304" y="44539"/>
                  </a:lnTo>
                  <a:lnTo>
                    <a:pt x="216304" y="44539"/>
                  </a:lnTo>
                  <a:lnTo>
                    <a:pt x="218656" y="60731"/>
                  </a:lnTo>
                  <a:lnTo>
                    <a:pt x="220218" y="67208"/>
                  </a:lnTo>
                  <a:lnTo>
                    <a:pt x="222571" y="85830"/>
                  </a:lnTo>
                  <a:lnTo>
                    <a:pt x="222571" y="85830"/>
                  </a:lnTo>
                  <a:lnTo>
                    <a:pt x="222571" y="85830"/>
                  </a:lnTo>
                  <a:lnTo>
                    <a:pt x="222571" y="87449"/>
                  </a:lnTo>
                  <a:lnTo>
                    <a:pt x="221009" y="87449"/>
                  </a:lnTo>
                  <a:lnTo>
                    <a:pt x="220228" y="85830"/>
                  </a:lnTo>
                  <a:lnTo>
                    <a:pt x="217084" y="83401"/>
                  </a:lnTo>
                  <a:lnTo>
                    <a:pt x="217084" y="84211"/>
                  </a:lnTo>
                  <a:lnTo>
                    <a:pt x="199844" y="75305"/>
                  </a:lnTo>
                  <a:lnTo>
                    <a:pt x="199844" y="74495"/>
                  </a:lnTo>
                  <a:lnTo>
                    <a:pt x="195139" y="85830"/>
                  </a:lnTo>
                  <a:lnTo>
                    <a:pt x="195139" y="89878"/>
                  </a:lnTo>
                  <a:lnTo>
                    <a:pt x="195139" y="90687"/>
                  </a:lnTo>
                  <a:lnTo>
                    <a:pt x="192005" y="95545"/>
                  </a:lnTo>
                  <a:lnTo>
                    <a:pt x="190443" y="97974"/>
                  </a:lnTo>
                  <a:lnTo>
                    <a:pt x="190443" y="97165"/>
                  </a:lnTo>
                  <a:lnTo>
                    <a:pt x="190443" y="96355"/>
                  </a:lnTo>
                  <a:lnTo>
                    <a:pt x="189662" y="97165"/>
                  </a:lnTo>
                  <a:lnTo>
                    <a:pt x="182604" y="97974"/>
                  </a:lnTo>
                  <a:lnTo>
                    <a:pt x="181823" y="97165"/>
                  </a:lnTo>
                  <a:lnTo>
                    <a:pt x="178689" y="97165"/>
                  </a:lnTo>
                  <a:lnTo>
                    <a:pt x="177127" y="95545"/>
                  </a:lnTo>
                  <a:lnTo>
                    <a:pt x="177127" y="95545"/>
                  </a:lnTo>
                  <a:lnTo>
                    <a:pt x="174774" y="95545"/>
                  </a:lnTo>
                  <a:lnTo>
                    <a:pt x="173203" y="95545"/>
                  </a:lnTo>
                  <a:lnTo>
                    <a:pt x="170850" y="93926"/>
                  </a:lnTo>
                  <a:lnTo>
                    <a:pt x="170850" y="93116"/>
                  </a:lnTo>
                  <a:lnTo>
                    <a:pt x="163011" y="89068"/>
                  </a:lnTo>
                  <a:lnTo>
                    <a:pt x="163011" y="88259"/>
                  </a:lnTo>
                  <a:lnTo>
                    <a:pt x="152048" y="90687"/>
                  </a:lnTo>
                  <a:lnTo>
                    <a:pt x="149695" y="93116"/>
                  </a:lnTo>
                  <a:lnTo>
                    <a:pt x="148124" y="94736"/>
                  </a:lnTo>
                  <a:lnTo>
                    <a:pt x="145771" y="96355"/>
                  </a:lnTo>
                  <a:lnTo>
                    <a:pt x="142637" y="94736"/>
                  </a:lnTo>
                  <a:lnTo>
                    <a:pt x="136370" y="97165"/>
                  </a:lnTo>
                  <a:lnTo>
                    <a:pt x="133236" y="96355"/>
                  </a:lnTo>
                  <a:lnTo>
                    <a:pt x="132455" y="96355"/>
                  </a:lnTo>
                  <a:lnTo>
                    <a:pt x="132455" y="95545"/>
                  </a:lnTo>
                  <a:lnTo>
                    <a:pt x="130883" y="93116"/>
                  </a:lnTo>
                  <a:lnTo>
                    <a:pt x="108157" y="81782"/>
                  </a:lnTo>
                  <a:lnTo>
                    <a:pt x="93269" y="84211"/>
                  </a:lnTo>
                  <a:lnTo>
                    <a:pt x="83077" y="94736"/>
                  </a:lnTo>
                  <a:lnTo>
                    <a:pt x="69752" y="90687"/>
                  </a:lnTo>
                  <a:lnTo>
                    <a:pt x="58779" y="90687"/>
                  </a:lnTo>
                  <a:lnTo>
                    <a:pt x="52511" y="85830"/>
                  </a:lnTo>
                  <a:lnTo>
                    <a:pt x="36052" y="93926"/>
                  </a:lnTo>
                  <a:lnTo>
                    <a:pt x="34480" y="89878"/>
                  </a:lnTo>
                  <a:lnTo>
                    <a:pt x="41539" y="80972"/>
                  </a:lnTo>
                  <a:lnTo>
                    <a:pt x="33700" y="68828"/>
                  </a:lnTo>
                  <a:lnTo>
                    <a:pt x="24299" y="68018"/>
                  </a:lnTo>
                  <a:lnTo>
                    <a:pt x="14888" y="57493"/>
                  </a:lnTo>
                  <a:lnTo>
                    <a:pt x="5487" y="59922"/>
                  </a:lnTo>
                  <a:lnTo>
                    <a:pt x="9401" y="49397"/>
                  </a:lnTo>
                  <a:lnTo>
                    <a:pt x="0" y="46968"/>
                  </a:lnTo>
                  <a:lnTo>
                    <a:pt x="34480" y="29966"/>
                  </a:lnTo>
                  <a:lnTo>
                    <a:pt x="68189" y="11335"/>
                  </a:lnTo>
                  <a:lnTo>
                    <a:pt x="86992" y="1619"/>
                  </a:lnTo>
                  <a:lnTo>
                    <a:pt x="89345" y="0"/>
                  </a:lnTo>
                  <a:lnTo>
                    <a:pt x="114424" y="19431"/>
                  </a:lnTo>
                  <a:lnTo>
                    <a:pt x="123044" y="24289"/>
                  </a:lnTo>
                </a:path>
              </a:pathLst>
            </a:custGeom>
            <a:grpFill/>
            <a:ln w="4763" cap="flat">
              <a:solidFill>
                <a:schemeClr val="bg1">
                  <a:lumMod val="6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5" name="Forma Livre: Forma 414">
              <a:extLst>
                <a:ext uri="{FF2B5EF4-FFF2-40B4-BE49-F238E27FC236}">
                  <a16:creationId xmlns:a16="http://schemas.microsoft.com/office/drawing/2014/main" id="{65AE6966-083A-5774-1442-AE20071CD2E1}"/>
                </a:ext>
              </a:extLst>
            </p:cNvPr>
            <p:cNvSpPr/>
            <p:nvPr/>
          </p:nvSpPr>
          <p:spPr>
            <a:xfrm>
              <a:off x="9476918" y="2354233"/>
              <a:ext cx="276662" cy="205659"/>
            </a:xfrm>
            <a:custGeom>
              <a:avLst/>
              <a:gdLst>
                <a:gd name="connsiteX0" fmla="*/ 253146 w 276662"/>
                <a:gd name="connsiteY0" fmla="*/ 0 h 205659"/>
                <a:gd name="connsiteX1" fmla="*/ 255498 w 276662"/>
                <a:gd name="connsiteY1" fmla="*/ 13765 h 205659"/>
                <a:gd name="connsiteX2" fmla="*/ 272739 w 276662"/>
                <a:gd name="connsiteY2" fmla="*/ 72871 h 205659"/>
                <a:gd name="connsiteX3" fmla="*/ 276663 w 276662"/>
                <a:gd name="connsiteY3" fmla="*/ 75300 h 205659"/>
                <a:gd name="connsiteX4" fmla="*/ 271176 w 276662"/>
                <a:gd name="connsiteY4" fmla="*/ 82587 h 205659"/>
                <a:gd name="connsiteX5" fmla="*/ 275091 w 276662"/>
                <a:gd name="connsiteY5" fmla="*/ 86636 h 205659"/>
                <a:gd name="connsiteX6" fmla="*/ 268824 w 276662"/>
                <a:gd name="connsiteY6" fmla="*/ 88255 h 205659"/>
                <a:gd name="connsiteX7" fmla="*/ 272739 w 276662"/>
                <a:gd name="connsiteY7" fmla="*/ 96353 h 205659"/>
                <a:gd name="connsiteX8" fmla="*/ 270386 w 276662"/>
                <a:gd name="connsiteY8" fmla="*/ 116595 h 205659"/>
                <a:gd name="connsiteX9" fmla="*/ 221799 w 276662"/>
                <a:gd name="connsiteY9" fmla="*/ 164365 h 205659"/>
                <a:gd name="connsiteX10" fmla="*/ 211607 w 276662"/>
                <a:gd name="connsiteY10" fmla="*/ 162745 h 205659"/>
                <a:gd name="connsiteX11" fmla="*/ 200634 w 276662"/>
                <a:gd name="connsiteY11" fmla="*/ 159508 h 205659"/>
                <a:gd name="connsiteX12" fmla="*/ 186528 w 276662"/>
                <a:gd name="connsiteY12" fmla="*/ 152220 h 205659"/>
                <a:gd name="connsiteX13" fmla="*/ 167716 w 276662"/>
                <a:gd name="connsiteY13" fmla="*/ 160317 h 205659"/>
                <a:gd name="connsiteX14" fmla="*/ 141075 w 276662"/>
                <a:gd name="connsiteY14" fmla="*/ 163555 h 205659"/>
                <a:gd name="connsiteX15" fmla="*/ 122263 w 276662"/>
                <a:gd name="connsiteY15" fmla="*/ 143313 h 205659"/>
                <a:gd name="connsiteX16" fmla="*/ 111290 w 276662"/>
                <a:gd name="connsiteY16" fmla="*/ 165174 h 205659"/>
                <a:gd name="connsiteX17" fmla="*/ 107366 w 276662"/>
                <a:gd name="connsiteY17" fmla="*/ 175700 h 205659"/>
                <a:gd name="connsiteX18" fmla="*/ 103451 w 276662"/>
                <a:gd name="connsiteY18" fmla="*/ 182988 h 205659"/>
                <a:gd name="connsiteX19" fmla="*/ 68970 w 276662"/>
                <a:gd name="connsiteY19" fmla="*/ 195135 h 205659"/>
                <a:gd name="connsiteX20" fmla="*/ 66617 w 276662"/>
                <a:gd name="connsiteY20" fmla="*/ 205660 h 205659"/>
                <a:gd name="connsiteX21" fmla="*/ 66617 w 276662"/>
                <a:gd name="connsiteY21" fmla="*/ 205660 h 205659"/>
                <a:gd name="connsiteX22" fmla="*/ 66617 w 276662"/>
                <a:gd name="connsiteY22" fmla="*/ 205660 h 205659"/>
                <a:gd name="connsiteX23" fmla="*/ 57207 w 276662"/>
                <a:gd name="connsiteY23" fmla="*/ 179750 h 205659"/>
                <a:gd name="connsiteX24" fmla="*/ 53292 w 276662"/>
                <a:gd name="connsiteY24" fmla="*/ 175700 h 205659"/>
                <a:gd name="connsiteX25" fmla="*/ 46234 w 276662"/>
                <a:gd name="connsiteY25" fmla="*/ 167605 h 205659"/>
                <a:gd name="connsiteX26" fmla="*/ 15668 w 276662"/>
                <a:gd name="connsiteY26" fmla="*/ 138455 h 205659"/>
                <a:gd name="connsiteX27" fmla="*/ 15668 w 276662"/>
                <a:gd name="connsiteY27" fmla="*/ 139265 h 205659"/>
                <a:gd name="connsiteX28" fmla="*/ 11754 w 276662"/>
                <a:gd name="connsiteY28" fmla="*/ 135217 h 205659"/>
                <a:gd name="connsiteX29" fmla="*/ 23507 w 276662"/>
                <a:gd name="connsiteY29" fmla="*/ 79348 h 205659"/>
                <a:gd name="connsiteX30" fmla="*/ 17240 w 276662"/>
                <a:gd name="connsiteY30" fmla="*/ 74490 h 205659"/>
                <a:gd name="connsiteX31" fmla="*/ 18021 w 276662"/>
                <a:gd name="connsiteY31" fmla="*/ 66393 h 205659"/>
                <a:gd name="connsiteX32" fmla="*/ 6267 w 276662"/>
                <a:gd name="connsiteY32" fmla="*/ 64775 h 205659"/>
                <a:gd name="connsiteX33" fmla="*/ 781 w 276662"/>
                <a:gd name="connsiteY33" fmla="*/ 55057 h 205659"/>
                <a:gd name="connsiteX34" fmla="*/ 0 w 276662"/>
                <a:gd name="connsiteY34" fmla="*/ 35625 h 205659"/>
                <a:gd name="connsiteX35" fmla="*/ 3915 w 276662"/>
                <a:gd name="connsiteY35" fmla="*/ 25910 h 205659"/>
                <a:gd name="connsiteX36" fmla="*/ 15668 w 276662"/>
                <a:gd name="connsiteY36" fmla="*/ 15384 h 205659"/>
                <a:gd name="connsiteX37" fmla="*/ 18021 w 276662"/>
                <a:gd name="connsiteY37" fmla="*/ 21861 h 205659"/>
                <a:gd name="connsiteX38" fmla="*/ 44672 w 276662"/>
                <a:gd name="connsiteY38" fmla="*/ 34816 h 205659"/>
                <a:gd name="connsiteX39" fmla="*/ 49377 w 276662"/>
                <a:gd name="connsiteY39" fmla="*/ 33197 h 205659"/>
                <a:gd name="connsiteX40" fmla="*/ 57207 w 276662"/>
                <a:gd name="connsiteY40" fmla="*/ 32388 h 205659"/>
                <a:gd name="connsiteX41" fmla="*/ 71323 w 276662"/>
                <a:gd name="connsiteY41" fmla="*/ 40484 h 205659"/>
                <a:gd name="connsiteX42" fmla="*/ 78371 w 276662"/>
                <a:gd name="connsiteY42" fmla="*/ 36435 h 205659"/>
                <a:gd name="connsiteX43" fmla="*/ 101098 w 276662"/>
                <a:gd name="connsiteY43" fmla="*/ 38055 h 205659"/>
                <a:gd name="connsiteX44" fmla="*/ 105023 w 276662"/>
                <a:gd name="connsiteY44" fmla="*/ 28338 h 205659"/>
                <a:gd name="connsiteX45" fmla="*/ 119910 w 276662"/>
                <a:gd name="connsiteY45" fmla="*/ 30767 h 205659"/>
                <a:gd name="connsiteX46" fmla="*/ 124616 w 276662"/>
                <a:gd name="connsiteY46" fmla="*/ 28338 h 205659"/>
                <a:gd name="connsiteX47" fmla="*/ 134017 w 276662"/>
                <a:gd name="connsiteY47" fmla="*/ 34006 h 205659"/>
                <a:gd name="connsiteX48" fmla="*/ 151257 w 276662"/>
                <a:gd name="connsiteY48" fmla="*/ 25909 h 205659"/>
                <a:gd name="connsiteX49" fmla="*/ 170069 w 276662"/>
                <a:gd name="connsiteY49" fmla="*/ 31577 h 205659"/>
                <a:gd name="connsiteX50" fmla="*/ 183394 w 276662"/>
                <a:gd name="connsiteY50" fmla="*/ 26720 h 205659"/>
                <a:gd name="connsiteX51" fmla="*/ 206121 w 276662"/>
                <a:gd name="connsiteY51" fmla="*/ 29147 h 205659"/>
                <a:gd name="connsiteX52" fmla="*/ 215522 w 276662"/>
                <a:gd name="connsiteY52" fmla="*/ 20242 h 205659"/>
                <a:gd name="connsiteX53" fmla="*/ 224933 w 276662"/>
                <a:gd name="connsiteY53" fmla="*/ 9716 h 205659"/>
                <a:gd name="connsiteX54" fmla="*/ 234334 w 276662"/>
                <a:gd name="connsiteY54" fmla="*/ 11335 h 205659"/>
                <a:gd name="connsiteX55" fmla="*/ 253146 w 276662"/>
                <a:gd name="connsiteY55" fmla="*/ 0 h 205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76662" h="205659">
                  <a:moveTo>
                    <a:pt x="253146" y="0"/>
                  </a:moveTo>
                  <a:lnTo>
                    <a:pt x="255498" y="13765"/>
                  </a:lnTo>
                  <a:lnTo>
                    <a:pt x="272739" y="72871"/>
                  </a:lnTo>
                  <a:lnTo>
                    <a:pt x="276663" y="75300"/>
                  </a:lnTo>
                  <a:lnTo>
                    <a:pt x="271176" y="82587"/>
                  </a:lnTo>
                  <a:lnTo>
                    <a:pt x="275091" y="86636"/>
                  </a:lnTo>
                  <a:lnTo>
                    <a:pt x="268824" y="88255"/>
                  </a:lnTo>
                  <a:lnTo>
                    <a:pt x="272739" y="96353"/>
                  </a:lnTo>
                  <a:lnTo>
                    <a:pt x="270386" y="116595"/>
                  </a:lnTo>
                  <a:lnTo>
                    <a:pt x="221799" y="164365"/>
                  </a:lnTo>
                  <a:lnTo>
                    <a:pt x="211607" y="162745"/>
                  </a:lnTo>
                  <a:lnTo>
                    <a:pt x="200634" y="159508"/>
                  </a:lnTo>
                  <a:lnTo>
                    <a:pt x="186528" y="152220"/>
                  </a:lnTo>
                  <a:lnTo>
                    <a:pt x="167716" y="160317"/>
                  </a:lnTo>
                  <a:lnTo>
                    <a:pt x="141075" y="163555"/>
                  </a:lnTo>
                  <a:lnTo>
                    <a:pt x="122263" y="143313"/>
                  </a:lnTo>
                  <a:lnTo>
                    <a:pt x="111290" y="165174"/>
                  </a:lnTo>
                  <a:lnTo>
                    <a:pt x="107366" y="175700"/>
                  </a:lnTo>
                  <a:lnTo>
                    <a:pt x="103451" y="182988"/>
                  </a:lnTo>
                  <a:lnTo>
                    <a:pt x="68970" y="195135"/>
                  </a:lnTo>
                  <a:lnTo>
                    <a:pt x="66617" y="205660"/>
                  </a:lnTo>
                  <a:lnTo>
                    <a:pt x="66617" y="205660"/>
                  </a:lnTo>
                  <a:lnTo>
                    <a:pt x="66617" y="205660"/>
                  </a:lnTo>
                  <a:lnTo>
                    <a:pt x="57207" y="179750"/>
                  </a:lnTo>
                  <a:lnTo>
                    <a:pt x="53292" y="175700"/>
                  </a:lnTo>
                  <a:lnTo>
                    <a:pt x="46234" y="167605"/>
                  </a:lnTo>
                  <a:lnTo>
                    <a:pt x="15668" y="138455"/>
                  </a:lnTo>
                  <a:lnTo>
                    <a:pt x="15668" y="139265"/>
                  </a:lnTo>
                  <a:lnTo>
                    <a:pt x="11754" y="135217"/>
                  </a:lnTo>
                  <a:lnTo>
                    <a:pt x="23507" y="79348"/>
                  </a:lnTo>
                  <a:lnTo>
                    <a:pt x="17240" y="74490"/>
                  </a:lnTo>
                  <a:lnTo>
                    <a:pt x="18021" y="66393"/>
                  </a:lnTo>
                  <a:lnTo>
                    <a:pt x="6267" y="64775"/>
                  </a:lnTo>
                  <a:lnTo>
                    <a:pt x="781" y="55057"/>
                  </a:lnTo>
                  <a:lnTo>
                    <a:pt x="0" y="35625"/>
                  </a:lnTo>
                  <a:lnTo>
                    <a:pt x="3915" y="25910"/>
                  </a:lnTo>
                  <a:lnTo>
                    <a:pt x="15668" y="15384"/>
                  </a:lnTo>
                  <a:lnTo>
                    <a:pt x="18021" y="21861"/>
                  </a:lnTo>
                  <a:lnTo>
                    <a:pt x="44672" y="34816"/>
                  </a:lnTo>
                  <a:lnTo>
                    <a:pt x="49377" y="33197"/>
                  </a:lnTo>
                  <a:lnTo>
                    <a:pt x="57207" y="32388"/>
                  </a:lnTo>
                  <a:lnTo>
                    <a:pt x="71323" y="40484"/>
                  </a:lnTo>
                  <a:lnTo>
                    <a:pt x="78371" y="36435"/>
                  </a:lnTo>
                  <a:lnTo>
                    <a:pt x="101098" y="38055"/>
                  </a:lnTo>
                  <a:lnTo>
                    <a:pt x="105023" y="28338"/>
                  </a:lnTo>
                  <a:lnTo>
                    <a:pt x="119910" y="30767"/>
                  </a:lnTo>
                  <a:lnTo>
                    <a:pt x="124616" y="28338"/>
                  </a:lnTo>
                  <a:lnTo>
                    <a:pt x="134017" y="34006"/>
                  </a:lnTo>
                  <a:lnTo>
                    <a:pt x="151257" y="25909"/>
                  </a:lnTo>
                  <a:lnTo>
                    <a:pt x="170069" y="31577"/>
                  </a:lnTo>
                  <a:lnTo>
                    <a:pt x="183394" y="26720"/>
                  </a:lnTo>
                  <a:lnTo>
                    <a:pt x="206121" y="29147"/>
                  </a:lnTo>
                  <a:lnTo>
                    <a:pt x="215522" y="20242"/>
                  </a:lnTo>
                  <a:lnTo>
                    <a:pt x="224933" y="9716"/>
                  </a:lnTo>
                  <a:lnTo>
                    <a:pt x="234334" y="11335"/>
                  </a:lnTo>
                  <a:lnTo>
                    <a:pt x="253146" y="0"/>
                  </a:lnTo>
                </a:path>
              </a:pathLst>
            </a:custGeom>
            <a:grpFill/>
            <a:ln w="4763" cap="flat">
              <a:solidFill>
                <a:schemeClr val="bg1">
                  <a:lumMod val="6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16" name="Agrupar 415">
              <a:extLst>
                <a:ext uri="{FF2B5EF4-FFF2-40B4-BE49-F238E27FC236}">
                  <a16:creationId xmlns:a16="http://schemas.microsoft.com/office/drawing/2014/main" id="{795A9258-2767-48CF-1989-595F32E1EEE2}"/>
                </a:ext>
              </a:extLst>
            </p:cNvPr>
            <p:cNvGrpSpPr/>
            <p:nvPr/>
          </p:nvGrpSpPr>
          <p:grpSpPr>
            <a:xfrm>
              <a:off x="8915771" y="2428722"/>
              <a:ext cx="706136" cy="645320"/>
              <a:chOff x="8915771" y="2428722"/>
              <a:chExt cx="706136" cy="645320"/>
            </a:xfrm>
            <a:grpFill/>
          </p:grpSpPr>
          <p:sp>
            <p:nvSpPr>
              <p:cNvPr id="417" name="Forma Livre: Forma 416">
                <a:extLst>
                  <a:ext uri="{FF2B5EF4-FFF2-40B4-BE49-F238E27FC236}">
                    <a16:creationId xmlns:a16="http://schemas.microsoft.com/office/drawing/2014/main" id="{BBBF4E82-9D31-DF04-7FDF-DB889B54CDB6}"/>
                  </a:ext>
                </a:extLst>
              </p:cNvPr>
              <p:cNvSpPr/>
              <p:nvPr/>
            </p:nvSpPr>
            <p:spPr>
              <a:xfrm>
                <a:off x="9041159" y="2491878"/>
                <a:ext cx="199844" cy="193515"/>
              </a:xfrm>
              <a:custGeom>
                <a:avLst/>
                <a:gdLst>
                  <a:gd name="connsiteX0" fmla="*/ 127749 w 199844"/>
                  <a:gd name="connsiteY0" fmla="*/ 10526 h 193515"/>
                  <a:gd name="connsiteX1" fmla="*/ 133235 w 199844"/>
                  <a:gd name="connsiteY1" fmla="*/ 12144 h 193515"/>
                  <a:gd name="connsiteX2" fmla="*/ 141075 w 199844"/>
                  <a:gd name="connsiteY2" fmla="*/ 13765 h 193515"/>
                  <a:gd name="connsiteX3" fmla="*/ 144989 w 199844"/>
                  <a:gd name="connsiteY3" fmla="*/ 12955 h 193515"/>
                  <a:gd name="connsiteX4" fmla="*/ 144989 w 199844"/>
                  <a:gd name="connsiteY4" fmla="*/ 14574 h 193515"/>
                  <a:gd name="connsiteX5" fmla="*/ 146561 w 199844"/>
                  <a:gd name="connsiteY5" fmla="*/ 21051 h 193515"/>
                  <a:gd name="connsiteX6" fmla="*/ 143418 w 199844"/>
                  <a:gd name="connsiteY6" fmla="*/ 25099 h 193515"/>
                  <a:gd name="connsiteX7" fmla="*/ 143418 w 199844"/>
                  <a:gd name="connsiteY7" fmla="*/ 26720 h 193515"/>
                  <a:gd name="connsiteX8" fmla="*/ 144989 w 199844"/>
                  <a:gd name="connsiteY8" fmla="*/ 28340 h 193515"/>
                  <a:gd name="connsiteX9" fmla="*/ 147342 w 199844"/>
                  <a:gd name="connsiteY9" fmla="*/ 29149 h 193515"/>
                  <a:gd name="connsiteX10" fmla="*/ 148904 w 199844"/>
                  <a:gd name="connsiteY10" fmla="*/ 29149 h 193515"/>
                  <a:gd name="connsiteX11" fmla="*/ 150476 w 199844"/>
                  <a:gd name="connsiteY11" fmla="*/ 38054 h 193515"/>
                  <a:gd name="connsiteX12" fmla="*/ 152048 w 199844"/>
                  <a:gd name="connsiteY12" fmla="*/ 38054 h 193515"/>
                  <a:gd name="connsiteX13" fmla="*/ 152828 w 199844"/>
                  <a:gd name="connsiteY13" fmla="*/ 41295 h 193515"/>
                  <a:gd name="connsiteX14" fmla="*/ 152828 w 199844"/>
                  <a:gd name="connsiteY14" fmla="*/ 44532 h 193515"/>
                  <a:gd name="connsiteX15" fmla="*/ 159877 w 199844"/>
                  <a:gd name="connsiteY15" fmla="*/ 54251 h 193515"/>
                  <a:gd name="connsiteX16" fmla="*/ 162230 w 199844"/>
                  <a:gd name="connsiteY16" fmla="*/ 56679 h 193515"/>
                  <a:gd name="connsiteX17" fmla="*/ 163792 w 199844"/>
                  <a:gd name="connsiteY17" fmla="*/ 63156 h 193515"/>
                  <a:gd name="connsiteX18" fmla="*/ 165364 w 199844"/>
                  <a:gd name="connsiteY18" fmla="*/ 63156 h 193515"/>
                  <a:gd name="connsiteX19" fmla="*/ 166145 w 199844"/>
                  <a:gd name="connsiteY19" fmla="*/ 67205 h 193515"/>
                  <a:gd name="connsiteX20" fmla="*/ 177118 w 199844"/>
                  <a:gd name="connsiteY20" fmla="*/ 72062 h 193515"/>
                  <a:gd name="connsiteX21" fmla="*/ 179470 w 199844"/>
                  <a:gd name="connsiteY21" fmla="*/ 74491 h 193515"/>
                  <a:gd name="connsiteX22" fmla="*/ 180251 w 199844"/>
                  <a:gd name="connsiteY22" fmla="*/ 75301 h 193515"/>
                  <a:gd name="connsiteX23" fmla="*/ 182604 w 199844"/>
                  <a:gd name="connsiteY23" fmla="*/ 76110 h 193515"/>
                  <a:gd name="connsiteX24" fmla="*/ 183385 w 199844"/>
                  <a:gd name="connsiteY24" fmla="*/ 77730 h 193515"/>
                  <a:gd name="connsiteX25" fmla="*/ 182604 w 199844"/>
                  <a:gd name="connsiteY25" fmla="*/ 80159 h 193515"/>
                  <a:gd name="connsiteX26" fmla="*/ 182604 w 199844"/>
                  <a:gd name="connsiteY26" fmla="*/ 80968 h 193515"/>
                  <a:gd name="connsiteX27" fmla="*/ 184957 w 199844"/>
                  <a:gd name="connsiteY27" fmla="*/ 84207 h 193515"/>
                  <a:gd name="connsiteX28" fmla="*/ 188871 w 199844"/>
                  <a:gd name="connsiteY28" fmla="*/ 85016 h 193515"/>
                  <a:gd name="connsiteX29" fmla="*/ 198272 w 199844"/>
                  <a:gd name="connsiteY29" fmla="*/ 91493 h 193515"/>
                  <a:gd name="connsiteX30" fmla="*/ 199844 w 199844"/>
                  <a:gd name="connsiteY30" fmla="*/ 91493 h 193515"/>
                  <a:gd name="connsiteX31" fmla="*/ 199844 w 199844"/>
                  <a:gd name="connsiteY31" fmla="*/ 90684 h 193515"/>
                  <a:gd name="connsiteX32" fmla="*/ 192786 w 199844"/>
                  <a:gd name="connsiteY32" fmla="*/ 93113 h 193515"/>
                  <a:gd name="connsiteX33" fmla="*/ 182604 w 199844"/>
                  <a:gd name="connsiteY33" fmla="*/ 93922 h 193515"/>
                  <a:gd name="connsiteX34" fmla="*/ 181032 w 199844"/>
                  <a:gd name="connsiteY34" fmla="*/ 90684 h 193515"/>
                  <a:gd name="connsiteX35" fmla="*/ 171631 w 199844"/>
                  <a:gd name="connsiteY35" fmla="*/ 91493 h 193515"/>
                  <a:gd name="connsiteX36" fmla="*/ 169279 w 199844"/>
                  <a:gd name="connsiteY36" fmla="*/ 89874 h 193515"/>
                  <a:gd name="connsiteX37" fmla="*/ 167707 w 199844"/>
                  <a:gd name="connsiteY37" fmla="*/ 87445 h 193515"/>
                  <a:gd name="connsiteX38" fmla="*/ 165354 w 199844"/>
                  <a:gd name="connsiteY38" fmla="*/ 90684 h 193515"/>
                  <a:gd name="connsiteX39" fmla="*/ 158305 w 199844"/>
                  <a:gd name="connsiteY39" fmla="*/ 89874 h 193515"/>
                  <a:gd name="connsiteX40" fmla="*/ 155953 w 199844"/>
                  <a:gd name="connsiteY40" fmla="*/ 96351 h 193515"/>
                  <a:gd name="connsiteX41" fmla="*/ 156734 w 199844"/>
                  <a:gd name="connsiteY41" fmla="*/ 115782 h 193515"/>
                  <a:gd name="connsiteX42" fmla="*/ 124596 w 199844"/>
                  <a:gd name="connsiteY42" fmla="*/ 116592 h 193515"/>
                  <a:gd name="connsiteX43" fmla="*/ 112062 w 199844"/>
                  <a:gd name="connsiteY43" fmla="*/ 116592 h 193515"/>
                  <a:gd name="connsiteX44" fmla="*/ 112062 w 199844"/>
                  <a:gd name="connsiteY44" fmla="*/ 119021 h 193515"/>
                  <a:gd name="connsiteX45" fmla="*/ 110500 w 199844"/>
                  <a:gd name="connsiteY45" fmla="*/ 119830 h 193515"/>
                  <a:gd name="connsiteX46" fmla="*/ 110500 w 199844"/>
                  <a:gd name="connsiteY46" fmla="*/ 122259 h 193515"/>
                  <a:gd name="connsiteX47" fmla="*/ 108928 w 199844"/>
                  <a:gd name="connsiteY47" fmla="*/ 123878 h 193515"/>
                  <a:gd name="connsiteX48" fmla="*/ 107356 w 199844"/>
                  <a:gd name="connsiteY48" fmla="*/ 124688 h 193515"/>
                  <a:gd name="connsiteX49" fmla="*/ 107356 w 199844"/>
                  <a:gd name="connsiteY49" fmla="*/ 126307 h 193515"/>
                  <a:gd name="connsiteX50" fmla="*/ 108928 w 199844"/>
                  <a:gd name="connsiteY50" fmla="*/ 128736 h 193515"/>
                  <a:gd name="connsiteX51" fmla="*/ 108928 w 199844"/>
                  <a:gd name="connsiteY51" fmla="*/ 131165 h 193515"/>
                  <a:gd name="connsiteX52" fmla="*/ 107356 w 199844"/>
                  <a:gd name="connsiteY52" fmla="*/ 131165 h 193515"/>
                  <a:gd name="connsiteX53" fmla="*/ 106575 w 199844"/>
                  <a:gd name="connsiteY53" fmla="*/ 136832 h 193515"/>
                  <a:gd name="connsiteX54" fmla="*/ 103441 w 199844"/>
                  <a:gd name="connsiteY54" fmla="*/ 138452 h 193515"/>
                  <a:gd name="connsiteX55" fmla="*/ 105013 w 199844"/>
                  <a:gd name="connsiteY55" fmla="*/ 141690 h 193515"/>
                  <a:gd name="connsiteX56" fmla="*/ 105013 w 199844"/>
                  <a:gd name="connsiteY56" fmla="*/ 142500 h 193515"/>
                  <a:gd name="connsiteX57" fmla="*/ 105013 w 199844"/>
                  <a:gd name="connsiteY57" fmla="*/ 143309 h 193515"/>
                  <a:gd name="connsiteX58" fmla="*/ 106575 w 199844"/>
                  <a:gd name="connsiteY58" fmla="*/ 146548 h 193515"/>
                  <a:gd name="connsiteX59" fmla="*/ 106575 w 199844"/>
                  <a:gd name="connsiteY59" fmla="*/ 147357 h 193515"/>
                  <a:gd name="connsiteX60" fmla="*/ 106575 w 199844"/>
                  <a:gd name="connsiteY60" fmla="*/ 149786 h 193515"/>
                  <a:gd name="connsiteX61" fmla="*/ 106575 w 199844"/>
                  <a:gd name="connsiteY61" fmla="*/ 149786 h 193515"/>
                  <a:gd name="connsiteX62" fmla="*/ 106575 w 199844"/>
                  <a:gd name="connsiteY62" fmla="*/ 155463 h 193515"/>
                  <a:gd name="connsiteX63" fmla="*/ 105013 w 199844"/>
                  <a:gd name="connsiteY63" fmla="*/ 157892 h 193515"/>
                  <a:gd name="connsiteX64" fmla="*/ 105013 w 199844"/>
                  <a:gd name="connsiteY64" fmla="*/ 163560 h 193515"/>
                  <a:gd name="connsiteX65" fmla="*/ 103441 w 199844"/>
                  <a:gd name="connsiteY65" fmla="*/ 162750 h 193515"/>
                  <a:gd name="connsiteX66" fmla="*/ 105013 w 199844"/>
                  <a:gd name="connsiteY66" fmla="*/ 164369 h 193515"/>
                  <a:gd name="connsiteX67" fmla="*/ 103441 w 199844"/>
                  <a:gd name="connsiteY67" fmla="*/ 165988 h 193515"/>
                  <a:gd name="connsiteX68" fmla="*/ 105013 w 199844"/>
                  <a:gd name="connsiteY68" fmla="*/ 168417 h 193515"/>
                  <a:gd name="connsiteX69" fmla="*/ 102661 w 199844"/>
                  <a:gd name="connsiteY69" fmla="*/ 169227 h 193515"/>
                  <a:gd name="connsiteX70" fmla="*/ 102661 w 199844"/>
                  <a:gd name="connsiteY70" fmla="*/ 172465 h 193515"/>
                  <a:gd name="connsiteX71" fmla="*/ 105013 w 199844"/>
                  <a:gd name="connsiteY71" fmla="*/ 174085 h 193515"/>
                  <a:gd name="connsiteX72" fmla="*/ 106575 w 199844"/>
                  <a:gd name="connsiteY72" fmla="*/ 173275 h 193515"/>
                  <a:gd name="connsiteX73" fmla="*/ 107356 w 199844"/>
                  <a:gd name="connsiteY73" fmla="*/ 174085 h 193515"/>
                  <a:gd name="connsiteX74" fmla="*/ 107356 w 199844"/>
                  <a:gd name="connsiteY74" fmla="*/ 176514 h 193515"/>
                  <a:gd name="connsiteX75" fmla="*/ 107356 w 199844"/>
                  <a:gd name="connsiteY75" fmla="*/ 179752 h 193515"/>
                  <a:gd name="connsiteX76" fmla="*/ 106575 w 199844"/>
                  <a:gd name="connsiteY76" fmla="*/ 182181 h 193515"/>
                  <a:gd name="connsiteX77" fmla="*/ 106575 w 199844"/>
                  <a:gd name="connsiteY77" fmla="*/ 188658 h 193515"/>
                  <a:gd name="connsiteX78" fmla="*/ 107356 w 199844"/>
                  <a:gd name="connsiteY78" fmla="*/ 192706 h 193515"/>
                  <a:gd name="connsiteX79" fmla="*/ 103441 w 199844"/>
                  <a:gd name="connsiteY79" fmla="*/ 192706 h 193515"/>
                  <a:gd name="connsiteX80" fmla="*/ 101089 w 199844"/>
                  <a:gd name="connsiteY80" fmla="*/ 190277 h 193515"/>
                  <a:gd name="connsiteX81" fmla="*/ 99517 w 199844"/>
                  <a:gd name="connsiteY81" fmla="*/ 187848 h 193515"/>
                  <a:gd name="connsiteX82" fmla="*/ 95602 w 199844"/>
                  <a:gd name="connsiteY82" fmla="*/ 187039 h 193515"/>
                  <a:gd name="connsiteX83" fmla="*/ 95602 w 199844"/>
                  <a:gd name="connsiteY83" fmla="*/ 186229 h 193515"/>
                  <a:gd name="connsiteX84" fmla="*/ 95602 w 199844"/>
                  <a:gd name="connsiteY84" fmla="*/ 191087 h 193515"/>
                  <a:gd name="connsiteX85" fmla="*/ 93250 w 199844"/>
                  <a:gd name="connsiteY85" fmla="*/ 192706 h 193515"/>
                  <a:gd name="connsiteX86" fmla="*/ 90116 w 199844"/>
                  <a:gd name="connsiteY86" fmla="*/ 193516 h 193515"/>
                  <a:gd name="connsiteX87" fmla="*/ 87763 w 199844"/>
                  <a:gd name="connsiteY87" fmla="*/ 190277 h 193515"/>
                  <a:gd name="connsiteX88" fmla="*/ 84630 w 199844"/>
                  <a:gd name="connsiteY88" fmla="*/ 187848 h 193515"/>
                  <a:gd name="connsiteX89" fmla="*/ 84630 w 199844"/>
                  <a:gd name="connsiteY89" fmla="*/ 185419 h 193515"/>
                  <a:gd name="connsiteX90" fmla="*/ 84630 w 199844"/>
                  <a:gd name="connsiteY90" fmla="*/ 185419 h 193515"/>
                  <a:gd name="connsiteX91" fmla="*/ 82277 w 199844"/>
                  <a:gd name="connsiteY91" fmla="*/ 183800 h 193515"/>
                  <a:gd name="connsiteX92" fmla="*/ 79924 w 199844"/>
                  <a:gd name="connsiteY92" fmla="*/ 182181 h 193515"/>
                  <a:gd name="connsiteX93" fmla="*/ 78362 w 199844"/>
                  <a:gd name="connsiteY93" fmla="*/ 180562 h 193515"/>
                  <a:gd name="connsiteX94" fmla="*/ 76791 w 199844"/>
                  <a:gd name="connsiteY94" fmla="*/ 178133 h 193515"/>
                  <a:gd name="connsiteX95" fmla="*/ 76009 w 199844"/>
                  <a:gd name="connsiteY95" fmla="*/ 174085 h 193515"/>
                  <a:gd name="connsiteX96" fmla="*/ 72876 w 199844"/>
                  <a:gd name="connsiteY96" fmla="*/ 170846 h 193515"/>
                  <a:gd name="connsiteX97" fmla="*/ 71314 w 199844"/>
                  <a:gd name="connsiteY97" fmla="*/ 171656 h 193515"/>
                  <a:gd name="connsiteX98" fmla="*/ 71314 w 199844"/>
                  <a:gd name="connsiteY98" fmla="*/ 171656 h 193515"/>
                  <a:gd name="connsiteX99" fmla="*/ 67389 w 199844"/>
                  <a:gd name="connsiteY99" fmla="*/ 172465 h 193515"/>
                  <a:gd name="connsiteX100" fmla="*/ 66608 w 199844"/>
                  <a:gd name="connsiteY100" fmla="*/ 174085 h 193515"/>
                  <a:gd name="connsiteX101" fmla="*/ 66608 w 199844"/>
                  <a:gd name="connsiteY101" fmla="*/ 176514 h 193515"/>
                  <a:gd name="connsiteX102" fmla="*/ 67389 w 199844"/>
                  <a:gd name="connsiteY102" fmla="*/ 178942 h 193515"/>
                  <a:gd name="connsiteX103" fmla="*/ 66608 w 199844"/>
                  <a:gd name="connsiteY103" fmla="*/ 181371 h 193515"/>
                  <a:gd name="connsiteX104" fmla="*/ 62694 w 199844"/>
                  <a:gd name="connsiteY104" fmla="*/ 185419 h 193515"/>
                  <a:gd name="connsiteX105" fmla="*/ 62694 w 199844"/>
                  <a:gd name="connsiteY105" fmla="*/ 182991 h 193515"/>
                  <a:gd name="connsiteX106" fmla="*/ 62694 w 199844"/>
                  <a:gd name="connsiteY106" fmla="*/ 182991 h 193515"/>
                  <a:gd name="connsiteX107" fmla="*/ 62694 w 199844"/>
                  <a:gd name="connsiteY107" fmla="*/ 182181 h 193515"/>
                  <a:gd name="connsiteX108" fmla="*/ 62694 w 199844"/>
                  <a:gd name="connsiteY108" fmla="*/ 178942 h 193515"/>
                  <a:gd name="connsiteX109" fmla="*/ 61122 w 199844"/>
                  <a:gd name="connsiteY109" fmla="*/ 177323 h 193515"/>
                  <a:gd name="connsiteX110" fmla="*/ 59560 w 199844"/>
                  <a:gd name="connsiteY110" fmla="*/ 172465 h 193515"/>
                  <a:gd name="connsiteX111" fmla="*/ 58779 w 199844"/>
                  <a:gd name="connsiteY111" fmla="*/ 170846 h 193515"/>
                  <a:gd name="connsiteX112" fmla="*/ 51721 w 199844"/>
                  <a:gd name="connsiteY112" fmla="*/ 168417 h 193515"/>
                  <a:gd name="connsiteX113" fmla="*/ 49368 w 199844"/>
                  <a:gd name="connsiteY113" fmla="*/ 165988 h 193515"/>
                  <a:gd name="connsiteX114" fmla="*/ 49368 w 199844"/>
                  <a:gd name="connsiteY114" fmla="*/ 162750 h 193515"/>
                  <a:gd name="connsiteX115" fmla="*/ 50149 w 199844"/>
                  <a:gd name="connsiteY115" fmla="*/ 157082 h 193515"/>
                  <a:gd name="connsiteX116" fmla="*/ 47797 w 199844"/>
                  <a:gd name="connsiteY116" fmla="*/ 155463 h 193515"/>
                  <a:gd name="connsiteX117" fmla="*/ 43882 w 199844"/>
                  <a:gd name="connsiteY117" fmla="*/ 154654 h 193515"/>
                  <a:gd name="connsiteX118" fmla="*/ 38395 w 199844"/>
                  <a:gd name="connsiteY118" fmla="*/ 158702 h 193515"/>
                  <a:gd name="connsiteX119" fmla="*/ 32909 w 199844"/>
                  <a:gd name="connsiteY119" fmla="*/ 157892 h 193515"/>
                  <a:gd name="connsiteX120" fmla="*/ 32128 w 199844"/>
                  <a:gd name="connsiteY120" fmla="*/ 156273 h 193515"/>
                  <a:gd name="connsiteX121" fmla="*/ 28994 w 199844"/>
                  <a:gd name="connsiteY121" fmla="*/ 155463 h 193515"/>
                  <a:gd name="connsiteX122" fmla="*/ 28994 w 199844"/>
                  <a:gd name="connsiteY122" fmla="*/ 154654 h 193515"/>
                  <a:gd name="connsiteX123" fmla="*/ 28994 w 199844"/>
                  <a:gd name="connsiteY123" fmla="*/ 152225 h 193515"/>
                  <a:gd name="connsiteX124" fmla="*/ 25079 w 199844"/>
                  <a:gd name="connsiteY124" fmla="*/ 149796 h 193515"/>
                  <a:gd name="connsiteX125" fmla="*/ 23508 w 199844"/>
                  <a:gd name="connsiteY125" fmla="*/ 144938 h 193515"/>
                  <a:gd name="connsiteX126" fmla="*/ 22727 w 199844"/>
                  <a:gd name="connsiteY126" fmla="*/ 142509 h 193515"/>
                  <a:gd name="connsiteX127" fmla="*/ 21155 w 199844"/>
                  <a:gd name="connsiteY127" fmla="*/ 141700 h 193515"/>
                  <a:gd name="connsiteX128" fmla="*/ 19593 w 199844"/>
                  <a:gd name="connsiteY128" fmla="*/ 140080 h 193515"/>
                  <a:gd name="connsiteX129" fmla="*/ 19593 w 199844"/>
                  <a:gd name="connsiteY129" fmla="*/ 133594 h 193515"/>
                  <a:gd name="connsiteX130" fmla="*/ 21155 w 199844"/>
                  <a:gd name="connsiteY130" fmla="*/ 128736 h 193515"/>
                  <a:gd name="connsiteX131" fmla="*/ 19593 w 199844"/>
                  <a:gd name="connsiteY131" fmla="*/ 127117 h 193515"/>
                  <a:gd name="connsiteX132" fmla="*/ 17240 w 199844"/>
                  <a:gd name="connsiteY132" fmla="*/ 124688 h 193515"/>
                  <a:gd name="connsiteX133" fmla="*/ 17240 w 199844"/>
                  <a:gd name="connsiteY133" fmla="*/ 119830 h 193515"/>
                  <a:gd name="connsiteX134" fmla="*/ 18802 w 199844"/>
                  <a:gd name="connsiteY134" fmla="*/ 119830 h 193515"/>
                  <a:gd name="connsiteX135" fmla="*/ 19593 w 199844"/>
                  <a:gd name="connsiteY135" fmla="*/ 120640 h 193515"/>
                  <a:gd name="connsiteX136" fmla="*/ 21155 w 199844"/>
                  <a:gd name="connsiteY136" fmla="*/ 118211 h 193515"/>
                  <a:gd name="connsiteX137" fmla="*/ 23508 w 199844"/>
                  <a:gd name="connsiteY137" fmla="*/ 117401 h 193515"/>
                  <a:gd name="connsiteX138" fmla="*/ 25079 w 199844"/>
                  <a:gd name="connsiteY138" fmla="*/ 116592 h 193515"/>
                  <a:gd name="connsiteX139" fmla="*/ 27423 w 199844"/>
                  <a:gd name="connsiteY139" fmla="*/ 116592 h 193515"/>
                  <a:gd name="connsiteX140" fmla="*/ 28994 w 199844"/>
                  <a:gd name="connsiteY140" fmla="*/ 114163 h 193515"/>
                  <a:gd name="connsiteX141" fmla="*/ 28994 w 199844"/>
                  <a:gd name="connsiteY141" fmla="*/ 112544 h 193515"/>
                  <a:gd name="connsiteX142" fmla="*/ 30556 w 199844"/>
                  <a:gd name="connsiteY142" fmla="*/ 110924 h 193515"/>
                  <a:gd name="connsiteX143" fmla="*/ 30556 w 199844"/>
                  <a:gd name="connsiteY143" fmla="*/ 110924 h 193515"/>
                  <a:gd name="connsiteX144" fmla="*/ 23508 w 199844"/>
                  <a:gd name="connsiteY144" fmla="*/ 102018 h 193515"/>
                  <a:gd name="connsiteX145" fmla="*/ 0 w 199844"/>
                  <a:gd name="connsiteY145" fmla="*/ 68014 h 193515"/>
                  <a:gd name="connsiteX146" fmla="*/ 0 w 199844"/>
                  <a:gd name="connsiteY146" fmla="*/ 68014 h 193515"/>
                  <a:gd name="connsiteX147" fmla="*/ 3915 w 199844"/>
                  <a:gd name="connsiteY147" fmla="*/ 66395 h 193515"/>
                  <a:gd name="connsiteX148" fmla="*/ 11754 w 199844"/>
                  <a:gd name="connsiteY148" fmla="*/ 64776 h 193515"/>
                  <a:gd name="connsiteX149" fmla="*/ 18802 w 199844"/>
                  <a:gd name="connsiteY149" fmla="*/ 59918 h 193515"/>
                  <a:gd name="connsiteX150" fmla="*/ 19584 w 199844"/>
                  <a:gd name="connsiteY150" fmla="*/ 57489 h 193515"/>
                  <a:gd name="connsiteX151" fmla="*/ 22717 w 199844"/>
                  <a:gd name="connsiteY151" fmla="*/ 55870 h 193515"/>
                  <a:gd name="connsiteX152" fmla="*/ 28994 w 199844"/>
                  <a:gd name="connsiteY152" fmla="*/ 48582 h 193515"/>
                  <a:gd name="connsiteX153" fmla="*/ 32909 w 199844"/>
                  <a:gd name="connsiteY153" fmla="*/ 46151 h 193515"/>
                  <a:gd name="connsiteX154" fmla="*/ 39176 w 199844"/>
                  <a:gd name="connsiteY154" fmla="*/ 42104 h 193515"/>
                  <a:gd name="connsiteX155" fmla="*/ 50149 w 199844"/>
                  <a:gd name="connsiteY155" fmla="*/ 43723 h 193515"/>
                  <a:gd name="connsiteX156" fmla="*/ 55636 w 199844"/>
                  <a:gd name="connsiteY156" fmla="*/ 44532 h 193515"/>
                  <a:gd name="connsiteX157" fmla="*/ 57207 w 199844"/>
                  <a:gd name="connsiteY157" fmla="*/ 40485 h 193515"/>
                  <a:gd name="connsiteX158" fmla="*/ 61122 w 199844"/>
                  <a:gd name="connsiteY158" fmla="*/ 29959 h 193515"/>
                  <a:gd name="connsiteX159" fmla="*/ 63475 w 199844"/>
                  <a:gd name="connsiteY159" fmla="*/ 28340 h 193515"/>
                  <a:gd name="connsiteX160" fmla="*/ 70533 w 199844"/>
                  <a:gd name="connsiteY160" fmla="*/ 25100 h 193515"/>
                  <a:gd name="connsiteX161" fmla="*/ 76019 w 199844"/>
                  <a:gd name="connsiteY161" fmla="*/ 24291 h 193515"/>
                  <a:gd name="connsiteX162" fmla="*/ 80715 w 199844"/>
                  <a:gd name="connsiteY162" fmla="*/ 23482 h 193515"/>
                  <a:gd name="connsiteX163" fmla="*/ 90125 w 199844"/>
                  <a:gd name="connsiteY163" fmla="*/ 25100 h 193515"/>
                  <a:gd name="connsiteX164" fmla="*/ 93259 w 199844"/>
                  <a:gd name="connsiteY164" fmla="*/ 23482 h 193515"/>
                  <a:gd name="connsiteX165" fmla="*/ 97174 w 199844"/>
                  <a:gd name="connsiteY165" fmla="*/ 24291 h 193515"/>
                  <a:gd name="connsiteX166" fmla="*/ 101098 w 199844"/>
                  <a:gd name="connsiteY166" fmla="*/ 21862 h 193515"/>
                  <a:gd name="connsiteX167" fmla="*/ 103441 w 199844"/>
                  <a:gd name="connsiteY167" fmla="*/ 20242 h 193515"/>
                  <a:gd name="connsiteX168" fmla="*/ 106585 w 199844"/>
                  <a:gd name="connsiteY168" fmla="*/ 11336 h 193515"/>
                  <a:gd name="connsiteX169" fmla="*/ 107366 w 199844"/>
                  <a:gd name="connsiteY169" fmla="*/ 8908 h 193515"/>
                  <a:gd name="connsiteX170" fmla="*/ 110500 w 199844"/>
                  <a:gd name="connsiteY170" fmla="*/ 5667 h 193515"/>
                  <a:gd name="connsiteX171" fmla="*/ 118339 w 199844"/>
                  <a:gd name="connsiteY171" fmla="*/ 0 h 193515"/>
                  <a:gd name="connsiteX172" fmla="*/ 122254 w 199844"/>
                  <a:gd name="connsiteY172" fmla="*/ 810 h 193515"/>
                  <a:gd name="connsiteX173" fmla="*/ 124606 w 199844"/>
                  <a:gd name="connsiteY173" fmla="*/ 4859 h 193515"/>
                  <a:gd name="connsiteX174" fmla="*/ 124606 w 199844"/>
                  <a:gd name="connsiteY174" fmla="*/ 8907 h 193515"/>
                  <a:gd name="connsiteX175" fmla="*/ 127740 w 199844"/>
                  <a:gd name="connsiteY175" fmla="*/ 10527 h 193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</a:cxnLst>
                <a:rect l="l" t="t" r="r" b="b"/>
                <a:pathLst>
                  <a:path w="199844" h="193515">
                    <a:moveTo>
                      <a:pt x="127749" y="10526"/>
                    </a:moveTo>
                    <a:lnTo>
                      <a:pt x="133235" y="12144"/>
                    </a:lnTo>
                    <a:lnTo>
                      <a:pt x="141075" y="13765"/>
                    </a:lnTo>
                    <a:lnTo>
                      <a:pt x="144989" y="12955"/>
                    </a:lnTo>
                    <a:lnTo>
                      <a:pt x="144989" y="14574"/>
                    </a:lnTo>
                    <a:lnTo>
                      <a:pt x="146561" y="21051"/>
                    </a:lnTo>
                    <a:lnTo>
                      <a:pt x="143418" y="25099"/>
                    </a:lnTo>
                    <a:lnTo>
                      <a:pt x="143418" y="26720"/>
                    </a:lnTo>
                    <a:lnTo>
                      <a:pt x="144989" y="28340"/>
                    </a:lnTo>
                    <a:lnTo>
                      <a:pt x="147342" y="29149"/>
                    </a:lnTo>
                    <a:lnTo>
                      <a:pt x="148904" y="29149"/>
                    </a:lnTo>
                    <a:lnTo>
                      <a:pt x="150476" y="38054"/>
                    </a:lnTo>
                    <a:lnTo>
                      <a:pt x="152048" y="38054"/>
                    </a:lnTo>
                    <a:lnTo>
                      <a:pt x="152828" y="41295"/>
                    </a:lnTo>
                    <a:lnTo>
                      <a:pt x="152828" y="44532"/>
                    </a:lnTo>
                    <a:lnTo>
                      <a:pt x="159877" y="54251"/>
                    </a:lnTo>
                    <a:lnTo>
                      <a:pt x="162230" y="56679"/>
                    </a:lnTo>
                    <a:lnTo>
                      <a:pt x="163792" y="63156"/>
                    </a:lnTo>
                    <a:lnTo>
                      <a:pt x="165364" y="63156"/>
                    </a:lnTo>
                    <a:lnTo>
                      <a:pt x="166145" y="67205"/>
                    </a:lnTo>
                    <a:lnTo>
                      <a:pt x="177118" y="72062"/>
                    </a:lnTo>
                    <a:lnTo>
                      <a:pt x="179470" y="74491"/>
                    </a:lnTo>
                    <a:lnTo>
                      <a:pt x="180251" y="75301"/>
                    </a:lnTo>
                    <a:lnTo>
                      <a:pt x="182604" y="76110"/>
                    </a:lnTo>
                    <a:lnTo>
                      <a:pt x="183385" y="77730"/>
                    </a:lnTo>
                    <a:lnTo>
                      <a:pt x="182604" y="80159"/>
                    </a:lnTo>
                    <a:lnTo>
                      <a:pt x="182604" y="80968"/>
                    </a:lnTo>
                    <a:lnTo>
                      <a:pt x="184957" y="84207"/>
                    </a:lnTo>
                    <a:lnTo>
                      <a:pt x="188871" y="85016"/>
                    </a:lnTo>
                    <a:lnTo>
                      <a:pt x="198272" y="91493"/>
                    </a:lnTo>
                    <a:lnTo>
                      <a:pt x="199844" y="91493"/>
                    </a:lnTo>
                    <a:lnTo>
                      <a:pt x="199844" y="90684"/>
                    </a:lnTo>
                    <a:lnTo>
                      <a:pt x="192786" y="93113"/>
                    </a:lnTo>
                    <a:lnTo>
                      <a:pt x="182604" y="93922"/>
                    </a:lnTo>
                    <a:lnTo>
                      <a:pt x="181032" y="90684"/>
                    </a:lnTo>
                    <a:lnTo>
                      <a:pt x="171631" y="91493"/>
                    </a:lnTo>
                    <a:lnTo>
                      <a:pt x="169279" y="89874"/>
                    </a:lnTo>
                    <a:lnTo>
                      <a:pt x="167707" y="87445"/>
                    </a:lnTo>
                    <a:lnTo>
                      <a:pt x="165354" y="90684"/>
                    </a:lnTo>
                    <a:lnTo>
                      <a:pt x="158305" y="89874"/>
                    </a:lnTo>
                    <a:lnTo>
                      <a:pt x="155953" y="96351"/>
                    </a:lnTo>
                    <a:lnTo>
                      <a:pt x="156734" y="115782"/>
                    </a:lnTo>
                    <a:lnTo>
                      <a:pt x="124596" y="116592"/>
                    </a:lnTo>
                    <a:lnTo>
                      <a:pt x="112062" y="116592"/>
                    </a:lnTo>
                    <a:lnTo>
                      <a:pt x="112062" y="119021"/>
                    </a:lnTo>
                    <a:lnTo>
                      <a:pt x="110500" y="119830"/>
                    </a:lnTo>
                    <a:lnTo>
                      <a:pt x="110500" y="122259"/>
                    </a:lnTo>
                    <a:lnTo>
                      <a:pt x="108928" y="123878"/>
                    </a:lnTo>
                    <a:lnTo>
                      <a:pt x="107356" y="124688"/>
                    </a:lnTo>
                    <a:lnTo>
                      <a:pt x="107356" y="126307"/>
                    </a:lnTo>
                    <a:lnTo>
                      <a:pt x="108928" y="128736"/>
                    </a:lnTo>
                    <a:lnTo>
                      <a:pt x="108928" y="131165"/>
                    </a:lnTo>
                    <a:lnTo>
                      <a:pt x="107356" y="131165"/>
                    </a:lnTo>
                    <a:lnTo>
                      <a:pt x="106575" y="136832"/>
                    </a:lnTo>
                    <a:lnTo>
                      <a:pt x="103441" y="138452"/>
                    </a:lnTo>
                    <a:lnTo>
                      <a:pt x="105013" y="141690"/>
                    </a:lnTo>
                    <a:lnTo>
                      <a:pt x="105013" y="142500"/>
                    </a:lnTo>
                    <a:lnTo>
                      <a:pt x="105013" y="143309"/>
                    </a:lnTo>
                    <a:lnTo>
                      <a:pt x="106575" y="146548"/>
                    </a:lnTo>
                    <a:lnTo>
                      <a:pt x="106575" y="147357"/>
                    </a:lnTo>
                    <a:lnTo>
                      <a:pt x="106575" y="149786"/>
                    </a:lnTo>
                    <a:lnTo>
                      <a:pt x="106575" y="149786"/>
                    </a:lnTo>
                    <a:lnTo>
                      <a:pt x="106575" y="155463"/>
                    </a:lnTo>
                    <a:lnTo>
                      <a:pt x="105013" y="157892"/>
                    </a:lnTo>
                    <a:lnTo>
                      <a:pt x="105013" y="163560"/>
                    </a:lnTo>
                    <a:lnTo>
                      <a:pt x="103441" y="162750"/>
                    </a:lnTo>
                    <a:lnTo>
                      <a:pt x="105013" y="164369"/>
                    </a:lnTo>
                    <a:lnTo>
                      <a:pt x="103441" y="165988"/>
                    </a:lnTo>
                    <a:lnTo>
                      <a:pt x="105013" y="168417"/>
                    </a:lnTo>
                    <a:lnTo>
                      <a:pt x="102661" y="169227"/>
                    </a:lnTo>
                    <a:lnTo>
                      <a:pt x="102661" y="172465"/>
                    </a:lnTo>
                    <a:lnTo>
                      <a:pt x="105013" y="174085"/>
                    </a:lnTo>
                    <a:lnTo>
                      <a:pt x="106575" y="173275"/>
                    </a:lnTo>
                    <a:lnTo>
                      <a:pt x="107356" y="174085"/>
                    </a:lnTo>
                    <a:lnTo>
                      <a:pt x="107356" y="176514"/>
                    </a:lnTo>
                    <a:lnTo>
                      <a:pt x="107356" y="179752"/>
                    </a:lnTo>
                    <a:lnTo>
                      <a:pt x="106575" y="182181"/>
                    </a:lnTo>
                    <a:lnTo>
                      <a:pt x="106575" y="188658"/>
                    </a:lnTo>
                    <a:lnTo>
                      <a:pt x="107356" y="192706"/>
                    </a:lnTo>
                    <a:lnTo>
                      <a:pt x="103441" y="192706"/>
                    </a:lnTo>
                    <a:lnTo>
                      <a:pt x="101089" y="190277"/>
                    </a:lnTo>
                    <a:lnTo>
                      <a:pt x="99517" y="187848"/>
                    </a:lnTo>
                    <a:lnTo>
                      <a:pt x="95602" y="187039"/>
                    </a:lnTo>
                    <a:lnTo>
                      <a:pt x="95602" y="186229"/>
                    </a:lnTo>
                    <a:lnTo>
                      <a:pt x="95602" y="191087"/>
                    </a:lnTo>
                    <a:lnTo>
                      <a:pt x="93250" y="192706"/>
                    </a:lnTo>
                    <a:lnTo>
                      <a:pt x="90116" y="193516"/>
                    </a:lnTo>
                    <a:lnTo>
                      <a:pt x="87763" y="190277"/>
                    </a:lnTo>
                    <a:lnTo>
                      <a:pt x="84630" y="187848"/>
                    </a:lnTo>
                    <a:lnTo>
                      <a:pt x="84630" y="185419"/>
                    </a:lnTo>
                    <a:lnTo>
                      <a:pt x="84630" y="185419"/>
                    </a:lnTo>
                    <a:lnTo>
                      <a:pt x="82277" y="183800"/>
                    </a:lnTo>
                    <a:lnTo>
                      <a:pt x="79924" y="182181"/>
                    </a:lnTo>
                    <a:lnTo>
                      <a:pt x="78362" y="180562"/>
                    </a:lnTo>
                    <a:lnTo>
                      <a:pt x="76791" y="178133"/>
                    </a:lnTo>
                    <a:lnTo>
                      <a:pt x="76009" y="174085"/>
                    </a:lnTo>
                    <a:lnTo>
                      <a:pt x="72876" y="170846"/>
                    </a:lnTo>
                    <a:lnTo>
                      <a:pt x="71314" y="171656"/>
                    </a:lnTo>
                    <a:lnTo>
                      <a:pt x="71314" y="171656"/>
                    </a:lnTo>
                    <a:lnTo>
                      <a:pt x="67389" y="172465"/>
                    </a:lnTo>
                    <a:lnTo>
                      <a:pt x="66608" y="174085"/>
                    </a:lnTo>
                    <a:lnTo>
                      <a:pt x="66608" y="176514"/>
                    </a:lnTo>
                    <a:lnTo>
                      <a:pt x="67389" y="178942"/>
                    </a:lnTo>
                    <a:lnTo>
                      <a:pt x="66608" y="181371"/>
                    </a:lnTo>
                    <a:lnTo>
                      <a:pt x="62694" y="185419"/>
                    </a:lnTo>
                    <a:lnTo>
                      <a:pt x="62694" y="182991"/>
                    </a:lnTo>
                    <a:lnTo>
                      <a:pt x="62694" y="182991"/>
                    </a:lnTo>
                    <a:lnTo>
                      <a:pt x="62694" y="182181"/>
                    </a:lnTo>
                    <a:lnTo>
                      <a:pt x="62694" y="178942"/>
                    </a:lnTo>
                    <a:lnTo>
                      <a:pt x="61122" y="177323"/>
                    </a:lnTo>
                    <a:lnTo>
                      <a:pt x="59560" y="172465"/>
                    </a:lnTo>
                    <a:lnTo>
                      <a:pt x="58779" y="170846"/>
                    </a:lnTo>
                    <a:lnTo>
                      <a:pt x="51721" y="168417"/>
                    </a:lnTo>
                    <a:lnTo>
                      <a:pt x="49368" y="165988"/>
                    </a:lnTo>
                    <a:lnTo>
                      <a:pt x="49368" y="162750"/>
                    </a:lnTo>
                    <a:lnTo>
                      <a:pt x="50149" y="157082"/>
                    </a:lnTo>
                    <a:lnTo>
                      <a:pt x="47797" y="155463"/>
                    </a:lnTo>
                    <a:lnTo>
                      <a:pt x="43882" y="154654"/>
                    </a:lnTo>
                    <a:lnTo>
                      <a:pt x="38395" y="158702"/>
                    </a:lnTo>
                    <a:lnTo>
                      <a:pt x="32909" y="157892"/>
                    </a:lnTo>
                    <a:lnTo>
                      <a:pt x="32128" y="156273"/>
                    </a:lnTo>
                    <a:lnTo>
                      <a:pt x="28994" y="155463"/>
                    </a:lnTo>
                    <a:lnTo>
                      <a:pt x="28994" y="154654"/>
                    </a:lnTo>
                    <a:lnTo>
                      <a:pt x="28994" y="152225"/>
                    </a:lnTo>
                    <a:lnTo>
                      <a:pt x="25079" y="149796"/>
                    </a:lnTo>
                    <a:lnTo>
                      <a:pt x="23508" y="144938"/>
                    </a:lnTo>
                    <a:lnTo>
                      <a:pt x="22727" y="142509"/>
                    </a:lnTo>
                    <a:lnTo>
                      <a:pt x="21155" y="141700"/>
                    </a:lnTo>
                    <a:lnTo>
                      <a:pt x="19593" y="140080"/>
                    </a:lnTo>
                    <a:lnTo>
                      <a:pt x="19593" y="133594"/>
                    </a:lnTo>
                    <a:lnTo>
                      <a:pt x="21155" y="128736"/>
                    </a:lnTo>
                    <a:lnTo>
                      <a:pt x="19593" y="127117"/>
                    </a:lnTo>
                    <a:lnTo>
                      <a:pt x="17240" y="124688"/>
                    </a:lnTo>
                    <a:lnTo>
                      <a:pt x="17240" y="119830"/>
                    </a:lnTo>
                    <a:lnTo>
                      <a:pt x="18802" y="119830"/>
                    </a:lnTo>
                    <a:lnTo>
                      <a:pt x="19593" y="120640"/>
                    </a:lnTo>
                    <a:lnTo>
                      <a:pt x="21155" y="118211"/>
                    </a:lnTo>
                    <a:lnTo>
                      <a:pt x="23508" y="117401"/>
                    </a:lnTo>
                    <a:lnTo>
                      <a:pt x="25079" y="116592"/>
                    </a:lnTo>
                    <a:lnTo>
                      <a:pt x="27423" y="116592"/>
                    </a:lnTo>
                    <a:lnTo>
                      <a:pt x="28994" y="114163"/>
                    </a:lnTo>
                    <a:lnTo>
                      <a:pt x="28994" y="112544"/>
                    </a:lnTo>
                    <a:lnTo>
                      <a:pt x="30556" y="110924"/>
                    </a:lnTo>
                    <a:lnTo>
                      <a:pt x="30556" y="110924"/>
                    </a:lnTo>
                    <a:lnTo>
                      <a:pt x="23508" y="102018"/>
                    </a:lnTo>
                    <a:lnTo>
                      <a:pt x="0" y="68014"/>
                    </a:lnTo>
                    <a:lnTo>
                      <a:pt x="0" y="68014"/>
                    </a:lnTo>
                    <a:lnTo>
                      <a:pt x="3915" y="66395"/>
                    </a:lnTo>
                    <a:lnTo>
                      <a:pt x="11754" y="64776"/>
                    </a:lnTo>
                    <a:lnTo>
                      <a:pt x="18802" y="59918"/>
                    </a:lnTo>
                    <a:lnTo>
                      <a:pt x="19584" y="57489"/>
                    </a:lnTo>
                    <a:lnTo>
                      <a:pt x="22717" y="55870"/>
                    </a:lnTo>
                    <a:lnTo>
                      <a:pt x="28994" y="48582"/>
                    </a:lnTo>
                    <a:lnTo>
                      <a:pt x="32909" y="46151"/>
                    </a:lnTo>
                    <a:lnTo>
                      <a:pt x="39176" y="42104"/>
                    </a:lnTo>
                    <a:lnTo>
                      <a:pt x="50149" y="43723"/>
                    </a:lnTo>
                    <a:lnTo>
                      <a:pt x="55636" y="44532"/>
                    </a:lnTo>
                    <a:lnTo>
                      <a:pt x="57207" y="40485"/>
                    </a:lnTo>
                    <a:lnTo>
                      <a:pt x="61122" y="29959"/>
                    </a:lnTo>
                    <a:lnTo>
                      <a:pt x="63475" y="28340"/>
                    </a:lnTo>
                    <a:lnTo>
                      <a:pt x="70533" y="25100"/>
                    </a:lnTo>
                    <a:lnTo>
                      <a:pt x="76019" y="24291"/>
                    </a:lnTo>
                    <a:lnTo>
                      <a:pt x="80715" y="23482"/>
                    </a:lnTo>
                    <a:lnTo>
                      <a:pt x="90125" y="25100"/>
                    </a:lnTo>
                    <a:lnTo>
                      <a:pt x="93259" y="23482"/>
                    </a:lnTo>
                    <a:lnTo>
                      <a:pt x="97174" y="24291"/>
                    </a:lnTo>
                    <a:lnTo>
                      <a:pt x="101098" y="21862"/>
                    </a:lnTo>
                    <a:lnTo>
                      <a:pt x="103441" y="20242"/>
                    </a:lnTo>
                    <a:lnTo>
                      <a:pt x="106585" y="11336"/>
                    </a:lnTo>
                    <a:lnTo>
                      <a:pt x="107366" y="8908"/>
                    </a:lnTo>
                    <a:lnTo>
                      <a:pt x="110500" y="5667"/>
                    </a:lnTo>
                    <a:lnTo>
                      <a:pt x="118339" y="0"/>
                    </a:lnTo>
                    <a:lnTo>
                      <a:pt x="122254" y="810"/>
                    </a:lnTo>
                    <a:lnTo>
                      <a:pt x="124606" y="4859"/>
                    </a:lnTo>
                    <a:lnTo>
                      <a:pt x="124606" y="8907"/>
                    </a:lnTo>
                    <a:lnTo>
                      <a:pt x="127740" y="10527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8" name="Forma Livre: Forma 417">
                <a:extLst>
                  <a:ext uri="{FF2B5EF4-FFF2-40B4-BE49-F238E27FC236}">
                    <a16:creationId xmlns:a16="http://schemas.microsoft.com/office/drawing/2014/main" id="{2ECA983C-E0D8-AA7C-DC29-98EDDF87A313}"/>
                  </a:ext>
                </a:extLst>
              </p:cNvPr>
              <p:cNvSpPr/>
              <p:nvPr/>
            </p:nvSpPr>
            <p:spPr>
              <a:xfrm>
                <a:off x="8972969" y="2840042"/>
                <a:ext cx="308009" cy="234000"/>
              </a:xfrm>
              <a:custGeom>
                <a:avLst/>
                <a:gdLst>
                  <a:gd name="connsiteX0" fmla="*/ 247659 w 308009"/>
                  <a:gd name="connsiteY0" fmla="*/ 0 h 234000"/>
                  <a:gd name="connsiteX1" fmla="*/ 275882 w 308009"/>
                  <a:gd name="connsiteY1" fmla="*/ 44529 h 234000"/>
                  <a:gd name="connsiteX2" fmla="*/ 279797 w 308009"/>
                  <a:gd name="connsiteY2" fmla="*/ 50197 h 234000"/>
                  <a:gd name="connsiteX3" fmla="*/ 282150 w 308009"/>
                  <a:gd name="connsiteY3" fmla="*/ 55054 h 234000"/>
                  <a:gd name="connsiteX4" fmla="*/ 287636 w 308009"/>
                  <a:gd name="connsiteY4" fmla="*/ 63151 h 234000"/>
                  <a:gd name="connsiteX5" fmla="*/ 304876 w 308009"/>
                  <a:gd name="connsiteY5" fmla="*/ 90687 h 234000"/>
                  <a:gd name="connsiteX6" fmla="*/ 306448 w 308009"/>
                  <a:gd name="connsiteY6" fmla="*/ 92307 h 234000"/>
                  <a:gd name="connsiteX7" fmla="*/ 308010 w 308009"/>
                  <a:gd name="connsiteY7" fmla="*/ 95545 h 234000"/>
                  <a:gd name="connsiteX8" fmla="*/ 302523 w 308009"/>
                  <a:gd name="connsiteY8" fmla="*/ 106880 h 234000"/>
                  <a:gd name="connsiteX9" fmla="*/ 291551 w 308009"/>
                  <a:gd name="connsiteY9" fmla="*/ 101213 h 234000"/>
                  <a:gd name="connsiteX10" fmla="*/ 279797 w 308009"/>
                  <a:gd name="connsiteY10" fmla="*/ 110118 h 234000"/>
                  <a:gd name="connsiteX11" fmla="*/ 275882 w 308009"/>
                  <a:gd name="connsiteY11" fmla="*/ 110118 h 234000"/>
                  <a:gd name="connsiteX12" fmla="*/ 268824 w 308009"/>
                  <a:gd name="connsiteY12" fmla="*/ 122263 h 234000"/>
                  <a:gd name="connsiteX13" fmla="*/ 270396 w 308009"/>
                  <a:gd name="connsiteY13" fmla="*/ 133598 h 234000"/>
                  <a:gd name="connsiteX14" fmla="*/ 251584 w 308009"/>
                  <a:gd name="connsiteY14" fmla="*/ 136026 h 234000"/>
                  <a:gd name="connsiteX15" fmla="*/ 243745 w 308009"/>
                  <a:gd name="connsiteY15" fmla="*/ 145742 h 234000"/>
                  <a:gd name="connsiteX16" fmla="*/ 234344 w 308009"/>
                  <a:gd name="connsiteY16" fmla="*/ 141694 h 234000"/>
                  <a:gd name="connsiteX17" fmla="*/ 247659 w 308009"/>
                  <a:gd name="connsiteY17" fmla="*/ 168412 h 234000"/>
                  <a:gd name="connsiteX18" fmla="*/ 247659 w 308009"/>
                  <a:gd name="connsiteY18" fmla="*/ 169221 h 234000"/>
                  <a:gd name="connsiteX19" fmla="*/ 253146 w 308009"/>
                  <a:gd name="connsiteY19" fmla="*/ 178937 h 234000"/>
                  <a:gd name="connsiteX20" fmla="*/ 253146 w 308009"/>
                  <a:gd name="connsiteY20" fmla="*/ 197558 h 234000"/>
                  <a:gd name="connsiteX21" fmla="*/ 253146 w 308009"/>
                  <a:gd name="connsiteY21" fmla="*/ 199177 h 234000"/>
                  <a:gd name="connsiteX22" fmla="*/ 254718 w 308009"/>
                  <a:gd name="connsiteY22" fmla="*/ 221047 h 234000"/>
                  <a:gd name="connsiteX23" fmla="*/ 241392 w 308009"/>
                  <a:gd name="connsiteY23" fmla="*/ 222666 h 234000"/>
                  <a:gd name="connsiteX24" fmla="*/ 210826 w 308009"/>
                  <a:gd name="connsiteY24" fmla="*/ 223475 h 234000"/>
                  <a:gd name="connsiteX25" fmla="*/ 162240 w 308009"/>
                  <a:gd name="connsiteY25" fmla="*/ 226714 h 234000"/>
                  <a:gd name="connsiteX26" fmla="*/ 162240 w 308009"/>
                  <a:gd name="connsiteY26" fmla="*/ 225904 h 234000"/>
                  <a:gd name="connsiteX27" fmla="*/ 62703 w 308009"/>
                  <a:gd name="connsiteY27" fmla="*/ 232381 h 234000"/>
                  <a:gd name="connsiteX28" fmla="*/ 24299 w 308009"/>
                  <a:gd name="connsiteY28" fmla="*/ 232381 h 234000"/>
                  <a:gd name="connsiteX29" fmla="*/ 6268 w 308009"/>
                  <a:gd name="connsiteY29" fmla="*/ 234001 h 234000"/>
                  <a:gd name="connsiteX30" fmla="*/ 5486 w 308009"/>
                  <a:gd name="connsiteY30" fmla="*/ 226714 h 234000"/>
                  <a:gd name="connsiteX31" fmla="*/ 14897 w 308009"/>
                  <a:gd name="connsiteY31" fmla="*/ 221856 h 234000"/>
                  <a:gd name="connsiteX32" fmla="*/ 3924 w 308009"/>
                  <a:gd name="connsiteY32" fmla="*/ 212950 h 234000"/>
                  <a:gd name="connsiteX33" fmla="*/ 7839 w 308009"/>
                  <a:gd name="connsiteY33" fmla="*/ 189462 h 234000"/>
                  <a:gd name="connsiteX34" fmla="*/ 0 w 308009"/>
                  <a:gd name="connsiteY34" fmla="*/ 175698 h 234000"/>
                  <a:gd name="connsiteX35" fmla="*/ 2353 w 308009"/>
                  <a:gd name="connsiteY35" fmla="*/ 172460 h 234000"/>
                  <a:gd name="connsiteX36" fmla="*/ 13325 w 308009"/>
                  <a:gd name="connsiteY36" fmla="*/ 165983 h 234000"/>
                  <a:gd name="connsiteX37" fmla="*/ 9410 w 308009"/>
                  <a:gd name="connsiteY37" fmla="*/ 159506 h 234000"/>
                  <a:gd name="connsiteX38" fmla="*/ 14897 w 308009"/>
                  <a:gd name="connsiteY38" fmla="*/ 153029 h 234000"/>
                  <a:gd name="connsiteX39" fmla="*/ 18812 w 308009"/>
                  <a:gd name="connsiteY39" fmla="*/ 157886 h 234000"/>
                  <a:gd name="connsiteX40" fmla="*/ 32138 w 308009"/>
                  <a:gd name="connsiteY40" fmla="*/ 154648 h 234000"/>
                  <a:gd name="connsiteX41" fmla="*/ 54864 w 308009"/>
                  <a:gd name="connsiteY41" fmla="*/ 134407 h 234000"/>
                  <a:gd name="connsiteX42" fmla="*/ 55645 w 308009"/>
                  <a:gd name="connsiteY42" fmla="*/ 127121 h 234000"/>
                  <a:gd name="connsiteX43" fmla="*/ 49378 w 308009"/>
                  <a:gd name="connsiteY43" fmla="*/ 119024 h 234000"/>
                  <a:gd name="connsiteX44" fmla="*/ 50949 w 308009"/>
                  <a:gd name="connsiteY44" fmla="*/ 116596 h 234000"/>
                  <a:gd name="connsiteX45" fmla="*/ 58779 w 308009"/>
                  <a:gd name="connsiteY45" fmla="*/ 119834 h 234000"/>
                  <a:gd name="connsiteX46" fmla="*/ 59560 w 308009"/>
                  <a:gd name="connsiteY46" fmla="*/ 114167 h 234000"/>
                  <a:gd name="connsiteX47" fmla="*/ 68971 w 308009"/>
                  <a:gd name="connsiteY47" fmla="*/ 108499 h 234000"/>
                  <a:gd name="connsiteX48" fmla="*/ 73666 w 308009"/>
                  <a:gd name="connsiteY48" fmla="*/ 98784 h 234000"/>
                  <a:gd name="connsiteX49" fmla="*/ 106585 w 308009"/>
                  <a:gd name="connsiteY49" fmla="*/ 94736 h 234000"/>
                  <a:gd name="connsiteX50" fmla="*/ 106585 w 308009"/>
                  <a:gd name="connsiteY50" fmla="*/ 86639 h 234000"/>
                  <a:gd name="connsiteX51" fmla="*/ 100317 w 308009"/>
                  <a:gd name="connsiteY51" fmla="*/ 79353 h 234000"/>
                  <a:gd name="connsiteX52" fmla="*/ 108156 w 308009"/>
                  <a:gd name="connsiteY52" fmla="*/ 72066 h 234000"/>
                  <a:gd name="connsiteX53" fmla="*/ 106585 w 308009"/>
                  <a:gd name="connsiteY53" fmla="*/ 67199 h 234000"/>
                  <a:gd name="connsiteX54" fmla="*/ 114424 w 308009"/>
                  <a:gd name="connsiteY54" fmla="*/ 63151 h 234000"/>
                  <a:gd name="connsiteX55" fmla="*/ 110509 w 308009"/>
                  <a:gd name="connsiteY55" fmla="*/ 59102 h 234000"/>
                  <a:gd name="connsiteX56" fmla="*/ 110509 w 308009"/>
                  <a:gd name="connsiteY56" fmla="*/ 42100 h 234000"/>
                  <a:gd name="connsiteX57" fmla="*/ 133235 w 308009"/>
                  <a:gd name="connsiteY57" fmla="*/ 29146 h 234000"/>
                  <a:gd name="connsiteX58" fmla="*/ 158315 w 308009"/>
                  <a:gd name="connsiteY58" fmla="*/ 24289 h 234000"/>
                  <a:gd name="connsiteX59" fmla="*/ 167716 w 308009"/>
                  <a:gd name="connsiteY59" fmla="*/ 20241 h 234000"/>
                  <a:gd name="connsiteX60" fmla="*/ 180261 w 308009"/>
                  <a:gd name="connsiteY60" fmla="*/ 17812 h 234000"/>
                  <a:gd name="connsiteX61" fmla="*/ 184966 w 308009"/>
                  <a:gd name="connsiteY61" fmla="*/ 17002 h 234000"/>
                  <a:gd name="connsiteX62" fmla="*/ 192014 w 308009"/>
                  <a:gd name="connsiteY62" fmla="*/ 17812 h 234000"/>
                  <a:gd name="connsiteX63" fmla="*/ 202206 w 308009"/>
                  <a:gd name="connsiteY63" fmla="*/ 21050 h 234000"/>
                  <a:gd name="connsiteX64" fmla="*/ 228848 w 308009"/>
                  <a:gd name="connsiteY64" fmla="*/ 3238 h 234000"/>
                  <a:gd name="connsiteX65" fmla="*/ 247659 w 308009"/>
                  <a:gd name="connsiteY65" fmla="*/ 0 h 23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308009" h="234000">
                    <a:moveTo>
                      <a:pt x="247659" y="0"/>
                    </a:moveTo>
                    <a:lnTo>
                      <a:pt x="275882" y="44529"/>
                    </a:lnTo>
                    <a:lnTo>
                      <a:pt x="279797" y="50197"/>
                    </a:lnTo>
                    <a:lnTo>
                      <a:pt x="282150" y="55054"/>
                    </a:lnTo>
                    <a:lnTo>
                      <a:pt x="287636" y="63151"/>
                    </a:lnTo>
                    <a:lnTo>
                      <a:pt x="304876" y="90687"/>
                    </a:lnTo>
                    <a:lnTo>
                      <a:pt x="306448" y="92307"/>
                    </a:lnTo>
                    <a:lnTo>
                      <a:pt x="308010" y="95545"/>
                    </a:lnTo>
                    <a:lnTo>
                      <a:pt x="302523" y="106880"/>
                    </a:lnTo>
                    <a:lnTo>
                      <a:pt x="291551" y="101213"/>
                    </a:lnTo>
                    <a:lnTo>
                      <a:pt x="279797" y="110118"/>
                    </a:lnTo>
                    <a:lnTo>
                      <a:pt x="275882" y="110118"/>
                    </a:lnTo>
                    <a:lnTo>
                      <a:pt x="268824" y="122263"/>
                    </a:lnTo>
                    <a:lnTo>
                      <a:pt x="270396" y="133598"/>
                    </a:lnTo>
                    <a:lnTo>
                      <a:pt x="251584" y="136026"/>
                    </a:lnTo>
                    <a:lnTo>
                      <a:pt x="243745" y="145742"/>
                    </a:lnTo>
                    <a:lnTo>
                      <a:pt x="234344" y="141694"/>
                    </a:lnTo>
                    <a:lnTo>
                      <a:pt x="247659" y="168412"/>
                    </a:lnTo>
                    <a:lnTo>
                      <a:pt x="247659" y="169221"/>
                    </a:lnTo>
                    <a:lnTo>
                      <a:pt x="253146" y="178937"/>
                    </a:lnTo>
                    <a:lnTo>
                      <a:pt x="253146" y="197558"/>
                    </a:lnTo>
                    <a:lnTo>
                      <a:pt x="253146" y="199177"/>
                    </a:lnTo>
                    <a:lnTo>
                      <a:pt x="254718" y="221047"/>
                    </a:lnTo>
                    <a:lnTo>
                      <a:pt x="241392" y="222666"/>
                    </a:lnTo>
                    <a:lnTo>
                      <a:pt x="210826" y="223475"/>
                    </a:lnTo>
                    <a:lnTo>
                      <a:pt x="162240" y="226714"/>
                    </a:lnTo>
                    <a:lnTo>
                      <a:pt x="162240" y="225904"/>
                    </a:lnTo>
                    <a:lnTo>
                      <a:pt x="62703" y="232381"/>
                    </a:lnTo>
                    <a:lnTo>
                      <a:pt x="24299" y="232381"/>
                    </a:lnTo>
                    <a:lnTo>
                      <a:pt x="6268" y="234001"/>
                    </a:lnTo>
                    <a:lnTo>
                      <a:pt x="5486" y="226714"/>
                    </a:lnTo>
                    <a:lnTo>
                      <a:pt x="14897" y="221856"/>
                    </a:lnTo>
                    <a:lnTo>
                      <a:pt x="3924" y="212950"/>
                    </a:lnTo>
                    <a:lnTo>
                      <a:pt x="7839" y="189462"/>
                    </a:lnTo>
                    <a:lnTo>
                      <a:pt x="0" y="175698"/>
                    </a:lnTo>
                    <a:lnTo>
                      <a:pt x="2353" y="172460"/>
                    </a:lnTo>
                    <a:lnTo>
                      <a:pt x="13325" y="165983"/>
                    </a:lnTo>
                    <a:lnTo>
                      <a:pt x="9410" y="159506"/>
                    </a:lnTo>
                    <a:lnTo>
                      <a:pt x="14897" y="153029"/>
                    </a:lnTo>
                    <a:lnTo>
                      <a:pt x="18812" y="157886"/>
                    </a:lnTo>
                    <a:lnTo>
                      <a:pt x="32138" y="154648"/>
                    </a:lnTo>
                    <a:lnTo>
                      <a:pt x="54864" y="134407"/>
                    </a:lnTo>
                    <a:lnTo>
                      <a:pt x="55645" y="127121"/>
                    </a:lnTo>
                    <a:lnTo>
                      <a:pt x="49378" y="119024"/>
                    </a:lnTo>
                    <a:lnTo>
                      <a:pt x="50949" y="116596"/>
                    </a:lnTo>
                    <a:lnTo>
                      <a:pt x="58779" y="119834"/>
                    </a:lnTo>
                    <a:lnTo>
                      <a:pt x="59560" y="114167"/>
                    </a:lnTo>
                    <a:lnTo>
                      <a:pt x="68971" y="108499"/>
                    </a:lnTo>
                    <a:lnTo>
                      <a:pt x="73666" y="98784"/>
                    </a:lnTo>
                    <a:lnTo>
                      <a:pt x="106585" y="94736"/>
                    </a:lnTo>
                    <a:lnTo>
                      <a:pt x="106585" y="86639"/>
                    </a:lnTo>
                    <a:lnTo>
                      <a:pt x="100317" y="79353"/>
                    </a:lnTo>
                    <a:lnTo>
                      <a:pt x="108156" y="72066"/>
                    </a:lnTo>
                    <a:lnTo>
                      <a:pt x="106585" y="67199"/>
                    </a:lnTo>
                    <a:lnTo>
                      <a:pt x="114424" y="63151"/>
                    </a:lnTo>
                    <a:lnTo>
                      <a:pt x="110509" y="59102"/>
                    </a:lnTo>
                    <a:lnTo>
                      <a:pt x="110509" y="42100"/>
                    </a:lnTo>
                    <a:lnTo>
                      <a:pt x="133235" y="29146"/>
                    </a:lnTo>
                    <a:lnTo>
                      <a:pt x="158315" y="24289"/>
                    </a:lnTo>
                    <a:lnTo>
                      <a:pt x="167716" y="20241"/>
                    </a:lnTo>
                    <a:lnTo>
                      <a:pt x="180261" y="17812"/>
                    </a:lnTo>
                    <a:lnTo>
                      <a:pt x="184966" y="17002"/>
                    </a:lnTo>
                    <a:lnTo>
                      <a:pt x="192014" y="17812"/>
                    </a:lnTo>
                    <a:lnTo>
                      <a:pt x="202206" y="21050"/>
                    </a:lnTo>
                    <a:lnTo>
                      <a:pt x="228848" y="3238"/>
                    </a:lnTo>
                    <a:lnTo>
                      <a:pt x="247659" y="0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9" name="Forma Livre: Forma 418">
                <a:extLst>
                  <a:ext uri="{FF2B5EF4-FFF2-40B4-BE49-F238E27FC236}">
                    <a16:creationId xmlns:a16="http://schemas.microsoft.com/office/drawing/2014/main" id="{05180CAD-5342-361D-5ED6-023CBFDB5DD3}"/>
                  </a:ext>
                </a:extLst>
              </p:cNvPr>
              <p:cNvSpPr/>
              <p:nvPr/>
            </p:nvSpPr>
            <p:spPr>
              <a:xfrm>
                <a:off x="9167336" y="2641665"/>
                <a:ext cx="256279" cy="151418"/>
              </a:xfrm>
              <a:custGeom>
                <a:avLst/>
                <a:gdLst>
                  <a:gd name="connsiteX0" fmla="*/ 243744 w 256279"/>
                  <a:gd name="connsiteY0" fmla="*/ 2438 h 151418"/>
                  <a:gd name="connsiteX1" fmla="*/ 243744 w 256279"/>
                  <a:gd name="connsiteY1" fmla="*/ 2438 h 151418"/>
                  <a:gd name="connsiteX2" fmla="*/ 243744 w 256279"/>
                  <a:gd name="connsiteY2" fmla="*/ 2438 h 151418"/>
                  <a:gd name="connsiteX3" fmla="*/ 247659 w 256279"/>
                  <a:gd name="connsiteY3" fmla="*/ 4867 h 151418"/>
                  <a:gd name="connsiteX4" fmla="*/ 247659 w 256279"/>
                  <a:gd name="connsiteY4" fmla="*/ 4867 h 151418"/>
                  <a:gd name="connsiteX5" fmla="*/ 249231 w 256279"/>
                  <a:gd name="connsiteY5" fmla="*/ 4867 h 151418"/>
                  <a:gd name="connsiteX6" fmla="*/ 252365 w 256279"/>
                  <a:gd name="connsiteY6" fmla="*/ 7296 h 151418"/>
                  <a:gd name="connsiteX7" fmla="*/ 253146 w 256279"/>
                  <a:gd name="connsiteY7" fmla="*/ 8106 h 151418"/>
                  <a:gd name="connsiteX8" fmla="*/ 256280 w 256279"/>
                  <a:gd name="connsiteY8" fmla="*/ 10535 h 151418"/>
                  <a:gd name="connsiteX9" fmla="*/ 256280 w 256279"/>
                  <a:gd name="connsiteY9" fmla="*/ 18631 h 151418"/>
                  <a:gd name="connsiteX10" fmla="*/ 249231 w 256279"/>
                  <a:gd name="connsiteY10" fmla="*/ 58302 h 151418"/>
                  <a:gd name="connsiteX11" fmla="*/ 246879 w 256279"/>
                  <a:gd name="connsiteY11" fmla="*/ 68828 h 151418"/>
                  <a:gd name="connsiteX12" fmla="*/ 247659 w 256279"/>
                  <a:gd name="connsiteY12" fmla="*/ 69637 h 151418"/>
                  <a:gd name="connsiteX13" fmla="*/ 245307 w 256279"/>
                  <a:gd name="connsiteY13" fmla="*/ 82591 h 151418"/>
                  <a:gd name="connsiteX14" fmla="*/ 234334 w 256279"/>
                  <a:gd name="connsiteY14" fmla="*/ 100403 h 151418"/>
                  <a:gd name="connsiteX15" fmla="*/ 222580 w 256279"/>
                  <a:gd name="connsiteY15" fmla="*/ 108499 h 151418"/>
                  <a:gd name="connsiteX16" fmla="*/ 222580 w 256279"/>
                  <a:gd name="connsiteY16" fmla="*/ 111738 h 151418"/>
                  <a:gd name="connsiteX17" fmla="*/ 225714 w 256279"/>
                  <a:gd name="connsiteY17" fmla="*/ 113357 h 151418"/>
                  <a:gd name="connsiteX18" fmla="*/ 229628 w 256279"/>
                  <a:gd name="connsiteY18" fmla="*/ 128740 h 151418"/>
                  <a:gd name="connsiteX19" fmla="*/ 229628 w 256279"/>
                  <a:gd name="connsiteY19" fmla="*/ 128740 h 151418"/>
                  <a:gd name="connsiteX20" fmla="*/ 231981 w 256279"/>
                  <a:gd name="connsiteY20" fmla="*/ 144132 h 151418"/>
                  <a:gd name="connsiteX21" fmla="*/ 214741 w 256279"/>
                  <a:gd name="connsiteY21" fmla="*/ 129550 h 151418"/>
                  <a:gd name="connsiteX22" fmla="*/ 189662 w 256279"/>
                  <a:gd name="connsiteY22" fmla="*/ 135226 h 151418"/>
                  <a:gd name="connsiteX23" fmla="*/ 184175 w 256279"/>
                  <a:gd name="connsiteY23" fmla="*/ 126311 h 151418"/>
                  <a:gd name="connsiteX24" fmla="*/ 177117 w 256279"/>
                  <a:gd name="connsiteY24" fmla="*/ 123073 h 151418"/>
                  <a:gd name="connsiteX25" fmla="*/ 157534 w 256279"/>
                  <a:gd name="connsiteY25" fmla="*/ 130359 h 151418"/>
                  <a:gd name="connsiteX26" fmla="*/ 157534 w 256279"/>
                  <a:gd name="connsiteY26" fmla="*/ 130359 h 151418"/>
                  <a:gd name="connsiteX27" fmla="*/ 140284 w 256279"/>
                  <a:gd name="connsiteY27" fmla="*/ 128740 h 151418"/>
                  <a:gd name="connsiteX28" fmla="*/ 131664 w 256279"/>
                  <a:gd name="connsiteY28" fmla="*/ 123882 h 151418"/>
                  <a:gd name="connsiteX29" fmla="*/ 106585 w 256279"/>
                  <a:gd name="connsiteY29" fmla="*/ 104451 h 151418"/>
                  <a:gd name="connsiteX30" fmla="*/ 104232 w 256279"/>
                  <a:gd name="connsiteY30" fmla="*/ 106070 h 151418"/>
                  <a:gd name="connsiteX31" fmla="*/ 85430 w 256279"/>
                  <a:gd name="connsiteY31" fmla="*/ 115786 h 151418"/>
                  <a:gd name="connsiteX32" fmla="*/ 51721 w 256279"/>
                  <a:gd name="connsiteY32" fmla="*/ 134417 h 151418"/>
                  <a:gd name="connsiteX33" fmla="*/ 17240 w 256279"/>
                  <a:gd name="connsiteY33" fmla="*/ 151419 h 151418"/>
                  <a:gd name="connsiteX34" fmla="*/ 14887 w 256279"/>
                  <a:gd name="connsiteY34" fmla="*/ 148990 h 151418"/>
                  <a:gd name="connsiteX35" fmla="*/ 1562 w 256279"/>
                  <a:gd name="connsiteY35" fmla="*/ 138465 h 151418"/>
                  <a:gd name="connsiteX36" fmla="*/ 3915 w 256279"/>
                  <a:gd name="connsiteY36" fmla="*/ 132788 h 151418"/>
                  <a:gd name="connsiteX37" fmla="*/ 0 w 256279"/>
                  <a:gd name="connsiteY37" fmla="*/ 130359 h 151418"/>
                  <a:gd name="connsiteX38" fmla="*/ 7048 w 256279"/>
                  <a:gd name="connsiteY38" fmla="*/ 121453 h 151418"/>
                  <a:gd name="connsiteX39" fmla="*/ 5486 w 256279"/>
                  <a:gd name="connsiteY39" fmla="*/ 109309 h 151418"/>
                  <a:gd name="connsiteX40" fmla="*/ 12535 w 256279"/>
                  <a:gd name="connsiteY40" fmla="*/ 95545 h 151418"/>
                  <a:gd name="connsiteX41" fmla="*/ 10973 w 256279"/>
                  <a:gd name="connsiteY41" fmla="*/ 84210 h 151418"/>
                  <a:gd name="connsiteX42" fmla="*/ 9401 w 256279"/>
                  <a:gd name="connsiteY42" fmla="*/ 64779 h 151418"/>
                  <a:gd name="connsiteX43" fmla="*/ 13325 w 256279"/>
                  <a:gd name="connsiteY43" fmla="*/ 60731 h 151418"/>
                  <a:gd name="connsiteX44" fmla="*/ 77591 w 256279"/>
                  <a:gd name="connsiteY44" fmla="*/ 56683 h 151418"/>
                  <a:gd name="connsiteX45" fmla="*/ 85430 w 256279"/>
                  <a:gd name="connsiteY45" fmla="*/ 55874 h 151418"/>
                  <a:gd name="connsiteX46" fmla="*/ 121472 w 256279"/>
                  <a:gd name="connsiteY46" fmla="*/ 52635 h 151418"/>
                  <a:gd name="connsiteX47" fmla="*/ 123825 w 256279"/>
                  <a:gd name="connsiteY47" fmla="*/ 53445 h 151418"/>
                  <a:gd name="connsiteX48" fmla="*/ 127749 w 256279"/>
                  <a:gd name="connsiteY48" fmla="*/ 52635 h 151418"/>
                  <a:gd name="connsiteX49" fmla="*/ 146552 w 256279"/>
                  <a:gd name="connsiteY49" fmla="*/ 44539 h 151418"/>
                  <a:gd name="connsiteX50" fmla="*/ 155963 w 256279"/>
                  <a:gd name="connsiteY50" fmla="*/ 38871 h 151418"/>
                  <a:gd name="connsiteX51" fmla="*/ 167716 w 256279"/>
                  <a:gd name="connsiteY51" fmla="*/ 46968 h 151418"/>
                  <a:gd name="connsiteX52" fmla="*/ 172421 w 256279"/>
                  <a:gd name="connsiteY52" fmla="*/ 42920 h 151418"/>
                  <a:gd name="connsiteX53" fmla="*/ 184175 w 256279"/>
                  <a:gd name="connsiteY53" fmla="*/ 35633 h 151418"/>
                  <a:gd name="connsiteX54" fmla="*/ 194367 w 256279"/>
                  <a:gd name="connsiteY54" fmla="*/ 30775 h 151418"/>
                  <a:gd name="connsiteX55" fmla="*/ 224142 w 256279"/>
                  <a:gd name="connsiteY55" fmla="*/ 9725 h 151418"/>
                  <a:gd name="connsiteX56" fmla="*/ 230419 w 256279"/>
                  <a:gd name="connsiteY56" fmla="*/ 5677 h 151418"/>
                  <a:gd name="connsiteX57" fmla="*/ 233553 w 256279"/>
                  <a:gd name="connsiteY57" fmla="*/ 4058 h 151418"/>
                  <a:gd name="connsiteX58" fmla="*/ 233553 w 256279"/>
                  <a:gd name="connsiteY58" fmla="*/ 4058 h 151418"/>
                  <a:gd name="connsiteX59" fmla="*/ 233553 w 256279"/>
                  <a:gd name="connsiteY59" fmla="*/ 1619 h 151418"/>
                  <a:gd name="connsiteX60" fmla="*/ 234334 w 256279"/>
                  <a:gd name="connsiteY60" fmla="*/ 810 h 151418"/>
                  <a:gd name="connsiteX61" fmla="*/ 235896 w 256279"/>
                  <a:gd name="connsiteY61" fmla="*/ 0 h 151418"/>
                  <a:gd name="connsiteX62" fmla="*/ 237467 w 256279"/>
                  <a:gd name="connsiteY62" fmla="*/ 0 h 151418"/>
                  <a:gd name="connsiteX63" fmla="*/ 239820 w 256279"/>
                  <a:gd name="connsiteY63" fmla="*/ 810 h 151418"/>
                  <a:gd name="connsiteX64" fmla="*/ 242954 w 256279"/>
                  <a:gd name="connsiteY64" fmla="*/ 1619 h 151418"/>
                  <a:gd name="connsiteX65" fmla="*/ 243735 w 256279"/>
                  <a:gd name="connsiteY65" fmla="*/ 2429 h 15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256279" h="151418">
                    <a:moveTo>
                      <a:pt x="243744" y="2438"/>
                    </a:moveTo>
                    <a:lnTo>
                      <a:pt x="243744" y="2438"/>
                    </a:lnTo>
                    <a:lnTo>
                      <a:pt x="243744" y="2438"/>
                    </a:lnTo>
                    <a:lnTo>
                      <a:pt x="247659" y="4867"/>
                    </a:lnTo>
                    <a:lnTo>
                      <a:pt x="247659" y="4867"/>
                    </a:lnTo>
                    <a:lnTo>
                      <a:pt x="249231" y="4867"/>
                    </a:lnTo>
                    <a:lnTo>
                      <a:pt x="252365" y="7296"/>
                    </a:lnTo>
                    <a:lnTo>
                      <a:pt x="253146" y="8106"/>
                    </a:lnTo>
                    <a:lnTo>
                      <a:pt x="256280" y="10535"/>
                    </a:lnTo>
                    <a:lnTo>
                      <a:pt x="256280" y="18631"/>
                    </a:lnTo>
                    <a:lnTo>
                      <a:pt x="249231" y="58302"/>
                    </a:lnTo>
                    <a:lnTo>
                      <a:pt x="246879" y="68828"/>
                    </a:lnTo>
                    <a:lnTo>
                      <a:pt x="247659" y="69637"/>
                    </a:lnTo>
                    <a:lnTo>
                      <a:pt x="245307" y="82591"/>
                    </a:lnTo>
                    <a:lnTo>
                      <a:pt x="234334" y="100403"/>
                    </a:lnTo>
                    <a:lnTo>
                      <a:pt x="222580" y="108499"/>
                    </a:lnTo>
                    <a:lnTo>
                      <a:pt x="222580" y="111738"/>
                    </a:lnTo>
                    <a:lnTo>
                      <a:pt x="225714" y="113357"/>
                    </a:lnTo>
                    <a:lnTo>
                      <a:pt x="229628" y="128740"/>
                    </a:lnTo>
                    <a:lnTo>
                      <a:pt x="229628" y="128740"/>
                    </a:lnTo>
                    <a:lnTo>
                      <a:pt x="231981" y="144132"/>
                    </a:lnTo>
                    <a:lnTo>
                      <a:pt x="214741" y="129550"/>
                    </a:lnTo>
                    <a:lnTo>
                      <a:pt x="189662" y="135226"/>
                    </a:lnTo>
                    <a:lnTo>
                      <a:pt x="184175" y="126311"/>
                    </a:lnTo>
                    <a:lnTo>
                      <a:pt x="177117" y="123073"/>
                    </a:lnTo>
                    <a:lnTo>
                      <a:pt x="157534" y="130359"/>
                    </a:lnTo>
                    <a:lnTo>
                      <a:pt x="157534" y="130359"/>
                    </a:lnTo>
                    <a:lnTo>
                      <a:pt x="140284" y="128740"/>
                    </a:lnTo>
                    <a:lnTo>
                      <a:pt x="131664" y="123882"/>
                    </a:lnTo>
                    <a:lnTo>
                      <a:pt x="106585" y="104451"/>
                    </a:lnTo>
                    <a:lnTo>
                      <a:pt x="104232" y="106070"/>
                    </a:lnTo>
                    <a:lnTo>
                      <a:pt x="85430" y="115786"/>
                    </a:lnTo>
                    <a:lnTo>
                      <a:pt x="51721" y="134417"/>
                    </a:lnTo>
                    <a:lnTo>
                      <a:pt x="17240" y="151419"/>
                    </a:lnTo>
                    <a:lnTo>
                      <a:pt x="14887" y="148990"/>
                    </a:lnTo>
                    <a:lnTo>
                      <a:pt x="1562" y="138465"/>
                    </a:lnTo>
                    <a:lnTo>
                      <a:pt x="3915" y="132788"/>
                    </a:lnTo>
                    <a:lnTo>
                      <a:pt x="0" y="130359"/>
                    </a:lnTo>
                    <a:lnTo>
                      <a:pt x="7048" y="121453"/>
                    </a:lnTo>
                    <a:lnTo>
                      <a:pt x="5486" y="109309"/>
                    </a:lnTo>
                    <a:lnTo>
                      <a:pt x="12535" y="95545"/>
                    </a:lnTo>
                    <a:lnTo>
                      <a:pt x="10973" y="84210"/>
                    </a:lnTo>
                    <a:lnTo>
                      <a:pt x="9401" y="64779"/>
                    </a:lnTo>
                    <a:lnTo>
                      <a:pt x="13325" y="60731"/>
                    </a:lnTo>
                    <a:lnTo>
                      <a:pt x="77591" y="56683"/>
                    </a:lnTo>
                    <a:lnTo>
                      <a:pt x="85430" y="55874"/>
                    </a:lnTo>
                    <a:lnTo>
                      <a:pt x="121472" y="52635"/>
                    </a:lnTo>
                    <a:lnTo>
                      <a:pt x="123825" y="53445"/>
                    </a:lnTo>
                    <a:lnTo>
                      <a:pt x="127749" y="52635"/>
                    </a:lnTo>
                    <a:lnTo>
                      <a:pt x="146552" y="44539"/>
                    </a:lnTo>
                    <a:lnTo>
                      <a:pt x="155963" y="38871"/>
                    </a:lnTo>
                    <a:lnTo>
                      <a:pt x="167716" y="46968"/>
                    </a:lnTo>
                    <a:lnTo>
                      <a:pt x="172421" y="42920"/>
                    </a:lnTo>
                    <a:lnTo>
                      <a:pt x="184175" y="35633"/>
                    </a:lnTo>
                    <a:lnTo>
                      <a:pt x="194367" y="30775"/>
                    </a:lnTo>
                    <a:lnTo>
                      <a:pt x="224142" y="9725"/>
                    </a:lnTo>
                    <a:lnTo>
                      <a:pt x="230419" y="5677"/>
                    </a:lnTo>
                    <a:lnTo>
                      <a:pt x="233553" y="4058"/>
                    </a:lnTo>
                    <a:lnTo>
                      <a:pt x="233553" y="4058"/>
                    </a:lnTo>
                    <a:lnTo>
                      <a:pt x="233553" y="1619"/>
                    </a:lnTo>
                    <a:lnTo>
                      <a:pt x="234334" y="810"/>
                    </a:lnTo>
                    <a:lnTo>
                      <a:pt x="235896" y="0"/>
                    </a:lnTo>
                    <a:lnTo>
                      <a:pt x="237467" y="0"/>
                    </a:lnTo>
                    <a:lnTo>
                      <a:pt x="239820" y="810"/>
                    </a:lnTo>
                    <a:lnTo>
                      <a:pt x="242954" y="1619"/>
                    </a:lnTo>
                    <a:lnTo>
                      <a:pt x="243735" y="2429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0" name="Forma Livre: Forma 419">
                <a:extLst>
                  <a:ext uri="{FF2B5EF4-FFF2-40B4-BE49-F238E27FC236}">
                    <a16:creationId xmlns:a16="http://schemas.microsoft.com/office/drawing/2014/main" id="{4D2AA382-C4B7-593F-32B7-2731CC98ABF4}"/>
                  </a:ext>
                </a:extLst>
              </p:cNvPr>
              <p:cNvSpPr/>
              <p:nvPr/>
            </p:nvSpPr>
            <p:spPr>
              <a:xfrm>
                <a:off x="9388393" y="2523457"/>
                <a:ext cx="233514" cy="340873"/>
              </a:xfrm>
              <a:custGeom>
                <a:avLst/>
                <a:gdLst>
                  <a:gd name="connsiteX0" fmla="*/ 125359 w 233514"/>
                  <a:gd name="connsiteY0" fmla="*/ 49390 h 340873"/>
                  <a:gd name="connsiteX1" fmla="*/ 149657 w 233514"/>
                  <a:gd name="connsiteY1" fmla="*/ 103635 h 340873"/>
                  <a:gd name="connsiteX2" fmla="*/ 162982 w 233514"/>
                  <a:gd name="connsiteY2" fmla="*/ 85823 h 340873"/>
                  <a:gd name="connsiteX3" fmla="*/ 162982 w 233514"/>
                  <a:gd name="connsiteY3" fmla="*/ 95539 h 340873"/>
                  <a:gd name="connsiteX4" fmla="*/ 162982 w 233514"/>
                  <a:gd name="connsiteY4" fmla="*/ 95539 h 340873"/>
                  <a:gd name="connsiteX5" fmla="*/ 164544 w 233514"/>
                  <a:gd name="connsiteY5" fmla="*/ 153841 h 340873"/>
                  <a:gd name="connsiteX6" fmla="*/ 186490 w 233514"/>
                  <a:gd name="connsiteY6" fmla="*/ 188655 h 340873"/>
                  <a:gd name="connsiteX7" fmla="*/ 195110 w 233514"/>
                  <a:gd name="connsiteY7" fmla="*/ 192703 h 340873"/>
                  <a:gd name="connsiteX8" fmla="*/ 199034 w 233514"/>
                  <a:gd name="connsiteY8" fmla="*/ 194322 h 340873"/>
                  <a:gd name="connsiteX9" fmla="*/ 199034 w 233514"/>
                  <a:gd name="connsiteY9" fmla="*/ 195132 h 340873"/>
                  <a:gd name="connsiteX10" fmla="*/ 205302 w 233514"/>
                  <a:gd name="connsiteY10" fmla="*/ 196751 h 340873"/>
                  <a:gd name="connsiteX11" fmla="*/ 212360 w 233514"/>
                  <a:gd name="connsiteY11" fmla="*/ 200799 h 340873"/>
                  <a:gd name="connsiteX12" fmla="*/ 210788 w 233514"/>
                  <a:gd name="connsiteY12" fmla="*/ 212944 h 340873"/>
                  <a:gd name="connsiteX13" fmla="*/ 210788 w 233514"/>
                  <a:gd name="connsiteY13" fmla="*/ 214563 h 340873"/>
                  <a:gd name="connsiteX14" fmla="*/ 210788 w 233514"/>
                  <a:gd name="connsiteY14" fmla="*/ 215373 h 340873"/>
                  <a:gd name="connsiteX15" fmla="*/ 216275 w 233514"/>
                  <a:gd name="connsiteY15" fmla="*/ 220230 h 340873"/>
                  <a:gd name="connsiteX16" fmla="*/ 218627 w 233514"/>
                  <a:gd name="connsiteY16" fmla="*/ 222659 h 340873"/>
                  <a:gd name="connsiteX17" fmla="*/ 221761 w 233514"/>
                  <a:gd name="connsiteY17" fmla="*/ 225088 h 340873"/>
                  <a:gd name="connsiteX18" fmla="*/ 224114 w 233514"/>
                  <a:gd name="connsiteY18" fmla="*/ 232375 h 340873"/>
                  <a:gd name="connsiteX19" fmla="*/ 230381 w 233514"/>
                  <a:gd name="connsiteY19" fmla="*/ 242090 h 340873"/>
                  <a:gd name="connsiteX20" fmla="*/ 229600 w 233514"/>
                  <a:gd name="connsiteY20" fmla="*/ 246948 h 340873"/>
                  <a:gd name="connsiteX21" fmla="*/ 229600 w 233514"/>
                  <a:gd name="connsiteY21" fmla="*/ 246138 h 340873"/>
                  <a:gd name="connsiteX22" fmla="*/ 230381 w 233514"/>
                  <a:gd name="connsiteY22" fmla="*/ 250186 h 340873"/>
                  <a:gd name="connsiteX23" fmla="*/ 233515 w 233514"/>
                  <a:gd name="connsiteY23" fmla="*/ 251806 h 340873"/>
                  <a:gd name="connsiteX24" fmla="*/ 233515 w 233514"/>
                  <a:gd name="connsiteY24" fmla="*/ 252615 h 340873"/>
                  <a:gd name="connsiteX25" fmla="*/ 233515 w 233514"/>
                  <a:gd name="connsiteY25" fmla="*/ 256663 h 340873"/>
                  <a:gd name="connsiteX26" fmla="*/ 231943 w 233514"/>
                  <a:gd name="connsiteY26" fmla="*/ 256663 h 340873"/>
                  <a:gd name="connsiteX27" fmla="*/ 231943 w 233514"/>
                  <a:gd name="connsiteY27" fmla="*/ 256663 h 340873"/>
                  <a:gd name="connsiteX28" fmla="*/ 229600 w 233514"/>
                  <a:gd name="connsiteY28" fmla="*/ 255854 h 340873"/>
                  <a:gd name="connsiteX29" fmla="*/ 229600 w 233514"/>
                  <a:gd name="connsiteY29" fmla="*/ 256663 h 340873"/>
                  <a:gd name="connsiteX30" fmla="*/ 228029 w 233514"/>
                  <a:gd name="connsiteY30" fmla="*/ 255854 h 340873"/>
                  <a:gd name="connsiteX31" fmla="*/ 226457 w 233514"/>
                  <a:gd name="connsiteY31" fmla="*/ 257473 h 340873"/>
                  <a:gd name="connsiteX32" fmla="*/ 226457 w 233514"/>
                  <a:gd name="connsiteY32" fmla="*/ 259912 h 340873"/>
                  <a:gd name="connsiteX33" fmla="*/ 225676 w 233514"/>
                  <a:gd name="connsiteY33" fmla="*/ 259102 h 340873"/>
                  <a:gd name="connsiteX34" fmla="*/ 224114 w 233514"/>
                  <a:gd name="connsiteY34" fmla="*/ 257483 h 340873"/>
                  <a:gd name="connsiteX35" fmla="*/ 222542 w 233514"/>
                  <a:gd name="connsiteY35" fmla="*/ 257483 h 340873"/>
                  <a:gd name="connsiteX36" fmla="*/ 222542 w 233514"/>
                  <a:gd name="connsiteY36" fmla="*/ 258292 h 340873"/>
                  <a:gd name="connsiteX37" fmla="*/ 222542 w 233514"/>
                  <a:gd name="connsiteY37" fmla="*/ 258292 h 340873"/>
                  <a:gd name="connsiteX38" fmla="*/ 222542 w 233514"/>
                  <a:gd name="connsiteY38" fmla="*/ 261531 h 340873"/>
                  <a:gd name="connsiteX39" fmla="*/ 222542 w 233514"/>
                  <a:gd name="connsiteY39" fmla="*/ 261531 h 340873"/>
                  <a:gd name="connsiteX40" fmla="*/ 222542 w 233514"/>
                  <a:gd name="connsiteY40" fmla="*/ 263150 h 340873"/>
                  <a:gd name="connsiteX41" fmla="*/ 221761 w 233514"/>
                  <a:gd name="connsiteY41" fmla="*/ 263960 h 340873"/>
                  <a:gd name="connsiteX42" fmla="*/ 220199 w 233514"/>
                  <a:gd name="connsiteY42" fmla="*/ 263960 h 340873"/>
                  <a:gd name="connsiteX43" fmla="*/ 218627 w 233514"/>
                  <a:gd name="connsiteY43" fmla="*/ 263150 h 340873"/>
                  <a:gd name="connsiteX44" fmla="*/ 217846 w 233514"/>
                  <a:gd name="connsiteY44" fmla="*/ 263150 h 340873"/>
                  <a:gd name="connsiteX45" fmla="*/ 217846 w 233514"/>
                  <a:gd name="connsiteY45" fmla="*/ 261531 h 340873"/>
                  <a:gd name="connsiteX46" fmla="*/ 217846 w 233514"/>
                  <a:gd name="connsiteY46" fmla="*/ 260721 h 340873"/>
                  <a:gd name="connsiteX47" fmla="*/ 216284 w 233514"/>
                  <a:gd name="connsiteY47" fmla="*/ 259102 h 340873"/>
                  <a:gd name="connsiteX48" fmla="*/ 216284 w 233514"/>
                  <a:gd name="connsiteY48" fmla="*/ 259102 h 340873"/>
                  <a:gd name="connsiteX49" fmla="*/ 214712 w 233514"/>
                  <a:gd name="connsiteY49" fmla="*/ 259912 h 340873"/>
                  <a:gd name="connsiteX50" fmla="*/ 214712 w 233514"/>
                  <a:gd name="connsiteY50" fmla="*/ 261531 h 340873"/>
                  <a:gd name="connsiteX51" fmla="*/ 214712 w 233514"/>
                  <a:gd name="connsiteY51" fmla="*/ 262340 h 340873"/>
                  <a:gd name="connsiteX52" fmla="*/ 212360 w 233514"/>
                  <a:gd name="connsiteY52" fmla="*/ 259912 h 340873"/>
                  <a:gd name="connsiteX53" fmla="*/ 212360 w 233514"/>
                  <a:gd name="connsiteY53" fmla="*/ 260721 h 340873"/>
                  <a:gd name="connsiteX54" fmla="*/ 210798 w 233514"/>
                  <a:gd name="connsiteY54" fmla="*/ 262340 h 340873"/>
                  <a:gd name="connsiteX55" fmla="*/ 209226 w 233514"/>
                  <a:gd name="connsiteY55" fmla="*/ 261531 h 340873"/>
                  <a:gd name="connsiteX56" fmla="*/ 208445 w 233514"/>
                  <a:gd name="connsiteY56" fmla="*/ 262340 h 340873"/>
                  <a:gd name="connsiteX57" fmla="*/ 208445 w 233514"/>
                  <a:gd name="connsiteY57" fmla="*/ 262340 h 340873"/>
                  <a:gd name="connsiteX58" fmla="*/ 206883 w 233514"/>
                  <a:gd name="connsiteY58" fmla="*/ 263150 h 340873"/>
                  <a:gd name="connsiteX59" fmla="*/ 205311 w 233514"/>
                  <a:gd name="connsiteY59" fmla="*/ 264769 h 340873"/>
                  <a:gd name="connsiteX60" fmla="*/ 205311 w 233514"/>
                  <a:gd name="connsiteY60" fmla="*/ 265579 h 340873"/>
                  <a:gd name="connsiteX61" fmla="*/ 203740 w 233514"/>
                  <a:gd name="connsiteY61" fmla="*/ 263960 h 340873"/>
                  <a:gd name="connsiteX62" fmla="*/ 202959 w 233514"/>
                  <a:gd name="connsiteY62" fmla="*/ 263150 h 340873"/>
                  <a:gd name="connsiteX63" fmla="*/ 201396 w 233514"/>
                  <a:gd name="connsiteY63" fmla="*/ 263150 h 340873"/>
                  <a:gd name="connsiteX64" fmla="*/ 201396 w 233514"/>
                  <a:gd name="connsiteY64" fmla="*/ 263150 h 340873"/>
                  <a:gd name="connsiteX65" fmla="*/ 199825 w 233514"/>
                  <a:gd name="connsiteY65" fmla="*/ 262340 h 340873"/>
                  <a:gd name="connsiteX66" fmla="*/ 199825 w 233514"/>
                  <a:gd name="connsiteY66" fmla="*/ 262340 h 340873"/>
                  <a:gd name="connsiteX67" fmla="*/ 199825 w 233514"/>
                  <a:gd name="connsiteY67" fmla="*/ 261531 h 340873"/>
                  <a:gd name="connsiteX68" fmla="*/ 197472 w 233514"/>
                  <a:gd name="connsiteY68" fmla="*/ 259912 h 340873"/>
                  <a:gd name="connsiteX69" fmla="*/ 195910 w 233514"/>
                  <a:gd name="connsiteY69" fmla="*/ 260721 h 340873"/>
                  <a:gd name="connsiteX70" fmla="*/ 195910 w 233514"/>
                  <a:gd name="connsiteY70" fmla="*/ 260721 h 340873"/>
                  <a:gd name="connsiteX71" fmla="*/ 195129 w 233514"/>
                  <a:gd name="connsiteY71" fmla="*/ 258292 h 340873"/>
                  <a:gd name="connsiteX72" fmla="*/ 193557 w 233514"/>
                  <a:gd name="connsiteY72" fmla="*/ 259912 h 340873"/>
                  <a:gd name="connsiteX73" fmla="*/ 193557 w 233514"/>
                  <a:gd name="connsiteY73" fmla="*/ 259912 h 340873"/>
                  <a:gd name="connsiteX74" fmla="*/ 191995 w 233514"/>
                  <a:gd name="connsiteY74" fmla="*/ 260721 h 340873"/>
                  <a:gd name="connsiteX75" fmla="*/ 191995 w 233514"/>
                  <a:gd name="connsiteY75" fmla="*/ 262340 h 340873"/>
                  <a:gd name="connsiteX76" fmla="*/ 191995 w 233514"/>
                  <a:gd name="connsiteY76" fmla="*/ 263960 h 340873"/>
                  <a:gd name="connsiteX77" fmla="*/ 191995 w 233514"/>
                  <a:gd name="connsiteY77" fmla="*/ 263150 h 340873"/>
                  <a:gd name="connsiteX78" fmla="*/ 191995 w 233514"/>
                  <a:gd name="connsiteY78" fmla="*/ 264769 h 340873"/>
                  <a:gd name="connsiteX79" fmla="*/ 191214 w 233514"/>
                  <a:gd name="connsiteY79" fmla="*/ 264769 h 340873"/>
                  <a:gd name="connsiteX80" fmla="*/ 191214 w 233514"/>
                  <a:gd name="connsiteY80" fmla="*/ 264769 h 340873"/>
                  <a:gd name="connsiteX81" fmla="*/ 189643 w 233514"/>
                  <a:gd name="connsiteY81" fmla="*/ 265579 h 340873"/>
                  <a:gd name="connsiteX82" fmla="*/ 189643 w 233514"/>
                  <a:gd name="connsiteY82" fmla="*/ 264769 h 340873"/>
                  <a:gd name="connsiteX83" fmla="*/ 188080 w 233514"/>
                  <a:gd name="connsiteY83" fmla="*/ 268008 h 340873"/>
                  <a:gd name="connsiteX84" fmla="*/ 188080 w 233514"/>
                  <a:gd name="connsiteY84" fmla="*/ 267198 h 340873"/>
                  <a:gd name="connsiteX85" fmla="*/ 188080 w 233514"/>
                  <a:gd name="connsiteY85" fmla="*/ 267198 h 340873"/>
                  <a:gd name="connsiteX86" fmla="*/ 188080 w 233514"/>
                  <a:gd name="connsiteY86" fmla="*/ 268008 h 340873"/>
                  <a:gd name="connsiteX87" fmla="*/ 188080 w 233514"/>
                  <a:gd name="connsiteY87" fmla="*/ 265579 h 340873"/>
                  <a:gd name="connsiteX88" fmla="*/ 186509 w 233514"/>
                  <a:gd name="connsiteY88" fmla="*/ 265579 h 340873"/>
                  <a:gd name="connsiteX89" fmla="*/ 186509 w 233514"/>
                  <a:gd name="connsiteY89" fmla="*/ 265579 h 340873"/>
                  <a:gd name="connsiteX90" fmla="*/ 186509 w 233514"/>
                  <a:gd name="connsiteY90" fmla="*/ 267198 h 340873"/>
                  <a:gd name="connsiteX91" fmla="*/ 185728 w 233514"/>
                  <a:gd name="connsiteY91" fmla="*/ 268817 h 340873"/>
                  <a:gd name="connsiteX92" fmla="*/ 182594 w 233514"/>
                  <a:gd name="connsiteY92" fmla="*/ 270437 h 340873"/>
                  <a:gd name="connsiteX93" fmla="*/ 182594 w 233514"/>
                  <a:gd name="connsiteY93" fmla="*/ 272056 h 340873"/>
                  <a:gd name="connsiteX94" fmla="*/ 182594 w 233514"/>
                  <a:gd name="connsiteY94" fmla="*/ 272866 h 340873"/>
                  <a:gd name="connsiteX95" fmla="*/ 181813 w 233514"/>
                  <a:gd name="connsiteY95" fmla="*/ 272866 h 340873"/>
                  <a:gd name="connsiteX96" fmla="*/ 180241 w 233514"/>
                  <a:gd name="connsiteY96" fmla="*/ 274485 h 340873"/>
                  <a:gd name="connsiteX97" fmla="*/ 180241 w 233514"/>
                  <a:gd name="connsiteY97" fmla="*/ 274485 h 340873"/>
                  <a:gd name="connsiteX98" fmla="*/ 178679 w 233514"/>
                  <a:gd name="connsiteY98" fmla="*/ 273675 h 340873"/>
                  <a:gd name="connsiteX99" fmla="*/ 178679 w 233514"/>
                  <a:gd name="connsiteY99" fmla="*/ 273675 h 340873"/>
                  <a:gd name="connsiteX100" fmla="*/ 178679 w 233514"/>
                  <a:gd name="connsiteY100" fmla="*/ 276104 h 340873"/>
                  <a:gd name="connsiteX101" fmla="*/ 177108 w 233514"/>
                  <a:gd name="connsiteY101" fmla="*/ 277723 h 340873"/>
                  <a:gd name="connsiteX102" fmla="*/ 176326 w 233514"/>
                  <a:gd name="connsiteY102" fmla="*/ 276914 h 340873"/>
                  <a:gd name="connsiteX103" fmla="*/ 174764 w 233514"/>
                  <a:gd name="connsiteY103" fmla="*/ 277723 h 340873"/>
                  <a:gd name="connsiteX104" fmla="*/ 174764 w 233514"/>
                  <a:gd name="connsiteY104" fmla="*/ 277723 h 340873"/>
                  <a:gd name="connsiteX105" fmla="*/ 172412 w 233514"/>
                  <a:gd name="connsiteY105" fmla="*/ 278533 h 340873"/>
                  <a:gd name="connsiteX106" fmla="*/ 170840 w 233514"/>
                  <a:gd name="connsiteY106" fmla="*/ 277723 h 340873"/>
                  <a:gd name="connsiteX107" fmla="*/ 170840 w 233514"/>
                  <a:gd name="connsiteY107" fmla="*/ 279343 h 340873"/>
                  <a:gd name="connsiteX108" fmla="*/ 168487 w 233514"/>
                  <a:gd name="connsiteY108" fmla="*/ 280152 h 340873"/>
                  <a:gd name="connsiteX109" fmla="*/ 166925 w 233514"/>
                  <a:gd name="connsiteY109" fmla="*/ 280152 h 340873"/>
                  <a:gd name="connsiteX110" fmla="*/ 165354 w 233514"/>
                  <a:gd name="connsiteY110" fmla="*/ 282581 h 340873"/>
                  <a:gd name="connsiteX111" fmla="*/ 163001 w 233514"/>
                  <a:gd name="connsiteY111" fmla="*/ 284200 h 340873"/>
                  <a:gd name="connsiteX112" fmla="*/ 161439 w 233514"/>
                  <a:gd name="connsiteY112" fmla="*/ 285819 h 340873"/>
                  <a:gd name="connsiteX113" fmla="*/ 159086 w 233514"/>
                  <a:gd name="connsiteY113" fmla="*/ 285819 h 340873"/>
                  <a:gd name="connsiteX114" fmla="*/ 157515 w 233514"/>
                  <a:gd name="connsiteY114" fmla="*/ 285819 h 340873"/>
                  <a:gd name="connsiteX115" fmla="*/ 152029 w 233514"/>
                  <a:gd name="connsiteY115" fmla="*/ 288248 h 340873"/>
                  <a:gd name="connsiteX116" fmla="*/ 150466 w 233514"/>
                  <a:gd name="connsiteY116" fmla="*/ 288248 h 340873"/>
                  <a:gd name="connsiteX117" fmla="*/ 150466 w 233514"/>
                  <a:gd name="connsiteY117" fmla="*/ 289058 h 340873"/>
                  <a:gd name="connsiteX118" fmla="*/ 149685 w 233514"/>
                  <a:gd name="connsiteY118" fmla="*/ 292297 h 340873"/>
                  <a:gd name="connsiteX119" fmla="*/ 148114 w 233514"/>
                  <a:gd name="connsiteY119" fmla="*/ 293916 h 340873"/>
                  <a:gd name="connsiteX120" fmla="*/ 144199 w 233514"/>
                  <a:gd name="connsiteY120" fmla="*/ 296345 h 340873"/>
                  <a:gd name="connsiteX121" fmla="*/ 142627 w 233514"/>
                  <a:gd name="connsiteY121" fmla="*/ 297154 h 340873"/>
                  <a:gd name="connsiteX122" fmla="*/ 142627 w 233514"/>
                  <a:gd name="connsiteY122" fmla="*/ 299583 h 340873"/>
                  <a:gd name="connsiteX123" fmla="*/ 141846 w 233514"/>
                  <a:gd name="connsiteY123" fmla="*/ 301202 h 340873"/>
                  <a:gd name="connsiteX124" fmla="*/ 140284 w 233514"/>
                  <a:gd name="connsiteY124" fmla="*/ 302822 h 340873"/>
                  <a:gd name="connsiteX125" fmla="*/ 137931 w 233514"/>
                  <a:gd name="connsiteY125" fmla="*/ 304441 h 340873"/>
                  <a:gd name="connsiteX126" fmla="*/ 136360 w 233514"/>
                  <a:gd name="connsiteY126" fmla="*/ 306060 h 340873"/>
                  <a:gd name="connsiteX127" fmla="*/ 136360 w 233514"/>
                  <a:gd name="connsiteY127" fmla="*/ 309299 h 340873"/>
                  <a:gd name="connsiteX128" fmla="*/ 134798 w 233514"/>
                  <a:gd name="connsiteY128" fmla="*/ 312537 h 340873"/>
                  <a:gd name="connsiteX129" fmla="*/ 133226 w 233514"/>
                  <a:gd name="connsiteY129" fmla="*/ 313347 h 340873"/>
                  <a:gd name="connsiteX130" fmla="*/ 132445 w 233514"/>
                  <a:gd name="connsiteY130" fmla="*/ 315776 h 340873"/>
                  <a:gd name="connsiteX131" fmla="*/ 130883 w 233514"/>
                  <a:gd name="connsiteY131" fmla="*/ 315776 h 340873"/>
                  <a:gd name="connsiteX132" fmla="*/ 129311 w 233514"/>
                  <a:gd name="connsiteY132" fmla="*/ 317395 h 340873"/>
                  <a:gd name="connsiteX133" fmla="*/ 126959 w 233514"/>
                  <a:gd name="connsiteY133" fmla="*/ 318205 h 340873"/>
                  <a:gd name="connsiteX134" fmla="*/ 125396 w 233514"/>
                  <a:gd name="connsiteY134" fmla="*/ 319824 h 340873"/>
                  <a:gd name="connsiteX135" fmla="*/ 125396 w 233514"/>
                  <a:gd name="connsiteY135" fmla="*/ 323062 h 340873"/>
                  <a:gd name="connsiteX136" fmla="*/ 125396 w 233514"/>
                  <a:gd name="connsiteY136" fmla="*/ 323062 h 340873"/>
                  <a:gd name="connsiteX137" fmla="*/ 125396 w 233514"/>
                  <a:gd name="connsiteY137" fmla="*/ 323872 h 340873"/>
                  <a:gd name="connsiteX138" fmla="*/ 123044 w 233514"/>
                  <a:gd name="connsiteY138" fmla="*/ 325491 h 340873"/>
                  <a:gd name="connsiteX139" fmla="*/ 123044 w 233514"/>
                  <a:gd name="connsiteY139" fmla="*/ 325491 h 340873"/>
                  <a:gd name="connsiteX140" fmla="*/ 123825 w 233514"/>
                  <a:gd name="connsiteY140" fmla="*/ 327110 h 340873"/>
                  <a:gd name="connsiteX141" fmla="*/ 123825 w 233514"/>
                  <a:gd name="connsiteY141" fmla="*/ 326301 h 340873"/>
                  <a:gd name="connsiteX142" fmla="*/ 121472 w 233514"/>
                  <a:gd name="connsiteY142" fmla="*/ 328730 h 340873"/>
                  <a:gd name="connsiteX143" fmla="*/ 119901 w 233514"/>
                  <a:gd name="connsiteY143" fmla="*/ 330349 h 340873"/>
                  <a:gd name="connsiteX144" fmla="*/ 119901 w 233514"/>
                  <a:gd name="connsiteY144" fmla="*/ 332778 h 340873"/>
                  <a:gd name="connsiteX145" fmla="*/ 119901 w 233514"/>
                  <a:gd name="connsiteY145" fmla="*/ 335207 h 340873"/>
                  <a:gd name="connsiteX146" fmla="*/ 119901 w 233514"/>
                  <a:gd name="connsiteY146" fmla="*/ 335207 h 340873"/>
                  <a:gd name="connsiteX147" fmla="*/ 119119 w 233514"/>
                  <a:gd name="connsiteY147" fmla="*/ 334397 h 340873"/>
                  <a:gd name="connsiteX148" fmla="*/ 119119 w 233514"/>
                  <a:gd name="connsiteY148" fmla="*/ 336016 h 340873"/>
                  <a:gd name="connsiteX149" fmla="*/ 119119 w 233514"/>
                  <a:gd name="connsiteY149" fmla="*/ 336826 h 340873"/>
                  <a:gd name="connsiteX150" fmla="*/ 115986 w 233514"/>
                  <a:gd name="connsiteY150" fmla="*/ 339255 h 340873"/>
                  <a:gd name="connsiteX151" fmla="*/ 115205 w 233514"/>
                  <a:gd name="connsiteY151" fmla="*/ 340874 h 340873"/>
                  <a:gd name="connsiteX152" fmla="*/ 76019 w 233514"/>
                  <a:gd name="connsiteY152" fmla="*/ 310108 h 340873"/>
                  <a:gd name="connsiteX153" fmla="*/ 39186 w 233514"/>
                  <a:gd name="connsiteY153" fmla="*/ 284200 h 340873"/>
                  <a:gd name="connsiteX154" fmla="*/ 37614 w 233514"/>
                  <a:gd name="connsiteY154" fmla="*/ 282581 h 340873"/>
                  <a:gd name="connsiteX155" fmla="*/ 33699 w 233514"/>
                  <a:gd name="connsiteY155" fmla="*/ 288248 h 340873"/>
                  <a:gd name="connsiteX156" fmla="*/ 32128 w 233514"/>
                  <a:gd name="connsiteY156" fmla="*/ 290677 h 340873"/>
                  <a:gd name="connsiteX157" fmla="*/ 29785 w 233514"/>
                  <a:gd name="connsiteY157" fmla="*/ 292297 h 340873"/>
                  <a:gd name="connsiteX158" fmla="*/ 28213 w 233514"/>
                  <a:gd name="connsiteY158" fmla="*/ 291487 h 340873"/>
                  <a:gd name="connsiteX159" fmla="*/ 25860 w 233514"/>
                  <a:gd name="connsiteY159" fmla="*/ 297154 h 340873"/>
                  <a:gd name="connsiteX160" fmla="*/ 24298 w 233514"/>
                  <a:gd name="connsiteY160" fmla="*/ 300393 h 340873"/>
                  <a:gd name="connsiteX161" fmla="*/ 22727 w 233514"/>
                  <a:gd name="connsiteY161" fmla="*/ 304441 h 340873"/>
                  <a:gd name="connsiteX162" fmla="*/ 20374 w 233514"/>
                  <a:gd name="connsiteY162" fmla="*/ 309299 h 340873"/>
                  <a:gd name="connsiteX163" fmla="*/ 18812 w 233514"/>
                  <a:gd name="connsiteY163" fmla="*/ 308489 h 340873"/>
                  <a:gd name="connsiteX164" fmla="*/ 14887 w 233514"/>
                  <a:gd name="connsiteY164" fmla="*/ 283391 h 340873"/>
                  <a:gd name="connsiteX165" fmla="*/ 12535 w 233514"/>
                  <a:gd name="connsiteY165" fmla="*/ 267198 h 340873"/>
                  <a:gd name="connsiteX166" fmla="*/ 10973 w 233514"/>
                  <a:gd name="connsiteY166" fmla="*/ 262340 h 340873"/>
                  <a:gd name="connsiteX167" fmla="*/ 8620 w 233514"/>
                  <a:gd name="connsiteY167" fmla="*/ 246948 h 340873"/>
                  <a:gd name="connsiteX168" fmla="*/ 4696 w 233514"/>
                  <a:gd name="connsiteY168" fmla="*/ 231565 h 340873"/>
                  <a:gd name="connsiteX169" fmla="*/ 0 w 233514"/>
                  <a:gd name="connsiteY169" fmla="*/ 226707 h 340873"/>
                  <a:gd name="connsiteX170" fmla="*/ 1562 w 233514"/>
                  <a:gd name="connsiteY170" fmla="*/ 225898 h 340873"/>
                  <a:gd name="connsiteX171" fmla="*/ 13325 w 233514"/>
                  <a:gd name="connsiteY171" fmla="*/ 218611 h 340873"/>
                  <a:gd name="connsiteX172" fmla="*/ 20374 w 233514"/>
                  <a:gd name="connsiteY172" fmla="*/ 205657 h 340873"/>
                  <a:gd name="connsiteX173" fmla="*/ 24298 w 233514"/>
                  <a:gd name="connsiteY173" fmla="*/ 202419 h 340873"/>
                  <a:gd name="connsiteX174" fmla="*/ 26641 w 233514"/>
                  <a:gd name="connsiteY174" fmla="*/ 187036 h 340873"/>
                  <a:gd name="connsiteX175" fmla="*/ 26641 w 233514"/>
                  <a:gd name="connsiteY175" fmla="*/ 187036 h 340873"/>
                  <a:gd name="connsiteX176" fmla="*/ 28213 w 233514"/>
                  <a:gd name="connsiteY176" fmla="*/ 176511 h 340873"/>
                  <a:gd name="connsiteX177" fmla="*/ 35261 w 233514"/>
                  <a:gd name="connsiteY177" fmla="*/ 136029 h 340873"/>
                  <a:gd name="connsiteX178" fmla="*/ 35261 w 233514"/>
                  <a:gd name="connsiteY178" fmla="*/ 127933 h 340873"/>
                  <a:gd name="connsiteX179" fmla="*/ 47025 w 233514"/>
                  <a:gd name="connsiteY179" fmla="*/ 124695 h 340873"/>
                  <a:gd name="connsiteX180" fmla="*/ 68180 w 233514"/>
                  <a:gd name="connsiteY180" fmla="*/ 114160 h 340873"/>
                  <a:gd name="connsiteX181" fmla="*/ 69752 w 233514"/>
                  <a:gd name="connsiteY181" fmla="*/ 99587 h 340873"/>
                  <a:gd name="connsiteX182" fmla="*/ 69752 w 233514"/>
                  <a:gd name="connsiteY182" fmla="*/ 98777 h 340873"/>
                  <a:gd name="connsiteX183" fmla="*/ 69752 w 233514"/>
                  <a:gd name="connsiteY183" fmla="*/ 96348 h 340873"/>
                  <a:gd name="connsiteX184" fmla="*/ 68180 w 233514"/>
                  <a:gd name="connsiteY184" fmla="*/ 96348 h 340873"/>
                  <a:gd name="connsiteX185" fmla="*/ 65837 w 233514"/>
                  <a:gd name="connsiteY185" fmla="*/ 95539 h 340873"/>
                  <a:gd name="connsiteX186" fmla="*/ 62693 w 233514"/>
                  <a:gd name="connsiteY186" fmla="*/ 94729 h 340873"/>
                  <a:gd name="connsiteX187" fmla="*/ 61913 w 233514"/>
                  <a:gd name="connsiteY187" fmla="*/ 93919 h 340873"/>
                  <a:gd name="connsiteX188" fmla="*/ 60350 w 233514"/>
                  <a:gd name="connsiteY188" fmla="*/ 89871 h 340873"/>
                  <a:gd name="connsiteX189" fmla="*/ 58778 w 233514"/>
                  <a:gd name="connsiteY189" fmla="*/ 89871 h 340873"/>
                  <a:gd name="connsiteX190" fmla="*/ 58778 w 233514"/>
                  <a:gd name="connsiteY190" fmla="*/ 88252 h 340873"/>
                  <a:gd name="connsiteX191" fmla="*/ 58778 w 233514"/>
                  <a:gd name="connsiteY191" fmla="*/ 89062 h 340873"/>
                  <a:gd name="connsiteX192" fmla="*/ 57998 w 233514"/>
                  <a:gd name="connsiteY192" fmla="*/ 87442 h 340873"/>
                  <a:gd name="connsiteX193" fmla="*/ 58778 w 233514"/>
                  <a:gd name="connsiteY193" fmla="*/ 84204 h 340873"/>
                  <a:gd name="connsiteX194" fmla="*/ 58778 w 233514"/>
                  <a:gd name="connsiteY194" fmla="*/ 79346 h 340873"/>
                  <a:gd name="connsiteX195" fmla="*/ 58778 w 233514"/>
                  <a:gd name="connsiteY195" fmla="*/ 79346 h 340873"/>
                  <a:gd name="connsiteX196" fmla="*/ 61913 w 233514"/>
                  <a:gd name="connsiteY196" fmla="*/ 75298 h 340873"/>
                  <a:gd name="connsiteX197" fmla="*/ 61913 w 233514"/>
                  <a:gd name="connsiteY197" fmla="*/ 76108 h 340873"/>
                  <a:gd name="connsiteX198" fmla="*/ 61913 w 233514"/>
                  <a:gd name="connsiteY198" fmla="*/ 75298 h 340873"/>
                  <a:gd name="connsiteX199" fmla="*/ 62693 w 233514"/>
                  <a:gd name="connsiteY199" fmla="*/ 72869 h 340873"/>
                  <a:gd name="connsiteX200" fmla="*/ 62693 w 233514"/>
                  <a:gd name="connsiteY200" fmla="*/ 73679 h 340873"/>
                  <a:gd name="connsiteX201" fmla="*/ 62693 w 233514"/>
                  <a:gd name="connsiteY201" fmla="*/ 72059 h 340873"/>
                  <a:gd name="connsiteX202" fmla="*/ 61913 w 233514"/>
                  <a:gd name="connsiteY202" fmla="*/ 69631 h 340873"/>
                  <a:gd name="connsiteX203" fmla="*/ 61913 w 233514"/>
                  <a:gd name="connsiteY203" fmla="*/ 69631 h 340873"/>
                  <a:gd name="connsiteX204" fmla="*/ 62693 w 233514"/>
                  <a:gd name="connsiteY204" fmla="*/ 68821 h 340873"/>
                  <a:gd name="connsiteX205" fmla="*/ 62693 w 233514"/>
                  <a:gd name="connsiteY205" fmla="*/ 68011 h 340873"/>
                  <a:gd name="connsiteX206" fmla="*/ 61913 w 233514"/>
                  <a:gd name="connsiteY206" fmla="*/ 64773 h 340873"/>
                  <a:gd name="connsiteX207" fmla="*/ 61913 w 233514"/>
                  <a:gd name="connsiteY207" fmla="*/ 63963 h 340873"/>
                  <a:gd name="connsiteX208" fmla="*/ 62693 w 233514"/>
                  <a:gd name="connsiteY208" fmla="*/ 60725 h 340873"/>
                  <a:gd name="connsiteX209" fmla="*/ 64265 w 233514"/>
                  <a:gd name="connsiteY209" fmla="*/ 59915 h 340873"/>
                  <a:gd name="connsiteX210" fmla="*/ 62693 w 233514"/>
                  <a:gd name="connsiteY210" fmla="*/ 58296 h 340873"/>
                  <a:gd name="connsiteX211" fmla="*/ 61913 w 233514"/>
                  <a:gd name="connsiteY211" fmla="*/ 56677 h 340873"/>
                  <a:gd name="connsiteX212" fmla="*/ 61913 w 233514"/>
                  <a:gd name="connsiteY212" fmla="*/ 57486 h 340873"/>
                  <a:gd name="connsiteX213" fmla="*/ 61913 w 233514"/>
                  <a:gd name="connsiteY213" fmla="*/ 55867 h 340873"/>
                  <a:gd name="connsiteX214" fmla="*/ 62693 w 233514"/>
                  <a:gd name="connsiteY214" fmla="*/ 53438 h 340873"/>
                  <a:gd name="connsiteX215" fmla="*/ 62693 w 233514"/>
                  <a:gd name="connsiteY215" fmla="*/ 51009 h 340873"/>
                  <a:gd name="connsiteX216" fmla="*/ 61913 w 233514"/>
                  <a:gd name="connsiteY216" fmla="*/ 50200 h 340873"/>
                  <a:gd name="connsiteX217" fmla="*/ 62693 w 233514"/>
                  <a:gd name="connsiteY217" fmla="*/ 45342 h 340873"/>
                  <a:gd name="connsiteX218" fmla="*/ 62693 w 233514"/>
                  <a:gd name="connsiteY218" fmla="*/ 40484 h 340873"/>
                  <a:gd name="connsiteX219" fmla="*/ 62693 w 233514"/>
                  <a:gd name="connsiteY219" fmla="*/ 39674 h 340873"/>
                  <a:gd name="connsiteX220" fmla="*/ 65837 w 233514"/>
                  <a:gd name="connsiteY220" fmla="*/ 36436 h 340873"/>
                  <a:gd name="connsiteX221" fmla="*/ 68180 w 233514"/>
                  <a:gd name="connsiteY221" fmla="*/ 33197 h 340873"/>
                  <a:gd name="connsiteX222" fmla="*/ 68180 w 233514"/>
                  <a:gd name="connsiteY222" fmla="*/ 33197 h 340873"/>
                  <a:gd name="connsiteX223" fmla="*/ 69752 w 233514"/>
                  <a:gd name="connsiteY223" fmla="*/ 31578 h 340873"/>
                  <a:gd name="connsiteX224" fmla="*/ 70532 w 233514"/>
                  <a:gd name="connsiteY224" fmla="*/ 29149 h 340873"/>
                  <a:gd name="connsiteX225" fmla="*/ 73666 w 233514"/>
                  <a:gd name="connsiteY225" fmla="*/ 28340 h 340873"/>
                  <a:gd name="connsiteX226" fmla="*/ 76019 w 233514"/>
                  <a:gd name="connsiteY226" fmla="*/ 22672 h 340873"/>
                  <a:gd name="connsiteX227" fmla="*/ 77581 w 233514"/>
                  <a:gd name="connsiteY227" fmla="*/ 21053 h 340873"/>
                  <a:gd name="connsiteX228" fmla="*/ 79933 w 233514"/>
                  <a:gd name="connsiteY228" fmla="*/ 15385 h 340873"/>
                  <a:gd name="connsiteX229" fmla="*/ 83858 w 233514"/>
                  <a:gd name="connsiteY229" fmla="*/ 11336 h 340873"/>
                  <a:gd name="connsiteX230" fmla="*/ 86992 w 233514"/>
                  <a:gd name="connsiteY230" fmla="*/ 8907 h 340873"/>
                  <a:gd name="connsiteX231" fmla="*/ 92478 w 233514"/>
                  <a:gd name="connsiteY231" fmla="*/ 5667 h 340873"/>
                  <a:gd name="connsiteX232" fmla="*/ 94831 w 233514"/>
                  <a:gd name="connsiteY232" fmla="*/ 2430 h 340873"/>
                  <a:gd name="connsiteX233" fmla="*/ 94831 w 233514"/>
                  <a:gd name="connsiteY233" fmla="*/ 1619 h 340873"/>
                  <a:gd name="connsiteX234" fmla="*/ 94831 w 233514"/>
                  <a:gd name="connsiteY234" fmla="*/ 0 h 340873"/>
                  <a:gd name="connsiteX235" fmla="*/ 134798 w 233514"/>
                  <a:gd name="connsiteY235" fmla="*/ 8096 h 340873"/>
                  <a:gd name="connsiteX236" fmla="*/ 145771 w 233514"/>
                  <a:gd name="connsiteY236" fmla="*/ 10527 h 340873"/>
                  <a:gd name="connsiteX237" fmla="*/ 155172 w 233514"/>
                  <a:gd name="connsiteY237" fmla="*/ 36436 h 340873"/>
                  <a:gd name="connsiteX238" fmla="*/ 152038 w 233514"/>
                  <a:gd name="connsiteY238" fmla="*/ 38055 h 340873"/>
                  <a:gd name="connsiteX239" fmla="*/ 125396 w 233514"/>
                  <a:gd name="connsiteY239" fmla="*/ 49390 h 34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</a:cxnLst>
                <a:rect l="l" t="t" r="r" b="b"/>
                <a:pathLst>
                  <a:path w="233514" h="340873">
                    <a:moveTo>
                      <a:pt x="125359" y="49390"/>
                    </a:moveTo>
                    <a:lnTo>
                      <a:pt x="149657" y="103635"/>
                    </a:lnTo>
                    <a:lnTo>
                      <a:pt x="162982" y="85823"/>
                    </a:lnTo>
                    <a:lnTo>
                      <a:pt x="162982" y="95539"/>
                    </a:lnTo>
                    <a:lnTo>
                      <a:pt x="162982" y="95539"/>
                    </a:lnTo>
                    <a:lnTo>
                      <a:pt x="164544" y="153841"/>
                    </a:lnTo>
                    <a:lnTo>
                      <a:pt x="186490" y="188655"/>
                    </a:lnTo>
                    <a:lnTo>
                      <a:pt x="195110" y="192703"/>
                    </a:lnTo>
                    <a:lnTo>
                      <a:pt x="199034" y="194322"/>
                    </a:lnTo>
                    <a:lnTo>
                      <a:pt x="199034" y="195132"/>
                    </a:lnTo>
                    <a:lnTo>
                      <a:pt x="205302" y="196751"/>
                    </a:lnTo>
                    <a:lnTo>
                      <a:pt x="212360" y="200799"/>
                    </a:lnTo>
                    <a:lnTo>
                      <a:pt x="210788" y="212944"/>
                    </a:lnTo>
                    <a:lnTo>
                      <a:pt x="210788" y="214563"/>
                    </a:lnTo>
                    <a:lnTo>
                      <a:pt x="210788" y="215373"/>
                    </a:lnTo>
                    <a:lnTo>
                      <a:pt x="216275" y="220230"/>
                    </a:lnTo>
                    <a:lnTo>
                      <a:pt x="218627" y="222659"/>
                    </a:lnTo>
                    <a:lnTo>
                      <a:pt x="221761" y="225088"/>
                    </a:lnTo>
                    <a:lnTo>
                      <a:pt x="224114" y="232375"/>
                    </a:lnTo>
                    <a:lnTo>
                      <a:pt x="230381" y="242090"/>
                    </a:lnTo>
                    <a:lnTo>
                      <a:pt x="229600" y="246948"/>
                    </a:lnTo>
                    <a:lnTo>
                      <a:pt x="229600" y="246138"/>
                    </a:lnTo>
                    <a:lnTo>
                      <a:pt x="230381" y="250186"/>
                    </a:lnTo>
                    <a:lnTo>
                      <a:pt x="233515" y="251806"/>
                    </a:lnTo>
                    <a:lnTo>
                      <a:pt x="233515" y="252615"/>
                    </a:lnTo>
                    <a:lnTo>
                      <a:pt x="233515" y="256663"/>
                    </a:lnTo>
                    <a:lnTo>
                      <a:pt x="231943" y="256663"/>
                    </a:lnTo>
                    <a:lnTo>
                      <a:pt x="231943" y="256663"/>
                    </a:lnTo>
                    <a:lnTo>
                      <a:pt x="229600" y="255854"/>
                    </a:lnTo>
                    <a:lnTo>
                      <a:pt x="229600" y="256663"/>
                    </a:lnTo>
                    <a:lnTo>
                      <a:pt x="228029" y="255854"/>
                    </a:lnTo>
                    <a:lnTo>
                      <a:pt x="226457" y="257473"/>
                    </a:lnTo>
                    <a:lnTo>
                      <a:pt x="226457" y="259912"/>
                    </a:lnTo>
                    <a:lnTo>
                      <a:pt x="225676" y="259102"/>
                    </a:lnTo>
                    <a:lnTo>
                      <a:pt x="224114" y="257483"/>
                    </a:lnTo>
                    <a:lnTo>
                      <a:pt x="222542" y="257483"/>
                    </a:lnTo>
                    <a:lnTo>
                      <a:pt x="222542" y="258292"/>
                    </a:lnTo>
                    <a:lnTo>
                      <a:pt x="222542" y="258292"/>
                    </a:lnTo>
                    <a:lnTo>
                      <a:pt x="222542" y="261531"/>
                    </a:lnTo>
                    <a:lnTo>
                      <a:pt x="222542" y="261531"/>
                    </a:lnTo>
                    <a:lnTo>
                      <a:pt x="222542" y="263150"/>
                    </a:lnTo>
                    <a:lnTo>
                      <a:pt x="221761" y="263960"/>
                    </a:lnTo>
                    <a:lnTo>
                      <a:pt x="220199" y="263960"/>
                    </a:lnTo>
                    <a:lnTo>
                      <a:pt x="218627" y="263150"/>
                    </a:lnTo>
                    <a:lnTo>
                      <a:pt x="217846" y="263150"/>
                    </a:lnTo>
                    <a:lnTo>
                      <a:pt x="217846" y="261531"/>
                    </a:lnTo>
                    <a:lnTo>
                      <a:pt x="217846" y="260721"/>
                    </a:lnTo>
                    <a:lnTo>
                      <a:pt x="216284" y="259102"/>
                    </a:lnTo>
                    <a:lnTo>
                      <a:pt x="216284" y="259102"/>
                    </a:lnTo>
                    <a:lnTo>
                      <a:pt x="214712" y="259912"/>
                    </a:lnTo>
                    <a:lnTo>
                      <a:pt x="214712" y="261531"/>
                    </a:lnTo>
                    <a:lnTo>
                      <a:pt x="214712" y="262340"/>
                    </a:lnTo>
                    <a:lnTo>
                      <a:pt x="212360" y="259912"/>
                    </a:lnTo>
                    <a:lnTo>
                      <a:pt x="212360" y="260721"/>
                    </a:lnTo>
                    <a:lnTo>
                      <a:pt x="210798" y="262340"/>
                    </a:lnTo>
                    <a:lnTo>
                      <a:pt x="209226" y="261531"/>
                    </a:lnTo>
                    <a:lnTo>
                      <a:pt x="208445" y="262340"/>
                    </a:lnTo>
                    <a:lnTo>
                      <a:pt x="208445" y="262340"/>
                    </a:lnTo>
                    <a:lnTo>
                      <a:pt x="206883" y="263150"/>
                    </a:lnTo>
                    <a:lnTo>
                      <a:pt x="205311" y="264769"/>
                    </a:lnTo>
                    <a:lnTo>
                      <a:pt x="205311" y="265579"/>
                    </a:lnTo>
                    <a:lnTo>
                      <a:pt x="203740" y="263960"/>
                    </a:lnTo>
                    <a:lnTo>
                      <a:pt x="202959" y="263150"/>
                    </a:lnTo>
                    <a:lnTo>
                      <a:pt x="201396" y="263150"/>
                    </a:lnTo>
                    <a:lnTo>
                      <a:pt x="201396" y="263150"/>
                    </a:lnTo>
                    <a:lnTo>
                      <a:pt x="199825" y="262340"/>
                    </a:lnTo>
                    <a:lnTo>
                      <a:pt x="199825" y="262340"/>
                    </a:lnTo>
                    <a:lnTo>
                      <a:pt x="199825" y="261531"/>
                    </a:lnTo>
                    <a:lnTo>
                      <a:pt x="197472" y="259912"/>
                    </a:lnTo>
                    <a:lnTo>
                      <a:pt x="195910" y="260721"/>
                    </a:lnTo>
                    <a:lnTo>
                      <a:pt x="195910" y="260721"/>
                    </a:lnTo>
                    <a:lnTo>
                      <a:pt x="195129" y="258292"/>
                    </a:lnTo>
                    <a:lnTo>
                      <a:pt x="193557" y="259912"/>
                    </a:lnTo>
                    <a:lnTo>
                      <a:pt x="193557" y="259912"/>
                    </a:lnTo>
                    <a:lnTo>
                      <a:pt x="191995" y="260721"/>
                    </a:lnTo>
                    <a:lnTo>
                      <a:pt x="191995" y="262340"/>
                    </a:lnTo>
                    <a:lnTo>
                      <a:pt x="191995" y="263960"/>
                    </a:lnTo>
                    <a:lnTo>
                      <a:pt x="191995" y="263150"/>
                    </a:lnTo>
                    <a:lnTo>
                      <a:pt x="191995" y="264769"/>
                    </a:lnTo>
                    <a:lnTo>
                      <a:pt x="191214" y="264769"/>
                    </a:lnTo>
                    <a:lnTo>
                      <a:pt x="191214" y="264769"/>
                    </a:lnTo>
                    <a:lnTo>
                      <a:pt x="189643" y="265579"/>
                    </a:lnTo>
                    <a:lnTo>
                      <a:pt x="189643" y="264769"/>
                    </a:lnTo>
                    <a:lnTo>
                      <a:pt x="188080" y="268008"/>
                    </a:lnTo>
                    <a:lnTo>
                      <a:pt x="188080" y="267198"/>
                    </a:lnTo>
                    <a:lnTo>
                      <a:pt x="188080" y="267198"/>
                    </a:lnTo>
                    <a:lnTo>
                      <a:pt x="188080" y="268008"/>
                    </a:lnTo>
                    <a:lnTo>
                      <a:pt x="188080" y="265579"/>
                    </a:lnTo>
                    <a:lnTo>
                      <a:pt x="186509" y="265579"/>
                    </a:lnTo>
                    <a:lnTo>
                      <a:pt x="186509" y="265579"/>
                    </a:lnTo>
                    <a:lnTo>
                      <a:pt x="186509" y="267198"/>
                    </a:lnTo>
                    <a:lnTo>
                      <a:pt x="185728" y="268817"/>
                    </a:lnTo>
                    <a:lnTo>
                      <a:pt x="182594" y="270437"/>
                    </a:lnTo>
                    <a:lnTo>
                      <a:pt x="182594" y="272056"/>
                    </a:lnTo>
                    <a:lnTo>
                      <a:pt x="182594" y="272866"/>
                    </a:lnTo>
                    <a:lnTo>
                      <a:pt x="181813" y="272866"/>
                    </a:lnTo>
                    <a:lnTo>
                      <a:pt x="180241" y="274485"/>
                    </a:lnTo>
                    <a:lnTo>
                      <a:pt x="180241" y="274485"/>
                    </a:lnTo>
                    <a:lnTo>
                      <a:pt x="178679" y="273675"/>
                    </a:lnTo>
                    <a:lnTo>
                      <a:pt x="178679" y="273675"/>
                    </a:lnTo>
                    <a:lnTo>
                      <a:pt x="178679" y="276104"/>
                    </a:lnTo>
                    <a:lnTo>
                      <a:pt x="177108" y="277723"/>
                    </a:lnTo>
                    <a:lnTo>
                      <a:pt x="176326" y="276914"/>
                    </a:lnTo>
                    <a:lnTo>
                      <a:pt x="174764" y="277723"/>
                    </a:lnTo>
                    <a:lnTo>
                      <a:pt x="174764" y="277723"/>
                    </a:lnTo>
                    <a:lnTo>
                      <a:pt x="172412" y="278533"/>
                    </a:lnTo>
                    <a:lnTo>
                      <a:pt x="170840" y="277723"/>
                    </a:lnTo>
                    <a:lnTo>
                      <a:pt x="170840" y="279343"/>
                    </a:lnTo>
                    <a:lnTo>
                      <a:pt x="168487" y="280152"/>
                    </a:lnTo>
                    <a:lnTo>
                      <a:pt x="166925" y="280152"/>
                    </a:lnTo>
                    <a:lnTo>
                      <a:pt x="165354" y="282581"/>
                    </a:lnTo>
                    <a:lnTo>
                      <a:pt x="163001" y="284200"/>
                    </a:lnTo>
                    <a:lnTo>
                      <a:pt x="161439" y="285819"/>
                    </a:lnTo>
                    <a:lnTo>
                      <a:pt x="159086" y="285819"/>
                    </a:lnTo>
                    <a:lnTo>
                      <a:pt x="157515" y="285819"/>
                    </a:lnTo>
                    <a:lnTo>
                      <a:pt x="152029" y="288248"/>
                    </a:lnTo>
                    <a:lnTo>
                      <a:pt x="150466" y="288248"/>
                    </a:lnTo>
                    <a:lnTo>
                      <a:pt x="150466" y="289058"/>
                    </a:lnTo>
                    <a:lnTo>
                      <a:pt x="149685" y="292297"/>
                    </a:lnTo>
                    <a:lnTo>
                      <a:pt x="148114" y="293916"/>
                    </a:lnTo>
                    <a:lnTo>
                      <a:pt x="144199" y="296345"/>
                    </a:lnTo>
                    <a:lnTo>
                      <a:pt x="142627" y="297154"/>
                    </a:lnTo>
                    <a:lnTo>
                      <a:pt x="142627" y="299583"/>
                    </a:lnTo>
                    <a:lnTo>
                      <a:pt x="141846" y="301202"/>
                    </a:lnTo>
                    <a:lnTo>
                      <a:pt x="140284" y="302822"/>
                    </a:lnTo>
                    <a:lnTo>
                      <a:pt x="137931" y="304441"/>
                    </a:lnTo>
                    <a:lnTo>
                      <a:pt x="136360" y="306060"/>
                    </a:lnTo>
                    <a:lnTo>
                      <a:pt x="136360" y="309299"/>
                    </a:lnTo>
                    <a:lnTo>
                      <a:pt x="134798" y="312537"/>
                    </a:lnTo>
                    <a:lnTo>
                      <a:pt x="133226" y="313347"/>
                    </a:lnTo>
                    <a:lnTo>
                      <a:pt x="132445" y="315776"/>
                    </a:lnTo>
                    <a:lnTo>
                      <a:pt x="130883" y="315776"/>
                    </a:lnTo>
                    <a:lnTo>
                      <a:pt x="129311" y="317395"/>
                    </a:lnTo>
                    <a:lnTo>
                      <a:pt x="126959" y="318205"/>
                    </a:lnTo>
                    <a:lnTo>
                      <a:pt x="125396" y="319824"/>
                    </a:lnTo>
                    <a:lnTo>
                      <a:pt x="125396" y="323062"/>
                    </a:lnTo>
                    <a:lnTo>
                      <a:pt x="125396" y="323062"/>
                    </a:lnTo>
                    <a:lnTo>
                      <a:pt x="125396" y="323872"/>
                    </a:lnTo>
                    <a:lnTo>
                      <a:pt x="123044" y="325491"/>
                    </a:lnTo>
                    <a:lnTo>
                      <a:pt x="123044" y="325491"/>
                    </a:lnTo>
                    <a:lnTo>
                      <a:pt x="123825" y="327110"/>
                    </a:lnTo>
                    <a:lnTo>
                      <a:pt x="123825" y="326301"/>
                    </a:lnTo>
                    <a:lnTo>
                      <a:pt x="121472" y="328730"/>
                    </a:lnTo>
                    <a:lnTo>
                      <a:pt x="119901" y="330349"/>
                    </a:lnTo>
                    <a:lnTo>
                      <a:pt x="119901" y="332778"/>
                    </a:lnTo>
                    <a:lnTo>
                      <a:pt x="119901" y="335207"/>
                    </a:lnTo>
                    <a:lnTo>
                      <a:pt x="119901" y="335207"/>
                    </a:lnTo>
                    <a:lnTo>
                      <a:pt x="119119" y="334397"/>
                    </a:lnTo>
                    <a:lnTo>
                      <a:pt x="119119" y="336016"/>
                    </a:lnTo>
                    <a:lnTo>
                      <a:pt x="119119" y="336826"/>
                    </a:lnTo>
                    <a:lnTo>
                      <a:pt x="115986" y="339255"/>
                    </a:lnTo>
                    <a:lnTo>
                      <a:pt x="115205" y="340874"/>
                    </a:lnTo>
                    <a:lnTo>
                      <a:pt x="76019" y="310108"/>
                    </a:lnTo>
                    <a:lnTo>
                      <a:pt x="39186" y="284200"/>
                    </a:lnTo>
                    <a:lnTo>
                      <a:pt x="37614" y="282581"/>
                    </a:lnTo>
                    <a:lnTo>
                      <a:pt x="33699" y="288248"/>
                    </a:lnTo>
                    <a:lnTo>
                      <a:pt x="32128" y="290677"/>
                    </a:lnTo>
                    <a:lnTo>
                      <a:pt x="29785" y="292297"/>
                    </a:lnTo>
                    <a:lnTo>
                      <a:pt x="28213" y="291487"/>
                    </a:lnTo>
                    <a:lnTo>
                      <a:pt x="25860" y="297154"/>
                    </a:lnTo>
                    <a:lnTo>
                      <a:pt x="24298" y="300393"/>
                    </a:lnTo>
                    <a:lnTo>
                      <a:pt x="22727" y="304441"/>
                    </a:lnTo>
                    <a:lnTo>
                      <a:pt x="20374" y="309299"/>
                    </a:lnTo>
                    <a:lnTo>
                      <a:pt x="18812" y="308489"/>
                    </a:lnTo>
                    <a:lnTo>
                      <a:pt x="14887" y="283391"/>
                    </a:lnTo>
                    <a:lnTo>
                      <a:pt x="12535" y="267198"/>
                    </a:lnTo>
                    <a:lnTo>
                      <a:pt x="10973" y="262340"/>
                    </a:lnTo>
                    <a:lnTo>
                      <a:pt x="8620" y="246948"/>
                    </a:lnTo>
                    <a:lnTo>
                      <a:pt x="4696" y="231565"/>
                    </a:lnTo>
                    <a:lnTo>
                      <a:pt x="0" y="226707"/>
                    </a:lnTo>
                    <a:lnTo>
                      <a:pt x="1562" y="225898"/>
                    </a:lnTo>
                    <a:lnTo>
                      <a:pt x="13325" y="218611"/>
                    </a:lnTo>
                    <a:lnTo>
                      <a:pt x="20374" y="205657"/>
                    </a:lnTo>
                    <a:lnTo>
                      <a:pt x="24298" y="202419"/>
                    </a:lnTo>
                    <a:lnTo>
                      <a:pt x="26641" y="187036"/>
                    </a:lnTo>
                    <a:lnTo>
                      <a:pt x="26641" y="187036"/>
                    </a:lnTo>
                    <a:lnTo>
                      <a:pt x="28213" y="176511"/>
                    </a:lnTo>
                    <a:lnTo>
                      <a:pt x="35261" y="136029"/>
                    </a:lnTo>
                    <a:lnTo>
                      <a:pt x="35261" y="127933"/>
                    </a:lnTo>
                    <a:lnTo>
                      <a:pt x="47025" y="124695"/>
                    </a:lnTo>
                    <a:lnTo>
                      <a:pt x="68180" y="114160"/>
                    </a:lnTo>
                    <a:lnTo>
                      <a:pt x="69752" y="99587"/>
                    </a:lnTo>
                    <a:lnTo>
                      <a:pt x="69752" y="98777"/>
                    </a:lnTo>
                    <a:lnTo>
                      <a:pt x="69752" y="96348"/>
                    </a:lnTo>
                    <a:lnTo>
                      <a:pt x="68180" y="96348"/>
                    </a:lnTo>
                    <a:lnTo>
                      <a:pt x="65837" y="95539"/>
                    </a:lnTo>
                    <a:lnTo>
                      <a:pt x="62693" y="94729"/>
                    </a:lnTo>
                    <a:lnTo>
                      <a:pt x="61913" y="93919"/>
                    </a:lnTo>
                    <a:lnTo>
                      <a:pt x="60350" y="89871"/>
                    </a:lnTo>
                    <a:lnTo>
                      <a:pt x="58778" y="89871"/>
                    </a:lnTo>
                    <a:lnTo>
                      <a:pt x="58778" y="88252"/>
                    </a:lnTo>
                    <a:lnTo>
                      <a:pt x="58778" y="89062"/>
                    </a:lnTo>
                    <a:lnTo>
                      <a:pt x="57998" y="87442"/>
                    </a:lnTo>
                    <a:lnTo>
                      <a:pt x="58778" y="84204"/>
                    </a:lnTo>
                    <a:lnTo>
                      <a:pt x="58778" y="79346"/>
                    </a:lnTo>
                    <a:lnTo>
                      <a:pt x="58778" y="79346"/>
                    </a:lnTo>
                    <a:lnTo>
                      <a:pt x="61913" y="75298"/>
                    </a:lnTo>
                    <a:lnTo>
                      <a:pt x="61913" y="76108"/>
                    </a:lnTo>
                    <a:lnTo>
                      <a:pt x="61913" y="75298"/>
                    </a:lnTo>
                    <a:lnTo>
                      <a:pt x="62693" y="72869"/>
                    </a:lnTo>
                    <a:lnTo>
                      <a:pt x="62693" y="73679"/>
                    </a:lnTo>
                    <a:lnTo>
                      <a:pt x="62693" y="72059"/>
                    </a:lnTo>
                    <a:lnTo>
                      <a:pt x="61913" y="69631"/>
                    </a:lnTo>
                    <a:lnTo>
                      <a:pt x="61913" y="69631"/>
                    </a:lnTo>
                    <a:lnTo>
                      <a:pt x="62693" y="68821"/>
                    </a:lnTo>
                    <a:lnTo>
                      <a:pt x="62693" y="68011"/>
                    </a:lnTo>
                    <a:lnTo>
                      <a:pt x="61913" y="64773"/>
                    </a:lnTo>
                    <a:lnTo>
                      <a:pt x="61913" y="63963"/>
                    </a:lnTo>
                    <a:lnTo>
                      <a:pt x="62693" y="60725"/>
                    </a:lnTo>
                    <a:lnTo>
                      <a:pt x="64265" y="59915"/>
                    </a:lnTo>
                    <a:lnTo>
                      <a:pt x="62693" y="58296"/>
                    </a:lnTo>
                    <a:lnTo>
                      <a:pt x="61913" y="56677"/>
                    </a:lnTo>
                    <a:lnTo>
                      <a:pt x="61913" y="57486"/>
                    </a:lnTo>
                    <a:lnTo>
                      <a:pt x="61913" y="55867"/>
                    </a:lnTo>
                    <a:lnTo>
                      <a:pt x="62693" y="53438"/>
                    </a:lnTo>
                    <a:lnTo>
                      <a:pt x="62693" y="51009"/>
                    </a:lnTo>
                    <a:lnTo>
                      <a:pt x="61913" y="50200"/>
                    </a:lnTo>
                    <a:lnTo>
                      <a:pt x="62693" y="45342"/>
                    </a:lnTo>
                    <a:lnTo>
                      <a:pt x="62693" y="40484"/>
                    </a:lnTo>
                    <a:lnTo>
                      <a:pt x="62693" y="39674"/>
                    </a:lnTo>
                    <a:lnTo>
                      <a:pt x="65837" y="36436"/>
                    </a:lnTo>
                    <a:lnTo>
                      <a:pt x="68180" y="33197"/>
                    </a:lnTo>
                    <a:lnTo>
                      <a:pt x="68180" y="33197"/>
                    </a:lnTo>
                    <a:lnTo>
                      <a:pt x="69752" y="31578"/>
                    </a:lnTo>
                    <a:lnTo>
                      <a:pt x="70532" y="29149"/>
                    </a:lnTo>
                    <a:lnTo>
                      <a:pt x="73666" y="28340"/>
                    </a:lnTo>
                    <a:lnTo>
                      <a:pt x="76019" y="22672"/>
                    </a:lnTo>
                    <a:lnTo>
                      <a:pt x="77581" y="21053"/>
                    </a:lnTo>
                    <a:lnTo>
                      <a:pt x="79933" y="15385"/>
                    </a:lnTo>
                    <a:lnTo>
                      <a:pt x="83858" y="11336"/>
                    </a:lnTo>
                    <a:lnTo>
                      <a:pt x="86992" y="8907"/>
                    </a:lnTo>
                    <a:lnTo>
                      <a:pt x="92478" y="5667"/>
                    </a:lnTo>
                    <a:lnTo>
                      <a:pt x="94831" y="2430"/>
                    </a:lnTo>
                    <a:lnTo>
                      <a:pt x="94831" y="1619"/>
                    </a:lnTo>
                    <a:lnTo>
                      <a:pt x="94831" y="0"/>
                    </a:lnTo>
                    <a:lnTo>
                      <a:pt x="134798" y="8096"/>
                    </a:lnTo>
                    <a:lnTo>
                      <a:pt x="145771" y="10527"/>
                    </a:lnTo>
                    <a:lnTo>
                      <a:pt x="155172" y="36436"/>
                    </a:lnTo>
                    <a:lnTo>
                      <a:pt x="152038" y="38055"/>
                    </a:lnTo>
                    <a:lnTo>
                      <a:pt x="125396" y="49390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1" name="Forma Livre: Forma 420">
                <a:extLst>
                  <a:ext uri="{FF2B5EF4-FFF2-40B4-BE49-F238E27FC236}">
                    <a16:creationId xmlns:a16="http://schemas.microsoft.com/office/drawing/2014/main" id="{93610476-2D33-B2B8-CAF4-472C199C0D46}"/>
                  </a:ext>
                </a:extLst>
              </p:cNvPr>
              <p:cNvSpPr/>
              <p:nvPr/>
            </p:nvSpPr>
            <p:spPr>
              <a:xfrm>
                <a:off x="9184586" y="2428722"/>
                <a:ext cx="228066" cy="187844"/>
              </a:xfrm>
              <a:custGeom>
                <a:avLst/>
                <a:gdLst>
                  <a:gd name="connsiteX0" fmla="*/ 206902 w 228066"/>
                  <a:gd name="connsiteY0" fmla="*/ 10527 h 187844"/>
                  <a:gd name="connsiteX1" fmla="*/ 214742 w 228066"/>
                  <a:gd name="connsiteY1" fmla="*/ 23482 h 187844"/>
                  <a:gd name="connsiteX2" fmla="*/ 221009 w 228066"/>
                  <a:gd name="connsiteY2" fmla="*/ 15386 h 187844"/>
                  <a:gd name="connsiteX3" fmla="*/ 225714 w 228066"/>
                  <a:gd name="connsiteY3" fmla="*/ 15386 h 187844"/>
                  <a:gd name="connsiteX4" fmla="*/ 228067 w 228066"/>
                  <a:gd name="connsiteY4" fmla="*/ 29960 h 187844"/>
                  <a:gd name="connsiteX5" fmla="*/ 210817 w 228066"/>
                  <a:gd name="connsiteY5" fmla="*/ 42105 h 187844"/>
                  <a:gd name="connsiteX6" fmla="*/ 212389 w 228066"/>
                  <a:gd name="connsiteY6" fmla="*/ 54251 h 187844"/>
                  <a:gd name="connsiteX7" fmla="*/ 212389 w 228066"/>
                  <a:gd name="connsiteY7" fmla="*/ 56679 h 187844"/>
                  <a:gd name="connsiteX8" fmla="*/ 213170 w 228066"/>
                  <a:gd name="connsiteY8" fmla="*/ 56679 h 187844"/>
                  <a:gd name="connsiteX9" fmla="*/ 218656 w 228066"/>
                  <a:gd name="connsiteY9" fmla="*/ 63966 h 187844"/>
                  <a:gd name="connsiteX10" fmla="*/ 217084 w 228066"/>
                  <a:gd name="connsiteY10" fmla="*/ 68015 h 187844"/>
                  <a:gd name="connsiteX11" fmla="*/ 189662 w 228066"/>
                  <a:gd name="connsiteY11" fmla="*/ 85018 h 187844"/>
                  <a:gd name="connsiteX12" fmla="*/ 190443 w 228066"/>
                  <a:gd name="connsiteY12" fmla="*/ 95543 h 187844"/>
                  <a:gd name="connsiteX13" fmla="*/ 177118 w 228066"/>
                  <a:gd name="connsiteY13" fmla="*/ 97973 h 187844"/>
                  <a:gd name="connsiteX14" fmla="*/ 149686 w 228066"/>
                  <a:gd name="connsiteY14" fmla="*/ 116597 h 187844"/>
                  <a:gd name="connsiteX15" fmla="*/ 126959 w 228066"/>
                  <a:gd name="connsiteY15" fmla="*/ 134409 h 187844"/>
                  <a:gd name="connsiteX16" fmla="*/ 125387 w 228066"/>
                  <a:gd name="connsiteY16" fmla="*/ 138457 h 187844"/>
                  <a:gd name="connsiteX17" fmla="*/ 108147 w 228066"/>
                  <a:gd name="connsiteY17" fmla="*/ 162746 h 187844"/>
                  <a:gd name="connsiteX18" fmla="*/ 94822 w 228066"/>
                  <a:gd name="connsiteY18" fmla="*/ 187844 h 187844"/>
                  <a:gd name="connsiteX19" fmla="*/ 92469 w 228066"/>
                  <a:gd name="connsiteY19" fmla="*/ 187035 h 187844"/>
                  <a:gd name="connsiteX20" fmla="*/ 83068 w 228066"/>
                  <a:gd name="connsiteY20" fmla="*/ 182177 h 187844"/>
                  <a:gd name="connsiteX21" fmla="*/ 85420 w 228066"/>
                  <a:gd name="connsiteY21" fmla="*/ 175700 h 187844"/>
                  <a:gd name="connsiteX22" fmla="*/ 79143 w 228066"/>
                  <a:gd name="connsiteY22" fmla="*/ 178129 h 187844"/>
                  <a:gd name="connsiteX23" fmla="*/ 79143 w 228066"/>
                  <a:gd name="connsiteY23" fmla="*/ 178129 h 187844"/>
                  <a:gd name="connsiteX24" fmla="*/ 79143 w 228066"/>
                  <a:gd name="connsiteY24" fmla="*/ 178129 h 187844"/>
                  <a:gd name="connsiteX25" fmla="*/ 79143 w 228066"/>
                  <a:gd name="connsiteY25" fmla="*/ 179748 h 187844"/>
                  <a:gd name="connsiteX26" fmla="*/ 79143 w 228066"/>
                  <a:gd name="connsiteY26" fmla="*/ 177319 h 187844"/>
                  <a:gd name="connsiteX27" fmla="*/ 79143 w 228066"/>
                  <a:gd name="connsiteY27" fmla="*/ 178129 h 187844"/>
                  <a:gd name="connsiteX28" fmla="*/ 76010 w 228066"/>
                  <a:gd name="connsiteY28" fmla="*/ 169223 h 187844"/>
                  <a:gd name="connsiteX29" fmla="*/ 73657 w 228066"/>
                  <a:gd name="connsiteY29" fmla="*/ 170842 h 187844"/>
                  <a:gd name="connsiteX30" fmla="*/ 72095 w 228066"/>
                  <a:gd name="connsiteY30" fmla="*/ 168413 h 187844"/>
                  <a:gd name="connsiteX31" fmla="*/ 75229 w 228066"/>
                  <a:gd name="connsiteY31" fmla="*/ 168413 h 187844"/>
                  <a:gd name="connsiteX32" fmla="*/ 73657 w 228066"/>
                  <a:gd name="connsiteY32" fmla="*/ 162746 h 187844"/>
                  <a:gd name="connsiteX33" fmla="*/ 69742 w 228066"/>
                  <a:gd name="connsiteY33" fmla="*/ 166794 h 187844"/>
                  <a:gd name="connsiteX34" fmla="*/ 69742 w 228066"/>
                  <a:gd name="connsiteY34" fmla="*/ 166794 h 187844"/>
                  <a:gd name="connsiteX35" fmla="*/ 69742 w 228066"/>
                  <a:gd name="connsiteY35" fmla="*/ 166794 h 187844"/>
                  <a:gd name="connsiteX36" fmla="*/ 69742 w 228066"/>
                  <a:gd name="connsiteY36" fmla="*/ 166794 h 187844"/>
                  <a:gd name="connsiteX37" fmla="*/ 58770 w 228066"/>
                  <a:gd name="connsiteY37" fmla="*/ 157888 h 187844"/>
                  <a:gd name="connsiteX38" fmla="*/ 58770 w 228066"/>
                  <a:gd name="connsiteY38" fmla="*/ 157079 h 187844"/>
                  <a:gd name="connsiteX39" fmla="*/ 57198 w 228066"/>
                  <a:gd name="connsiteY39" fmla="*/ 155459 h 187844"/>
                  <a:gd name="connsiteX40" fmla="*/ 56426 w 228066"/>
                  <a:gd name="connsiteY40" fmla="*/ 153840 h 187844"/>
                  <a:gd name="connsiteX41" fmla="*/ 56426 w 228066"/>
                  <a:gd name="connsiteY41" fmla="*/ 154650 h 187844"/>
                  <a:gd name="connsiteX42" fmla="*/ 54855 w 228066"/>
                  <a:gd name="connsiteY42" fmla="*/ 154650 h 187844"/>
                  <a:gd name="connsiteX43" fmla="*/ 54855 w 228066"/>
                  <a:gd name="connsiteY43" fmla="*/ 154650 h 187844"/>
                  <a:gd name="connsiteX44" fmla="*/ 41529 w 228066"/>
                  <a:gd name="connsiteY44" fmla="*/ 146554 h 187844"/>
                  <a:gd name="connsiteX45" fmla="*/ 41529 w 228066"/>
                  <a:gd name="connsiteY45" fmla="*/ 147363 h 187844"/>
                  <a:gd name="connsiteX46" fmla="*/ 39177 w 228066"/>
                  <a:gd name="connsiteY46" fmla="*/ 144125 h 187844"/>
                  <a:gd name="connsiteX47" fmla="*/ 39177 w 228066"/>
                  <a:gd name="connsiteY47" fmla="*/ 143315 h 187844"/>
                  <a:gd name="connsiteX48" fmla="*/ 39957 w 228066"/>
                  <a:gd name="connsiteY48" fmla="*/ 142505 h 187844"/>
                  <a:gd name="connsiteX49" fmla="*/ 39177 w 228066"/>
                  <a:gd name="connsiteY49" fmla="*/ 139267 h 187844"/>
                  <a:gd name="connsiteX50" fmla="*/ 39177 w 228066"/>
                  <a:gd name="connsiteY50" fmla="*/ 139267 h 187844"/>
                  <a:gd name="connsiteX51" fmla="*/ 39177 w 228066"/>
                  <a:gd name="connsiteY51" fmla="*/ 139267 h 187844"/>
                  <a:gd name="connsiteX52" fmla="*/ 37615 w 228066"/>
                  <a:gd name="connsiteY52" fmla="*/ 137648 h 187844"/>
                  <a:gd name="connsiteX53" fmla="*/ 36043 w 228066"/>
                  <a:gd name="connsiteY53" fmla="*/ 137648 h 187844"/>
                  <a:gd name="connsiteX54" fmla="*/ 34480 w 228066"/>
                  <a:gd name="connsiteY54" fmla="*/ 136028 h 187844"/>
                  <a:gd name="connsiteX55" fmla="*/ 26641 w 228066"/>
                  <a:gd name="connsiteY55" fmla="*/ 131980 h 187844"/>
                  <a:gd name="connsiteX56" fmla="*/ 22717 w 228066"/>
                  <a:gd name="connsiteY56" fmla="*/ 130361 h 187844"/>
                  <a:gd name="connsiteX57" fmla="*/ 21936 w 228066"/>
                  <a:gd name="connsiteY57" fmla="*/ 126313 h 187844"/>
                  <a:gd name="connsiteX58" fmla="*/ 20374 w 228066"/>
                  <a:gd name="connsiteY58" fmla="*/ 126313 h 187844"/>
                  <a:gd name="connsiteX59" fmla="*/ 20374 w 228066"/>
                  <a:gd name="connsiteY59" fmla="*/ 126313 h 187844"/>
                  <a:gd name="connsiteX60" fmla="*/ 14888 w 228066"/>
                  <a:gd name="connsiteY60" fmla="*/ 115788 h 187844"/>
                  <a:gd name="connsiteX61" fmla="*/ 9401 w 228066"/>
                  <a:gd name="connsiteY61" fmla="*/ 107689 h 187844"/>
                  <a:gd name="connsiteX62" fmla="*/ 9401 w 228066"/>
                  <a:gd name="connsiteY62" fmla="*/ 104451 h 187844"/>
                  <a:gd name="connsiteX63" fmla="*/ 9401 w 228066"/>
                  <a:gd name="connsiteY63" fmla="*/ 104451 h 187844"/>
                  <a:gd name="connsiteX64" fmla="*/ 8620 w 228066"/>
                  <a:gd name="connsiteY64" fmla="*/ 100402 h 187844"/>
                  <a:gd name="connsiteX65" fmla="*/ 7049 w 228066"/>
                  <a:gd name="connsiteY65" fmla="*/ 101211 h 187844"/>
                  <a:gd name="connsiteX66" fmla="*/ 5487 w 228066"/>
                  <a:gd name="connsiteY66" fmla="*/ 92305 h 187844"/>
                  <a:gd name="connsiteX67" fmla="*/ 5487 w 228066"/>
                  <a:gd name="connsiteY67" fmla="*/ 92305 h 187844"/>
                  <a:gd name="connsiteX68" fmla="*/ 3915 w 228066"/>
                  <a:gd name="connsiteY68" fmla="*/ 92305 h 187844"/>
                  <a:gd name="connsiteX69" fmla="*/ 1562 w 228066"/>
                  <a:gd name="connsiteY69" fmla="*/ 91495 h 187844"/>
                  <a:gd name="connsiteX70" fmla="*/ 0 w 228066"/>
                  <a:gd name="connsiteY70" fmla="*/ 89875 h 187844"/>
                  <a:gd name="connsiteX71" fmla="*/ 0 w 228066"/>
                  <a:gd name="connsiteY71" fmla="*/ 88256 h 187844"/>
                  <a:gd name="connsiteX72" fmla="*/ 0 w 228066"/>
                  <a:gd name="connsiteY72" fmla="*/ 88256 h 187844"/>
                  <a:gd name="connsiteX73" fmla="*/ 1562 w 228066"/>
                  <a:gd name="connsiteY73" fmla="*/ 78540 h 187844"/>
                  <a:gd name="connsiteX74" fmla="*/ 1562 w 228066"/>
                  <a:gd name="connsiteY74" fmla="*/ 76110 h 187844"/>
                  <a:gd name="connsiteX75" fmla="*/ 8620 w 228066"/>
                  <a:gd name="connsiteY75" fmla="*/ 75301 h 187844"/>
                  <a:gd name="connsiteX76" fmla="*/ 8620 w 228066"/>
                  <a:gd name="connsiteY76" fmla="*/ 76110 h 187844"/>
                  <a:gd name="connsiteX77" fmla="*/ 8620 w 228066"/>
                  <a:gd name="connsiteY77" fmla="*/ 75301 h 187844"/>
                  <a:gd name="connsiteX78" fmla="*/ 8620 w 228066"/>
                  <a:gd name="connsiteY78" fmla="*/ 76110 h 187844"/>
                  <a:gd name="connsiteX79" fmla="*/ 30566 w 228066"/>
                  <a:gd name="connsiteY79" fmla="*/ 72063 h 187844"/>
                  <a:gd name="connsiteX80" fmla="*/ 30566 w 228066"/>
                  <a:gd name="connsiteY80" fmla="*/ 72063 h 187844"/>
                  <a:gd name="connsiteX81" fmla="*/ 30566 w 228066"/>
                  <a:gd name="connsiteY81" fmla="*/ 71253 h 187844"/>
                  <a:gd name="connsiteX82" fmla="*/ 30566 w 228066"/>
                  <a:gd name="connsiteY82" fmla="*/ 71253 h 187844"/>
                  <a:gd name="connsiteX83" fmla="*/ 32128 w 228066"/>
                  <a:gd name="connsiteY83" fmla="*/ 71253 h 187844"/>
                  <a:gd name="connsiteX84" fmla="*/ 34480 w 228066"/>
                  <a:gd name="connsiteY84" fmla="*/ 72063 h 187844"/>
                  <a:gd name="connsiteX85" fmla="*/ 48587 w 228066"/>
                  <a:gd name="connsiteY85" fmla="*/ 63965 h 187844"/>
                  <a:gd name="connsiteX86" fmla="*/ 73666 w 228066"/>
                  <a:gd name="connsiteY86" fmla="*/ 42105 h 187844"/>
                  <a:gd name="connsiteX87" fmla="*/ 79153 w 228066"/>
                  <a:gd name="connsiteY87" fmla="*/ 34008 h 187844"/>
                  <a:gd name="connsiteX88" fmla="*/ 83077 w 228066"/>
                  <a:gd name="connsiteY88" fmla="*/ 26721 h 187844"/>
                  <a:gd name="connsiteX89" fmla="*/ 86992 w 228066"/>
                  <a:gd name="connsiteY89" fmla="*/ 18623 h 187844"/>
                  <a:gd name="connsiteX90" fmla="*/ 96393 w 228066"/>
                  <a:gd name="connsiteY90" fmla="*/ 12145 h 187844"/>
                  <a:gd name="connsiteX91" fmla="*/ 112071 w 228066"/>
                  <a:gd name="connsiteY91" fmla="*/ 12955 h 187844"/>
                  <a:gd name="connsiteX92" fmla="*/ 123044 w 228066"/>
                  <a:gd name="connsiteY92" fmla="*/ 7288 h 187844"/>
                  <a:gd name="connsiteX93" fmla="*/ 144209 w 228066"/>
                  <a:gd name="connsiteY93" fmla="*/ 13766 h 187844"/>
                  <a:gd name="connsiteX94" fmla="*/ 155181 w 228066"/>
                  <a:gd name="connsiteY94" fmla="*/ 15386 h 187844"/>
                  <a:gd name="connsiteX95" fmla="*/ 161449 w 228066"/>
                  <a:gd name="connsiteY95" fmla="*/ 19433 h 187844"/>
                  <a:gd name="connsiteX96" fmla="*/ 170850 w 228066"/>
                  <a:gd name="connsiteY96" fmla="*/ 17814 h 187844"/>
                  <a:gd name="connsiteX97" fmla="*/ 178689 w 228066"/>
                  <a:gd name="connsiteY97" fmla="*/ 16195 h 187844"/>
                  <a:gd name="connsiteX98" fmla="*/ 199073 w 228066"/>
                  <a:gd name="connsiteY98" fmla="*/ 12955 h 187844"/>
                  <a:gd name="connsiteX99" fmla="*/ 206902 w 228066"/>
                  <a:gd name="connsiteY99" fmla="*/ 0 h 187844"/>
                  <a:gd name="connsiteX100" fmla="*/ 206902 w 228066"/>
                  <a:gd name="connsiteY100" fmla="*/ 10527 h 187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</a:cxnLst>
                <a:rect l="l" t="t" r="r" b="b"/>
                <a:pathLst>
                  <a:path w="228066" h="187844">
                    <a:moveTo>
                      <a:pt x="206902" y="10527"/>
                    </a:moveTo>
                    <a:lnTo>
                      <a:pt x="214742" y="23482"/>
                    </a:lnTo>
                    <a:lnTo>
                      <a:pt x="221009" y="15386"/>
                    </a:lnTo>
                    <a:lnTo>
                      <a:pt x="225714" y="15386"/>
                    </a:lnTo>
                    <a:lnTo>
                      <a:pt x="228067" y="29960"/>
                    </a:lnTo>
                    <a:lnTo>
                      <a:pt x="210817" y="42105"/>
                    </a:lnTo>
                    <a:lnTo>
                      <a:pt x="212389" y="54251"/>
                    </a:lnTo>
                    <a:lnTo>
                      <a:pt x="212389" y="56679"/>
                    </a:lnTo>
                    <a:lnTo>
                      <a:pt x="213170" y="56679"/>
                    </a:lnTo>
                    <a:lnTo>
                      <a:pt x="218656" y="63966"/>
                    </a:lnTo>
                    <a:lnTo>
                      <a:pt x="217084" y="68015"/>
                    </a:lnTo>
                    <a:lnTo>
                      <a:pt x="189662" y="85018"/>
                    </a:lnTo>
                    <a:lnTo>
                      <a:pt x="190443" y="95543"/>
                    </a:lnTo>
                    <a:lnTo>
                      <a:pt x="177118" y="97973"/>
                    </a:lnTo>
                    <a:lnTo>
                      <a:pt x="149686" y="116597"/>
                    </a:lnTo>
                    <a:lnTo>
                      <a:pt x="126959" y="134409"/>
                    </a:lnTo>
                    <a:lnTo>
                      <a:pt x="125387" y="138457"/>
                    </a:lnTo>
                    <a:lnTo>
                      <a:pt x="108147" y="162746"/>
                    </a:lnTo>
                    <a:lnTo>
                      <a:pt x="94822" y="187844"/>
                    </a:lnTo>
                    <a:lnTo>
                      <a:pt x="92469" y="187035"/>
                    </a:lnTo>
                    <a:lnTo>
                      <a:pt x="83068" y="182177"/>
                    </a:lnTo>
                    <a:lnTo>
                      <a:pt x="85420" y="175700"/>
                    </a:lnTo>
                    <a:lnTo>
                      <a:pt x="79143" y="178129"/>
                    </a:lnTo>
                    <a:lnTo>
                      <a:pt x="79143" y="178129"/>
                    </a:lnTo>
                    <a:lnTo>
                      <a:pt x="79143" y="178129"/>
                    </a:lnTo>
                    <a:lnTo>
                      <a:pt x="79143" y="179748"/>
                    </a:lnTo>
                    <a:lnTo>
                      <a:pt x="79143" y="177319"/>
                    </a:lnTo>
                    <a:lnTo>
                      <a:pt x="79143" y="178129"/>
                    </a:lnTo>
                    <a:lnTo>
                      <a:pt x="76010" y="169223"/>
                    </a:lnTo>
                    <a:lnTo>
                      <a:pt x="73657" y="170842"/>
                    </a:lnTo>
                    <a:lnTo>
                      <a:pt x="72095" y="168413"/>
                    </a:lnTo>
                    <a:lnTo>
                      <a:pt x="75229" y="168413"/>
                    </a:lnTo>
                    <a:lnTo>
                      <a:pt x="73657" y="162746"/>
                    </a:lnTo>
                    <a:lnTo>
                      <a:pt x="69742" y="166794"/>
                    </a:lnTo>
                    <a:lnTo>
                      <a:pt x="69742" y="166794"/>
                    </a:lnTo>
                    <a:lnTo>
                      <a:pt x="69742" y="166794"/>
                    </a:lnTo>
                    <a:lnTo>
                      <a:pt x="69742" y="166794"/>
                    </a:lnTo>
                    <a:lnTo>
                      <a:pt x="58770" y="157888"/>
                    </a:lnTo>
                    <a:lnTo>
                      <a:pt x="58770" y="157079"/>
                    </a:lnTo>
                    <a:lnTo>
                      <a:pt x="57198" y="155459"/>
                    </a:lnTo>
                    <a:lnTo>
                      <a:pt x="56426" y="153840"/>
                    </a:lnTo>
                    <a:lnTo>
                      <a:pt x="56426" y="154650"/>
                    </a:lnTo>
                    <a:lnTo>
                      <a:pt x="54855" y="154650"/>
                    </a:lnTo>
                    <a:lnTo>
                      <a:pt x="54855" y="154650"/>
                    </a:lnTo>
                    <a:lnTo>
                      <a:pt x="41529" y="146554"/>
                    </a:lnTo>
                    <a:lnTo>
                      <a:pt x="41529" y="147363"/>
                    </a:lnTo>
                    <a:lnTo>
                      <a:pt x="39177" y="144125"/>
                    </a:lnTo>
                    <a:lnTo>
                      <a:pt x="39177" y="143315"/>
                    </a:lnTo>
                    <a:lnTo>
                      <a:pt x="39957" y="142505"/>
                    </a:lnTo>
                    <a:lnTo>
                      <a:pt x="39177" y="139267"/>
                    </a:lnTo>
                    <a:lnTo>
                      <a:pt x="39177" y="139267"/>
                    </a:lnTo>
                    <a:lnTo>
                      <a:pt x="39177" y="139267"/>
                    </a:lnTo>
                    <a:lnTo>
                      <a:pt x="37615" y="137648"/>
                    </a:lnTo>
                    <a:lnTo>
                      <a:pt x="36043" y="137648"/>
                    </a:lnTo>
                    <a:lnTo>
                      <a:pt x="34480" y="136028"/>
                    </a:lnTo>
                    <a:lnTo>
                      <a:pt x="26641" y="131980"/>
                    </a:lnTo>
                    <a:lnTo>
                      <a:pt x="22717" y="130361"/>
                    </a:lnTo>
                    <a:lnTo>
                      <a:pt x="21936" y="126313"/>
                    </a:lnTo>
                    <a:lnTo>
                      <a:pt x="20374" y="126313"/>
                    </a:lnTo>
                    <a:lnTo>
                      <a:pt x="20374" y="126313"/>
                    </a:lnTo>
                    <a:lnTo>
                      <a:pt x="14888" y="115788"/>
                    </a:lnTo>
                    <a:lnTo>
                      <a:pt x="9401" y="107689"/>
                    </a:lnTo>
                    <a:lnTo>
                      <a:pt x="9401" y="104451"/>
                    </a:lnTo>
                    <a:lnTo>
                      <a:pt x="9401" y="104451"/>
                    </a:lnTo>
                    <a:lnTo>
                      <a:pt x="8620" y="100402"/>
                    </a:lnTo>
                    <a:lnTo>
                      <a:pt x="7049" y="101211"/>
                    </a:lnTo>
                    <a:lnTo>
                      <a:pt x="5487" y="92305"/>
                    </a:lnTo>
                    <a:lnTo>
                      <a:pt x="5487" y="92305"/>
                    </a:lnTo>
                    <a:lnTo>
                      <a:pt x="3915" y="92305"/>
                    </a:lnTo>
                    <a:lnTo>
                      <a:pt x="1562" y="91495"/>
                    </a:lnTo>
                    <a:lnTo>
                      <a:pt x="0" y="89875"/>
                    </a:lnTo>
                    <a:lnTo>
                      <a:pt x="0" y="88256"/>
                    </a:lnTo>
                    <a:lnTo>
                      <a:pt x="0" y="88256"/>
                    </a:lnTo>
                    <a:lnTo>
                      <a:pt x="1562" y="78540"/>
                    </a:lnTo>
                    <a:lnTo>
                      <a:pt x="1562" y="76110"/>
                    </a:lnTo>
                    <a:lnTo>
                      <a:pt x="8620" y="75301"/>
                    </a:lnTo>
                    <a:lnTo>
                      <a:pt x="8620" y="76110"/>
                    </a:lnTo>
                    <a:lnTo>
                      <a:pt x="8620" y="75301"/>
                    </a:lnTo>
                    <a:lnTo>
                      <a:pt x="8620" y="76110"/>
                    </a:lnTo>
                    <a:lnTo>
                      <a:pt x="30566" y="72063"/>
                    </a:lnTo>
                    <a:lnTo>
                      <a:pt x="30566" y="72063"/>
                    </a:lnTo>
                    <a:lnTo>
                      <a:pt x="30566" y="71253"/>
                    </a:lnTo>
                    <a:lnTo>
                      <a:pt x="30566" y="71253"/>
                    </a:lnTo>
                    <a:lnTo>
                      <a:pt x="32128" y="71253"/>
                    </a:lnTo>
                    <a:lnTo>
                      <a:pt x="34480" y="72063"/>
                    </a:lnTo>
                    <a:lnTo>
                      <a:pt x="48587" y="63965"/>
                    </a:lnTo>
                    <a:lnTo>
                      <a:pt x="73666" y="42105"/>
                    </a:lnTo>
                    <a:lnTo>
                      <a:pt x="79153" y="34008"/>
                    </a:lnTo>
                    <a:lnTo>
                      <a:pt x="83077" y="26721"/>
                    </a:lnTo>
                    <a:lnTo>
                      <a:pt x="86992" y="18623"/>
                    </a:lnTo>
                    <a:lnTo>
                      <a:pt x="96393" y="12145"/>
                    </a:lnTo>
                    <a:lnTo>
                      <a:pt x="112071" y="12955"/>
                    </a:lnTo>
                    <a:lnTo>
                      <a:pt x="123044" y="7288"/>
                    </a:lnTo>
                    <a:lnTo>
                      <a:pt x="144209" y="13766"/>
                    </a:lnTo>
                    <a:lnTo>
                      <a:pt x="155181" y="15386"/>
                    </a:lnTo>
                    <a:lnTo>
                      <a:pt x="161449" y="19433"/>
                    </a:lnTo>
                    <a:lnTo>
                      <a:pt x="170850" y="17814"/>
                    </a:lnTo>
                    <a:lnTo>
                      <a:pt x="178689" y="16195"/>
                    </a:lnTo>
                    <a:lnTo>
                      <a:pt x="199073" y="12955"/>
                    </a:lnTo>
                    <a:lnTo>
                      <a:pt x="206902" y="0"/>
                    </a:lnTo>
                    <a:lnTo>
                      <a:pt x="206902" y="10527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2" name="Forma Livre: Forma 421">
                <a:extLst>
                  <a:ext uri="{FF2B5EF4-FFF2-40B4-BE49-F238E27FC236}">
                    <a16:creationId xmlns:a16="http://schemas.microsoft.com/office/drawing/2014/main" id="{1F684B02-BCE8-70C4-BF39-37879E9CBAFF}"/>
                  </a:ext>
                </a:extLst>
              </p:cNvPr>
              <p:cNvSpPr/>
              <p:nvPr/>
            </p:nvSpPr>
            <p:spPr>
              <a:xfrm>
                <a:off x="9207313" y="2806038"/>
                <a:ext cx="313495" cy="255050"/>
              </a:xfrm>
              <a:custGeom>
                <a:avLst/>
                <a:gdLst>
                  <a:gd name="connsiteX0" fmla="*/ 220227 w 313495"/>
                  <a:gd name="connsiteY0" fmla="*/ 1619 h 255050"/>
                  <a:gd name="connsiteX1" fmla="*/ 220227 w 313495"/>
                  <a:gd name="connsiteY1" fmla="*/ 810 h 255050"/>
                  <a:gd name="connsiteX2" fmla="*/ 220227 w 313495"/>
                  <a:gd name="connsiteY2" fmla="*/ 810 h 255050"/>
                  <a:gd name="connsiteX3" fmla="*/ 257060 w 313495"/>
                  <a:gd name="connsiteY3" fmla="*/ 26718 h 255050"/>
                  <a:gd name="connsiteX4" fmla="*/ 296246 w 313495"/>
                  <a:gd name="connsiteY4" fmla="*/ 58293 h 255050"/>
                  <a:gd name="connsiteX5" fmla="*/ 296246 w 313495"/>
                  <a:gd name="connsiteY5" fmla="*/ 58293 h 255050"/>
                  <a:gd name="connsiteX6" fmla="*/ 296246 w 313495"/>
                  <a:gd name="connsiteY6" fmla="*/ 59103 h 255050"/>
                  <a:gd name="connsiteX7" fmla="*/ 296246 w 313495"/>
                  <a:gd name="connsiteY7" fmla="*/ 59103 h 255050"/>
                  <a:gd name="connsiteX8" fmla="*/ 293112 w 313495"/>
                  <a:gd name="connsiteY8" fmla="*/ 63960 h 255050"/>
                  <a:gd name="connsiteX9" fmla="*/ 293112 w 313495"/>
                  <a:gd name="connsiteY9" fmla="*/ 63960 h 255050"/>
                  <a:gd name="connsiteX10" fmla="*/ 292332 w 313495"/>
                  <a:gd name="connsiteY10" fmla="*/ 63960 h 255050"/>
                  <a:gd name="connsiteX11" fmla="*/ 292332 w 313495"/>
                  <a:gd name="connsiteY11" fmla="*/ 66389 h 255050"/>
                  <a:gd name="connsiteX12" fmla="*/ 286845 w 313495"/>
                  <a:gd name="connsiteY12" fmla="*/ 74486 h 255050"/>
                  <a:gd name="connsiteX13" fmla="*/ 285283 w 313495"/>
                  <a:gd name="connsiteY13" fmla="*/ 73676 h 255050"/>
                  <a:gd name="connsiteX14" fmla="*/ 285283 w 313495"/>
                  <a:gd name="connsiteY14" fmla="*/ 76105 h 255050"/>
                  <a:gd name="connsiteX15" fmla="*/ 283711 w 313495"/>
                  <a:gd name="connsiteY15" fmla="*/ 76914 h 255050"/>
                  <a:gd name="connsiteX16" fmla="*/ 283711 w 313495"/>
                  <a:gd name="connsiteY16" fmla="*/ 76914 h 255050"/>
                  <a:gd name="connsiteX17" fmla="*/ 279797 w 313495"/>
                  <a:gd name="connsiteY17" fmla="*/ 87439 h 255050"/>
                  <a:gd name="connsiteX18" fmla="*/ 275872 w 313495"/>
                  <a:gd name="connsiteY18" fmla="*/ 94726 h 255050"/>
                  <a:gd name="connsiteX19" fmla="*/ 278225 w 313495"/>
                  <a:gd name="connsiteY19" fmla="*/ 102832 h 255050"/>
                  <a:gd name="connsiteX20" fmla="*/ 270386 w 313495"/>
                  <a:gd name="connsiteY20" fmla="*/ 110928 h 255050"/>
                  <a:gd name="connsiteX21" fmla="*/ 271958 w 313495"/>
                  <a:gd name="connsiteY21" fmla="*/ 129550 h 255050"/>
                  <a:gd name="connsiteX22" fmla="*/ 264900 w 313495"/>
                  <a:gd name="connsiteY22" fmla="*/ 140884 h 255050"/>
                  <a:gd name="connsiteX23" fmla="*/ 264900 w 313495"/>
                  <a:gd name="connsiteY23" fmla="*/ 153838 h 255050"/>
                  <a:gd name="connsiteX24" fmla="*/ 300171 w 313495"/>
                  <a:gd name="connsiteY24" fmla="*/ 165173 h 255050"/>
                  <a:gd name="connsiteX25" fmla="*/ 313496 w 313495"/>
                  <a:gd name="connsiteY25" fmla="*/ 223466 h 255050"/>
                  <a:gd name="connsiteX26" fmla="*/ 300171 w 313495"/>
                  <a:gd name="connsiteY26" fmla="*/ 221847 h 255050"/>
                  <a:gd name="connsiteX27" fmla="*/ 277444 w 313495"/>
                  <a:gd name="connsiteY27" fmla="*/ 233991 h 255050"/>
                  <a:gd name="connsiteX28" fmla="*/ 269605 w 313495"/>
                  <a:gd name="connsiteY28" fmla="*/ 239668 h 255050"/>
                  <a:gd name="connsiteX29" fmla="*/ 269605 w 313495"/>
                  <a:gd name="connsiteY29" fmla="*/ 238858 h 255050"/>
                  <a:gd name="connsiteX30" fmla="*/ 207693 w 313495"/>
                  <a:gd name="connsiteY30" fmla="*/ 193510 h 255050"/>
                  <a:gd name="connsiteX31" fmla="*/ 207693 w 313495"/>
                  <a:gd name="connsiteY31" fmla="*/ 192700 h 255050"/>
                  <a:gd name="connsiteX32" fmla="*/ 149695 w 313495"/>
                  <a:gd name="connsiteY32" fmla="*/ 208893 h 255050"/>
                  <a:gd name="connsiteX33" fmla="*/ 142637 w 313495"/>
                  <a:gd name="connsiteY33" fmla="*/ 210512 h 255050"/>
                  <a:gd name="connsiteX34" fmla="*/ 108156 w 313495"/>
                  <a:gd name="connsiteY34" fmla="*/ 218608 h 255050"/>
                  <a:gd name="connsiteX35" fmla="*/ 108156 w 313495"/>
                  <a:gd name="connsiteY35" fmla="*/ 218608 h 255050"/>
                  <a:gd name="connsiteX36" fmla="*/ 53292 w 313495"/>
                  <a:gd name="connsiteY36" fmla="*/ 248574 h 255050"/>
                  <a:gd name="connsiteX37" fmla="*/ 45453 w 313495"/>
                  <a:gd name="connsiteY37" fmla="*/ 254241 h 255050"/>
                  <a:gd name="connsiteX38" fmla="*/ 20374 w 313495"/>
                  <a:gd name="connsiteY38" fmla="*/ 255051 h 255050"/>
                  <a:gd name="connsiteX39" fmla="*/ 18812 w 313495"/>
                  <a:gd name="connsiteY39" fmla="*/ 233182 h 255050"/>
                  <a:gd name="connsiteX40" fmla="*/ 18812 w 313495"/>
                  <a:gd name="connsiteY40" fmla="*/ 231562 h 255050"/>
                  <a:gd name="connsiteX41" fmla="*/ 18812 w 313495"/>
                  <a:gd name="connsiteY41" fmla="*/ 212941 h 255050"/>
                  <a:gd name="connsiteX42" fmla="*/ 13325 w 313495"/>
                  <a:gd name="connsiteY42" fmla="*/ 203225 h 255050"/>
                  <a:gd name="connsiteX43" fmla="*/ 13325 w 313495"/>
                  <a:gd name="connsiteY43" fmla="*/ 202416 h 255050"/>
                  <a:gd name="connsiteX44" fmla="*/ 0 w 313495"/>
                  <a:gd name="connsiteY44" fmla="*/ 175698 h 255050"/>
                  <a:gd name="connsiteX45" fmla="*/ 9401 w 313495"/>
                  <a:gd name="connsiteY45" fmla="*/ 179746 h 255050"/>
                  <a:gd name="connsiteX46" fmla="*/ 17240 w 313495"/>
                  <a:gd name="connsiteY46" fmla="*/ 170031 h 255050"/>
                  <a:gd name="connsiteX47" fmla="*/ 36052 w 313495"/>
                  <a:gd name="connsiteY47" fmla="*/ 167602 h 255050"/>
                  <a:gd name="connsiteX48" fmla="*/ 34480 w 313495"/>
                  <a:gd name="connsiteY48" fmla="*/ 156267 h 255050"/>
                  <a:gd name="connsiteX49" fmla="*/ 41538 w 313495"/>
                  <a:gd name="connsiteY49" fmla="*/ 144123 h 255050"/>
                  <a:gd name="connsiteX50" fmla="*/ 45453 w 313495"/>
                  <a:gd name="connsiteY50" fmla="*/ 144123 h 255050"/>
                  <a:gd name="connsiteX51" fmla="*/ 57216 w 313495"/>
                  <a:gd name="connsiteY51" fmla="*/ 135217 h 255050"/>
                  <a:gd name="connsiteX52" fmla="*/ 68180 w 313495"/>
                  <a:gd name="connsiteY52" fmla="*/ 140884 h 255050"/>
                  <a:gd name="connsiteX53" fmla="*/ 73666 w 313495"/>
                  <a:gd name="connsiteY53" fmla="*/ 129550 h 255050"/>
                  <a:gd name="connsiteX54" fmla="*/ 72104 w 313495"/>
                  <a:gd name="connsiteY54" fmla="*/ 126311 h 255050"/>
                  <a:gd name="connsiteX55" fmla="*/ 70532 w 313495"/>
                  <a:gd name="connsiteY55" fmla="*/ 124692 h 255050"/>
                  <a:gd name="connsiteX56" fmla="*/ 53292 w 313495"/>
                  <a:gd name="connsiteY56" fmla="*/ 97155 h 255050"/>
                  <a:gd name="connsiteX57" fmla="*/ 47806 w 313495"/>
                  <a:gd name="connsiteY57" fmla="*/ 89059 h 255050"/>
                  <a:gd name="connsiteX58" fmla="*/ 45453 w 313495"/>
                  <a:gd name="connsiteY58" fmla="*/ 84201 h 255050"/>
                  <a:gd name="connsiteX59" fmla="*/ 41538 w 313495"/>
                  <a:gd name="connsiteY59" fmla="*/ 78534 h 255050"/>
                  <a:gd name="connsiteX60" fmla="*/ 13325 w 313495"/>
                  <a:gd name="connsiteY60" fmla="*/ 34004 h 255050"/>
                  <a:gd name="connsiteX61" fmla="*/ 29784 w 313495"/>
                  <a:gd name="connsiteY61" fmla="*/ 25908 h 255050"/>
                  <a:gd name="connsiteX62" fmla="*/ 36052 w 313495"/>
                  <a:gd name="connsiteY62" fmla="*/ 30766 h 255050"/>
                  <a:gd name="connsiteX63" fmla="*/ 47024 w 313495"/>
                  <a:gd name="connsiteY63" fmla="*/ 30766 h 255050"/>
                  <a:gd name="connsiteX64" fmla="*/ 60350 w 313495"/>
                  <a:gd name="connsiteY64" fmla="*/ 34814 h 255050"/>
                  <a:gd name="connsiteX65" fmla="*/ 70532 w 313495"/>
                  <a:gd name="connsiteY65" fmla="*/ 24289 h 255050"/>
                  <a:gd name="connsiteX66" fmla="*/ 85430 w 313495"/>
                  <a:gd name="connsiteY66" fmla="*/ 21860 h 255050"/>
                  <a:gd name="connsiteX67" fmla="*/ 108156 w 313495"/>
                  <a:gd name="connsiteY67" fmla="*/ 33195 h 255050"/>
                  <a:gd name="connsiteX68" fmla="*/ 109718 w 313495"/>
                  <a:gd name="connsiteY68" fmla="*/ 35624 h 255050"/>
                  <a:gd name="connsiteX69" fmla="*/ 110499 w 313495"/>
                  <a:gd name="connsiteY69" fmla="*/ 37243 h 255050"/>
                  <a:gd name="connsiteX70" fmla="*/ 140284 w 313495"/>
                  <a:gd name="connsiteY70" fmla="*/ 29146 h 255050"/>
                  <a:gd name="connsiteX71" fmla="*/ 152038 w 313495"/>
                  <a:gd name="connsiteY71" fmla="*/ 36433 h 255050"/>
                  <a:gd name="connsiteX72" fmla="*/ 154391 w 313495"/>
                  <a:gd name="connsiteY72" fmla="*/ 36433 h 255050"/>
                  <a:gd name="connsiteX73" fmla="*/ 159877 w 313495"/>
                  <a:gd name="connsiteY73" fmla="*/ 36433 h 255050"/>
                  <a:gd name="connsiteX74" fmla="*/ 167716 w 313495"/>
                  <a:gd name="connsiteY74" fmla="*/ 36433 h 255050"/>
                  <a:gd name="connsiteX75" fmla="*/ 167716 w 313495"/>
                  <a:gd name="connsiteY75" fmla="*/ 38052 h 255050"/>
                  <a:gd name="connsiteX76" fmla="*/ 167716 w 313495"/>
                  <a:gd name="connsiteY76" fmla="*/ 38052 h 255050"/>
                  <a:gd name="connsiteX77" fmla="*/ 172421 w 313495"/>
                  <a:gd name="connsiteY77" fmla="*/ 25908 h 255050"/>
                  <a:gd name="connsiteX78" fmla="*/ 173202 w 313495"/>
                  <a:gd name="connsiteY78" fmla="*/ 25908 h 255050"/>
                  <a:gd name="connsiteX79" fmla="*/ 172421 w 313495"/>
                  <a:gd name="connsiteY79" fmla="*/ 25098 h 255050"/>
                  <a:gd name="connsiteX80" fmla="*/ 173202 w 313495"/>
                  <a:gd name="connsiteY80" fmla="*/ 20241 h 255050"/>
                  <a:gd name="connsiteX81" fmla="*/ 174764 w 313495"/>
                  <a:gd name="connsiteY81" fmla="*/ 18621 h 255050"/>
                  <a:gd name="connsiteX82" fmla="*/ 177117 w 313495"/>
                  <a:gd name="connsiteY82" fmla="*/ 15383 h 255050"/>
                  <a:gd name="connsiteX83" fmla="*/ 177117 w 313495"/>
                  <a:gd name="connsiteY83" fmla="*/ 14573 h 255050"/>
                  <a:gd name="connsiteX84" fmla="*/ 177117 w 313495"/>
                  <a:gd name="connsiteY84" fmla="*/ 15383 h 255050"/>
                  <a:gd name="connsiteX85" fmla="*/ 177117 w 313495"/>
                  <a:gd name="connsiteY85" fmla="*/ 15383 h 255050"/>
                  <a:gd name="connsiteX86" fmla="*/ 180251 w 313495"/>
                  <a:gd name="connsiteY86" fmla="*/ 15383 h 255050"/>
                  <a:gd name="connsiteX87" fmla="*/ 181032 w 313495"/>
                  <a:gd name="connsiteY87" fmla="*/ 17002 h 255050"/>
                  <a:gd name="connsiteX88" fmla="*/ 185738 w 313495"/>
                  <a:gd name="connsiteY88" fmla="*/ 17002 h 255050"/>
                  <a:gd name="connsiteX89" fmla="*/ 186518 w 313495"/>
                  <a:gd name="connsiteY89" fmla="*/ 17812 h 255050"/>
                  <a:gd name="connsiteX90" fmla="*/ 189652 w 313495"/>
                  <a:gd name="connsiteY90" fmla="*/ 19431 h 255050"/>
                  <a:gd name="connsiteX91" fmla="*/ 190433 w 313495"/>
                  <a:gd name="connsiteY91" fmla="*/ 21050 h 255050"/>
                  <a:gd name="connsiteX92" fmla="*/ 194357 w 313495"/>
                  <a:gd name="connsiteY92" fmla="*/ 24289 h 255050"/>
                  <a:gd name="connsiteX93" fmla="*/ 199844 w 313495"/>
                  <a:gd name="connsiteY93" fmla="*/ 25908 h 255050"/>
                  <a:gd name="connsiteX94" fmla="*/ 199844 w 313495"/>
                  <a:gd name="connsiteY94" fmla="*/ 26718 h 255050"/>
                  <a:gd name="connsiteX95" fmla="*/ 203759 w 313495"/>
                  <a:gd name="connsiteY95" fmla="*/ 19431 h 255050"/>
                  <a:gd name="connsiteX96" fmla="*/ 205321 w 313495"/>
                  <a:gd name="connsiteY96" fmla="*/ 17812 h 255050"/>
                  <a:gd name="connsiteX97" fmla="*/ 206892 w 313495"/>
                  <a:gd name="connsiteY97" fmla="*/ 14573 h 255050"/>
                  <a:gd name="connsiteX98" fmla="*/ 209245 w 313495"/>
                  <a:gd name="connsiteY98" fmla="*/ 8906 h 255050"/>
                  <a:gd name="connsiteX99" fmla="*/ 210807 w 313495"/>
                  <a:gd name="connsiteY99" fmla="*/ 9716 h 255050"/>
                  <a:gd name="connsiteX100" fmla="*/ 213160 w 313495"/>
                  <a:gd name="connsiteY100" fmla="*/ 8096 h 255050"/>
                  <a:gd name="connsiteX101" fmla="*/ 214731 w 313495"/>
                  <a:gd name="connsiteY101" fmla="*/ 5667 h 255050"/>
                  <a:gd name="connsiteX102" fmla="*/ 218646 w 313495"/>
                  <a:gd name="connsiteY102" fmla="*/ 0 h 255050"/>
                  <a:gd name="connsiteX103" fmla="*/ 220218 w 313495"/>
                  <a:gd name="connsiteY103" fmla="*/ 1619 h 255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313495" h="255050">
                    <a:moveTo>
                      <a:pt x="220227" y="1619"/>
                    </a:moveTo>
                    <a:lnTo>
                      <a:pt x="220227" y="810"/>
                    </a:lnTo>
                    <a:lnTo>
                      <a:pt x="220227" y="810"/>
                    </a:lnTo>
                    <a:lnTo>
                      <a:pt x="257060" y="26718"/>
                    </a:lnTo>
                    <a:lnTo>
                      <a:pt x="296246" y="58293"/>
                    </a:lnTo>
                    <a:lnTo>
                      <a:pt x="296246" y="58293"/>
                    </a:lnTo>
                    <a:lnTo>
                      <a:pt x="296246" y="59103"/>
                    </a:lnTo>
                    <a:lnTo>
                      <a:pt x="296246" y="59103"/>
                    </a:lnTo>
                    <a:lnTo>
                      <a:pt x="293112" y="63960"/>
                    </a:lnTo>
                    <a:lnTo>
                      <a:pt x="293112" y="63960"/>
                    </a:lnTo>
                    <a:lnTo>
                      <a:pt x="292332" y="63960"/>
                    </a:lnTo>
                    <a:lnTo>
                      <a:pt x="292332" y="66389"/>
                    </a:lnTo>
                    <a:lnTo>
                      <a:pt x="286845" y="74486"/>
                    </a:lnTo>
                    <a:lnTo>
                      <a:pt x="285283" y="73676"/>
                    </a:lnTo>
                    <a:lnTo>
                      <a:pt x="285283" y="76105"/>
                    </a:lnTo>
                    <a:lnTo>
                      <a:pt x="283711" y="76914"/>
                    </a:lnTo>
                    <a:lnTo>
                      <a:pt x="283711" y="76914"/>
                    </a:lnTo>
                    <a:lnTo>
                      <a:pt x="279797" y="87439"/>
                    </a:lnTo>
                    <a:lnTo>
                      <a:pt x="275872" y="94726"/>
                    </a:lnTo>
                    <a:lnTo>
                      <a:pt x="278225" y="102832"/>
                    </a:lnTo>
                    <a:lnTo>
                      <a:pt x="270386" y="110928"/>
                    </a:lnTo>
                    <a:lnTo>
                      <a:pt x="271958" y="129550"/>
                    </a:lnTo>
                    <a:lnTo>
                      <a:pt x="264900" y="140884"/>
                    </a:lnTo>
                    <a:lnTo>
                      <a:pt x="264900" y="153838"/>
                    </a:lnTo>
                    <a:lnTo>
                      <a:pt x="300171" y="165173"/>
                    </a:lnTo>
                    <a:lnTo>
                      <a:pt x="313496" y="223466"/>
                    </a:lnTo>
                    <a:lnTo>
                      <a:pt x="300171" y="221847"/>
                    </a:lnTo>
                    <a:lnTo>
                      <a:pt x="277444" y="233991"/>
                    </a:lnTo>
                    <a:lnTo>
                      <a:pt x="269605" y="239668"/>
                    </a:lnTo>
                    <a:lnTo>
                      <a:pt x="269605" y="238858"/>
                    </a:lnTo>
                    <a:lnTo>
                      <a:pt x="207693" y="193510"/>
                    </a:lnTo>
                    <a:lnTo>
                      <a:pt x="207693" y="192700"/>
                    </a:lnTo>
                    <a:lnTo>
                      <a:pt x="149695" y="208893"/>
                    </a:lnTo>
                    <a:lnTo>
                      <a:pt x="142637" y="210512"/>
                    </a:lnTo>
                    <a:lnTo>
                      <a:pt x="108156" y="218608"/>
                    </a:lnTo>
                    <a:lnTo>
                      <a:pt x="108156" y="218608"/>
                    </a:lnTo>
                    <a:lnTo>
                      <a:pt x="53292" y="248574"/>
                    </a:lnTo>
                    <a:lnTo>
                      <a:pt x="45453" y="254241"/>
                    </a:lnTo>
                    <a:lnTo>
                      <a:pt x="20374" y="255051"/>
                    </a:lnTo>
                    <a:lnTo>
                      <a:pt x="18812" y="233182"/>
                    </a:lnTo>
                    <a:lnTo>
                      <a:pt x="18812" y="231562"/>
                    </a:lnTo>
                    <a:lnTo>
                      <a:pt x="18812" y="212941"/>
                    </a:lnTo>
                    <a:lnTo>
                      <a:pt x="13325" y="203225"/>
                    </a:lnTo>
                    <a:lnTo>
                      <a:pt x="13325" y="202416"/>
                    </a:lnTo>
                    <a:lnTo>
                      <a:pt x="0" y="175698"/>
                    </a:lnTo>
                    <a:lnTo>
                      <a:pt x="9401" y="179746"/>
                    </a:lnTo>
                    <a:lnTo>
                      <a:pt x="17240" y="170031"/>
                    </a:lnTo>
                    <a:lnTo>
                      <a:pt x="36052" y="167602"/>
                    </a:lnTo>
                    <a:lnTo>
                      <a:pt x="34480" y="156267"/>
                    </a:lnTo>
                    <a:lnTo>
                      <a:pt x="41538" y="144123"/>
                    </a:lnTo>
                    <a:lnTo>
                      <a:pt x="45453" y="144123"/>
                    </a:lnTo>
                    <a:lnTo>
                      <a:pt x="57216" y="135217"/>
                    </a:lnTo>
                    <a:lnTo>
                      <a:pt x="68180" y="140884"/>
                    </a:lnTo>
                    <a:lnTo>
                      <a:pt x="73666" y="129550"/>
                    </a:lnTo>
                    <a:lnTo>
                      <a:pt x="72104" y="126311"/>
                    </a:lnTo>
                    <a:lnTo>
                      <a:pt x="70532" y="124692"/>
                    </a:lnTo>
                    <a:lnTo>
                      <a:pt x="53292" y="97155"/>
                    </a:lnTo>
                    <a:lnTo>
                      <a:pt x="47806" y="89059"/>
                    </a:lnTo>
                    <a:lnTo>
                      <a:pt x="45453" y="84201"/>
                    </a:lnTo>
                    <a:lnTo>
                      <a:pt x="41538" y="78534"/>
                    </a:lnTo>
                    <a:lnTo>
                      <a:pt x="13325" y="34004"/>
                    </a:lnTo>
                    <a:lnTo>
                      <a:pt x="29784" y="25908"/>
                    </a:lnTo>
                    <a:lnTo>
                      <a:pt x="36052" y="30766"/>
                    </a:lnTo>
                    <a:lnTo>
                      <a:pt x="47024" y="30766"/>
                    </a:lnTo>
                    <a:lnTo>
                      <a:pt x="60350" y="34814"/>
                    </a:lnTo>
                    <a:lnTo>
                      <a:pt x="70532" y="24289"/>
                    </a:lnTo>
                    <a:lnTo>
                      <a:pt x="85430" y="21860"/>
                    </a:lnTo>
                    <a:lnTo>
                      <a:pt x="108156" y="33195"/>
                    </a:lnTo>
                    <a:lnTo>
                      <a:pt x="109718" y="35624"/>
                    </a:lnTo>
                    <a:lnTo>
                      <a:pt x="110499" y="37243"/>
                    </a:lnTo>
                    <a:lnTo>
                      <a:pt x="140284" y="29146"/>
                    </a:lnTo>
                    <a:lnTo>
                      <a:pt x="152038" y="36433"/>
                    </a:lnTo>
                    <a:lnTo>
                      <a:pt x="154391" y="36433"/>
                    </a:lnTo>
                    <a:lnTo>
                      <a:pt x="159877" y="36433"/>
                    </a:lnTo>
                    <a:lnTo>
                      <a:pt x="167716" y="36433"/>
                    </a:lnTo>
                    <a:lnTo>
                      <a:pt x="167716" y="38052"/>
                    </a:lnTo>
                    <a:lnTo>
                      <a:pt x="167716" y="38052"/>
                    </a:lnTo>
                    <a:lnTo>
                      <a:pt x="172421" y="25908"/>
                    </a:lnTo>
                    <a:lnTo>
                      <a:pt x="173202" y="25908"/>
                    </a:lnTo>
                    <a:lnTo>
                      <a:pt x="172421" y="25098"/>
                    </a:lnTo>
                    <a:lnTo>
                      <a:pt x="173202" y="20241"/>
                    </a:lnTo>
                    <a:lnTo>
                      <a:pt x="174764" y="18621"/>
                    </a:lnTo>
                    <a:lnTo>
                      <a:pt x="177117" y="15383"/>
                    </a:lnTo>
                    <a:lnTo>
                      <a:pt x="177117" y="14573"/>
                    </a:lnTo>
                    <a:lnTo>
                      <a:pt x="177117" y="15383"/>
                    </a:lnTo>
                    <a:lnTo>
                      <a:pt x="177117" y="15383"/>
                    </a:lnTo>
                    <a:lnTo>
                      <a:pt x="180251" y="15383"/>
                    </a:lnTo>
                    <a:lnTo>
                      <a:pt x="181032" y="17002"/>
                    </a:lnTo>
                    <a:lnTo>
                      <a:pt x="185738" y="17002"/>
                    </a:lnTo>
                    <a:lnTo>
                      <a:pt x="186518" y="17812"/>
                    </a:lnTo>
                    <a:lnTo>
                      <a:pt x="189652" y="19431"/>
                    </a:lnTo>
                    <a:lnTo>
                      <a:pt x="190433" y="21050"/>
                    </a:lnTo>
                    <a:lnTo>
                      <a:pt x="194357" y="24289"/>
                    </a:lnTo>
                    <a:lnTo>
                      <a:pt x="199844" y="25908"/>
                    </a:lnTo>
                    <a:lnTo>
                      <a:pt x="199844" y="26718"/>
                    </a:lnTo>
                    <a:lnTo>
                      <a:pt x="203759" y="19431"/>
                    </a:lnTo>
                    <a:lnTo>
                      <a:pt x="205321" y="17812"/>
                    </a:lnTo>
                    <a:lnTo>
                      <a:pt x="206892" y="14573"/>
                    </a:lnTo>
                    <a:lnTo>
                      <a:pt x="209245" y="8906"/>
                    </a:lnTo>
                    <a:lnTo>
                      <a:pt x="210807" y="9716"/>
                    </a:lnTo>
                    <a:lnTo>
                      <a:pt x="213160" y="8096"/>
                    </a:lnTo>
                    <a:lnTo>
                      <a:pt x="214731" y="5667"/>
                    </a:lnTo>
                    <a:lnTo>
                      <a:pt x="218646" y="0"/>
                    </a:lnTo>
                    <a:lnTo>
                      <a:pt x="220218" y="1619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3" name="Forma Livre: Forma 422">
                <a:extLst>
                  <a:ext uri="{FF2B5EF4-FFF2-40B4-BE49-F238E27FC236}">
                    <a16:creationId xmlns:a16="http://schemas.microsoft.com/office/drawing/2014/main" id="{CAE1277F-9873-E7EC-38A2-426A47DE3C90}"/>
                  </a:ext>
                </a:extLst>
              </p:cNvPr>
              <p:cNvSpPr/>
              <p:nvPr/>
            </p:nvSpPr>
            <p:spPr>
              <a:xfrm>
                <a:off x="8966692" y="2646532"/>
                <a:ext cx="259413" cy="240468"/>
              </a:xfrm>
              <a:custGeom>
                <a:avLst/>
                <a:gdLst>
                  <a:gd name="connsiteX0" fmla="*/ 57226 w 259413"/>
                  <a:gd name="connsiteY0" fmla="*/ 0 h 240468"/>
                  <a:gd name="connsiteX1" fmla="*/ 58008 w 259413"/>
                  <a:gd name="connsiteY1" fmla="*/ 0 h 240468"/>
                  <a:gd name="connsiteX2" fmla="*/ 70542 w 259413"/>
                  <a:gd name="connsiteY2" fmla="*/ 4048 h 240468"/>
                  <a:gd name="connsiteX3" fmla="*/ 70542 w 259413"/>
                  <a:gd name="connsiteY3" fmla="*/ 4858 h 240468"/>
                  <a:gd name="connsiteX4" fmla="*/ 72895 w 259413"/>
                  <a:gd name="connsiteY4" fmla="*/ 5667 h 240468"/>
                  <a:gd name="connsiteX5" fmla="*/ 72895 w 259413"/>
                  <a:gd name="connsiteY5" fmla="*/ 7287 h 240468"/>
                  <a:gd name="connsiteX6" fmla="*/ 72895 w 259413"/>
                  <a:gd name="connsiteY6" fmla="*/ 10525 h 240468"/>
                  <a:gd name="connsiteX7" fmla="*/ 74466 w 259413"/>
                  <a:gd name="connsiteY7" fmla="*/ 11335 h 240468"/>
                  <a:gd name="connsiteX8" fmla="*/ 76810 w 259413"/>
                  <a:gd name="connsiteY8" fmla="*/ 10525 h 240468"/>
                  <a:gd name="connsiteX9" fmla="*/ 78381 w 259413"/>
                  <a:gd name="connsiteY9" fmla="*/ 8906 h 240468"/>
                  <a:gd name="connsiteX10" fmla="*/ 79943 w 259413"/>
                  <a:gd name="connsiteY10" fmla="*/ 9716 h 240468"/>
                  <a:gd name="connsiteX11" fmla="*/ 80734 w 259413"/>
                  <a:gd name="connsiteY11" fmla="*/ 8906 h 240468"/>
                  <a:gd name="connsiteX12" fmla="*/ 88563 w 259413"/>
                  <a:gd name="connsiteY12" fmla="*/ 7287 h 240468"/>
                  <a:gd name="connsiteX13" fmla="*/ 88563 w 259413"/>
                  <a:gd name="connsiteY13" fmla="*/ 8096 h 240468"/>
                  <a:gd name="connsiteX14" fmla="*/ 90135 w 259413"/>
                  <a:gd name="connsiteY14" fmla="*/ 9716 h 240468"/>
                  <a:gd name="connsiteX15" fmla="*/ 95621 w 259413"/>
                  <a:gd name="connsiteY15" fmla="*/ 12144 h 240468"/>
                  <a:gd name="connsiteX16" fmla="*/ 101108 w 259413"/>
                  <a:gd name="connsiteY16" fmla="*/ 10525 h 240468"/>
                  <a:gd name="connsiteX17" fmla="*/ 103461 w 259413"/>
                  <a:gd name="connsiteY17" fmla="*/ 9716 h 240468"/>
                  <a:gd name="connsiteX18" fmla="*/ 112862 w 259413"/>
                  <a:gd name="connsiteY18" fmla="*/ 8906 h 240468"/>
                  <a:gd name="connsiteX19" fmla="*/ 114433 w 259413"/>
                  <a:gd name="connsiteY19" fmla="*/ 8096 h 240468"/>
                  <a:gd name="connsiteX20" fmla="*/ 116786 w 259413"/>
                  <a:gd name="connsiteY20" fmla="*/ 8906 h 240468"/>
                  <a:gd name="connsiteX21" fmla="*/ 118348 w 259413"/>
                  <a:gd name="connsiteY21" fmla="*/ 8096 h 240468"/>
                  <a:gd name="connsiteX22" fmla="*/ 122263 w 259413"/>
                  <a:gd name="connsiteY22" fmla="*/ 6477 h 240468"/>
                  <a:gd name="connsiteX23" fmla="*/ 123834 w 259413"/>
                  <a:gd name="connsiteY23" fmla="*/ 8096 h 240468"/>
                  <a:gd name="connsiteX24" fmla="*/ 123834 w 259413"/>
                  <a:gd name="connsiteY24" fmla="*/ 7287 h 240468"/>
                  <a:gd name="connsiteX25" fmla="*/ 123834 w 259413"/>
                  <a:gd name="connsiteY25" fmla="*/ 8096 h 240468"/>
                  <a:gd name="connsiteX26" fmla="*/ 130102 w 259413"/>
                  <a:gd name="connsiteY26" fmla="*/ 15383 h 240468"/>
                  <a:gd name="connsiteX27" fmla="*/ 133235 w 259413"/>
                  <a:gd name="connsiteY27" fmla="*/ 16193 h 240468"/>
                  <a:gd name="connsiteX28" fmla="*/ 134017 w 259413"/>
                  <a:gd name="connsiteY28" fmla="*/ 17812 h 240468"/>
                  <a:gd name="connsiteX29" fmla="*/ 135588 w 259413"/>
                  <a:gd name="connsiteY29" fmla="*/ 21860 h 240468"/>
                  <a:gd name="connsiteX30" fmla="*/ 135588 w 259413"/>
                  <a:gd name="connsiteY30" fmla="*/ 21860 h 240468"/>
                  <a:gd name="connsiteX31" fmla="*/ 134807 w 259413"/>
                  <a:gd name="connsiteY31" fmla="*/ 21050 h 240468"/>
                  <a:gd name="connsiteX32" fmla="*/ 137160 w 259413"/>
                  <a:gd name="connsiteY32" fmla="*/ 24289 h 240468"/>
                  <a:gd name="connsiteX33" fmla="*/ 137160 w 259413"/>
                  <a:gd name="connsiteY33" fmla="*/ 25908 h 240468"/>
                  <a:gd name="connsiteX34" fmla="*/ 137160 w 259413"/>
                  <a:gd name="connsiteY34" fmla="*/ 29147 h 240468"/>
                  <a:gd name="connsiteX35" fmla="*/ 137160 w 259413"/>
                  <a:gd name="connsiteY35" fmla="*/ 28337 h 240468"/>
                  <a:gd name="connsiteX36" fmla="*/ 137160 w 259413"/>
                  <a:gd name="connsiteY36" fmla="*/ 29147 h 240468"/>
                  <a:gd name="connsiteX37" fmla="*/ 137160 w 259413"/>
                  <a:gd name="connsiteY37" fmla="*/ 29147 h 240468"/>
                  <a:gd name="connsiteX38" fmla="*/ 141075 w 259413"/>
                  <a:gd name="connsiteY38" fmla="*/ 28337 h 240468"/>
                  <a:gd name="connsiteX39" fmla="*/ 141075 w 259413"/>
                  <a:gd name="connsiteY39" fmla="*/ 26718 h 240468"/>
                  <a:gd name="connsiteX40" fmla="*/ 141075 w 259413"/>
                  <a:gd name="connsiteY40" fmla="*/ 27527 h 240468"/>
                  <a:gd name="connsiteX41" fmla="*/ 141856 w 259413"/>
                  <a:gd name="connsiteY41" fmla="*/ 23479 h 240468"/>
                  <a:gd name="connsiteX42" fmla="*/ 141075 w 259413"/>
                  <a:gd name="connsiteY42" fmla="*/ 21860 h 240468"/>
                  <a:gd name="connsiteX43" fmla="*/ 141075 w 259413"/>
                  <a:gd name="connsiteY43" fmla="*/ 19431 h 240468"/>
                  <a:gd name="connsiteX44" fmla="*/ 141856 w 259413"/>
                  <a:gd name="connsiteY44" fmla="*/ 17812 h 240468"/>
                  <a:gd name="connsiteX45" fmla="*/ 141856 w 259413"/>
                  <a:gd name="connsiteY45" fmla="*/ 18621 h 240468"/>
                  <a:gd name="connsiteX46" fmla="*/ 145780 w 259413"/>
                  <a:gd name="connsiteY46" fmla="*/ 17812 h 240468"/>
                  <a:gd name="connsiteX47" fmla="*/ 145780 w 259413"/>
                  <a:gd name="connsiteY47" fmla="*/ 17002 h 240468"/>
                  <a:gd name="connsiteX48" fmla="*/ 147342 w 259413"/>
                  <a:gd name="connsiteY48" fmla="*/ 16193 h 240468"/>
                  <a:gd name="connsiteX49" fmla="*/ 147342 w 259413"/>
                  <a:gd name="connsiteY49" fmla="*/ 17002 h 240468"/>
                  <a:gd name="connsiteX50" fmla="*/ 147342 w 259413"/>
                  <a:gd name="connsiteY50" fmla="*/ 17002 h 240468"/>
                  <a:gd name="connsiteX51" fmla="*/ 146561 w 259413"/>
                  <a:gd name="connsiteY51" fmla="*/ 17002 h 240468"/>
                  <a:gd name="connsiteX52" fmla="*/ 150486 w 259413"/>
                  <a:gd name="connsiteY52" fmla="*/ 19431 h 240468"/>
                  <a:gd name="connsiteX53" fmla="*/ 151266 w 259413"/>
                  <a:gd name="connsiteY53" fmla="*/ 20241 h 240468"/>
                  <a:gd name="connsiteX54" fmla="*/ 156753 w 259413"/>
                  <a:gd name="connsiteY54" fmla="*/ 29147 h 240468"/>
                  <a:gd name="connsiteX55" fmla="*/ 159096 w 259413"/>
                  <a:gd name="connsiteY55" fmla="*/ 30766 h 240468"/>
                  <a:gd name="connsiteX56" fmla="*/ 159096 w 259413"/>
                  <a:gd name="connsiteY56" fmla="*/ 31575 h 240468"/>
                  <a:gd name="connsiteX57" fmla="*/ 164582 w 259413"/>
                  <a:gd name="connsiteY57" fmla="*/ 38862 h 240468"/>
                  <a:gd name="connsiteX58" fmla="*/ 164582 w 259413"/>
                  <a:gd name="connsiteY58" fmla="*/ 38862 h 240468"/>
                  <a:gd name="connsiteX59" fmla="*/ 170069 w 259413"/>
                  <a:gd name="connsiteY59" fmla="*/ 31575 h 240468"/>
                  <a:gd name="connsiteX60" fmla="*/ 170069 w 259413"/>
                  <a:gd name="connsiteY60" fmla="*/ 31575 h 240468"/>
                  <a:gd name="connsiteX61" fmla="*/ 170069 w 259413"/>
                  <a:gd name="connsiteY61" fmla="*/ 32385 h 240468"/>
                  <a:gd name="connsiteX62" fmla="*/ 170069 w 259413"/>
                  <a:gd name="connsiteY62" fmla="*/ 32385 h 240468"/>
                  <a:gd name="connsiteX63" fmla="*/ 170069 w 259413"/>
                  <a:gd name="connsiteY63" fmla="*/ 32385 h 240468"/>
                  <a:gd name="connsiteX64" fmla="*/ 170069 w 259413"/>
                  <a:gd name="connsiteY64" fmla="*/ 31575 h 240468"/>
                  <a:gd name="connsiteX65" fmla="*/ 173993 w 259413"/>
                  <a:gd name="connsiteY65" fmla="*/ 33195 h 240468"/>
                  <a:gd name="connsiteX66" fmla="*/ 173993 w 259413"/>
                  <a:gd name="connsiteY66" fmla="*/ 34814 h 240468"/>
                  <a:gd name="connsiteX67" fmla="*/ 181833 w 259413"/>
                  <a:gd name="connsiteY67" fmla="*/ 38052 h 240468"/>
                  <a:gd name="connsiteX68" fmla="*/ 183394 w 259413"/>
                  <a:gd name="connsiteY68" fmla="*/ 38862 h 240468"/>
                  <a:gd name="connsiteX69" fmla="*/ 188881 w 259413"/>
                  <a:gd name="connsiteY69" fmla="*/ 41291 h 240468"/>
                  <a:gd name="connsiteX70" fmla="*/ 190452 w 259413"/>
                  <a:gd name="connsiteY70" fmla="*/ 40481 h 240468"/>
                  <a:gd name="connsiteX71" fmla="*/ 191234 w 259413"/>
                  <a:gd name="connsiteY71" fmla="*/ 42101 h 240468"/>
                  <a:gd name="connsiteX72" fmla="*/ 191234 w 259413"/>
                  <a:gd name="connsiteY72" fmla="*/ 42101 h 240468"/>
                  <a:gd name="connsiteX73" fmla="*/ 192796 w 259413"/>
                  <a:gd name="connsiteY73" fmla="*/ 45339 h 240468"/>
                  <a:gd name="connsiteX74" fmla="*/ 194367 w 259413"/>
                  <a:gd name="connsiteY74" fmla="*/ 46958 h 240468"/>
                  <a:gd name="connsiteX75" fmla="*/ 194367 w 259413"/>
                  <a:gd name="connsiteY75" fmla="*/ 47768 h 240468"/>
                  <a:gd name="connsiteX76" fmla="*/ 195148 w 259413"/>
                  <a:gd name="connsiteY76" fmla="*/ 52626 h 240468"/>
                  <a:gd name="connsiteX77" fmla="*/ 195148 w 259413"/>
                  <a:gd name="connsiteY77" fmla="*/ 53435 h 240468"/>
                  <a:gd name="connsiteX78" fmla="*/ 196710 w 259413"/>
                  <a:gd name="connsiteY78" fmla="*/ 55054 h 240468"/>
                  <a:gd name="connsiteX79" fmla="*/ 196710 w 259413"/>
                  <a:gd name="connsiteY79" fmla="*/ 55054 h 240468"/>
                  <a:gd name="connsiteX80" fmla="*/ 192796 w 259413"/>
                  <a:gd name="connsiteY80" fmla="*/ 62341 h 240468"/>
                  <a:gd name="connsiteX81" fmla="*/ 210036 w 259413"/>
                  <a:gd name="connsiteY81" fmla="*/ 59912 h 240468"/>
                  <a:gd name="connsiteX82" fmla="*/ 211607 w 259413"/>
                  <a:gd name="connsiteY82" fmla="*/ 79343 h 240468"/>
                  <a:gd name="connsiteX83" fmla="*/ 213170 w 259413"/>
                  <a:gd name="connsiteY83" fmla="*/ 90678 h 240468"/>
                  <a:gd name="connsiteX84" fmla="*/ 206121 w 259413"/>
                  <a:gd name="connsiteY84" fmla="*/ 104442 h 240468"/>
                  <a:gd name="connsiteX85" fmla="*/ 207683 w 259413"/>
                  <a:gd name="connsiteY85" fmla="*/ 116586 h 240468"/>
                  <a:gd name="connsiteX86" fmla="*/ 200635 w 259413"/>
                  <a:gd name="connsiteY86" fmla="*/ 125492 h 240468"/>
                  <a:gd name="connsiteX87" fmla="*/ 204549 w 259413"/>
                  <a:gd name="connsiteY87" fmla="*/ 127930 h 240468"/>
                  <a:gd name="connsiteX88" fmla="*/ 202197 w 259413"/>
                  <a:gd name="connsiteY88" fmla="*/ 133598 h 240468"/>
                  <a:gd name="connsiteX89" fmla="*/ 215522 w 259413"/>
                  <a:gd name="connsiteY89" fmla="*/ 144123 h 240468"/>
                  <a:gd name="connsiteX90" fmla="*/ 217875 w 259413"/>
                  <a:gd name="connsiteY90" fmla="*/ 146552 h 240468"/>
                  <a:gd name="connsiteX91" fmla="*/ 227286 w 259413"/>
                  <a:gd name="connsiteY91" fmla="*/ 148981 h 240468"/>
                  <a:gd name="connsiteX92" fmla="*/ 223361 w 259413"/>
                  <a:gd name="connsiteY92" fmla="*/ 159506 h 240468"/>
                  <a:gd name="connsiteX93" fmla="*/ 232763 w 259413"/>
                  <a:gd name="connsiteY93" fmla="*/ 157077 h 240468"/>
                  <a:gd name="connsiteX94" fmla="*/ 242173 w 259413"/>
                  <a:gd name="connsiteY94" fmla="*/ 167602 h 240468"/>
                  <a:gd name="connsiteX95" fmla="*/ 251574 w 259413"/>
                  <a:gd name="connsiteY95" fmla="*/ 168412 h 240468"/>
                  <a:gd name="connsiteX96" fmla="*/ 259413 w 259413"/>
                  <a:gd name="connsiteY96" fmla="*/ 180556 h 240468"/>
                  <a:gd name="connsiteX97" fmla="*/ 252365 w 259413"/>
                  <a:gd name="connsiteY97" fmla="*/ 189462 h 240468"/>
                  <a:gd name="connsiteX98" fmla="*/ 253927 w 259413"/>
                  <a:gd name="connsiteY98" fmla="*/ 193510 h 240468"/>
                  <a:gd name="connsiteX99" fmla="*/ 235115 w 259413"/>
                  <a:gd name="connsiteY99" fmla="*/ 196748 h 240468"/>
                  <a:gd name="connsiteX100" fmla="*/ 208474 w 259413"/>
                  <a:gd name="connsiteY100" fmla="*/ 214560 h 240468"/>
                  <a:gd name="connsiteX101" fmla="*/ 198282 w 259413"/>
                  <a:gd name="connsiteY101" fmla="*/ 211322 h 240468"/>
                  <a:gd name="connsiteX102" fmla="*/ 191224 w 259413"/>
                  <a:gd name="connsiteY102" fmla="*/ 210512 h 240468"/>
                  <a:gd name="connsiteX103" fmla="*/ 186528 w 259413"/>
                  <a:gd name="connsiteY103" fmla="*/ 211322 h 240468"/>
                  <a:gd name="connsiteX104" fmla="*/ 173984 w 259413"/>
                  <a:gd name="connsiteY104" fmla="*/ 213751 h 240468"/>
                  <a:gd name="connsiteX105" fmla="*/ 164582 w 259413"/>
                  <a:gd name="connsiteY105" fmla="*/ 217799 h 240468"/>
                  <a:gd name="connsiteX106" fmla="*/ 139503 w 259413"/>
                  <a:gd name="connsiteY106" fmla="*/ 222656 h 240468"/>
                  <a:gd name="connsiteX107" fmla="*/ 116777 w 259413"/>
                  <a:gd name="connsiteY107" fmla="*/ 235610 h 240468"/>
                  <a:gd name="connsiteX108" fmla="*/ 108938 w 259413"/>
                  <a:gd name="connsiteY108" fmla="*/ 240468 h 240468"/>
                  <a:gd name="connsiteX109" fmla="*/ 103451 w 259413"/>
                  <a:gd name="connsiteY109" fmla="*/ 237230 h 240468"/>
                  <a:gd name="connsiteX110" fmla="*/ 93259 w 259413"/>
                  <a:gd name="connsiteY110" fmla="*/ 229133 h 240468"/>
                  <a:gd name="connsiteX111" fmla="*/ 76800 w 259413"/>
                  <a:gd name="connsiteY111" fmla="*/ 228324 h 240468"/>
                  <a:gd name="connsiteX112" fmla="*/ 53292 w 259413"/>
                  <a:gd name="connsiteY112" fmla="*/ 233991 h 240468"/>
                  <a:gd name="connsiteX113" fmla="*/ 48587 w 259413"/>
                  <a:gd name="connsiteY113" fmla="*/ 229133 h 240468"/>
                  <a:gd name="connsiteX114" fmla="*/ 47806 w 259413"/>
                  <a:gd name="connsiteY114" fmla="*/ 216989 h 240468"/>
                  <a:gd name="connsiteX115" fmla="*/ 36833 w 259413"/>
                  <a:gd name="connsiteY115" fmla="*/ 209702 h 240468"/>
                  <a:gd name="connsiteX116" fmla="*/ 40757 w 259413"/>
                  <a:gd name="connsiteY116" fmla="*/ 191891 h 240468"/>
                  <a:gd name="connsiteX117" fmla="*/ 34480 w 259413"/>
                  <a:gd name="connsiteY117" fmla="*/ 182175 h 240468"/>
                  <a:gd name="connsiteX118" fmla="*/ 36833 w 259413"/>
                  <a:gd name="connsiteY118" fmla="*/ 176508 h 240468"/>
                  <a:gd name="connsiteX119" fmla="*/ 35271 w 259413"/>
                  <a:gd name="connsiteY119" fmla="*/ 176508 h 240468"/>
                  <a:gd name="connsiteX120" fmla="*/ 44672 w 259413"/>
                  <a:gd name="connsiteY120" fmla="*/ 171650 h 240468"/>
                  <a:gd name="connsiteX121" fmla="*/ 48587 w 259413"/>
                  <a:gd name="connsiteY121" fmla="*/ 157077 h 240468"/>
                  <a:gd name="connsiteX122" fmla="*/ 42320 w 259413"/>
                  <a:gd name="connsiteY122" fmla="*/ 151409 h 240468"/>
                  <a:gd name="connsiteX123" fmla="*/ 44672 w 259413"/>
                  <a:gd name="connsiteY123" fmla="*/ 136027 h 240468"/>
                  <a:gd name="connsiteX124" fmla="*/ 36833 w 259413"/>
                  <a:gd name="connsiteY124" fmla="*/ 127921 h 240468"/>
                  <a:gd name="connsiteX125" fmla="*/ 39186 w 259413"/>
                  <a:gd name="connsiteY125" fmla="*/ 119825 h 240468"/>
                  <a:gd name="connsiteX126" fmla="*/ 34480 w 259413"/>
                  <a:gd name="connsiteY126" fmla="*/ 99584 h 240468"/>
                  <a:gd name="connsiteX127" fmla="*/ 28994 w 259413"/>
                  <a:gd name="connsiteY127" fmla="*/ 83391 h 240468"/>
                  <a:gd name="connsiteX128" fmla="*/ 30566 w 259413"/>
                  <a:gd name="connsiteY128" fmla="*/ 76914 h 240468"/>
                  <a:gd name="connsiteX129" fmla="*/ 19593 w 259413"/>
                  <a:gd name="connsiteY129" fmla="*/ 53435 h 240468"/>
                  <a:gd name="connsiteX130" fmla="*/ 19593 w 259413"/>
                  <a:gd name="connsiteY130" fmla="*/ 54245 h 240468"/>
                  <a:gd name="connsiteX131" fmla="*/ 17240 w 259413"/>
                  <a:gd name="connsiteY131" fmla="*/ 46149 h 240468"/>
                  <a:gd name="connsiteX132" fmla="*/ 3915 w 259413"/>
                  <a:gd name="connsiteY132" fmla="*/ 17002 h 240468"/>
                  <a:gd name="connsiteX133" fmla="*/ 0 w 259413"/>
                  <a:gd name="connsiteY133" fmla="*/ 6477 h 240468"/>
                  <a:gd name="connsiteX134" fmla="*/ 781 w 259413"/>
                  <a:gd name="connsiteY134" fmla="*/ 7287 h 240468"/>
                  <a:gd name="connsiteX135" fmla="*/ 2343 w 259413"/>
                  <a:gd name="connsiteY135" fmla="*/ 7287 h 240468"/>
                  <a:gd name="connsiteX136" fmla="*/ 2343 w 259413"/>
                  <a:gd name="connsiteY136" fmla="*/ 11335 h 240468"/>
                  <a:gd name="connsiteX137" fmla="*/ 7830 w 259413"/>
                  <a:gd name="connsiteY137" fmla="*/ 16193 h 240468"/>
                  <a:gd name="connsiteX138" fmla="*/ 25861 w 259413"/>
                  <a:gd name="connsiteY138" fmla="*/ 8096 h 240468"/>
                  <a:gd name="connsiteX139" fmla="*/ 25861 w 259413"/>
                  <a:gd name="connsiteY139" fmla="*/ 7287 h 240468"/>
                  <a:gd name="connsiteX140" fmla="*/ 28994 w 259413"/>
                  <a:gd name="connsiteY140" fmla="*/ 7287 h 240468"/>
                  <a:gd name="connsiteX141" fmla="*/ 31347 w 259413"/>
                  <a:gd name="connsiteY141" fmla="*/ 7287 h 240468"/>
                  <a:gd name="connsiteX142" fmla="*/ 32909 w 259413"/>
                  <a:gd name="connsiteY142" fmla="*/ 8096 h 240468"/>
                  <a:gd name="connsiteX143" fmla="*/ 34480 w 259413"/>
                  <a:gd name="connsiteY143" fmla="*/ 8906 h 240468"/>
                  <a:gd name="connsiteX144" fmla="*/ 42320 w 259413"/>
                  <a:gd name="connsiteY144" fmla="*/ 10525 h 240468"/>
                  <a:gd name="connsiteX145" fmla="*/ 50159 w 259413"/>
                  <a:gd name="connsiteY145" fmla="*/ 4048 h 240468"/>
                  <a:gd name="connsiteX146" fmla="*/ 54073 w 259413"/>
                  <a:gd name="connsiteY146" fmla="*/ 2429 h 240468"/>
                  <a:gd name="connsiteX147" fmla="*/ 57207 w 259413"/>
                  <a:gd name="connsiteY147" fmla="*/ 0 h 240468"/>
                  <a:gd name="connsiteX148" fmla="*/ 57207 w 259413"/>
                  <a:gd name="connsiteY148" fmla="*/ 810 h 240468"/>
                  <a:gd name="connsiteX149" fmla="*/ 57207 w 259413"/>
                  <a:gd name="connsiteY149" fmla="*/ 0 h 240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259413" h="240468">
                    <a:moveTo>
                      <a:pt x="57226" y="0"/>
                    </a:moveTo>
                    <a:lnTo>
                      <a:pt x="58008" y="0"/>
                    </a:lnTo>
                    <a:lnTo>
                      <a:pt x="70542" y="4048"/>
                    </a:lnTo>
                    <a:lnTo>
                      <a:pt x="70542" y="4858"/>
                    </a:lnTo>
                    <a:lnTo>
                      <a:pt x="72895" y="5667"/>
                    </a:lnTo>
                    <a:lnTo>
                      <a:pt x="72895" y="7287"/>
                    </a:lnTo>
                    <a:lnTo>
                      <a:pt x="72895" y="10525"/>
                    </a:lnTo>
                    <a:lnTo>
                      <a:pt x="74466" y="11335"/>
                    </a:lnTo>
                    <a:lnTo>
                      <a:pt x="76810" y="10525"/>
                    </a:lnTo>
                    <a:lnTo>
                      <a:pt x="78381" y="8906"/>
                    </a:lnTo>
                    <a:lnTo>
                      <a:pt x="79943" y="9716"/>
                    </a:lnTo>
                    <a:lnTo>
                      <a:pt x="80734" y="8906"/>
                    </a:lnTo>
                    <a:lnTo>
                      <a:pt x="88563" y="7287"/>
                    </a:lnTo>
                    <a:lnTo>
                      <a:pt x="88563" y="8096"/>
                    </a:lnTo>
                    <a:lnTo>
                      <a:pt x="90135" y="9716"/>
                    </a:lnTo>
                    <a:lnTo>
                      <a:pt x="95621" y="12144"/>
                    </a:lnTo>
                    <a:lnTo>
                      <a:pt x="101108" y="10525"/>
                    </a:lnTo>
                    <a:lnTo>
                      <a:pt x="103461" y="9716"/>
                    </a:lnTo>
                    <a:lnTo>
                      <a:pt x="112862" y="8906"/>
                    </a:lnTo>
                    <a:lnTo>
                      <a:pt x="114433" y="8096"/>
                    </a:lnTo>
                    <a:lnTo>
                      <a:pt x="116786" y="8906"/>
                    </a:lnTo>
                    <a:lnTo>
                      <a:pt x="118348" y="8096"/>
                    </a:lnTo>
                    <a:lnTo>
                      <a:pt x="122263" y="6477"/>
                    </a:lnTo>
                    <a:lnTo>
                      <a:pt x="123834" y="8096"/>
                    </a:lnTo>
                    <a:lnTo>
                      <a:pt x="123834" y="7287"/>
                    </a:lnTo>
                    <a:lnTo>
                      <a:pt x="123834" y="8096"/>
                    </a:lnTo>
                    <a:lnTo>
                      <a:pt x="130102" y="15383"/>
                    </a:lnTo>
                    <a:lnTo>
                      <a:pt x="133235" y="16193"/>
                    </a:lnTo>
                    <a:lnTo>
                      <a:pt x="134017" y="17812"/>
                    </a:lnTo>
                    <a:lnTo>
                      <a:pt x="135588" y="21860"/>
                    </a:lnTo>
                    <a:lnTo>
                      <a:pt x="135588" y="21860"/>
                    </a:lnTo>
                    <a:lnTo>
                      <a:pt x="134807" y="21050"/>
                    </a:lnTo>
                    <a:lnTo>
                      <a:pt x="137160" y="24289"/>
                    </a:lnTo>
                    <a:lnTo>
                      <a:pt x="137160" y="25908"/>
                    </a:lnTo>
                    <a:lnTo>
                      <a:pt x="137160" y="29147"/>
                    </a:lnTo>
                    <a:lnTo>
                      <a:pt x="137160" y="28337"/>
                    </a:lnTo>
                    <a:lnTo>
                      <a:pt x="137160" y="29147"/>
                    </a:lnTo>
                    <a:lnTo>
                      <a:pt x="137160" y="29147"/>
                    </a:lnTo>
                    <a:lnTo>
                      <a:pt x="141075" y="28337"/>
                    </a:lnTo>
                    <a:lnTo>
                      <a:pt x="141075" y="26718"/>
                    </a:lnTo>
                    <a:lnTo>
                      <a:pt x="141075" y="27527"/>
                    </a:lnTo>
                    <a:lnTo>
                      <a:pt x="141856" y="23479"/>
                    </a:lnTo>
                    <a:lnTo>
                      <a:pt x="141075" y="21860"/>
                    </a:lnTo>
                    <a:lnTo>
                      <a:pt x="141075" y="19431"/>
                    </a:lnTo>
                    <a:lnTo>
                      <a:pt x="141856" y="17812"/>
                    </a:lnTo>
                    <a:lnTo>
                      <a:pt x="141856" y="18621"/>
                    </a:lnTo>
                    <a:lnTo>
                      <a:pt x="145780" y="17812"/>
                    </a:lnTo>
                    <a:lnTo>
                      <a:pt x="145780" y="17002"/>
                    </a:lnTo>
                    <a:lnTo>
                      <a:pt x="147342" y="16193"/>
                    </a:lnTo>
                    <a:lnTo>
                      <a:pt x="147342" y="17002"/>
                    </a:lnTo>
                    <a:lnTo>
                      <a:pt x="147342" y="17002"/>
                    </a:lnTo>
                    <a:lnTo>
                      <a:pt x="146561" y="17002"/>
                    </a:lnTo>
                    <a:lnTo>
                      <a:pt x="150486" y="19431"/>
                    </a:lnTo>
                    <a:lnTo>
                      <a:pt x="151266" y="20241"/>
                    </a:lnTo>
                    <a:lnTo>
                      <a:pt x="156753" y="29147"/>
                    </a:lnTo>
                    <a:lnTo>
                      <a:pt x="159096" y="30766"/>
                    </a:lnTo>
                    <a:lnTo>
                      <a:pt x="159096" y="31575"/>
                    </a:lnTo>
                    <a:lnTo>
                      <a:pt x="164582" y="38862"/>
                    </a:lnTo>
                    <a:lnTo>
                      <a:pt x="164582" y="38862"/>
                    </a:lnTo>
                    <a:lnTo>
                      <a:pt x="170069" y="31575"/>
                    </a:lnTo>
                    <a:lnTo>
                      <a:pt x="170069" y="31575"/>
                    </a:lnTo>
                    <a:lnTo>
                      <a:pt x="170069" y="32385"/>
                    </a:lnTo>
                    <a:lnTo>
                      <a:pt x="170069" y="32385"/>
                    </a:lnTo>
                    <a:lnTo>
                      <a:pt x="170069" y="32385"/>
                    </a:lnTo>
                    <a:lnTo>
                      <a:pt x="170069" y="31575"/>
                    </a:lnTo>
                    <a:lnTo>
                      <a:pt x="173993" y="33195"/>
                    </a:lnTo>
                    <a:lnTo>
                      <a:pt x="173993" y="34814"/>
                    </a:lnTo>
                    <a:lnTo>
                      <a:pt x="181833" y="38052"/>
                    </a:lnTo>
                    <a:lnTo>
                      <a:pt x="183394" y="38862"/>
                    </a:lnTo>
                    <a:lnTo>
                      <a:pt x="188881" y="41291"/>
                    </a:lnTo>
                    <a:lnTo>
                      <a:pt x="190452" y="40481"/>
                    </a:lnTo>
                    <a:lnTo>
                      <a:pt x="191234" y="42101"/>
                    </a:lnTo>
                    <a:lnTo>
                      <a:pt x="191234" y="42101"/>
                    </a:lnTo>
                    <a:lnTo>
                      <a:pt x="192796" y="45339"/>
                    </a:lnTo>
                    <a:lnTo>
                      <a:pt x="194367" y="46958"/>
                    </a:lnTo>
                    <a:lnTo>
                      <a:pt x="194367" y="47768"/>
                    </a:lnTo>
                    <a:lnTo>
                      <a:pt x="195148" y="52626"/>
                    </a:lnTo>
                    <a:lnTo>
                      <a:pt x="195148" y="53435"/>
                    </a:lnTo>
                    <a:lnTo>
                      <a:pt x="196710" y="55054"/>
                    </a:lnTo>
                    <a:lnTo>
                      <a:pt x="196710" y="55054"/>
                    </a:lnTo>
                    <a:lnTo>
                      <a:pt x="192796" y="62341"/>
                    </a:lnTo>
                    <a:lnTo>
                      <a:pt x="210036" y="59912"/>
                    </a:lnTo>
                    <a:lnTo>
                      <a:pt x="211607" y="79343"/>
                    </a:lnTo>
                    <a:lnTo>
                      <a:pt x="213170" y="90678"/>
                    </a:lnTo>
                    <a:lnTo>
                      <a:pt x="206121" y="104442"/>
                    </a:lnTo>
                    <a:lnTo>
                      <a:pt x="207683" y="116586"/>
                    </a:lnTo>
                    <a:lnTo>
                      <a:pt x="200635" y="125492"/>
                    </a:lnTo>
                    <a:lnTo>
                      <a:pt x="204549" y="127930"/>
                    </a:lnTo>
                    <a:lnTo>
                      <a:pt x="202197" y="133598"/>
                    </a:lnTo>
                    <a:lnTo>
                      <a:pt x="215522" y="144123"/>
                    </a:lnTo>
                    <a:lnTo>
                      <a:pt x="217875" y="146552"/>
                    </a:lnTo>
                    <a:lnTo>
                      <a:pt x="227286" y="148981"/>
                    </a:lnTo>
                    <a:lnTo>
                      <a:pt x="223361" y="159506"/>
                    </a:lnTo>
                    <a:lnTo>
                      <a:pt x="232763" y="157077"/>
                    </a:lnTo>
                    <a:lnTo>
                      <a:pt x="242173" y="167602"/>
                    </a:lnTo>
                    <a:lnTo>
                      <a:pt x="251574" y="168412"/>
                    </a:lnTo>
                    <a:lnTo>
                      <a:pt x="259413" y="180556"/>
                    </a:lnTo>
                    <a:lnTo>
                      <a:pt x="252365" y="189462"/>
                    </a:lnTo>
                    <a:lnTo>
                      <a:pt x="253927" y="193510"/>
                    </a:lnTo>
                    <a:lnTo>
                      <a:pt x="235115" y="196748"/>
                    </a:lnTo>
                    <a:lnTo>
                      <a:pt x="208474" y="214560"/>
                    </a:lnTo>
                    <a:lnTo>
                      <a:pt x="198282" y="211322"/>
                    </a:lnTo>
                    <a:lnTo>
                      <a:pt x="191224" y="210512"/>
                    </a:lnTo>
                    <a:lnTo>
                      <a:pt x="186528" y="211322"/>
                    </a:lnTo>
                    <a:lnTo>
                      <a:pt x="173984" y="213751"/>
                    </a:lnTo>
                    <a:lnTo>
                      <a:pt x="164582" y="217799"/>
                    </a:lnTo>
                    <a:lnTo>
                      <a:pt x="139503" y="222656"/>
                    </a:lnTo>
                    <a:lnTo>
                      <a:pt x="116777" y="235610"/>
                    </a:lnTo>
                    <a:lnTo>
                      <a:pt x="108938" y="240468"/>
                    </a:lnTo>
                    <a:lnTo>
                      <a:pt x="103451" y="237230"/>
                    </a:lnTo>
                    <a:lnTo>
                      <a:pt x="93259" y="229133"/>
                    </a:lnTo>
                    <a:lnTo>
                      <a:pt x="76800" y="228324"/>
                    </a:lnTo>
                    <a:lnTo>
                      <a:pt x="53292" y="233991"/>
                    </a:lnTo>
                    <a:lnTo>
                      <a:pt x="48587" y="229133"/>
                    </a:lnTo>
                    <a:lnTo>
                      <a:pt x="47806" y="216989"/>
                    </a:lnTo>
                    <a:lnTo>
                      <a:pt x="36833" y="209702"/>
                    </a:lnTo>
                    <a:lnTo>
                      <a:pt x="40757" y="191891"/>
                    </a:lnTo>
                    <a:lnTo>
                      <a:pt x="34480" y="182175"/>
                    </a:lnTo>
                    <a:lnTo>
                      <a:pt x="36833" y="176508"/>
                    </a:lnTo>
                    <a:lnTo>
                      <a:pt x="35271" y="176508"/>
                    </a:lnTo>
                    <a:lnTo>
                      <a:pt x="44672" y="171650"/>
                    </a:lnTo>
                    <a:lnTo>
                      <a:pt x="48587" y="157077"/>
                    </a:lnTo>
                    <a:lnTo>
                      <a:pt x="42320" y="151409"/>
                    </a:lnTo>
                    <a:lnTo>
                      <a:pt x="44672" y="136027"/>
                    </a:lnTo>
                    <a:lnTo>
                      <a:pt x="36833" y="127921"/>
                    </a:lnTo>
                    <a:lnTo>
                      <a:pt x="39186" y="119825"/>
                    </a:lnTo>
                    <a:lnTo>
                      <a:pt x="34480" y="99584"/>
                    </a:lnTo>
                    <a:lnTo>
                      <a:pt x="28994" y="83391"/>
                    </a:lnTo>
                    <a:lnTo>
                      <a:pt x="30566" y="76914"/>
                    </a:lnTo>
                    <a:lnTo>
                      <a:pt x="19593" y="53435"/>
                    </a:lnTo>
                    <a:lnTo>
                      <a:pt x="19593" y="54245"/>
                    </a:lnTo>
                    <a:lnTo>
                      <a:pt x="17240" y="46149"/>
                    </a:lnTo>
                    <a:lnTo>
                      <a:pt x="3915" y="17002"/>
                    </a:lnTo>
                    <a:lnTo>
                      <a:pt x="0" y="6477"/>
                    </a:lnTo>
                    <a:lnTo>
                      <a:pt x="781" y="7287"/>
                    </a:lnTo>
                    <a:lnTo>
                      <a:pt x="2343" y="7287"/>
                    </a:lnTo>
                    <a:lnTo>
                      <a:pt x="2343" y="11335"/>
                    </a:lnTo>
                    <a:lnTo>
                      <a:pt x="7830" y="16193"/>
                    </a:lnTo>
                    <a:lnTo>
                      <a:pt x="25861" y="8096"/>
                    </a:lnTo>
                    <a:lnTo>
                      <a:pt x="25861" y="7287"/>
                    </a:lnTo>
                    <a:lnTo>
                      <a:pt x="28994" y="7287"/>
                    </a:lnTo>
                    <a:lnTo>
                      <a:pt x="31347" y="7287"/>
                    </a:lnTo>
                    <a:lnTo>
                      <a:pt x="32909" y="8096"/>
                    </a:lnTo>
                    <a:lnTo>
                      <a:pt x="34480" y="8906"/>
                    </a:lnTo>
                    <a:lnTo>
                      <a:pt x="42320" y="10525"/>
                    </a:lnTo>
                    <a:lnTo>
                      <a:pt x="50159" y="4048"/>
                    </a:lnTo>
                    <a:lnTo>
                      <a:pt x="54073" y="2429"/>
                    </a:lnTo>
                    <a:lnTo>
                      <a:pt x="57207" y="0"/>
                    </a:lnTo>
                    <a:lnTo>
                      <a:pt x="57207" y="810"/>
                    </a:lnTo>
                    <a:lnTo>
                      <a:pt x="57207" y="0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4" name="Forma Livre: Forma 423">
                <a:extLst>
                  <a:ext uri="{FF2B5EF4-FFF2-40B4-BE49-F238E27FC236}">
                    <a16:creationId xmlns:a16="http://schemas.microsoft.com/office/drawing/2014/main" id="{727F95A8-DD5D-04BC-6359-67A403FFBA3C}"/>
                  </a:ext>
                </a:extLst>
              </p:cNvPr>
              <p:cNvSpPr/>
              <p:nvPr/>
            </p:nvSpPr>
            <p:spPr>
              <a:xfrm>
                <a:off x="8915771" y="2558273"/>
                <a:ext cx="175545" cy="104441"/>
              </a:xfrm>
              <a:custGeom>
                <a:avLst/>
                <a:gdLst>
                  <a:gd name="connsiteX0" fmla="*/ 125387 w 175545"/>
                  <a:gd name="connsiteY0" fmla="*/ 1619 h 104441"/>
                  <a:gd name="connsiteX1" fmla="*/ 148895 w 175545"/>
                  <a:gd name="connsiteY1" fmla="*/ 35623 h 104441"/>
                  <a:gd name="connsiteX2" fmla="*/ 155953 w 175545"/>
                  <a:gd name="connsiteY2" fmla="*/ 44529 h 104441"/>
                  <a:gd name="connsiteX3" fmla="*/ 155953 w 175545"/>
                  <a:gd name="connsiteY3" fmla="*/ 44529 h 104441"/>
                  <a:gd name="connsiteX4" fmla="*/ 154381 w 175545"/>
                  <a:gd name="connsiteY4" fmla="*/ 46149 h 104441"/>
                  <a:gd name="connsiteX5" fmla="*/ 154381 w 175545"/>
                  <a:gd name="connsiteY5" fmla="*/ 47768 h 104441"/>
                  <a:gd name="connsiteX6" fmla="*/ 152819 w 175545"/>
                  <a:gd name="connsiteY6" fmla="*/ 50197 h 104441"/>
                  <a:gd name="connsiteX7" fmla="*/ 150466 w 175545"/>
                  <a:gd name="connsiteY7" fmla="*/ 50197 h 104441"/>
                  <a:gd name="connsiteX8" fmla="*/ 148895 w 175545"/>
                  <a:gd name="connsiteY8" fmla="*/ 51006 h 104441"/>
                  <a:gd name="connsiteX9" fmla="*/ 146542 w 175545"/>
                  <a:gd name="connsiteY9" fmla="*/ 51816 h 104441"/>
                  <a:gd name="connsiteX10" fmla="*/ 144980 w 175545"/>
                  <a:gd name="connsiteY10" fmla="*/ 54245 h 104441"/>
                  <a:gd name="connsiteX11" fmla="*/ 144199 w 175545"/>
                  <a:gd name="connsiteY11" fmla="*/ 53435 h 104441"/>
                  <a:gd name="connsiteX12" fmla="*/ 142627 w 175545"/>
                  <a:gd name="connsiteY12" fmla="*/ 53435 h 104441"/>
                  <a:gd name="connsiteX13" fmla="*/ 142627 w 175545"/>
                  <a:gd name="connsiteY13" fmla="*/ 58293 h 104441"/>
                  <a:gd name="connsiteX14" fmla="*/ 144980 w 175545"/>
                  <a:gd name="connsiteY14" fmla="*/ 60722 h 104441"/>
                  <a:gd name="connsiteX15" fmla="*/ 146552 w 175545"/>
                  <a:gd name="connsiteY15" fmla="*/ 62341 h 104441"/>
                  <a:gd name="connsiteX16" fmla="*/ 144980 w 175545"/>
                  <a:gd name="connsiteY16" fmla="*/ 67199 h 104441"/>
                  <a:gd name="connsiteX17" fmla="*/ 144980 w 175545"/>
                  <a:gd name="connsiteY17" fmla="*/ 73676 h 104441"/>
                  <a:gd name="connsiteX18" fmla="*/ 146552 w 175545"/>
                  <a:gd name="connsiteY18" fmla="*/ 75295 h 104441"/>
                  <a:gd name="connsiteX19" fmla="*/ 148114 w 175545"/>
                  <a:gd name="connsiteY19" fmla="*/ 76105 h 104441"/>
                  <a:gd name="connsiteX20" fmla="*/ 148895 w 175545"/>
                  <a:gd name="connsiteY20" fmla="*/ 78534 h 104441"/>
                  <a:gd name="connsiteX21" fmla="*/ 150466 w 175545"/>
                  <a:gd name="connsiteY21" fmla="*/ 83391 h 104441"/>
                  <a:gd name="connsiteX22" fmla="*/ 154381 w 175545"/>
                  <a:gd name="connsiteY22" fmla="*/ 85820 h 104441"/>
                  <a:gd name="connsiteX23" fmla="*/ 154381 w 175545"/>
                  <a:gd name="connsiteY23" fmla="*/ 88249 h 104441"/>
                  <a:gd name="connsiteX24" fmla="*/ 154381 w 175545"/>
                  <a:gd name="connsiteY24" fmla="*/ 89059 h 104441"/>
                  <a:gd name="connsiteX25" fmla="*/ 157515 w 175545"/>
                  <a:gd name="connsiteY25" fmla="*/ 89868 h 104441"/>
                  <a:gd name="connsiteX26" fmla="*/ 158296 w 175545"/>
                  <a:gd name="connsiteY26" fmla="*/ 91488 h 104441"/>
                  <a:gd name="connsiteX27" fmla="*/ 163782 w 175545"/>
                  <a:gd name="connsiteY27" fmla="*/ 92297 h 104441"/>
                  <a:gd name="connsiteX28" fmla="*/ 169269 w 175545"/>
                  <a:gd name="connsiteY28" fmla="*/ 88249 h 104441"/>
                  <a:gd name="connsiteX29" fmla="*/ 173193 w 175545"/>
                  <a:gd name="connsiteY29" fmla="*/ 89059 h 104441"/>
                  <a:gd name="connsiteX30" fmla="*/ 175546 w 175545"/>
                  <a:gd name="connsiteY30" fmla="*/ 90678 h 104441"/>
                  <a:gd name="connsiteX31" fmla="*/ 174765 w 175545"/>
                  <a:gd name="connsiteY31" fmla="*/ 96355 h 104441"/>
                  <a:gd name="connsiteX32" fmla="*/ 173193 w 175545"/>
                  <a:gd name="connsiteY32" fmla="*/ 94736 h 104441"/>
                  <a:gd name="connsiteX33" fmla="*/ 169279 w 175545"/>
                  <a:gd name="connsiteY33" fmla="*/ 97974 h 104441"/>
                  <a:gd name="connsiteX34" fmla="*/ 165354 w 175545"/>
                  <a:gd name="connsiteY34" fmla="*/ 96355 h 104441"/>
                  <a:gd name="connsiteX35" fmla="*/ 163792 w 175545"/>
                  <a:gd name="connsiteY35" fmla="*/ 97165 h 104441"/>
                  <a:gd name="connsiteX36" fmla="*/ 154381 w 175545"/>
                  <a:gd name="connsiteY36" fmla="*/ 97974 h 104441"/>
                  <a:gd name="connsiteX37" fmla="*/ 152029 w 175545"/>
                  <a:gd name="connsiteY37" fmla="*/ 98784 h 104441"/>
                  <a:gd name="connsiteX38" fmla="*/ 146542 w 175545"/>
                  <a:gd name="connsiteY38" fmla="*/ 100403 h 104441"/>
                  <a:gd name="connsiteX39" fmla="*/ 144980 w 175545"/>
                  <a:gd name="connsiteY39" fmla="*/ 101213 h 104441"/>
                  <a:gd name="connsiteX40" fmla="*/ 142627 w 175545"/>
                  <a:gd name="connsiteY40" fmla="*/ 98774 h 104441"/>
                  <a:gd name="connsiteX41" fmla="*/ 141056 w 175545"/>
                  <a:gd name="connsiteY41" fmla="*/ 97965 h 104441"/>
                  <a:gd name="connsiteX42" fmla="*/ 139494 w 175545"/>
                  <a:gd name="connsiteY42" fmla="*/ 96345 h 104441"/>
                  <a:gd name="connsiteX43" fmla="*/ 139494 w 175545"/>
                  <a:gd name="connsiteY43" fmla="*/ 96345 h 104441"/>
                  <a:gd name="connsiteX44" fmla="*/ 134788 w 175545"/>
                  <a:gd name="connsiteY44" fmla="*/ 97965 h 104441"/>
                  <a:gd name="connsiteX45" fmla="*/ 130873 w 175545"/>
                  <a:gd name="connsiteY45" fmla="*/ 97965 h 104441"/>
                  <a:gd name="connsiteX46" fmla="*/ 129302 w 175545"/>
                  <a:gd name="connsiteY46" fmla="*/ 97155 h 104441"/>
                  <a:gd name="connsiteX47" fmla="*/ 127740 w 175545"/>
                  <a:gd name="connsiteY47" fmla="*/ 98774 h 104441"/>
                  <a:gd name="connsiteX48" fmla="*/ 125387 w 175545"/>
                  <a:gd name="connsiteY48" fmla="*/ 98774 h 104441"/>
                  <a:gd name="connsiteX49" fmla="*/ 123816 w 175545"/>
                  <a:gd name="connsiteY49" fmla="*/ 97155 h 104441"/>
                  <a:gd name="connsiteX50" fmla="*/ 123816 w 175545"/>
                  <a:gd name="connsiteY50" fmla="*/ 95536 h 104441"/>
                  <a:gd name="connsiteX51" fmla="*/ 123816 w 175545"/>
                  <a:gd name="connsiteY51" fmla="*/ 93917 h 104441"/>
                  <a:gd name="connsiteX52" fmla="*/ 121463 w 175545"/>
                  <a:gd name="connsiteY52" fmla="*/ 92297 h 104441"/>
                  <a:gd name="connsiteX53" fmla="*/ 116767 w 175545"/>
                  <a:gd name="connsiteY53" fmla="*/ 91488 h 104441"/>
                  <a:gd name="connsiteX54" fmla="*/ 115986 w 175545"/>
                  <a:gd name="connsiteY54" fmla="*/ 93107 h 104441"/>
                  <a:gd name="connsiteX55" fmla="*/ 114415 w 175545"/>
                  <a:gd name="connsiteY55" fmla="*/ 93917 h 104441"/>
                  <a:gd name="connsiteX56" fmla="*/ 112062 w 175545"/>
                  <a:gd name="connsiteY56" fmla="*/ 89868 h 104441"/>
                  <a:gd name="connsiteX57" fmla="*/ 108928 w 175545"/>
                  <a:gd name="connsiteY57" fmla="*/ 89059 h 104441"/>
                  <a:gd name="connsiteX58" fmla="*/ 108147 w 175545"/>
                  <a:gd name="connsiteY58" fmla="*/ 88249 h 104441"/>
                  <a:gd name="connsiteX59" fmla="*/ 105013 w 175545"/>
                  <a:gd name="connsiteY59" fmla="*/ 90678 h 104441"/>
                  <a:gd name="connsiteX60" fmla="*/ 101098 w 175545"/>
                  <a:gd name="connsiteY60" fmla="*/ 92297 h 104441"/>
                  <a:gd name="connsiteX61" fmla="*/ 93259 w 175545"/>
                  <a:gd name="connsiteY61" fmla="*/ 98774 h 104441"/>
                  <a:gd name="connsiteX62" fmla="*/ 90126 w 175545"/>
                  <a:gd name="connsiteY62" fmla="*/ 99584 h 104441"/>
                  <a:gd name="connsiteX63" fmla="*/ 87773 w 175545"/>
                  <a:gd name="connsiteY63" fmla="*/ 100394 h 104441"/>
                  <a:gd name="connsiteX64" fmla="*/ 85420 w 175545"/>
                  <a:gd name="connsiteY64" fmla="*/ 99584 h 104441"/>
                  <a:gd name="connsiteX65" fmla="*/ 83848 w 175545"/>
                  <a:gd name="connsiteY65" fmla="*/ 96345 h 104441"/>
                  <a:gd name="connsiteX66" fmla="*/ 82286 w 175545"/>
                  <a:gd name="connsiteY66" fmla="*/ 95536 h 104441"/>
                  <a:gd name="connsiteX67" fmla="*/ 79934 w 175545"/>
                  <a:gd name="connsiteY67" fmla="*/ 95536 h 104441"/>
                  <a:gd name="connsiteX68" fmla="*/ 76800 w 175545"/>
                  <a:gd name="connsiteY68" fmla="*/ 95536 h 104441"/>
                  <a:gd name="connsiteX69" fmla="*/ 72876 w 175545"/>
                  <a:gd name="connsiteY69" fmla="*/ 99584 h 104441"/>
                  <a:gd name="connsiteX70" fmla="*/ 72095 w 175545"/>
                  <a:gd name="connsiteY70" fmla="*/ 100394 h 104441"/>
                  <a:gd name="connsiteX71" fmla="*/ 70533 w 175545"/>
                  <a:gd name="connsiteY71" fmla="*/ 102013 h 104441"/>
                  <a:gd name="connsiteX72" fmla="*/ 65046 w 175545"/>
                  <a:gd name="connsiteY72" fmla="*/ 103632 h 104441"/>
                  <a:gd name="connsiteX73" fmla="*/ 58779 w 175545"/>
                  <a:gd name="connsiteY73" fmla="*/ 104442 h 104441"/>
                  <a:gd name="connsiteX74" fmla="*/ 55636 w 175545"/>
                  <a:gd name="connsiteY74" fmla="*/ 102013 h 104441"/>
                  <a:gd name="connsiteX75" fmla="*/ 53293 w 175545"/>
                  <a:gd name="connsiteY75" fmla="*/ 101203 h 104441"/>
                  <a:gd name="connsiteX76" fmla="*/ 53293 w 175545"/>
                  <a:gd name="connsiteY76" fmla="*/ 95536 h 104441"/>
                  <a:gd name="connsiteX77" fmla="*/ 51721 w 175545"/>
                  <a:gd name="connsiteY77" fmla="*/ 95536 h 104441"/>
                  <a:gd name="connsiteX78" fmla="*/ 50940 w 175545"/>
                  <a:gd name="connsiteY78" fmla="*/ 94726 h 104441"/>
                  <a:gd name="connsiteX79" fmla="*/ 39967 w 175545"/>
                  <a:gd name="connsiteY79" fmla="*/ 63151 h 104441"/>
                  <a:gd name="connsiteX80" fmla="*/ 30566 w 175545"/>
                  <a:gd name="connsiteY80" fmla="*/ 55054 h 104441"/>
                  <a:gd name="connsiteX81" fmla="*/ 22727 w 175545"/>
                  <a:gd name="connsiteY81" fmla="*/ 49387 h 104441"/>
                  <a:gd name="connsiteX82" fmla="*/ 18802 w 175545"/>
                  <a:gd name="connsiteY82" fmla="*/ 43720 h 104441"/>
                  <a:gd name="connsiteX83" fmla="*/ 15669 w 175545"/>
                  <a:gd name="connsiteY83" fmla="*/ 44529 h 104441"/>
                  <a:gd name="connsiteX84" fmla="*/ 15669 w 175545"/>
                  <a:gd name="connsiteY84" fmla="*/ 42910 h 104441"/>
                  <a:gd name="connsiteX85" fmla="*/ 11754 w 175545"/>
                  <a:gd name="connsiteY85" fmla="*/ 39672 h 104441"/>
                  <a:gd name="connsiteX86" fmla="*/ 9401 w 175545"/>
                  <a:gd name="connsiteY86" fmla="*/ 42100 h 104441"/>
                  <a:gd name="connsiteX87" fmla="*/ 2353 w 175545"/>
                  <a:gd name="connsiteY87" fmla="*/ 37243 h 104441"/>
                  <a:gd name="connsiteX88" fmla="*/ 2353 w 175545"/>
                  <a:gd name="connsiteY88" fmla="*/ 37243 h 104441"/>
                  <a:gd name="connsiteX89" fmla="*/ 2353 w 175545"/>
                  <a:gd name="connsiteY89" fmla="*/ 36433 h 104441"/>
                  <a:gd name="connsiteX90" fmla="*/ 0 w 175545"/>
                  <a:gd name="connsiteY90" fmla="*/ 34004 h 104441"/>
                  <a:gd name="connsiteX91" fmla="*/ 0 w 175545"/>
                  <a:gd name="connsiteY91" fmla="*/ 30766 h 104441"/>
                  <a:gd name="connsiteX92" fmla="*/ 2353 w 175545"/>
                  <a:gd name="connsiteY92" fmla="*/ 22670 h 104441"/>
                  <a:gd name="connsiteX93" fmla="*/ 2353 w 175545"/>
                  <a:gd name="connsiteY93" fmla="*/ 21860 h 104441"/>
                  <a:gd name="connsiteX94" fmla="*/ 7839 w 175545"/>
                  <a:gd name="connsiteY94" fmla="*/ 17002 h 104441"/>
                  <a:gd name="connsiteX95" fmla="*/ 14887 w 175545"/>
                  <a:gd name="connsiteY95" fmla="*/ 12954 h 104441"/>
                  <a:gd name="connsiteX96" fmla="*/ 15669 w 175545"/>
                  <a:gd name="connsiteY96" fmla="*/ 12954 h 104441"/>
                  <a:gd name="connsiteX97" fmla="*/ 18802 w 175545"/>
                  <a:gd name="connsiteY97" fmla="*/ 16193 h 104441"/>
                  <a:gd name="connsiteX98" fmla="*/ 21155 w 175545"/>
                  <a:gd name="connsiteY98" fmla="*/ 13764 h 104441"/>
                  <a:gd name="connsiteX99" fmla="*/ 28204 w 175545"/>
                  <a:gd name="connsiteY99" fmla="*/ 16193 h 104441"/>
                  <a:gd name="connsiteX100" fmla="*/ 43882 w 175545"/>
                  <a:gd name="connsiteY100" fmla="*/ 10525 h 104441"/>
                  <a:gd name="connsiteX101" fmla="*/ 55636 w 175545"/>
                  <a:gd name="connsiteY101" fmla="*/ 10525 h 104441"/>
                  <a:gd name="connsiteX102" fmla="*/ 63475 w 175545"/>
                  <a:gd name="connsiteY102" fmla="*/ 10525 h 104441"/>
                  <a:gd name="connsiteX103" fmla="*/ 65046 w 175545"/>
                  <a:gd name="connsiteY103" fmla="*/ 12144 h 104441"/>
                  <a:gd name="connsiteX104" fmla="*/ 66608 w 175545"/>
                  <a:gd name="connsiteY104" fmla="*/ 12954 h 104441"/>
                  <a:gd name="connsiteX105" fmla="*/ 68180 w 175545"/>
                  <a:gd name="connsiteY105" fmla="*/ 15383 h 104441"/>
                  <a:gd name="connsiteX106" fmla="*/ 72095 w 175545"/>
                  <a:gd name="connsiteY106" fmla="*/ 16193 h 104441"/>
                  <a:gd name="connsiteX107" fmla="*/ 72876 w 175545"/>
                  <a:gd name="connsiteY107" fmla="*/ 16193 h 104441"/>
                  <a:gd name="connsiteX108" fmla="*/ 76800 w 175545"/>
                  <a:gd name="connsiteY108" fmla="*/ 12954 h 104441"/>
                  <a:gd name="connsiteX109" fmla="*/ 83848 w 175545"/>
                  <a:gd name="connsiteY109" fmla="*/ 12144 h 104441"/>
                  <a:gd name="connsiteX110" fmla="*/ 83848 w 175545"/>
                  <a:gd name="connsiteY110" fmla="*/ 12954 h 104441"/>
                  <a:gd name="connsiteX111" fmla="*/ 87773 w 175545"/>
                  <a:gd name="connsiteY111" fmla="*/ 9716 h 104441"/>
                  <a:gd name="connsiteX112" fmla="*/ 93259 w 175545"/>
                  <a:gd name="connsiteY112" fmla="*/ 9716 h 104441"/>
                  <a:gd name="connsiteX113" fmla="*/ 94822 w 175545"/>
                  <a:gd name="connsiteY113" fmla="*/ 8096 h 104441"/>
                  <a:gd name="connsiteX114" fmla="*/ 97174 w 175545"/>
                  <a:gd name="connsiteY114" fmla="*/ 8096 h 104441"/>
                  <a:gd name="connsiteX115" fmla="*/ 99527 w 175545"/>
                  <a:gd name="connsiteY115" fmla="*/ 9716 h 104441"/>
                  <a:gd name="connsiteX116" fmla="*/ 102661 w 175545"/>
                  <a:gd name="connsiteY116" fmla="*/ 9716 h 104441"/>
                  <a:gd name="connsiteX117" fmla="*/ 105013 w 175545"/>
                  <a:gd name="connsiteY117" fmla="*/ 8096 h 104441"/>
                  <a:gd name="connsiteX118" fmla="*/ 110500 w 175545"/>
                  <a:gd name="connsiteY118" fmla="*/ 3239 h 104441"/>
                  <a:gd name="connsiteX119" fmla="*/ 118339 w 175545"/>
                  <a:gd name="connsiteY119" fmla="*/ 0 h 104441"/>
                  <a:gd name="connsiteX120" fmla="*/ 122254 w 175545"/>
                  <a:gd name="connsiteY120" fmla="*/ 1619 h 104441"/>
                  <a:gd name="connsiteX121" fmla="*/ 125387 w 175545"/>
                  <a:gd name="connsiteY121" fmla="*/ 1619 h 104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75545" h="104441">
                    <a:moveTo>
                      <a:pt x="125387" y="1619"/>
                    </a:moveTo>
                    <a:lnTo>
                      <a:pt x="148895" y="35623"/>
                    </a:lnTo>
                    <a:lnTo>
                      <a:pt x="155953" y="44529"/>
                    </a:lnTo>
                    <a:lnTo>
                      <a:pt x="155953" y="44529"/>
                    </a:lnTo>
                    <a:lnTo>
                      <a:pt x="154381" y="46149"/>
                    </a:lnTo>
                    <a:lnTo>
                      <a:pt x="154381" y="47768"/>
                    </a:lnTo>
                    <a:lnTo>
                      <a:pt x="152819" y="50197"/>
                    </a:lnTo>
                    <a:lnTo>
                      <a:pt x="150466" y="50197"/>
                    </a:lnTo>
                    <a:lnTo>
                      <a:pt x="148895" y="51006"/>
                    </a:lnTo>
                    <a:lnTo>
                      <a:pt x="146542" y="51816"/>
                    </a:lnTo>
                    <a:lnTo>
                      <a:pt x="144980" y="54245"/>
                    </a:lnTo>
                    <a:lnTo>
                      <a:pt x="144199" y="53435"/>
                    </a:lnTo>
                    <a:lnTo>
                      <a:pt x="142627" y="53435"/>
                    </a:lnTo>
                    <a:lnTo>
                      <a:pt x="142627" y="58293"/>
                    </a:lnTo>
                    <a:lnTo>
                      <a:pt x="144980" y="60722"/>
                    </a:lnTo>
                    <a:lnTo>
                      <a:pt x="146552" y="62341"/>
                    </a:lnTo>
                    <a:lnTo>
                      <a:pt x="144980" y="67199"/>
                    </a:lnTo>
                    <a:lnTo>
                      <a:pt x="144980" y="73676"/>
                    </a:lnTo>
                    <a:lnTo>
                      <a:pt x="146552" y="75295"/>
                    </a:lnTo>
                    <a:lnTo>
                      <a:pt x="148114" y="76105"/>
                    </a:lnTo>
                    <a:lnTo>
                      <a:pt x="148895" y="78534"/>
                    </a:lnTo>
                    <a:lnTo>
                      <a:pt x="150466" y="83391"/>
                    </a:lnTo>
                    <a:lnTo>
                      <a:pt x="154381" y="85820"/>
                    </a:lnTo>
                    <a:lnTo>
                      <a:pt x="154381" y="88249"/>
                    </a:lnTo>
                    <a:lnTo>
                      <a:pt x="154381" y="89059"/>
                    </a:lnTo>
                    <a:lnTo>
                      <a:pt x="157515" y="89868"/>
                    </a:lnTo>
                    <a:lnTo>
                      <a:pt x="158296" y="91488"/>
                    </a:lnTo>
                    <a:lnTo>
                      <a:pt x="163782" y="92297"/>
                    </a:lnTo>
                    <a:lnTo>
                      <a:pt x="169269" y="88249"/>
                    </a:lnTo>
                    <a:lnTo>
                      <a:pt x="173193" y="89059"/>
                    </a:lnTo>
                    <a:lnTo>
                      <a:pt x="175546" y="90678"/>
                    </a:lnTo>
                    <a:lnTo>
                      <a:pt x="174765" y="96355"/>
                    </a:lnTo>
                    <a:lnTo>
                      <a:pt x="173193" y="94736"/>
                    </a:lnTo>
                    <a:lnTo>
                      <a:pt x="169279" y="97974"/>
                    </a:lnTo>
                    <a:lnTo>
                      <a:pt x="165354" y="96355"/>
                    </a:lnTo>
                    <a:lnTo>
                      <a:pt x="163792" y="97165"/>
                    </a:lnTo>
                    <a:lnTo>
                      <a:pt x="154381" y="97974"/>
                    </a:lnTo>
                    <a:lnTo>
                      <a:pt x="152029" y="98784"/>
                    </a:lnTo>
                    <a:lnTo>
                      <a:pt x="146542" y="100403"/>
                    </a:lnTo>
                    <a:lnTo>
                      <a:pt x="144980" y="101213"/>
                    </a:lnTo>
                    <a:lnTo>
                      <a:pt x="142627" y="98774"/>
                    </a:lnTo>
                    <a:lnTo>
                      <a:pt x="141056" y="97965"/>
                    </a:lnTo>
                    <a:lnTo>
                      <a:pt x="139494" y="96345"/>
                    </a:lnTo>
                    <a:lnTo>
                      <a:pt x="139494" y="96345"/>
                    </a:lnTo>
                    <a:lnTo>
                      <a:pt x="134788" y="97965"/>
                    </a:lnTo>
                    <a:lnTo>
                      <a:pt x="130873" y="97965"/>
                    </a:lnTo>
                    <a:lnTo>
                      <a:pt x="129302" y="97155"/>
                    </a:lnTo>
                    <a:lnTo>
                      <a:pt x="127740" y="98774"/>
                    </a:lnTo>
                    <a:lnTo>
                      <a:pt x="125387" y="98774"/>
                    </a:lnTo>
                    <a:lnTo>
                      <a:pt x="123816" y="97155"/>
                    </a:lnTo>
                    <a:lnTo>
                      <a:pt x="123816" y="95536"/>
                    </a:lnTo>
                    <a:lnTo>
                      <a:pt x="123816" y="93917"/>
                    </a:lnTo>
                    <a:lnTo>
                      <a:pt x="121463" y="92297"/>
                    </a:lnTo>
                    <a:lnTo>
                      <a:pt x="116767" y="91488"/>
                    </a:lnTo>
                    <a:lnTo>
                      <a:pt x="115986" y="93107"/>
                    </a:lnTo>
                    <a:lnTo>
                      <a:pt x="114415" y="93917"/>
                    </a:lnTo>
                    <a:lnTo>
                      <a:pt x="112062" y="89868"/>
                    </a:lnTo>
                    <a:lnTo>
                      <a:pt x="108928" y="89059"/>
                    </a:lnTo>
                    <a:lnTo>
                      <a:pt x="108147" y="88249"/>
                    </a:lnTo>
                    <a:lnTo>
                      <a:pt x="105013" y="90678"/>
                    </a:lnTo>
                    <a:lnTo>
                      <a:pt x="101098" y="92297"/>
                    </a:lnTo>
                    <a:lnTo>
                      <a:pt x="93259" y="98774"/>
                    </a:lnTo>
                    <a:lnTo>
                      <a:pt x="90126" y="99584"/>
                    </a:lnTo>
                    <a:lnTo>
                      <a:pt x="87773" y="100394"/>
                    </a:lnTo>
                    <a:lnTo>
                      <a:pt x="85420" y="99584"/>
                    </a:lnTo>
                    <a:lnTo>
                      <a:pt x="83848" y="96345"/>
                    </a:lnTo>
                    <a:lnTo>
                      <a:pt x="82286" y="95536"/>
                    </a:lnTo>
                    <a:lnTo>
                      <a:pt x="79934" y="95536"/>
                    </a:lnTo>
                    <a:lnTo>
                      <a:pt x="76800" y="95536"/>
                    </a:lnTo>
                    <a:lnTo>
                      <a:pt x="72876" y="99584"/>
                    </a:lnTo>
                    <a:lnTo>
                      <a:pt x="72095" y="100394"/>
                    </a:lnTo>
                    <a:lnTo>
                      <a:pt x="70533" y="102013"/>
                    </a:lnTo>
                    <a:lnTo>
                      <a:pt x="65046" y="103632"/>
                    </a:lnTo>
                    <a:lnTo>
                      <a:pt x="58779" y="104442"/>
                    </a:lnTo>
                    <a:lnTo>
                      <a:pt x="55636" y="102013"/>
                    </a:lnTo>
                    <a:lnTo>
                      <a:pt x="53293" y="101203"/>
                    </a:lnTo>
                    <a:lnTo>
                      <a:pt x="53293" y="95536"/>
                    </a:lnTo>
                    <a:lnTo>
                      <a:pt x="51721" y="95536"/>
                    </a:lnTo>
                    <a:lnTo>
                      <a:pt x="50940" y="94726"/>
                    </a:lnTo>
                    <a:lnTo>
                      <a:pt x="39967" y="63151"/>
                    </a:lnTo>
                    <a:lnTo>
                      <a:pt x="30566" y="55054"/>
                    </a:lnTo>
                    <a:lnTo>
                      <a:pt x="22727" y="49387"/>
                    </a:lnTo>
                    <a:lnTo>
                      <a:pt x="18802" y="43720"/>
                    </a:lnTo>
                    <a:lnTo>
                      <a:pt x="15669" y="44529"/>
                    </a:lnTo>
                    <a:lnTo>
                      <a:pt x="15669" y="42910"/>
                    </a:lnTo>
                    <a:lnTo>
                      <a:pt x="11754" y="39672"/>
                    </a:lnTo>
                    <a:lnTo>
                      <a:pt x="9401" y="42100"/>
                    </a:lnTo>
                    <a:lnTo>
                      <a:pt x="2353" y="37243"/>
                    </a:lnTo>
                    <a:lnTo>
                      <a:pt x="2353" y="37243"/>
                    </a:lnTo>
                    <a:lnTo>
                      <a:pt x="2353" y="36433"/>
                    </a:lnTo>
                    <a:lnTo>
                      <a:pt x="0" y="34004"/>
                    </a:lnTo>
                    <a:lnTo>
                      <a:pt x="0" y="30766"/>
                    </a:lnTo>
                    <a:lnTo>
                      <a:pt x="2353" y="22670"/>
                    </a:lnTo>
                    <a:lnTo>
                      <a:pt x="2353" y="21860"/>
                    </a:lnTo>
                    <a:lnTo>
                      <a:pt x="7839" y="17002"/>
                    </a:lnTo>
                    <a:lnTo>
                      <a:pt x="14887" y="12954"/>
                    </a:lnTo>
                    <a:lnTo>
                      <a:pt x="15669" y="12954"/>
                    </a:lnTo>
                    <a:lnTo>
                      <a:pt x="18802" y="16193"/>
                    </a:lnTo>
                    <a:lnTo>
                      <a:pt x="21155" y="13764"/>
                    </a:lnTo>
                    <a:lnTo>
                      <a:pt x="28204" y="16193"/>
                    </a:lnTo>
                    <a:lnTo>
                      <a:pt x="43882" y="10525"/>
                    </a:lnTo>
                    <a:lnTo>
                      <a:pt x="55636" y="10525"/>
                    </a:lnTo>
                    <a:lnTo>
                      <a:pt x="63475" y="10525"/>
                    </a:lnTo>
                    <a:lnTo>
                      <a:pt x="65046" y="12144"/>
                    </a:lnTo>
                    <a:lnTo>
                      <a:pt x="66608" y="12954"/>
                    </a:lnTo>
                    <a:lnTo>
                      <a:pt x="68180" y="15383"/>
                    </a:lnTo>
                    <a:lnTo>
                      <a:pt x="72095" y="16193"/>
                    </a:lnTo>
                    <a:lnTo>
                      <a:pt x="72876" y="16193"/>
                    </a:lnTo>
                    <a:lnTo>
                      <a:pt x="76800" y="12954"/>
                    </a:lnTo>
                    <a:lnTo>
                      <a:pt x="83848" y="12144"/>
                    </a:lnTo>
                    <a:lnTo>
                      <a:pt x="83848" y="12954"/>
                    </a:lnTo>
                    <a:lnTo>
                      <a:pt x="87773" y="9716"/>
                    </a:lnTo>
                    <a:lnTo>
                      <a:pt x="93259" y="9716"/>
                    </a:lnTo>
                    <a:lnTo>
                      <a:pt x="94822" y="8096"/>
                    </a:lnTo>
                    <a:lnTo>
                      <a:pt x="97174" y="8096"/>
                    </a:lnTo>
                    <a:lnTo>
                      <a:pt x="99527" y="9716"/>
                    </a:lnTo>
                    <a:lnTo>
                      <a:pt x="102661" y="9716"/>
                    </a:lnTo>
                    <a:lnTo>
                      <a:pt x="105013" y="8096"/>
                    </a:lnTo>
                    <a:lnTo>
                      <a:pt x="110500" y="3239"/>
                    </a:lnTo>
                    <a:lnTo>
                      <a:pt x="118339" y="0"/>
                    </a:lnTo>
                    <a:lnTo>
                      <a:pt x="122254" y="1619"/>
                    </a:lnTo>
                    <a:lnTo>
                      <a:pt x="125387" y="1619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pPr defTabSz="1371600">
                  <a:defRPr/>
                </a:pPr>
                <a:endParaRPr lang="pt-BR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425" name="Agrupar 424">
            <a:extLst>
              <a:ext uri="{FF2B5EF4-FFF2-40B4-BE49-F238E27FC236}">
                <a16:creationId xmlns:a16="http://schemas.microsoft.com/office/drawing/2014/main" id="{360DF9E6-FBCF-E404-6473-D72D908C765B}"/>
              </a:ext>
            </a:extLst>
          </p:cNvPr>
          <p:cNvGrpSpPr/>
          <p:nvPr/>
        </p:nvGrpSpPr>
        <p:grpSpPr>
          <a:xfrm>
            <a:off x="11175924" y="2795632"/>
            <a:ext cx="1297539" cy="2030468"/>
            <a:chOff x="9158959" y="2192428"/>
            <a:chExt cx="865026" cy="1353645"/>
          </a:xfrm>
          <a:solidFill>
            <a:srgbClr val="56A099"/>
          </a:solidFill>
        </p:grpSpPr>
        <p:sp>
          <p:nvSpPr>
            <p:cNvPr id="426" name="Forma Livre: Forma 425">
              <a:extLst>
                <a:ext uri="{FF2B5EF4-FFF2-40B4-BE49-F238E27FC236}">
                  <a16:creationId xmlns:a16="http://schemas.microsoft.com/office/drawing/2014/main" id="{0D761D5C-8B9E-102A-7D12-156AFD667C9A}"/>
                </a:ext>
              </a:extLst>
            </p:cNvPr>
            <p:cNvSpPr/>
            <p:nvPr/>
          </p:nvSpPr>
          <p:spPr>
            <a:xfrm>
              <a:off x="9214905" y="2588925"/>
              <a:ext cx="294477" cy="207082"/>
            </a:xfrm>
            <a:custGeom>
              <a:avLst/>
              <a:gdLst>
                <a:gd name="connsiteX0" fmla="*/ 220227 w 313496"/>
                <a:gd name="connsiteY0" fmla="*/ 0 h 199177"/>
                <a:gd name="connsiteX1" fmla="*/ 224152 w 313496"/>
                <a:gd name="connsiteY1" fmla="*/ 2429 h 199177"/>
                <a:gd name="connsiteX2" fmla="*/ 231991 w 313496"/>
                <a:gd name="connsiteY2" fmla="*/ 1619 h 199177"/>
                <a:gd name="connsiteX3" fmla="*/ 281368 w 313496"/>
                <a:gd name="connsiteY3" fmla="*/ 12144 h 199177"/>
                <a:gd name="connsiteX4" fmla="*/ 313497 w 313496"/>
                <a:gd name="connsiteY4" fmla="*/ 27527 h 199177"/>
                <a:gd name="connsiteX5" fmla="*/ 304095 w 313496"/>
                <a:gd name="connsiteY5" fmla="*/ 54245 h 199177"/>
                <a:gd name="connsiteX6" fmla="*/ 290769 w 313496"/>
                <a:gd name="connsiteY6" fmla="*/ 70437 h 199177"/>
                <a:gd name="connsiteX7" fmla="*/ 279797 w 313496"/>
                <a:gd name="connsiteY7" fmla="*/ 84211 h 199177"/>
                <a:gd name="connsiteX8" fmla="*/ 294684 w 313496"/>
                <a:gd name="connsiteY8" fmla="*/ 104451 h 199177"/>
                <a:gd name="connsiteX9" fmla="*/ 282930 w 313496"/>
                <a:gd name="connsiteY9" fmla="*/ 108499 h 199177"/>
                <a:gd name="connsiteX10" fmla="*/ 281368 w 313496"/>
                <a:gd name="connsiteY10" fmla="*/ 115786 h 199177"/>
                <a:gd name="connsiteX11" fmla="*/ 275091 w 313496"/>
                <a:gd name="connsiteY11" fmla="*/ 123882 h 199177"/>
                <a:gd name="connsiteX12" fmla="*/ 273529 w 313496"/>
                <a:gd name="connsiteY12" fmla="*/ 165173 h 199177"/>
                <a:gd name="connsiteX13" fmla="*/ 271958 w 313496"/>
                <a:gd name="connsiteY13" fmla="*/ 167602 h 199177"/>
                <a:gd name="connsiteX14" fmla="*/ 269605 w 313496"/>
                <a:gd name="connsiteY14" fmla="*/ 170031 h 199177"/>
                <a:gd name="connsiteX15" fmla="*/ 257851 w 313496"/>
                <a:gd name="connsiteY15" fmla="*/ 161934 h 199177"/>
                <a:gd name="connsiteX16" fmla="*/ 224152 w 313496"/>
                <a:gd name="connsiteY16" fmla="*/ 183794 h 199177"/>
                <a:gd name="connsiteX17" fmla="*/ 217884 w 313496"/>
                <a:gd name="connsiteY17" fmla="*/ 179746 h 199177"/>
                <a:gd name="connsiteX18" fmla="*/ 209264 w 313496"/>
                <a:gd name="connsiteY18" fmla="*/ 174079 h 199177"/>
                <a:gd name="connsiteX19" fmla="*/ 201425 w 313496"/>
                <a:gd name="connsiteY19" fmla="*/ 171650 h 199177"/>
                <a:gd name="connsiteX20" fmla="*/ 191234 w 313496"/>
                <a:gd name="connsiteY20" fmla="*/ 174079 h 199177"/>
                <a:gd name="connsiteX21" fmla="*/ 160668 w 313496"/>
                <a:gd name="connsiteY21" fmla="*/ 157886 h 199177"/>
                <a:gd name="connsiteX22" fmla="*/ 153619 w 313496"/>
                <a:gd name="connsiteY22" fmla="*/ 171650 h 199177"/>
                <a:gd name="connsiteX23" fmla="*/ 136370 w 313496"/>
                <a:gd name="connsiteY23" fmla="*/ 172460 h 199177"/>
                <a:gd name="connsiteX24" fmla="*/ 129321 w 313496"/>
                <a:gd name="connsiteY24" fmla="*/ 174888 h 199177"/>
                <a:gd name="connsiteX25" fmla="*/ 98755 w 313496"/>
                <a:gd name="connsiteY25" fmla="*/ 189462 h 199177"/>
                <a:gd name="connsiteX26" fmla="*/ 66618 w 313496"/>
                <a:gd name="connsiteY26" fmla="*/ 189462 h 199177"/>
                <a:gd name="connsiteX27" fmla="*/ 48596 w 313496"/>
                <a:gd name="connsiteY27" fmla="*/ 198368 h 199177"/>
                <a:gd name="connsiteX28" fmla="*/ 48596 w 313496"/>
                <a:gd name="connsiteY28" fmla="*/ 199177 h 199177"/>
                <a:gd name="connsiteX29" fmla="*/ 35271 w 313496"/>
                <a:gd name="connsiteY29" fmla="*/ 140884 h 199177"/>
                <a:gd name="connsiteX30" fmla="*/ 0 w 313496"/>
                <a:gd name="connsiteY30" fmla="*/ 129550 h 199177"/>
                <a:gd name="connsiteX31" fmla="*/ 0 w 313496"/>
                <a:gd name="connsiteY31" fmla="*/ 116596 h 199177"/>
                <a:gd name="connsiteX32" fmla="*/ 7058 w 313496"/>
                <a:gd name="connsiteY32" fmla="*/ 105261 h 199177"/>
                <a:gd name="connsiteX33" fmla="*/ 5486 w 313496"/>
                <a:gd name="connsiteY33" fmla="*/ 86639 h 199177"/>
                <a:gd name="connsiteX34" fmla="*/ 13325 w 313496"/>
                <a:gd name="connsiteY34" fmla="*/ 78534 h 199177"/>
                <a:gd name="connsiteX35" fmla="*/ 10973 w 313496"/>
                <a:gd name="connsiteY35" fmla="*/ 70437 h 199177"/>
                <a:gd name="connsiteX36" fmla="*/ 39186 w 313496"/>
                <a:gd name="connsiteY36" fmla="*/ 77724 h 199177"/>
                <a:gd name="connsiteX37" fmla="*/ 54864 w 313496"/>
                <a:gd name="connsiteY37" fmla="*/ 80153 h 199177"/>
                <a:gd name="connsiteX38" fmla="*/ 66618 w 313496"/>
                <a:gd name="connsiteY38" fmla="*/ 83401 h 199177"/>
                <a:gd name="connsiteX39" fmla="*/ 104241 w 313496"/>
                <a:gd name="connsiteY39" fmla="*/ 91497 h 199177"/>
                <a:gd name="connsiteX40" fmla="*/ 155181 w 313496"/>
                <a:gd name="connsiteY40" fmla="*/ 51006 h 199177"/>
                <a:gd name="connsiteX41" fmla="*/ 155963 w 313496"/>
                <a:gd name="connsiteY41" fmla="*/ 51816 h 199177"/>
                <a:gd name="connsiteX42" fmla="*/ 174774 w 313496"/>
                <a:gd name="connsiteY42" fmla="*/ 36433 h 199177"/>
                <a:gd name="connsiteX43" fmla="*/ 195148 w 313496"/>
                <a:gd name="connsiteY43" fmla="*/ 21860 h 199177"/>
                <a:gd name="connsiteX44" fmla="*/ 214741 w 313496"/>
                <a:gd name="connsiteY44" fmla="*/ 5667 h 199177"/>
                <a:gd name="connsiteX45" fmla="*/ 220227 w 313496"/>
                <a:gd name="connsiteY45" fmla="*/ 0 h 19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13496" h="199177">
                  <a:moveTo>
                    <a:pt x="220227" y="0"/>
                  </a:moveTo>
                  <a:lnTo>
                    <a:pt x="224152" y="2429"/>
                  </a:lnTo>
                  <a:lnTo>
                    <a:pt x="231991" y="1619"/>
                  </a:lnTo>
                  <a:lnTo>
                    <a:pt x="281368" y="12144"/>
                  </a:lnTo>
                  <a:lnTo>
                    <a:pt x="313497" y="27527"/>
                  </a:lnTo>
                  <a:lnTo>
                    <a:pt x="304095" y="54245"/>
                  </a:lnTo>
                  <a:lnTo>
                    <a:pt x="290769" y="70437"/>
                  </a:lnTo>
                  <a:lnTo>
                    <a:pt x="279797" y="84211"/>
                  </a:lnTo>
                  <a:lnTo>
                    <a:pt x="294684" y="104451"/>
                  </a:lnTo>
                  <a:lnTo>
                    <a:pt x="282930" y="108499"/>
                  </a:lnTo>
                  <a:lnTo>
                    <a:pt x="281368" y="115786"/>
                  </a:lnTo>
                  <a:lnTo>
                    <a:pt x="275091" y="123882"/>
                  </a:lnTo>
                  <a:lnTo>
                    <a:pt x="273529" y="165173"/>
                  </a:lnTo>
                  <a:lnTo>
                    <a:pt x="271958" y="167602"/>
                  </a:lnTo>
                  <a:lnTo>
                    <a:pt x="269605" y="170031"/>
                  </a:lnTo>
                  <a:lnTo>
                    <a:pt x="257851" y="161934"/>
                  </a:lnTo>
                  <a:lnTo>
                    <a:pt x="224152" y="183794"/>
                  </a:lnTo>
                  <a:lnTo>
                    <a:pt x="217884" y="179746"/>
                  </a:lnTo>
                  <a:lnTo>
                    <a:pt x="209264" y="174079"/>
                  </a:lnTo>
                  <a:lnTo>
                    <a:pt x="201425" y="171650"/>
                  </a:lnTo>
                  <a:lnTo>
                    <a:pt x="191234" y="174079"/>
                  </a:lnTo>
                  <a:lnTo>
                    <a:pt x="160668" y="157886"/>
                  </a:lnTo>
                  <a:lnTo>
                    <a:pt x="153619" y="171650"/>
                  </a:lnTo>
                  <a:lnTo>
                    <a:pt x="136370" y="172460"/>
                  </a:lnTo>
                  <a:lnTo>
                    <a:pt x="129321" y="174888"/>
                  </a:lnTo>
                  <a:lnTo>
                    <a:pt x="98755" y="189462"/>
                  </a:lnTo>
                  <a:lnTo>
                    <a:pt x="66618" y="189462"/>
                  </a:lnTo>
                  <a:lnTo>
                    <a:pt x="48596" y="198368"/>
                  </a:lnTo>
                  <a:lnTo>
                    <a:pt x="48596" y="199177"/>
                  </a:lnTo>
                  <a:lnTo>
                    <a:pt x="35271" y="140884"/>
                  </a:lnTo>
                  <a:lnTo>
                    <a:pt x="0" y="129550"/>
                  </a:lnTo>
                  <a:lnTo>
                    <a:pt x="0" y="116596"/>
                  </a:lnTo>
                  <a:lnTo>
                    <a:pt x="7058" y="105261"/>
                  </a:lnTo>
                  <a:lnTo>
                    <a:pt x="5486" y="86639"/>
                  </a:lnTo>
                  <a:lnTo>
                    <a:pt x="13325" y="78534"/>
                  </a:lnTo>
                  <a:lnTo>
                    <a:pt x="10973" y="70437"/>
                  </a:lnTo>
                  <a:lnTo>
                    <a:pt x="39186" y="77724"/>
                  </a:lnTo>
                  <a:lnTo>
                    <a:pt x="54864" y="80153"/>
                  </a:lnTo>
                  <a:lnTo>
                    <a:pt x="66618" y="83401"/>
                  </a:lnTo>
                  <a:lnTo>
                    <a:pt x="104241" y="91497"/>
                  </a:lnTo>
                  <a:lnTo>
                    <a:pt x="155181" y="51006"/>
                  </a:lnTo>
                  <a:lnTo>
                    <a:pt x="155963" y="51816"/>
                  </a:lnTo>
                  <a:lnTo>
                    <a:pt x="174774" y="36433"/>
                  </a:lnTo>
                  <a:lnTo>
                    <a:pt x="195148" y="21860"/>
                  </a:lnTo>
                  <a:lnTo>
                    <a:pt x="214741" y="5667"/>
                  </a:lnTo>
                  <a:lnTo>
                    <a:pt x="220227" y="0"/>
                  </a:lnTo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7" name="Forma Livre: Forma 426">
              <a:extLst>
                <a:ext uri="{FF2B5EF4-FFF2-40B4-BE49-F238E27FC236}">
                  <a16:creationId xmlns:a16="http://schemas.microsoft.com/office/drawing/2014/main" id="{7199B292-FCB0-787F-0726-254D1BD0C548}"/>
                </a:ext>
              </a:extLst>
            </p:cNvPr>
            <p:cNvSpPr/>
            <p:nvPr/>
          </p:nvSpPr>
          <p:spPr>
            <a:xfrm>
              <a:off x="9416618" y="2192428"/>
              <a:ext cx="266508" cy="212142"/>
            </a:xfrm>
            <a:custGeom>
              <a:avLst/>
              <a:gdLst>
                <a:gd name="connsiteX0" fmla="*/ 260995 w 283721"/>
                <a:gd name="connsiteY0" fmla="*/ 17004 h 204044"/>
                <a:gd name="connsiteX1" fmla="*/ 283721 w 283721"/>
                <a:gd name="connsiteY1" fmla="*/ 21863 h 204044"/>
                <a:gd name="connsiteX2" fmla="*/ 269615 w 283721"/>
                <a:gd name="connsiteY2" fmla="*/ 19434 h 204044"/>
                <a:gd name="connsiteX3" fmla="*/ 260995 w 283721"/>
                <a:gd name="connsiteY3" fmla="*/ 27530 h 204044"/>
                <a:gd name="connsiteX4" fmla="*/ 251584 w 283721"/>
                <a:gd name="connsiteY4" fmla="*/ 47773 h 204044"/>
                <a:gd name="connsiteX5" fmla="*/ 256290 w 283721"/>
                <a:gd name="connsiteY5" fmla="*/ 51821 h 204044"/>
                <a:gd name="connsiteX6" fmla="*/ 247669 w 283721"/>
                <a:gd name="connsiteY6" fmla="*/ 59918 h 204044"/>
                <a:gd name="connsiteX7" fmla="*/ 250803 w 283721"/>
                <a:gd name="connsiteY7" fmla="*/ 63156 h 204044"/>
                <a:gd name="connsiteX8" fmla="*/ 246879 w 283721"/>
                <a:gd name="connsiteY8" fmla="*/ 67205 h 204044"/>
                <a:gd name="connsiteX9" fmla="*/ 231991 w 283721"/>
                <a:gd name="connsiteY9" fmla="*/ 68013 h 204044"/>
                <a:gd name="connsiteX10" fmla="*/ 197511 w 283721"/>
                <a:gd name="connsiteY10" fmla="*/ 82587 h 204044"/>
                <a:gd name="connsiteX11" fmla="*/ 193586 w 283721"/>
                <a:gd name="connsiteY11" fmla="*/ 89876 h 204044"/>
                <a:gd name="connsiteX12" fmla="*/ 184185 w 283721"/>
                <a:gd name="connsiteY12" fmla="*/ 90686 h 204044"/>
                <a:gd name="connsiteX13" fmla="*/ 178698 w 283721"/>
                <a:gd name="connsiteY13" fmla="*/ 93115 h 204044"/>
                <a:gd name="connsiteX14" fmla="*/ 181051 w 283721"/>
                <a:gd name="connsiteY14" fmla="*/ 99593 h 204044"/>
                <a:gd name="connsiteX15" fmla="*/ 173212 w 283721"/>
                <a:gd name="connsiteY15" fmla="*/ 111738 h 204044"/>
                <a:gd name="connsiteX16" fmla="*/ 167726 w 283721"/>
                <a:gd name="connsiteY16" fmla="*/ 133598 h 204044"/>
                <a:gd name="connsiteX17" fmla="*/ 163020 w 283721"/>
                <a:gd name="connsiteY17" fmla="*/ 132788 h 204044"/>
                <a:gd name="connsiteX18" fmla="*/ 163020 w 283721"/>
                <a:gd name="connsiteY18" fmla="*/ 137646 h 204044"/>
                <a:gd name="connsiteX19" fmla="*/ 144999 w 283721"/>
                <a:gd name="connsiteY19" fmla="*/ 136836 h 204044"/>
                <a:gd name="connsiteX20" fmla="*/ 140294 w 283721"/>
                <a:gd name="connsiteY20" fmla="*/ 148981 h 204044"/>
                <a:gd name="connsiteX21" fmla="*/ 130893 w 283721"/>
                <a:gd name="connsiteY21" fmla="*/ 152219 h 204044"/>
                <a:gd name="connsiteX22" fmla="*/ 105813 w 283721"/>
                <a:gd name="connsiteY22" fmla="*/ 169221 h 204044"/>
                <a:gd name="connsiteX23" fmla="*/ 79163 w 283721"/>
                <a:gd name="connsiteY23" fmla="*/ 188652 h 204044"/>
                <a:gd name="connsiteX24" fmla="*/ 76029 w 283721"/>
                <a:gd name="connsiteY24" fmla="*/ 204045 h 204044"/>
                <a:gd name="connsiteX25" fmla="*/ 39977 w 283721"/>
                <a:gd name="connsiteY25" fmla="*/ 177317 h 204044"/>
                <a:gd name="connsiteX26" fmla="*/ 39977 w 283721"/>
                <a:gd name="connsiteY26" fmla="*/ 176508 h 204044"/>
                <a:gd name="connsiteX27" fmla="*/ 0 w 283721"/>
                <a:gd name="connsiteY27" fmla="*/ 146552 h 204044"/>
                <a:gd name="connsiteX28" fmla="*/ 7839 w 283721"/>
                <a:gd name="connsiteY28" fmla="*/ 127930 h 204044"/>
                <a:gd name="connsiteX29" fmla="*/ 9411 w 283721"/>
                <a:gd name="connsiteY29" fmla="*/ 126311 h 204044"/>
                <a:gd name="connsiteX30" fmla="*/ 29785 w 283721"/>
                <a:gd name="connsiteY30" fmla="*/ 85828 h 204044"/>
                <a:gd name="connsiteX31" fmla="*/ 60350 w 283721"/>
                <a:gd name="connsiteY31" fmla="*/ 21863 h 204044"/>
                <a:gd name="connsiteX32" fmla="*/ 60350 w 283721"/>
                <a:gd name="connsiteY32" fmla="*/ 22671 h 204044"/>
                <a:gd name="connsiteX33" fmla="*/ 72104 w 283721"/>
                <a:gd name="connsiteY33" fmla="*/ 41295 h 204044"/>
                <a:gd name="connsiteX34" fmla="*/ 83868 w 283721"/>
                <a:gd name="connsiteY34" fmla="*/ 61536 h 204044"/>
                <a:gd name="connsiteX35" fmla="*/ 87782 w 283721"/>
                <a:gd name="connsiteY35" fmla="*/ 58299 h 204044"/>
                <a:gd name="connsiteX36" fmla="*/ 83868 w 283721"/>
                <a:gd name="connsiteY36" fmla="*/ 50201 h 204044"/>
                <a:gd name="connsiteX37" fmla="*/ 100327 w 283721"/>
                <a:gd name="connsiteY37" fmla="*/ 41295 h 204044"/>
                <a:gd name="connsiteX38" fmla="*/ 123835 w 283721"/>
                <a:gd name="connsiteY38" fmla="*/ 29958 h 204044"/>
                <a:gd name="connsiteX39" fmla="*/ 134807 w 283721"/>
                <a:gd name="connsiteY39" fmla="*/ 31578 h 204044"/>
                <a:gd name="connsiteX40" fmla="*/ 148133 w 283721"/>
                <a:gd name="connsiteY40" fmla="*/ 34008 h 204044"/>
                <a:gd name="connsiteX41" fmla="*/ 159106 w 283721"/>
                <a:gd name="connsiteY41" fmla="*/ 38866 h 204044"/>
                <a:gd name="connsiteX42" fmla="*/ 182613 w 283721"/>
                <a:gd name="connsiteY42" fmla="*/ 68013 h 204044"/>
                <a:gd name="connsiteX43" fmla="*/ 185747 w 283721"/>
                <a:gd name="connsiteY43" fmla="*/ 75301 h 204044"/>
                <a:gd name="connsiteX44" fmla="*/ 192024 w 283721"/>
                <a:gd name="connsiteY44" fmla="*/ 68823 h 204044"/>
                <a:gd name="connsiteX45" fmla="*/ 197511 w 283721"/>
                <a:gd name="connsiteY45" fmla="*/ 72063 h 204044"/>
                <a:gd name="connsiteX46" fmla="*/ 190452 w 283721"/>
                <a:gd name="connsiteY46" fmla="*/ 55058 h 204044"/>
                <a:gd name="connsiteX47" fmla="*/ 195939 w 283721"/>
                <a:gd name="connsiteY47" fmla="*/ 49391 h 204044"/>
                <a:gd name="connsiteX48" fmla="*/ 193586 w 283721"/>
                <a:gd name="connsiteY48" fmla="*/ 41296 h 204044"/>
                <a:gd name="connsiteX49" fmla="*/ 207693 w 283721"/>
                <a:gd name="connsiteY49" fmla="*/ 41296 h 204044"/>
                <a:gd name="connsiteX50" fmla="*/ 214751 w 283721"/>
                <a:gd name="connsiteY50" fmla="*/ 33198 h 204044"/>
                <a:gd name="connsiteX51" fmla="*/ 220237 w 283721"/>
                <a:gd name="connsiteY51" fmla="*/ 37246 h 204044"/>
                <a:gd name="connsiteX52" fmla="*/ 226505 w 283721"/>
                <a:gd name="connsiteY52" fmla="*/ 17814 h 204044"/>
                <a:gd name="connsiteX53" fmla="*/ 228076 w 283721"/>
                <a:gd name="connsiteY53" fmla="*/ 7289 h 204044"/>
                <a:gd name="connsiteX54" fmla="*/ 229638 w 283721"/>
                <a:gd name="connsiteY54" fmla="*/ 0 h 204044"/>
                <a:gd name="connsiteX55" fmla="*/ 243745 w 283721"/>
                <a:gd name="connsiteY55" fmla="*/ 12955 h 204044"/>
                <a:gd name="connsiteX56" fmla="*/ 247669 w 283721"/>
                <a:gd name="connsiteY56" fmla="*/ 13766 h 204044"/>
                <a:gd name="connsiteX57" fmla="*/ 257070 w 283721"/>
                <a:gd name="connsiteY57" fmla="*/ 17813 h 204044"/>
                <a:gd name="connsiteX58" fmla="*/ 260995 w 283721"/>
                <a:gd name="connsiteY58" fmla="*/ 17003 h 20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83721" h="204044">
                  <a:moveTo>
                    <a:pt x="260995" y="17004"/>
                  </a:moveTo>
                  <a:lnTo>
                    <a:pt x="283721" y="21863"/>
                  </a:lnTo>
                  <a:lnTo>
                    <a:pt x="269615" y="19434"/>
                  </a:lnTo>
                  <a:lnTo>
                    <a:pt x="260995" y="27530"/>
                  </a:lnTo>
                  <a:lnTo>
                    <a:pt x="251584" y="47773"/>
                  </a:lnTo>
                  <a:lnTo>
                    <a:pt x="256290" y="51821"/>
                  </a:lnTo>
                  <a:lnTo>
                    <a:pt x="247669" y="59918"/>
                  </a:lnTo>
                  <a:lnTo>
                    <a:pt x="250803" y="63156"/>
                  </a:lnTo>
                  <a:lnTo>
                    <a:pt x="246879" y="67205"/>
                  </a:lnTo>
                  <a:lnTo>
                    <a:pt x="231991" y="68013"/>
                  </a:lnTo>
                  <a:lnTo>
                    <a:pt x="197511" y="82587"/>
                  </a:lnTo>
                  <a:lnTo>
                    <a:pt x="193586" y="89876"/>
                  </a:lnTo>
                  <a:lnTo>
                    <a:pt x="184185" y="90686"/>
                  </a:lnTo>
                  <a:lnTo>
                    <a:pt x="178698" y="93115"/>
                  </a:lnTo>
                  <a:lnTo>
                    <a:pt x="181051" y="99593"/>
                  </a:lnTo>
                  <a:lnTo>
                    <a:pt x="173212" y="111738"/>
                  </a:lnTo>
                  <a:lnTo>
                    <a:pt x="167726" y="133598"/>
                  </a:lnTo>
                  <a:lnTo>
                    <a:pt x="163020" y="132788"/>
                  </a:lnTo>
                  <a:lnTo>
                    <a:pt x="163020" y="137646"/>
                  </a:lnTo>
                  <a:lnTo>
                    <a:pt x="144999" y="136836"/>
                  </a:lnTo>
                  <a:lnTo>
                    <a:pt x="140294" y="148981"/>
                  </a:lnTo>
                  <a:lnTo>
                    <a:pt x="130893" y="152219"/>
                  </a:lnTo>
                  <a:lnTo>
                    <a:pt x="105813" y="169221"/>
                  </a:lnTo>
                  <a:lnTo>
                    <a:pt x="79163" y="188652"/>
                  </a:lnTo>
                  <a:lnTo>
                    <a:pt x="76029" y="204045"/>
                  </a:lnTo>
                  <a:lnTo>
                    <a:pt x="39977" y="177317"/>
                  </a:lnTo>
                  <a:lnTo>
                    <a:pt x="39977" y="176508"/>
                  </a:lnTo>
                  <a:lnTo>
                    <a:pt x="0" y="146552"/>
                  </a:lnTo>
                  <a:lnTo>
                    <a:pt x="7839" y="127930"/>
                  </a:lnTo>
                  <a:lnTo>
                    <a:pt x="9411" y="126311"/>
                  </a:lnTo>
                  <a:lnTo>
                    <a:pt x="29785" y="85828"/>
                  </a:lnTo>
                  <a:lnTo>
                    <a:pt x="60350" y="21863"/>
                  </a:lnTo>
                  <a:lnTo>
                    <a:pt x="60350" y="22671"/>
                  </a:lnTo>
                  <a:lnTo>
                    <a:pt x="72104" y="41295"/>
                  </a:lnTo>
                  <a:lnTo>
                    <a:pt x="83868" y="61536"/>
                  </a:lnTo>
                  <a:lnTo>
                    <a:pt x="87782" y="58299"/>
                  </a:lnTo>
                  <a:lnTo>
                    <a:pt x="83868" y="50201"/>
                  </a:lnTo>
                  <a:lnTo>
                    <a:pt x="100327" y="41295"/>
                  </a:lnTo>
                  <a:lnTo>
                    <a:pt x="123835" y="29958"/>
                  </a:lnTo>
                  <a:lnTo>
                    <a:pt x="134807" y="31578"/>
                  </a:lnTo>
                  <a:lnTo>
                    <a:pt x="148133" y="34008"/>
                  </a:lnTo>
                  <a:lnTo>
                    <a:pt x="159106" y="38866"/>
                  </a:lnTo>
                  <a:lnTo>
                    <a:pt x="182613" y="68013"/>
                  </a:lnTo>
                  <a:lnTo>
                    <a:pt x="185747" y="75301"/>
                  </a:lnTo>
                  <a:lnTo>
                    <a:pt x="192024" y="68823"/>
                  </a:lnTo>
                  <a:lnTo>
                    <a:pt x="197511" y="72063"/>
                  </a:lnTo>
                  <a:lnTo>
                    <a:pt x="190452" y="55058"/>
                  </a:lnTo>
                  <a:lnTo>
                    <a:pt x="195939" y="49391"/>
                  </a:lnTo>
                  <a:lnTo>
                    <a:pt x="193586" y="41296"/>
                  </a:lnTo>
                  <a:lnTo>
                    <a:pt x="207693" y="41296"/>
                  </a:lnTo>
                  <a:lnTo>
                    <a:pt x="214751" y="33198"/>
                  </a:lnTo>
                  <a:lnTo>
                    <a:pt x="220237" y="37246"/>
                  </a:lnTo>
                  <a:lnTo>
                    <a:pt x="226505" y="17814"/>
                  </a:lnTo>
                  <a:lnTo>
                    <a:pt x="228076" y="7289"/>
                  </a:lnTo>
                  <a:lnTo>
                    <a:pt x="229638" y="0"/>
                  </a:lnTo>
                  <a:lnTo>
                    <a:pt x="243745" y="12955"/>
                  </a:lnTo>
                  <a:lnTo>
                    <a:pt x="247669" y="13766"/>
                  </a:lnTo>
                  <a:lnTo>
                    <a:pt x="257070" y="17813"/>
                  </a:lnTo>
                  <a:lnTo>
                    <a:pt x="260995" y="17003"/>
                  </a:lnTo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8" name="Forma Livre: Forma 427">
              <a:extLst>
                <a:ext uri="{FF2B5EF4-FFF2-40B4-BE49-F238E27FC236}">
                  <a16:creationId xmlns:a16="http://schemas.microsoft.com/office/drawing/2014/main" id="{E5C3F394-E441-D4BA-2838-8B560159F561}"/>
                </a:ext>
              </a:extLst>
            </p:cNvPr>
            <p:cNvSpPr/>
            <p:nvPr/>
          </p:nvSpPr>
          <p:spPr>
            <a:xfrm>
              <a:off x="9622026" y="2384359"/>
              <a:ext cx="348947" cy="202883"/>
            </a:xfrm>
            <a:custGeom>
              <a:avLst/>
              <a:gdLst>
                <a:gd name="connsiteX0" fmla="*/ 20374 w 371484"/>
                <a:gd name="connsiteY0" fmla="*/ 22679 h 195138"/>
                <a:gd name="connsiteX1" fmla="*/ 53293 w 371484"/>
                <a:gd name="connsiteY1" fmla="*/ 48587 h 195138"/>
                <a:gd name="connsiteX2" fmla="*/ 53293 w 371484"/>
                <a:gd name="connsiteY2" fmla="*/ 18631 h 195138"/>
                <a:gd name="connsiteX3" fmla="*/ 47806 w 371484"/>
                <a:gd name="connsiteY3" fmla="*/ 11344 h 195138"/>
                <a:gd name="connsiteX4" fmla="*/ 62694 w 371484"/>
                <a:gd name="connsiteY4" fmla="*/ 17821 h 195138"/>
                <a:gd name="connsiteX5" fmla="*/ 76019 w 371484"/>
                <a:gd name="connsiteY5" fmla="*/ 13773 h 195138"/>
                <a:gd name="connsiteX6" fmla="*/ 95612 w 371484"/>
                <a:gd name="connsiteY6" fmla="*/ 23489 h 195138"/>
                <a:gd name="connsiteX7" fmla="*/ 114424 w 371484"/>
                <a:gd name="connsiteY7" fmla="*/ 119834 h 195138"/>
                <a:gd name="connsiteX8" fmla="*/ 155963 w 371484"/>
                <a:gd name="connsiteY8" fmla="*/ 129550 h 195138"/>
                <a:gd name="connsiteX9" fmla="*/ 155963 w 371484"/>
                <a:gd name="connsiteY9" fmla="*/ 130359 h 195138"/>
                <a:gd name="connsiteX10" fmla="*/ 217094 w 371484"/>
                <a:gd name="connsiteY10" fmla="*/ 146561 h 195138"/>
                <a:gd name="connsiteX11" fmla="*/ 268814 w 371484"/>
                <a:gd name="connsiteY11" fmla="*/ 136027 h 195138"/>
                <a:gd name="connsiteX12" fmla="*/ 281359 w 371484"/>
                <a:gd name="connsiteY12" fmla="*/ 133598 h 195138"/>
                <a:gd name="connsiteX13" fmla="*/ 291542 w 371484"/>
                <a:gd name="connsiteY13" fmla="*/ 127121 h 195138"/>
                <a:gd name="connsiteX14" fmla="*/ 308791 w 371484"/>
                <a:gd name="connsiteY14" fmla="*/ 128740 h 195138"/>
                <a:gd name="connsiteX15" fmla="*/ 319764 w 371484"/>
                <a:gd name="connsiteY15" fmla="*/ 126311 h 195138"/>
                <a:gd name="connsiteX16" fmla="*/ 325251 w 371484"/>
                <a:gd name="connsiteY16" fmla="*/ 127930 h 195138"/>
                <a:gd name="connsiteX17" fmla="*/ 340919 w 371484"/>
                <a:gd name="connsiteY17" fmla="*/ 131169 h 195138"/>
                <a:gd name="connsiteX18" fmla="*/ 346405 w 371484"/>
                <a:gd name="connsiteY18" fmla="*/ 135217 h 195138"/>
                <a:gd name="connsiteX19" fmla="*/ 365217 w 371484"/>
                <a:gd name="connsiteY19" fmla="*/ 134407 h 195138"/>
                <a:gd name="connsiteX20" fmla="*/ 366789 w 371484"/>
                <a:gd name="connsiteY20" fmla="*/ 140075 h 195138"/>
                <a:gd name="connsiteX21" fmla="*/ 371485 w 371484"/>
                <a:gd name="connsiteY21" fmla="*/ 141694 h 195138"/>
                <a:gd name="connsiteX22" fmla="*/ 369132 w 371484"/>
                <a:gd name="connsiteY22" fmla="*/ 152229 h 195138"/>
                <a:gd name="connsiteX23" fmla="*/ 371485 w 371484"/>
                <a:gd name="connsiteY23" fmla="*/ 158706 h 195138"/>
                <a:gd name="connsiteX24" fmla="*/ 360512 w 371484"/>
                <a:gd name="connsiteY24" fmla="*/ 160325 h 195138"/>
                <a:gd name="connsiteX25" fmla="*/ 340919 w 371484"/>
                <a:gd name="connsiteY25" fmla="*/ 165992 h 195138"/>
                <a:gd name="connsiteX26" fmla="*/ 331518 w 371484"/>
                <a:gd name="connsiteY26" fmla="*/ 162754 h 195138"/>
                <a:gd name="connsiteX27" fmla="*/ 323679 w 371484"/>
                <a:gd name="connsiteY27" fmla="*/ 171660 h 195138"/>
                <a:gd name="connsiteX28" fmla="*/ 325251 w 371484"/>
                <a:gd name="connsiteY28" fmla="*/ 178946 h 195138"/>
                <a:gd name="connsiteX29" fmla="*/ 322107 w 371484"/>
                <a:gd name="connsiteY29" fmla="*/ 186233 h 195138"/>
                <a:gd name="connsiteX30" fmla="*/ 308791 w 371484"/>
                <a:gd name="connsiteY30" fmla="*/ 195139 h 195138"/>
                <a:gd name="connsiteX31" fmla="*/ 304086 w 371484"/>
                <a:gd name="connsiteY31" fmla="*/ 192710 h 195138"/>
                <a:gd name="connsiteX32" fmla="*/ 299381 w 371484"/>
                <a:gd name="connsiteY32" fmla="*/ 183804 h 195138"/>
                <a:gd name="connsiteX33" fmla="*/ 289198 w 371484"/>
                <a:gd name="connsiteY33" fmla="*/ 187042 h 195138"/>
                <a:gd name="connsiteX34" fmla="*/ 268034 w 371484"/>
                <a:gd name="connsiteY34" fmla="*/ 180566 h 195138"/>
                <a:gd name="connsiteX35" fmla="*/ 254708 w 371484"/>
                <a:gd name="connsiteY35" fmla="*/ 173279 h 195138"/>
                <a:gd name="connsiteX36" fmla="*/ 243735 w 371484"/>
                <a:gd name="connsiteY36" fmla="*/ 173279 h 195138"/>
                <a:gd name="connsiteX37" fmla="*/ 238249 w 371484"/>
                <a:gd name="connsiteY37" fmla="*/ 167611 h 195138"/>
                <a:gd name="connsiteX38" fmla="*/ 205330 w 371484"/>
                <a:gd name="connsiteY38" fmla="*/ 174088 h 195138"/>
                <a:gd name="connsiteX39" fmla="*/ 159877 w 371484"/>
                <a:gd name="connsiteY39" fmla="*/ 169231 h 195138"/>
                <a:gd name="connsiteX40" fmla="*/ 154391 w 371484"/>
                <a:gd name="connsiteY40" fmla="*/ 172469 h 195138"/>
                <a:gd name="connsiteX41" fmla="*/ 153610 w 371484"/>
                <a:gd name="connsiteY41" fmla="*/ 181375 h 195138"/>
                <a:gd name="connsiteX42" fmla="*/ 144989 w 371484"/>
                <a:gd name="connsiteY42" fmla="*/ 182994 h 195138"/>
                <a:gd name="connsiteX43" fmla="*/ 125397 w 371484"/>
                <a:gd name="connsiteY43" fmla="*/ 160325 h 195138"/>
                <a:gd name="connsiteX44" fmla="*/ 104232 w 371484"/>
                <a:gd name="connsiteY44" fmla="*/ 151419 h 195138"/>
                <a:gd name="connsiteX45" fmla="*/ 101098 w 371484"/>
                <a:gd name="connsiteY45" fmla="*/ 146561 h 195138"/>
                <a:gd name="connsiteX46" fmla="*/ 101098 w 371484"/>
                <a:gd name="connsiteY46" fmla="*/ 144932 h 195138"/>
                <a:gd name="connsiteX47" fmla="*/ 98746 w 371484"/>
                <a:gd name="connsiteY47" fmla="*/ 143313 h 195138"/>
                <a:gd name="connsiteX48" fmla="*/ 89345 w 371484"/>
                <a:gd name="connsiteY48" fmla="*/ 144932 h 195138"/>
                <a:gd name="connsiteX49" fmla="*/ 55645 w 371484"/>
                <a:gd name="connsiteY49" fmla="*/ 123073 h 195138"/>
                <a:gd name="connsiteX50" fmla="*/ 37615 w 371484"/>
                <a:gd name="connsiteY50" fmla="*/ 87449 h 195138"/>
                <a:gd name="connsiteX51" fmla="*/ 22727 w 371484"/>
                <a:gd name="connsiteY51" fmla="*/ 77734 h 195138"/>
                <a:gd name="connsiteX52" fmla="*/ 0 w 371484"/>
                <a:gd name="connsiteY52" fmla="*/ 0 h 195138"/>
                <a:gd name="connsiteX53" fmla="*/ 20374 w 371484"/>
                <a:gd name="connsiteY53" fmla="*/ 22679 h 19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71484" h="195138">
                  <a:moveTo>
                    <a:pt x="20374" y="22679"/>
                  </a:moveTo>
                  <a:lnTo>
                    <a:pt x="53293" y="48587"/>
                  </a:lnTo>
                  <a:lnTo>
                    <a:pt x="53293" y="18631"/>
                  </a:lnTo>
                  <a:lnTo>
                    <a:pt x="47806" y="11344"/>
                  </a:lnTo>
                  <a:lnTo>
                    <a:pt x="62694" y="17821"/>
                  </a:lnTo>
                  <a:lnTo>
                    <a:pt x="76019" y="13773"/>
                  </a:lnTo>
                  <a:lnTo>
                    <a:pt x="95612" y="23489"/>
                  </a:lnTo>
                  <a:lnTo>
                    <a:pt x="114424" y="119834"/>
                  </a:lnTo>
                  <a:lnTo>
                    <a:pt x="155963" y="129550"/>
                  </a:lnTo>
                  <a:lnTo>
                    <a:pt x="155963" y="130359"/>
                  </a:lnTo>
                  <a:lnTo>
                    <a:pt x="217094" y="146561"/>
                  </a:lnTo>
                  <a:lnTo>
                    <a:pt x="268814" y="136027"/>
                  </a:lnTo>
                  <a:lnTo>
                    <a:pt x="281359" y="133598"/>
                  </a:lnTo>
                  <a:lnTo>
                    <a:pt x="291542" y="127121"/>
                  </a:lnTo>
                  <a:lnTo>
                    <a:pt x="308791" y="128740"/>
                  </a:lnTo>
                  <a:lnTo>
                    <a:pt x="319764" y="126311"/>
                  </a:lnTo>
                  <a:lnTo>
                    <a:pt x="325251" y="127930"/>
                  </a:lnTo>
                  <a:lnTo>
                    <a:pt x="340919" y="131169"/>
                  </a:lnTo>
                  <a:lnTo>
                    <a:pt x="346405" y="135217"/>
                  </a:lnTo>
                  <a:lnTo>
                    <a:pt x="365217" y="134407"/>
                  </a:lnTo>
                  <a:lnTo>
                    <a:pt x="366789" y="140075"/>
                  </a:lnTo>
                  <a:lnTo>
                    <a:pt x="371485" y="141694"/>
                  </a:lnTo>
                  <a:lnTo>
                    <a:pt x="369132" y="152229"/>
                  </a:lnTo>
                  <a:lnTo>
                    <a:pt x="371485" y="158706"/>
                  </a:lnTo>
                  <a:lnTo>
                    <a:pt x="360512" y="160325"/>
                  </a:lnTo>
                  <a:lnTo>
                    <a:pt x="340919" y="165992"/>
                  </a:lnTo>
                  <a:lnTo>
                    <a:pt x="331518" y="162754"/>
                  </a:lnTo>
                  <a:lnTo>
                    <a:pt x="323679" y="171660"/>
                  </a:lnTo>
                  <a:lnTo>
                    <a:pt x="325251" y="178946"/>
                  </a:lnTo>
                  <a:lnTo>
                    <a:pt x="322107" y="186233"/>
                  </a:lnTo>
                  <a:lnTo>
                    <a:pt x="308791" y="195139"/>
                  </a:lnTo>
                  <a:lnTo>
                    <a:pt x="304086" y="192710"/>
                  </a:lnTo>
                  <a:lnTo>
                    <a:pt x="299381" y="183804"/>
                  </a:lnTo>
                  <a:lnTo>
                    <a:pt x="289198" y="187042"/>
                  </a:lnTo>
                  <a:lnTo>
                    <a:pt x="268034" y="180566"/>
                  </a:lnTo>
                  <a:lnTo>
                    <a:pt x="254708" y="173279"/>
                  </a:lnTo>
                  <a:lnTo>
                    <a:pt x="243735" y="173279"/>
                  </a:lnTo>
                  <a:lnTo>
                    <a:pt x="238249" y="167611"/>
                  </a:lnTo>
                  <a:lnTo>
                    <a:pt x="205330" y="174088"/>
                  </a:lnTo>
                  <a:lnTo>
                    <a:pt x="159877" y="169231"/>
                  </a:lnTo>
                  <a:lnTo>
                    <a:pt x="154391" y="172469"/>
                  </a:lnTo>
                  <a:lnTo>
                    <a:pt x="153610" y="181375"/>
                  </a:lnTo>
                  <a:lnTo>
                    <a:pt x="144989" y="182994"/>
                  </a:lnTo>
                  <a:lnTo>
                    <a:pt x="125397" y="160325"/>
                  </a:lnTo>
                  <a:lnTo>
                    <a:pt x="104232" y="151419"/>
                  </a:lnTo>
                  <a:lnTo>
                    <a:pt x="101098" y="146561"/>
                  </a:lnTo>
                  <a:lnTo>
                    <a:pt x="101098" y="144932"/>
                  </a:lnTo>
                  <a:lnTo>
                    <a:pt x="98746" y="143313"/>
                  </a:lnTo>
                  <a:lnTo>
                    <a:pt x="89345" y="144932"/>
                  </a:lnTo>
                  <a:lnTo>
                    <a:pt x="55645" y="123073"/>
                  </a:lnTo>
                  <a:lnTo>
                    <a:pt x="37615" y="87449"/>
                  </a:lnTo>
                  <a:lnTo>
                    <a:pt x="22727" y="77734"/>
                  </a:lnTo>
                  <a:lnTo>
                    <a:pt x="0" y="0"/>
                  </a:lnTo>
                  <a:lnTo>
                    <a:pt x="20374" y="22679"/>
                  </a:lnTo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9" name="Forma Livre: Forma 428">
              <a:extLst>
                <a:ext uri="{FF2B5EF4-FFF2-40B4-BE49-F238E27FC236}">
                  <a16:creationId xmlns:a16="http://schemas.microsoft.com/office/drawing/2014/main" id="{A0419B30-1FAC-73DE-71ED-6041429F820E}"/>
                </a:ext>
              </a:extLst>
            </p:cNvPr>
            <p:cNvSpPr/>
            <p:nvPr/>
          </p:nvSpPr>
          <p:spPr>
            <a:xfrm>
              <a:off x="9622026" y="2281661"/>
              <a:ext cx="150178" cy="227286"/>
            </a:xfrm>
            <a:custGeom>
              <a:avLst/>
              <a:gdLst>
                <a:gd name="connsiteX0" fmla="*/ 135579 w 159877"/>
                <a:gd name="connsiteY0" fmla="*/ 63962 h 218610"/>
                <a:gd name="connsiteX1" fmla="*/ 134798 w 159877"/>
                <a:gd name="connsiteY1" fmla="*/ 98776 h 218610"/>
                <a:gd name="connsiteX2" fmla="*/ 138722 w 159877"/>
                <a:gd name="connsiteY2" fmla="*/ 97157 h 218610"/>
                <a:gd name="connsiteX3" fmla="*/ 148904 w 159877"/>
                <a:gd name="connsiteY3" fmla="*/ 106072 h 218610"/>
                <a:gd name="connsiteX4" fmla="*/ 159877 w 159877"/>
                <a:gd name="connsiteY4" fmla="*/ 131171 h 218610"/>
                <a:gd name="connsiteX5" fmla="*/ 141065 w 159877"/>
                <a:gd name="connsiteY5" fmla="*/ 142505 h 218610"/>
                <a:gd name="connsiteX6" fmla="*/ 137150 w 159877"/>
                <a:gd name="connsiteY6" fmla="*/ 205656 h 218610"/>
                <a:gd name="connsiteX7" fmla="*/ 114424 w 159877"/>
                <a:gd name="connsiteY7" fmla="*/ 218610 h 218610"/>
                <a:gd name="connsiteX8" fmla="*/ 95612 w 159877"/>
                <a:gd name="connsiteY8" fmla="*/ 122265 h 218610"/>
                <a:gd name="connsiteX9" fmla="*/ 76019 w 159877"/>
                <a:gd name="connsiteY9" fmla="*/ 112549 h 218610"/>
                <a:gd name="connsiteX10" fmla="*/ 62694 w 159877"/>
                <a:gd name="connsiteY10" fmla="*/ 116597 h 218610"/>
                <a:gd name="connsiteX11" fmla="*/ 47806 w 159877"/>
                <a:gd name="connsiteY11" fmla="*/ 110120 h 218610"/>
                <a:gd name="connsiteX12" fmla="*/ 53293 w 159877"/>
                <a:gd name="connsiteY12" fmla="*/ 117407 h 218610"/>
                <a:gd name="connsiteX13" fmla="*/ 53293 w 159877"/>
                <a:gd name="connsiteY13" fmla="*/ 147363 h 218610"/>
                <a:gd name="connsiteX14" fmla="*/ 20374 w 159877"/>
                <a:gd name="connsiteY14" fmla="*/ 121455 h 218610"/>
                <a:gd name="connsiteX15" fmla="*/ 0 w 159877"/>
                <a:gd name="connsiteY15" fmla="*/ 98776 h 218610"/>
                <a:gd name="connsiteX16" fmla="*/ 2343 w 159877"/>
                <a:gd name="connsiteY16" fmla="*/ 93109 h 218610"/>
                <a:gd name="connsiteX17" fmla="*/ 6268 w 159877"/>
                <a:gd name="connsiteY17" fmla="*/ 89061 h 218610"/>
                <a:gd name="connsiteX18" fmla="*/ 39967 w 159877"/>
                <a:gd name="connsiteY18" fmla="*/ 36435 h 218610"/>
                <a:gd name="connsiteX19" fmla="*/ 39967 w 159877"/>
                <a:gd name="connsiteY19" fmla="*/ 17814 h 218610"/>
                <a:gd name="connsiteX20" fmla="*/ 47025 w 159877"/>
                <a:gd name="connsiteY20" fmla="*/ 5667 h 218610"/>
                <a:gd name="connsiteX21" fmla="*/ 54855 w 159877"/>
                <a:gd name="connsiteY21" fmla="*/ 0 h 218610"/>
                <a:gd name="connsiteX22" fmla="*/ 65046 w 159877"/>
                <a:gd name="connsiteY22" fmla="*/ 25100 h 218610"/>
                <a:gd name="connsiteX23" fmla="*/ 115986 w 159877"/>
                <a:gd name="connsiteY23" fmla="*/ 38864 h 218610"/>
                <a:gd name="connsiteX24" fmla="*/ 135579 w 159877"/>
                <a:gd name="connsiteY24" fmla="*/ 63962 h 21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9877" h="218610">
                  <a:moveTo>
                    <a:pt x="135579" y="63962"/>
                  </a:moveTo>
                  <a:lnTo>
                    <a:pt x="134798" y="98776"/>
                  </a:lnTo>
                  <a:lnTo>
                    <a:pt x="138722" y="97157"/>
                  </a:lnTo>
                  <a:lnTo>
                    <a:pt x="148904" y="106072"/>
                  </a:lnTo>
                  <a:lnTo>
                    <a:pt x="159877" y="131171"/>
                  </a:lnTo>
                  <a:lnTo>
                    <a:pt x="141065" y="142505"/>
                  </a:lnTo>
                  <a:lnTo>
                    <a:pt x="137150" y="205656"/>
                  </a:lnTo>
                  <a:lnTo>
                    <a:pt x="114424" y="218610"/>
                  </a:lnTo>
                  <a:lnTo>
                    <a:pt x="95612" y="122265"/>
                  </a:lnTo>
                  <a:lnTo>
                    <a:pt x="76019" y="112549"/>
                  </a:lnTo>
                  <a:lnTo>
                    <a:pt x="62694" y="116597"/>
                  </a:lnTo>
                  <a:lnTo>
                    <a:pt x="47806" y="110120"/>
                  </a:lnTo>
                  <a:lnTo>
                    <a:pt x="53293" y="117407"/>
                  </a:lnTo>
                  <a:lnTo>
                    <a:pt x="53293" y="147363"/>
                  </a:lnTo>
                  <a:lnTo>
                    <a:pt x="20374" y="121455"/>
                  </a:lnTo>
                  <a:lnTo>
                    <a:pt x="0" y="98776"/>
                  </a:lnTo>
                  <a:lnTo>
                    <a:pt x="2343" y="93109"/>
                  </a:lnTo>
                  <a:lnTo>
                    <a:pt x="6268" y="89061"/>
                  </a:lnTo>
                  <a:lnTo>
                    <a:pt x="39967" y="36435"/>
                  </a:lnTo>
                  <a:lnTo>
                    <a:pt x="39967" y="17814"/>
                  </a:lnTo>
                  <a:lnTo>
                    <a:pt x="47025" y="5667"/>
                  </a:lnTo>
                  <a:lnTo>
                    <a:pt x="54855" y="0"/>
                  </a:lnTo>
                  <a:lnTo>
                    <a:pt x="65046" y="25100"/>
                  </a:lnTo>
                  <a:lnTo>
                    <a:pt x="115986" y="38864"/>
                  </a:lnTo>
                  <a:lnTo>
                    <a:pt x="135579" y="63962"/>
                  </a:lnTo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0" name="Forma Livre: Forma 429">
              <a:extLst>
                <a:ext uri="{FF2B5EF4-FFF2-40B4-BE49-F238E27FC236}">
                  <a16:creationId xmlns:a16="http://schemas.microsoft.com/office/drawing/2014/main" id="{C20BEC00-B474-4095-119D-2EEA18C29D82}"/>
                </a:ext>
              </a:extLst>
            </p:cNvPr>
            <p:cNvSpPr/>
            <p:nvPr/>
          </p:nvSpPr>
          <p:spPr>
            <a:xfrm>
              <a:off x="9466686" y="2942483"/>
              <a:ext cx="430670" cy="260964"/>
            </a:xfrm>
            <a:custGeom>
              <a:avLst/>
              <a:gdLst>
                <a:gd name="connsiteX0" fmla="*/ 28213 w 458485"/>
                <a:gd name="connsiteY0" fmla="*/ 15392 h 251002"/>
                <a:gd name="connsiteX1" fmla="*/ 30566 w 458485"/>
                <a:gd name="connsiteY1" fmla="*/ 39681 h 251002"/>
                <a:gd name="connsiteX2" fmla="*/ 47806 w 458485"/>
                <a:gd name="connsiteY2" fmla="*/ 32395 h 251002"/>
                <a:gd name="connsiteX3" fmla="*/ 52511 w 458485"/>
                <a:gd name="connsiteY3" fmla="*/ 24298 h 251002"/>
                <a:gd name="connsiteX4" fmla="*/ 49378 w 458485"/>
                <a:gd name="connsiteY4" fmla="*/ 17821 h 251002"/>
                <a:gd name="connsiteX5" fmla="*/ 60341 w 458485"/>
                <a:gd name="connsiteY5" fmla="*/ 4048 h 251002"/>
                <a:gd name="connsiteX6" fmla="*/ 65046 w 458485"/>
                <a:gd name="connsiteY6" fmla="*/ 4858 h 251002"/>
                <a:gd name="connsiteX7" fmla="*/ 74457 w 458485"/>
                <a:gd name="connsiteY7" fmla="*/ 11344 h 251002"/>
                <a:gd name="connsiteX8" fmla="*/ 77591 w 458485"/>
                <a:gd name="connsiteY8" fmla="*/ 12964 h 251002"/>
                <a:gd name="connsiteX9" fmla="*/ 86992 w 458485"/>
                <a:gd name="connsiteY9" fmla="*/ 19441 h 251002"/>
                <a:gd name="connsiteX10" fmla="*/ 136370 w 458485"/>
                <a:gd name="connsiteY10" fmla="*/ 55874 h 251002"/>
                <a:gd name="connsiteX11" fmla="*/ 136370 w 458485"/>
                <a:gd name="connsiteY11" fmla="*/ 53445 h 251002"/>
                <a:gd name="connsiteX12" fmla="*/ 133236 w 458485"/>
                <a:gd name="connsiteY12" fmla="*/ 46158 h 251002"/>
                <a:gd name="connsiteX13" fmla="*/ 144989 w 458485"/>
                <a:gd name="connsiteY13" fmla="*/ 24298 h 251002"/>
                <a:gd name="connsiteX14" fmla="*/ 152048 w 458485"/>
                <a:gd name="connsiteY14" fmla="*/ 3238 h 251002"/>
                <a:gd name="connsiteX15" fmla="*/ 159877 w 458485"/>
                <a:gd name="connsiteY15" fmla="*/ 1619 h 251002"/>
                <a:gd name="connsiteX16" fmla="*/ 165364 w 458485"/>
                <a:gd name="connsiteY16" fmla="*/ 5667 h 251002"/>
                <a:gd name="connsiteX17" fmla="*/ 174774 w 458485"/>
                <a:gd name="connsiteY17" fmla="*/ 2429 h 251002"/>
                <a:gd name="connsiteX18" fmla="*/ 178689 w 458485"/>
                <a:gd name="connsiteY18" fmla="*/ 5667 h 251002"/>
                <a:gd name="connsiteX19" fmla="*/ 182613 w 458485"/>
                <a:gd name="connsiteY19" fmla="*/ 810 h 251002"/>
                <a:gd name="connsiteX20" fmla="*/ 188090 w 458485"/>
                <a:gd name="connsiteY20" fmla="*/ 4048 h 251002"/>
                <a:gd name="connsiteX21" fmla="*/ 192014 w 458485"/>
                <a:gd name="connsiteY21" fmla="*/ 0 h 251002"/>
                <a:gd name="connsiteX22" fmla="*/ 198282 w 458485"/>
                <a:gd name="connsiteY22" fmla="*/ 10535 h 251002"/>
                <a:gd name="connsiteX23" fmla="*/ 206902 w 458485"/>
                <a:gd name="connsiteY23" fmla="*/ 6477 h 251002"/>
                <a:gd name="connsiteX24" fmla="*/ 207683 w 458485"/>
                <a:gd name="connsiteY24" fmla="*/ 11344 h 251002"/>
                <a:gd name="connsiteX25" fmla="*/ 247660 w 458485"/>
                <a:gd name="connsiteY25" fmla="*/ 49397 h 251002"/>
                <a:gd name="connsiteX26" fmla="*/ 251574 w 458485"/>
                <a:gd name="connsiteY26" fmla="*/ 44539 h 251002"/>
                <a:gd name="connsiteX27" fmla="*/ 256280 w 458485"/>
                <a:gd name="connsiteY27" fmla="*/ 52635 h 251002"/>
                <a:gd name="connsiteX28" fmla="*/ 264119 w 458485"/>
                <a:gd name="connsiteY28" fmla="*/ 51825 h 251002"/>
                <a:gd name="connsiteX29" fmla="*/ 266462 w 458485"/>
                <a:gd name="connsiteY29" fmla="*/ 52635 h 251002"/>
                <a:gd name="connsiteX30" fmla="*/ 269605 w 458485"/>
                <a:gd name="connsiteY30" fmla="*/ 51016 h 251002"/>
                <a:gd name="connsiteX31" fmla="*/ 344053 w 458485"/>
                <a:gd name="connsiteY31" fmla="*/ 31585 h 251002"/>
                <a:gd name="connsiteX32" fmla="*/ 346405 w 458485"/>
                <a:gd name="connsiteY32" fmla="*/ 34823 h 251002"/>
                <a:gd name="connsiteX33" fmla="*/ 358169 w 458485"/>
                <a:gd name="connsiteY33" fmla="*/ 55064 h 251002"/>
                <a:gd name="connsiteX34" fmla="*/ 363655 w 458485"/>
                <a:gd name="connsiteY34" fmla="*/ 57493 h 251002"/>
                <a:gd name="connsiteX35" fmla="*/ 370704 w 458485"/>
                <a:gd name="connsiteY35" fmla="*/ 47777 h 251002"/>
                <a:gd name="connsiteX36" fmla="*/ 372275 w 458485"/>
                <a:gd name="connsiteY36" fmla="*/ 56683 h 251002"/>
                <a:gd name="connsiteX37" fmla="*/ 374618 w 458485"/>
                <a:gd name="connsiteY37" fmla="*/ 59112 h 251002"/>
                <a:gd name="connsiteX38" fmla="*/ 373056 w 458485"/>
                <a:gd name="connsiteY38" fmla="*/ 63160 h 251002"/>
                <a:gd name="connsiteX39" fmla="*/ 382457 w 458485"/>
                <a:gd name="connsiteY39" fmla="*/ 65589 h 251002"/>
                <a:gd name="connsiteX40" fmla="*/ 391868 w 458485"/>
                <a:gd name="connsiteY40" fmla="*/ 56683 h 251002"/>
                <a:gd name="connsiteX41" fmla="*/ 390297 w 458485"/>
                <a:gd name="connsiteY41" fmla="*/ 43729 h 251002"/>
                <a:gd name="connsiteX42" fmla="*/ 397354 w 458485"/>
                <a:gd name="connsiteY42" fmla="*/ 42110 h 251002"/>
                <a:gd name="connsiteX43" fmla="*/ 402841 w 458485"/>
                <a:gd name="connsiteY43" fmla="*/ 42920 h 251002"/>
                <a:gd name="connsiteX44" fmla="*/ 411461 w 458485"/>
                <a:gd name="connsiteY44" fmla="*/ 58303 h 251002"/>
                <a:gd name="connsiteX45" fmla="*/ 409108 w 458485"/>
                <a:gd name="connsiteY45" fmla="*/ 65589 h 251002"/>
                <a:gd name="connsiteX46" fmla="*/ 426348 w 458485"/>
                <a:gd name="connsiteY46" fmla="*/ 80972 h 251002"/>
                <a:gd name="connsiteX47" fmla="*/ 435750 w 458485"/>
                <a:gd name="connsiteY47" fmla="*/ 77733 h 251002"/>
                <a:gd name="connsiteX48" fmla="*/ 443589 w 458485"/>
                <a:gd name="connsiteY48" fmla="*/ 62351 h 251002"/>
                <a:gd name="connsiteX49" fmla="*/ 453000 w 458485"/>
                <a:gd name="connsiteY49" fmla="*/ 55064 h 251002"/>
                <a:gd name="connsiteX50" fmla="*/ 456915 w 458485"/>
                <a:gd name="connsiteY50" fmla="*/ 54254 h 251002"/>
                <a:gd name="connsiteX51" fmla="*/ 458486 w 458485"/>
                <a:gd name="connsiteY51" fmla="*/ 59112 h 251002"/>
                <a:gd name="connsiteX52" fmla="*/ 431835 w 458485"/>
                <a:gd name="connsiteY52" fmla="*/ 96355 h 251002"/>
                <a:gd name="connsiteX53" fmla="*/ 426348 w 458485"/>
                <a:gd name="connsiteY53" fmla="*/ 131978 h 251002"/>
                <a:gd name="connsiteX54" fmla="*/ 418509 w 458485"/>
                <a:gd name="connsiteY54" fmla="*/ 146561 h 251002"/>
                <a:gd name="connsiteX55" fmla="*/ 418509 w 458485"/>
                <a:gd name="connsiteY55" fmla="*/ 155467 h 251002"/>
                <a:gd name="connsiteX56" fmla="*/ 433407 w 458485"/>
                <a:gd name="connsiteY56" fmla="*/ 164373 h 251002"/>
                <a:gd name="connsiteX57" fmla="*/ 416947 w 458485"/>
                <a:gd name="connsiteY57" fmla="*/ 211331 h 251002"/>
                <a:gd name="connsiteX58" fmla="*/ 420862 w 458485"/>
                <a:gd name="connsiteY58" fmla="*/ 220237 h 251002"/>
                <a:gd name="connsiteX59" fmla="*/ 429483 w 458485"/>
                <a:gd name="connsiteY59" fmla="*/ 218618 h 251002"/>
                <a:gd name="connsiteX60" fmla="*/ 431835 w 458485"/>
                <a:gd name="connsiteY60" fmla="*/ 229953 h 251002"/>
                <a:gd name="connsiteX61" fmla="*/ 423996 w 458485"/>
                <a:gd name="connsiteY61" fmla="*/ 241287 h 251002"/>
                <a:gd name="connsiteX62" fmla="*/ 411461 w 458485"/>
                <a:gd name="connsiteY62" fmla="*/ 235620 h 251002"/>
                <a:gd name="connsiteX63" fmla="*/ 403622 w 458485"/>
                <a:gd name="connsiteY63" fmla="*/ 251003 h 251002"/>
                <a:gd name="connsiteX64" fmla="*/ 398136 w 458485"/>
                <a:gd name="connsiteY64" fmla="*/ 243716 h 251002"/>
                <a:gd name="connsiteX65" fmla="*/ 384810 w 458485"/>
                <a:gd name="connsiteY65" fmla="*/ 241287 h 251002"/>
                <a:gd name="connsiteX66" fmla="*/ 382457 w 458485"/>
                <a:gd name="connsiteY66" fmla="*/ 234810 h 251002"/>
                <a:gd name="connsiteX67" fmla="*/ 370704 w 458485"/>
                <a:gd name="connsiteY67" fmla="*/ 233191 h 251002"/>
                <a:gd name="connsiteX68" fmla="*/ 366789 w 458485"/>
                <a:gd name="connsiteY68" fmla="*/ 237239 h 251002"/>
                <a:gd name="connsiteX69" fmla="*/ 362864 w 458485"/>
                <a:gd name="connsiteY69" fmla="*/ 243716 h 251002"/>
                <a:gd name="connsiteX70" fmla="*/ 336223 w 458485"/>
                <a:gd name="connsiteY70" fmla="*/ 238858 h 251002"/>
                <a:gd name="connsiteX71" fmla="*/ 330737 w 458485"/>
                <a:gd name="connsiteY71" fmla="*/ 242907 h 251002"/>
                <a:gd name="connsiteX72" fmla="*/ 321326 w 458485"/>
                <a:gd name="connsiteY72" fmla="*/ 246955 h 251002"/>
                <a:gd name="connsiteX73" fmla="*/ 314277 w 458485"/>
                <a:gd name="connsiteY73" fmla="*/ 243716 h 251002"/>
                <a:gd name="connsiteX74" fmla="*/ 293113 w 458485"/>
                <a:gd name="connsiteY74" fmla="*/ 227524 h 251002"/>
                <a:gd name="connsiteX75" fmla="*/ 283712 w 458485"/>
                <a:gd name="connsiteY75" fmla="*/ 231572 h 251002"/>
                <a:gd name="connsiteX76" fmla="*/ 268034 w 458485"/>
                <a:gd name="connsiteY76" fmla="*/ 229143 h 251002"/>
                <a:gd name="connsiteX77" fmla="*/ 258632 w 458485"/>
                <a:gd name="connsiteY77" fmla="*/ 225095 h 251002"/>
                <a:gd name="connsiteX78" fmla="*/ 245307 w 458485"/>
                <a:gd name="connsiteY78" fmla="*/ 204045 h 251002"/>
                <a:gd name="connsiteX79" fmla="*/ 226495 w 458485"/>
                <a:gd name="connsiteY79" fmla="*/ 201616 h 251002"/>
                <a:gd name="connsiteX80" fmla="*/ 217094 w 458485"/>
                <a:gd name="connsiteY80" fmla="*/ 195948 h 251002"/>
                <a:gd name="connsiteX81" fmla="*/ 210817 w 458485"/>
                <a:gd name="connsiteY81" fmla="*/ 199996 h 251002"/>
                <a:gd name="connsiteX82" fmla="*/ 207683 w 458485"/>
                <a:gd name="connsiteY82" fmla="*/ 207283 h 251002"/>
                <a:gd name="connsiteX83" fmla="*/ 195929 w 458485"/>
                <a:gd name="connsiteY83" fmla="*/ 196758 h 251002"/>
                <a:gd name="connsiteX84" fmla="*/ 165364 w 458485"/>
                <a:gd name="connsiteY84" fmla="*/ 173279 h 251002"/>
                <a:gd name="connsiteX85" fmla="*/ 154391 w 458485"/>
                <a:gd name="connsiteY85" fmla="*/ 157896 h 251002"/>
                <a:gd name="connsiteX86" fmla="*/ 155963 w 458485"/>
                <a:gd name="connsiteY86" fmla="*/ 149800 h 251002"/>
                <a:gd name="connsiteX87" fmla="*/ 159096 w 458485"/>
                <a:gd name="connsiteY87" fmla="*/ 144942 h 251002"/>
                <a:gd name="connsiteX88" fmla="*/ 150476 w 458485"/>
                <a:gd name="connsiteY88" fmla="*/ 131978 h 251002"/>
                <a:gd name="connsiteX89" fmla="*/ 91688 w 458485"/>
                <a:gd name="connsiteY89" fmla="*/ 156277 h 251002"/>
                <a:gd name="connsiteX90" fmla="*/ 83858 w 458485"/>
                <a:gd name="connsiteY90" fmla="*/ 150609 h 251002"/>
                <a:gd name="connsiteX91" fmla="*/ 79934 w 458485"/>
                <a:gd name="connsiteY91" fmla="*/ 154657 h 251002"/>
                <a:gd name="connsiteX92" fmla="*/ 79153 w 458485"/>
                <a:gd name="connsiteY92" fmla="*/ 146561 h 251002"/>
                <a:gd name="connsiteX93" fmla="*/ 72104 w 458485"/>
                <a:gd name="connsiteY93" fmla="*/ 141694 h 251002"/>
                <a:gd name="connsiteX94" fmla="*/ 61132 w 458485"/>
                <a:gd name="connsiteY94" fmla="*/ 147371 h 251002"/>
                <a:gd name="connsiteX95" fmla="*/ 47806 w 458485"/>
                <a:gd name="connsiteY95" fmla="*/ 152229 h 251002"/>
                <a:gd name="connsiteX96" fmla="*/ 41539 w 458485"/>
                <a:gd name="connsiteY96" fmla="*/ 148990 h 251002"/>
                <a:gd name="connsiteX97" fmla="*/ 34480 w 458485"/>
                <a:gd name="connsiteY97" fmla="*/ 149800 h 251002"/>
                <a:gd name="connsiteX98" fmla="*/ 36052 w 458485"/>
                <a:gd name="connsiteY98" fmla="*/ 133598 h 251002"/>
                <a:gd name="connsiteX99" fmla="*/ 34480 w 458485"/>
                <a:gd name="connsiteY99" fmla="*/ 119834 h 251002"/>
                <a:gd name="connsiteX100" fmla="*/ 18802 w 458485"/>
                <a:gd name="connsiteY100" fmla="*/ 129550 h 251002"/>
                <a:gd name="connsiteX101" fmla="*/ 16459 w 458485"/>
                <a:gd name="connsiteY101" fmla="*/ 110119 h 251002"/>
                <a:gd name="connsiteX102" fmla="*/ 7048 w 458485"/>
                <a:gd name="connsiteY102" fmla="*/ 110928 h 251002"/>
                <a:gd name="connsiteX103" fmla="*/ 0 w 458485"/>
                <a:gd name="connsiteY103" fmla="*/ 98784 h 251002"/>
                <a:gd name="connsiteX104" fmla="*/ 0 w 458485"/>
                <a:gd name="connsiteY104" fmla="*/ 80972 h 251002"/>
                <a:gd name="connsiteX105" fmla="*/ 21155 w 458485"/>
                <a:gd name="connsiteY105" fmla="*/ 1619 h 251002"/>
                <a:gd name="connsiteX106" fmla="*/ 28213 w 458485"/>
                <a:gd name="connsiteY106" fmla="*/ 15392 h 251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458485" h="251002">
                  <a:moveTo>
                    <a:pt x="28213" y="15392"/>
                  </a:moveTo>
                  <a:lnTo>
                    <a:pt x="30566" y="39681"/>
                  </a:lnTo>
                  <a:lnTo>
                    <a:pt x="47806" y="32395"/>
                  </a:lnTo>
                  <a:lnTo>
                    <a:pt x="52511" y="24298"/>
                  </a:lnTo>
                  <a:lnTo>
                    <a:pt x="49378" y="17821"/>
                  </a:lnTo>
                  <a:lnTo>
                    <a:pt x="60341" y="4048"/>
                  </a:lnTo>
                  <a:lnTo>
                    <a:pt x="65046" y="4858"/>
                  </a:lnTo>
                  <a:lnTo>
                    <a:pt x="74457" y="11344"/>
                  </a:lnTo>
                  <a:lnTo>
                    <a:pt x="77591" y="12964"/>
                  </a:lnTo>
                  <a:lnTo>
                    <a:pt x="86992" y="19441"/>
                  </a:lnTo>
                  <a:lnTo>
                    <a:pt x="136370" y="55874"/>
                  </a:lnTo>
                  <a:lnTo>
                    <a:pt x="136370" y="53445"/>
                  </a:lnTo>
                  <a:lnTo>
                    <a:pt x="133236" y="46158"/>
                  </a:lnTo>
                  <a:lnTo>
                    <a:pt x="144989" y="24298"/>
                  </a:lnTo>
                  <a:lnTo>
                    <a:pt x="152048" y="3238"/>
                  </a:lnTo>
                  <a:lnTo>
                    <a:pt x="159877" y="1619"/>
                  </a:lnTo>
                  <a:lnTo>
                    <a:pt x="165364" y="5667"/>
                  </a:lnTo>
                  <a:lnTo>
                    <a:pt x="174774" y="2429"/>
                  </a:lnTo>
                  <a:lnTo>
                    <a:pt x="178689" y="5667"/>
                  </a:lnTo>
                  <a:lnTo>
                    <a:pt x="182613" y="810"/>
                  </a:lnTo>
                  <a:lnTo>
                    <a:pt x="188090" y="4048"/>
                  </a:lnTo>
                  <a:lnTo>
                    <a:pt x="192014" y="0"/>
                  </a:lnTo>
                  <a:lnTo>
                    <a:pt x="198282" y="10535"/>
                  </a:lnTo>
                  <a:lnTo>
                    <a:pt x="206902" y="6477"/>
                  </a:lnTo>
                  <a:lnTo>
                    <a:pt x="207683" y="11344"/>
                  </a:lnTo>
                  <a:lnTo>
                    <a:pt x="247660" y="49397"/>
                  </a:lnTo>
                  <a:lnTo>
                    <a:pt x="251574" y="44539"/>
                  </a:lnTo>
                  <a:lnTo>
                    <a:pt x="256280" y="52635"/>
                  </a:lnTo>
                  <a:lnTo>
                    <a:pt x="264119" y="51825"/>
                  </a:lnTo>
                  <a:lnTo>
                    <a:pt x="266462" y="52635"/>
                  </a:lnTo>
                  <a:lnTo>
                    <a:pt x="269605" y="51016"/>
                  </a:lnTo>
                  <a:lnTo>
                    <a:pt x="344053" y="31585"/>
                  </a:lnTo>
                  <a:lnTo>
                    <a:pt x="346405" y="34823"/>
                  </a:lnTo>
                  <a:lnTo>
                    <a:pt x="358169" y="55064"/>
                  </a:lnTo>
                  <a:lnTo>
                    <a:pt x="363655" y="57493"/>
                  </a:lnTo>
                  <a:lnTo>
                    <a:pt x="370704" y="47777"/>
                  </a:lnTo>
                  <a:lnTo>
                    <a:pt x="372275" y="56683"/>
                  </a:lnTo>
                  <a:lnTo>
                    <a:pt x="374618" y="59112"/>
                  </a:lnTo>
                  <a:lnTo>
                    <a:pt x="373056" y="63160"/>
                  </a:lnTo>
                  <a:lnTo>
                    <a:pt x="382457" y="65589"/>
                  </a:lnTo>
                  <a:lnTo>
                    <a:pt x="391868" y="56683"/>
                  </a:lnTo>
                  <a:lnTo>
                    <a:pt x="390297" y="43729"/>
                  </a:lnTo>
                  <a:lnTo>
                    <a:pt x="397354" y="42110"/>
                  </a:lnTo>
                  <a:lnTo>
                    <a:pt x="402841" y="42920"/>
                  </a:lnTo>
                  <a:lnTo>
                    <a:pt x="411461" y="58303"/>
                  </a:lnTo>
                  <a:lnTo>
                    <a:pt x="409108" y="65589"/>
                  </a:lnTo>
                  <a:lnTo>
                    <a:pt x="426348" y="80972"/>
                  </a:lnTo>
                  <a:lnTo>
                    <a:pt x="435750" y="77733"/>
                  </a:lnTo>
                  <a:lnTo>
                    <a:pt x="443589" y="62351"/>
                  </a:lnTo>
                  <a:lnTo>
                    <a:pt x="453000" y="55064"/>
                  </a:lnTo>
                  <a:lnTo>
                    <a:pt x="456915" y="54254"/>
                  </a:lnTo>
                  <a:lnTo>
                    <a:pt x="458486" y="59112"/>
                  </a:lnTo>
                  <a:lnTo>
                    <a:pt x="431835" y="96355"/>
                  </a:lnTo>
                  <a:lnTo>
                    <a:pt x="426348" y="131978"/>
                  </a:lnTo>
                  <a:lnTo>
                    <a:pt x="418509" y="146561"/>
                  </a:lnTo>
                  <a:lnTo>
                    <a:pt x="418509" y="155467"/>
                  </a:lnTo>
                  <a:lnTo>
                    <a:pt x="433407" y="164373"/>
                  </a:lnTo>
                  <a:lnTo>
                    <a:pt x="416947" y="211331"/>
                  </a:lnTo>
                  <a:lnTo>
                    <a:pt x="420862" y="220237"/>
                  </a:lnTo>
                  <a:lnTo>
                    <a:pt x="429483" y="218618"/>
                  </a:lnTo>
                  <a:lnTo>
                    <a:pt x="431835" y="229953"/>
                  </a:lnTo>
                  <a:lnTo>
                    <a:pt x="423996" y="241287"/>
                  </a:lnTo>
                  <a:lnTo>
                    <a:pt x="411461" y="235620"/>
                  </a:lnTo>
                  <a:lnTo>
                    <a:pt x="403622" y="251003"/>
                  </a:lnTo>
                  <a:lnTo>
                    <a:pt x="398136" y="243716"/>
                  </a:lnTo>
                  <a:lnTo>
                    <a:pt x="384810" y="241287"/>
                  </a:lnTo>
                  <a:lnTo>
                    <a:pt x="382457" y="234810"/>
                  </a:lnTo>
                  <a:lnTo>
                    <a:pt x="370704" y="233191"/>
                  </a:lnTo>
                  <a:lnTo>
                    <a:pt x="366789" y="237239"/>
                  </a:lnTo>
                  <a:lnTo>
                    <a:pt x="362864" y="243716"/>
                  </a:lnTo>
                  <a:lnTo>
                    <a:pt x="336223" y="238858"/>
                  </a:lnTo>
                  <a:lnTo>
                    <a:pt x="330737" y="242907"/>
                  </a:lnTo>
                  <a:lnTo>
                    <a:pt x="321326" y="246955"/>
                  </a:lnTo>
                  <a:lnTo>
                    <a:pt x="314277" y="243716"/>
                  </a:lnTo>
                  <a:lnTo>
                    <a:pt x="293113" y="227524"/>
                  </a:lnTo>
                  <a:lnTo>
                    <a:pt x="283712" y="231572"/>
                  </a:lnTo>
                  <a:lnTo>
                    <a:pt x="268034" y="229143"/>
                  </a:lnTo>
                  <a:lnTo>
                    <a:pt x="258632" y="225095"/>
                  </a:lnTo>
                  <a:lnTo>
                    <a:pt x="245307" y="204045"/>
                  </a:lnTo>
                  <a:lnTo>
                    <a:pt x="226495" y="201616"/>
                  </a:lnTo>
                  <a:lnTo>
                    <a:pt x="217094" y="195948"/>
                  </a:lnTo>
                  <a:lnTo>
                    <a:pt x="210817" y="199996"/>
                  </a:lnTo>
                  <a:lnTo>
                    <a:pt x="207683" y="207283"/>
                  </a:lnTo>
                  <a:lnTo>
                    <a:pt x="195929" y="196758"/>
                  </a:lnTo>
                  <a:lnTo>
                    <a:pt x="165364" y="173279"/>
                  </a:lnTo>
                  <a:lnTo>
                    <a:pt x="154391" y="157896"/>
                  </a:lnTo>
                  <a:lnTo>
                    <a:pt x="155963" y="149800"/>
                  </a:lnTo>
                  <a:lnTo>
                    <a:pt x="159096" y="144942"/>
                  </a:lnTo>
                  <a:lnTo>
                    <a:pt x="150476" y="131978"/>
                  </a:lnTo>
                  <a:lnTo>
                    <a:pt x="91688" y="156277"/>
                  </a:lnTo>
                  <a:lnTo>
                    <a:pt x="83858" y="150609"/>
                  </a:lnTo>
                  <a:lnTo>
                    <a:pt x="79934" y="154657"/>
                  </a:lnTo>
                  <a:lnTo>
                    <a:pt x="79153" y="146561"/>
                  </a:lnTo>
                  <a:lnTo>
                    <a:pt x="72104" y="141694"/>
                  </a:lnTo>
                  <a:lnTo>
                    <a:pt x="61132" y="147371"/>
                  </a:lnTo>
                  <a:lnTo>
                    <a:pt x="47806" y="152229"/>
                  </a:lnTo>
                  <a:lnTo>
                    <a:pt x="41539" y="148990"/>
                  </a:lnTo>
                  <a:lnTo>
                    <a:pt x="34480" y="149800"/>
                  </a:lnTo>
                  <a:lnTo>
                    <a:pt x="36052" y="133598"/>
                  </a:lnTo>
                  <a:lnTo>
                    <a:pt x="34480" y="119834"/>
                  </a:lnTo>
                  <a:lnTo>
                    <a:pt x="18802" y="129550"/>
                  </a:lnTo>
                  <a:lnTo>
                    <a:pt x="16459" y="110119"/>
                  </a:lnTo>
                  <a:lnTo>
                    <a:pt x="7048" y="110928"/>
                  </a:lnTo>
                  <a:lnTo>
                    <a:pt x="0" y="98784"/>
                  </a:lnTo>
                  <a:lnTo>
                    <a:pt x="0" y="80972"/>
                  </a:lnTo>
                  <a:lnTo>
                    <a:pt x="21155" y="1619"/>
                  </a:lnTo>
                  <a:lnTo>
                    <a:pt x="28213" y="15392"/>
                  </a:lnTo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1" name="Forma Livre: Forma 430">
              <a:extLst>
                <a:ext uri="{FF2B5EF4-FFF2-40B4-BE49-F238E27FC236}">
                  <a16:creationId xmlns:a16="http://schemas.microsoft.com/office/drawing/2014/main" id="{A022A144-6E47-E502-1A8E-D0B5C98157C8}"/>
                </a:ext>
              </a:extLst>
            </p:cNvPr>
            <p:cNvSpPr/>
            <p:nvPr/>
          </p:nvSpPr>
          <p:spPr>
            <a:xfrm>
              <a:off x="9753800" y="2572090"/>
              <a:ext cx="91287" cy="160785"/>
            </a:xfrm>
            <a:custGeom>
              <a:avLst/>
              <a:gdLst>
                <a:gd name="connsiteX0" fmla="*/ 46244 w 97183"/>
                <a:gd name="connsiteY0" fmla="*/ 33195 h 154647"/>
                <a:gd name="connsiteX1" fmla="*/ 43891 w 97183"/>
                <a:gd name="connsiteY1" fmla="*/ 52626 h 154647"/>
                <a:gd name="connsiteX2" fmla="*/ 57207 w 97183"/>
                <a:gd name="connsiteY2" fmla="*/ 51816 h 154647"/>
                <a:gd name="connsiteX3" fmla="*/ 72885 w 97183"/>
                <a:gd name="connsiteY3" fmla="*/ 63151 h 154647"/>
                <a:gd name="connsiteX4" fmla="*/ 97184 w 97183"/>
                <a:gd name="connsiteY4" fmla="*/ 68008 h 154647"/>
                <a:gd name="connsiteX5" fmla="*/ 94049 w 97183"/>
                <a:gd name="connsiteY5" fmla="*/ 88249 h 154647"/>
                <a:gd name="connsiteX6" fmla="*/ 97184 w 97183"/>
                <a:gd name="connsiteY6" fmla="*/ 92297 h 154647"/>
                <a:gd name="connsiteX7" fmla="*/ 92478 w 97183"/>
                <a:gd name="connsiteY7" fmla="*/ 114167 h 154647"/>
                <a:gd name="connsiteX8" fmla="*/ 97184 w 97183"/>
                <a:gd name="connsiteY8" fmla="*/ 127930 h 154647"/>
                <a:gd name="connsiteX9" fmla="*/ 91697 w 97183"/>
                <a:gd name="connsiteY9" fmla="*/ 128740 h 154647"/>
                <a:gd name="connsiteX10" fmla="*/ 82296 w 97183"/>
                <a:gd name="connsiteY10" fmla="*/ 137646 h 154647"/>
                <a:gd name="connsiteX11" fmla="*/ 67399 w 97183"/>
                <a:gd name="connsiteY11" fmla="*/ 153029 h 154647"/>
                <a:gd name="connsiteX12" fmla="*/ 57207 w 97183"/>
                <a:gd name="connsiteY12" fmla="*/ 146552 h 154647"/>
                <a:gd name="connsiteX13" fmla="*/ 50159 w 97183"/>
                <a:gd name="connsiteY13" fmla="*/ 154648 h 154647"/>
                <a:gd name="connsiteX14" fmla="*/ 43891 w 97183"/>
                <a:gd name="connsiteY14" fmla="*/ 151409 h 154647"/>
                <a:gd name="connsiteX15" fmla="*/ 28994 w 97183"/>
                <a:gd name="connsiteY15" fmla="*/ 153838 h 154647"/>
                <a:gd name="connsiteX16" fmla="*/ 23507 w 97183"/>
                <a:gd name="connsiteY16" fmla="*/ 129550 h 154647"/>
                <a:gd name="connsiteX17" fmla="*/ 51730 w 97183"/>
                <a:gd name="connsiteY17" fmla="*/ 122263 h 154647"/>
                <a:gd name="connsiteX18" fmla="*/ 46244 w 97183"/>
                <a:gd name="connsiteY18" fmla="*/ 110118 h 154647"/>
                <a:gd name="connsiteX19" fmla="*/ 25079 w 97183"/>
                <a:gd name="connsiteY19" fmla="*/ 91488 h 154647"/>
                <a:gd name="connsiteX20" fmla="*/ 35271 w 97183"/>
                <a:gd name="connsiteY20" fmla="*/ 64770 h 154647"/>
                <a:gd name="connsiteX21" fmla="*/ 28994 w 97183"/>
                <a:gd name="connsiteY21" fmla="*/ 59912 h 154647"/>
                <a:gd name="connsiteX22" fmla="*/ 23507 w 97183"/>
                <a:gd name="connsiteY22" fmla="*/ 46958 h 154647"/>
                <a:gd name="connsiteX23" fmla="*/ 8620 w 97183"/>
                <a:gd name="connsiteY23" fmla="*/ 45339 h 154647"/>
                <a:gd name="connsiteX24" fmla="*/ 0 w 97183"/>
                <a:gd name="connsiteY24" fmla="*/ 21860 h 154647"/>
                <a:gd name="connsiteX25" fmla="*/ 10192 w 97183"/>
                <a:gd name="connsiteY25" fmla="*/ 12144 h 154647"/>
                <a:gd name="connsiteX26" fmla="*/ 19593 w 97183"/>
                <a:gd name="connsiteY26" fmla="*/ 9715 h 154647"/>
                <a:gd name="connsiteX27" fmla="*/ 27432 w 97183"/>
                <a:gd name="connsiteY27" fmla="*/ 0 h 154647"/>
                <a:gd name="connsiteX28" fmla="*/ 40757 w 97183"/>
                <a:gd name="connsiteY28" fmla="*/ 810 h 154647"/>
                <a:gd name="connsiteX29" fmla="*/ 46244 w 97183"/>
                <a:gd name="connsiteY29" fmla="*/ 7287 h 154647"/>
                <a:gd name="connsiteX30" fmla="*/ 35271 w 97183"/>
                <a:gd name="connsiteY30" fmla="*/ 27527 h 154647"/>
                <a:gd name="connsiteX31" fmla="*/ 46244 w 97183"/>
                <a:gd name="connsiteY31" fmla="*/ 33195 h 15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7183" h="154647">
                  <a:moveTo>
                    <a:pt x="46244" y="33195"/>
                  </a:moveTo>
                  <a:lnTo>
                    <a:pt x="43891" y="52626"/>
                  </a:lnTo>
                  <a:lnTo>
                    <a:pt x="57207" y="51816"/>
                  </a:lnTo>
                  <a:lnTo>
                    <a:pt x="72885" y="63151"/>
                  </a:lnTo>
                  <a:lnTo>
                    <a:pt x="97184" y="68008"/>
                  </a:lnTo>
                  <a:lnTo>
                    <a:pt x="94049" y="88249"/>
                  </a:lnTo>
                  <a:lnTo>
                    <a:pt x="97184" y="92297"/>
                  </a:lnTo>
                  <a:lnTo>
                    <a:pt x="92478" y="114167"/>
                  </a:lnTo>
                  <a:lnTo>
                    <a:pt x="97184" y="127930"/>
                  </a:lnTo>
                  <a:lnTo>
                    <a:pt x="91697" y="128740"/>
                  </a:lnTo>
                  <a:lnTo>
                    <a:pt x="82296" y="137646"/>
                  </a:lnTo>
                  <a:lnTo>
                    <a:pt x="67399" y="153029"/>
                  </a:lnTo>
                  <a:lnTo>
                    <a:pt x="57207" y="146552"/>
                  </a:lnTo>
                  <a:lnTo>
                    <a:pt x="50159" y="154648"/>
                  </a:lnTo>
                  <a:lnTo>
                    <a:pt x="43891" y="151409"/>
                  </a:lnTo>
                  <a:lnTo>
                    <a:pt x="28994" y="153838"/>
                  </a:lnTo>
                  <a:lnTo>
                    <a:pt x="23507" y="129550"/>
                  </a:lnTo>
                  <a:lnTo>
                    <a:pt x="51730" y="122263"/>
                  </a:lnTo>
                  <a:lnTo>
                    <a:pt x="46244" y="110118"/>
                  </a:lnTo>
                  <a:lnTo>
                    <a:pt x="25079" y="91488"/>
                  </a:lnTo>
                  <a:lnTo>
                    <a:pt x="35271" y="64770"/>
                  </a:lnTo>
                  <a:lnTo>
                    <a:pt x="28994" y="59912"/>
                  </a:lnTo>
                  <a:lnTo>
                    <a:pt x="23507" y="46958"/>
                  </a:lnTo>
                  <a:lnTo>
                    <a:pt x="8620" y="45339"/>
                  </a:lnTo>
                  <a:lnTo>
                    <a:pt x="0" y="21860"/>
                  </a:lnTo>
                  <a:lnTo>
                    <a:pt x="10192" y="12144"/>
                  </a:lnTo>
                  <a:lnTo>
                    <a:pt x="19593" y="9715"/>
                  </a:lnTo>
                  <a:lnTo>
                    <a:pt x="27432" y="0"/>
                  </a:lnTo>
                  <a:lnTo>
                    <a:pt x="40757" y="810"/>
                  </a:lnTo>
                  <a:lnTo>
                    <a:pt x="46244" y="7287"/>
                  </a:lnTo>
                  <a:lnTo>
                    <a:pt x="35271" y="27527"/>
                  </a:lnTo>
                  <a:lnTo>
                    <a:pt x="46244" y="33195"/>
                  </a:lnTo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2" name="Forma Livre: Forma 431">
              <a:extLst>
                <a:ext uri="{FF2B5EF4-FFF2-40B4-BE49-F238E27FC236}">
                  <a16:creationId xmlns:a16="http://schemas.microsoft.com/office/drawing/2014/main" id="{D30B281A-DA8E-26CE-F76B-B5E368D5C0B8}"/>
                </a:ext>
              </a:extLst>
            </p:cNvPr>
            <p:cNvSpPr/>
            <p:nvPr/>
          </p:nvSpPr>
          <p:spPr>
            <a:xfrm>
              <a:off x="9471840" y="2617545"/>
              <a:ext cx="119999" cy="143108"/>
            </a:xfrm>
            <a:custGeom>
              <a:avLst/>
              <a:gdLst>
                <a:gd name="connsiteX0" fmla="*/ 73666 w 127749"/>
                <a:gd name="connsiteY0" fmla="*/ 11335 h 137645"/>
                <a:gd name="connsiteX1" fmla="*/ 106585 w 127749"/>
                <a:gd name="connsiteY1" fmla="*/ 28337 h 137645"/>
                <a:gd name="connsiteX2" fmla="*/ 115986 w 127749"/>
                <a:gd name="connsiteY2" fmla="*/ 19431 h 137645"/>
                <a:gd name="connsiteX3" fmla="*/ 125397 w 127749"/>
                <a:gd name="connsiteY3" fmla="*/ 29146 h 137645"/>
                <a:gd name="connsiteX4" fmla="*/ 127750 w 127749"/>
                <a:gd name="connsiteY4" fmla="*/ 34814 h 137645"/>
                <a:gd name="connsiteX5" fmla="*/ 122263 w 127749"/>
                <a:gd name="connsiteY5" fmla="*/ 33195 h 137645"/>
                <a:gd name="connsiteX6" fmla="*/ 121482 w 127749"/>
                <a:gd name="connsiteY6" fmla="*/ 42100 h 137645"/>
                <a:gd name="connsiteX7" fmla="*/ 108938 w 127749"/>
                <a:gd name="connsiteY7" fmla="*/ 52635 h 137645"/>
                <a:gd name="connsiteX8" fmla="*/ 100318 w 127749"/>
                <a:gd name="connsiteY8" fmla="*/ 46958 h 137645"/>
                <a:gd name="connsiteX9" fmla="*/ 97184 w 127749"/>
                <a:gd name="connsiteY9" fmla="*/ 48577 h 137645"/>
                <a:gd name="connsiteX10" fmla="*/ 89345 w 127749"/>
                <a:gd name="connsiteY10" fmla="*/ 51006 h 137645"/>
                <a:gd name="connsiteX11" fmla="*/ 78372 w 127749"/>
                <a:gd name="connsiteY11" fmla="*/ 62351 h 137645"/>
                <a:gd name="connsiteX12" fmla="*/ 74457 w 127749"/>
                <a:gd name="connsiteY12" fmla="*/ 74495 h 137645"/>
                <a:gd name="connsiteX13" fmla="*/ 61132 w 127749"/>
                <a:gd name="connsiteY13" fmla="*/ 81782 h 137645"/>
                <a:gd name="connsiteX14" fmla="*/ 49378 w 127749"/>
                <a:gd name="connsiteY14" fmla="*/ 87449 h 137645"/>
                <a:gd name="connsiteX15" fmla="*/ 47025 w 127749"/>
                <a:gd name="connsiteY15" fmla="*/ 97165 h 137645"/>
                <a:gd name="connsiteX16" fmla="*/ 38405 w 127749"/>
                <a:gd name="connsiteY16" fmla="*/ 104451 h 137645"/>
                <a:gd name="connsiteX17" fmla="*/ 38405 w 127749"/>
                <a:gd name="connsiteY17" fmla="*/ 110119 h 137645"/>
                <a:gd name="connsiteX18" fmla="*/ 14888 w 127749"/>
                <a:gd name="connsiteY18" fmla="*/ 131978 h 137645"/>
                <a:gd name="connsiteX19" fmla="*/ 0 w 127749"/>
                <a:gd name="connsiteY19" fmla="*/ 137646 h 137645"/>
                <a:gd name="connsiteX20" fmla="*/ 1572 w 127749"/>
                <a:gd name="connsiteY20" fmla="*/ 96355 h 137645"/>
                <a:gd name="connsiteX21" fmla="*/ 7839 w 127749"/>
                <a:gd name="connsiteY21" fmla="*/ 88259 h 137645"/>
                <a:gd name="connsiteX22" fmla="*/ 9401 w 127749"/>
                <a:gd name="connsiteY22" fmla="*/ 80972 h 137645"/>
                <a:gd name="connsiteX23" fmla="*/ 21165 w 127749"/>
                <a:gd name="connsiteY23" fmla="*/ 76924 h 137645"/>
                <a:gd name="connsiteX24" fmla="*/ 6268 w 127749"/>
                <a:gd name="connsiteY24" fmla="*/ 56683 h 137645"/>
                <a:gd name="connsiteX25" fmla="*/ 17240 w 127749"/>
                <a:gd name="connsiteY25" fmla="*/ 42910 h 137645"/>
                <a:gd name="connsiteX26" fmla="*/ 30566 w 127749"/>
                <a:gd name="connsiteY26" fmla="*/ 26718 h 137645"/>
                <a:gd name="connsiteX27" fmla="*/ 39967 w 127749"/>
                <a:gd name="connsiteY27" fmla="*/ 0 h 137645"/>
                <a:gd name="connsiteX28" fmla="*/ 57217 w 127749"/>
                <a:gd name="connsiteY28" fmla="*/ 5667 h 137645"/>
                <a:gd name="connsiteX29" fmla="*/ 73676 w 127749"/>
                <a:gd name="connsiteY29" fmla="*/ 11335 h 137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7749" h="137645">
                  <a:moveTo>
                    <a:pt x="73666" y="11335"/>
                  </a:moveTo>
                  <a:lnTo>
                    <a:pt x="106585" y="28337"/>
                  </a:lnTo>
                  <a:lnTo>
                    <a:pt x="115986" y="19431"/>
                  </a:lnTo>
                  <a:lnTo>
                    <a:pt x="125397" y="29146"/>
                  </a:lnTo>
                  <a:lnTo>
                    <a:pt x="127750" y="34814"/>
                  </a:lnTo>
                  <a:lnTo>
                    <a:pt x="122263" y="33195"/>
                  </a:lnTo>
                  <a:lnTo>
                    <a:pt x="121482" y="42100"/>
                  </a:lnTo>
                  <a:lnTo>
                    <a:pt x="108938" y="52635"/>
                  </a:lnTo>
                  <a:lnTo>
                    <a:pt x="100318" y="46958"/>
                  </a:lnTo>
                  <a:lnTo>
                    <a:pt x="97184" y="48577"/>
                  </a:lnTo>
                  <a:lnTo>
                    <a:pt x="89345" y="51006"/>
                  </a:lnTo>
                  <a:lnTo>
                    <a:pt x="78372" y="62351"/>
                  </a:lnTo>
                  <a:lnTo>
                    <a:pt x="74457" y="74495"/>
                  </a:lnTo>
                  <a:lnTo>
                    <a:pt x="61132" y="81782"/>
                  </a:lnTo>
                  <a:lnTo>
                    <a:pt x="49378" y="87449"/>
                  </a:lnTo>
                  <a:lnTo>
                    <a:pt x="47025" y="97165"/>
                  </a:lnTo>
                  <a:lnTo>
                    <a:pt x="38405" y="104451"/>
                  </a:lnTo>
                  <a:lnTo>
                    <a:pt x="38405" y="110119"/>
                  </a:lnTo>
                  <a:lnTo>
                    <a:pt x="14888" y="131978"/>
                  </a:lnTo>
                  <a:lnTo>
                    <a:pt x="0" y="137646"/>
                  </a:lnTo>
                  <a:lnTo>
                    <a:pt x="1572" y="96355"/>
                  </a:lnTo>
                  <a:lnTo>
                    <a:pt x="7839" y="88259"/>
                  </a:lnTo>
                  <a:lnTo>
                    <a:pt x="9401" y="80972"/>
                  </a:lnTo>
                  <a:lnTo>
                    <a:pt x="21165" y="76924"/>
                  </a:lnTo>
                  <a:lnTo>
                    <a:pt x="6268" y="56683"/>
                  </a:lnTo>
                  <a:lnTo>
                    <a:pt x="17240" y="42910"/>
                  </a:lnTo>
                  <a:lnTo>
                    <a:pt x="30566" y="26718"/>
                  </a:lnTo>
                  <a:lnTo>
                    <a:pt x="39967" y="0"/>
                  </a:lnTo>
                  <a:lnTo>
                    <a:pt x="57217" y="5667"/>
                  </a:lnTo>
                  <a:lnTo>
                    <a:pt x="73676" y="11335"/>
                  </a:lnTo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3" name="Forma Livre: Forma 432">
              <a:extLst>
                <a:ext uri="{FF2B5EF4-FFF2-40B4-BE49-F238E27FC236}">
                  <a16:creationId xmlns:a16="http://schemas.microsoft.com/office/drawing/2014/main" id="{2F8099CC-BB02-DCA9-E09A-B4CB0C614307}"/>
                </a:ext>
              </a:extLst>
            </p:cNvPr>
            <p:cNvSpPr/>
            <p:nvPr/>
          </p:nvSpPr>
          <p:spPr>
            <a:xfrm>
              <a:off x="9158959" y="2914705"/>
              <a:ext cx="101594" cy="195308"/>
            </a:xfrm>
            <a:custGeom>
              <a:avLst/>
              <a:gdLst>
                <a:gd name="connsiteX0" fmla="*/ 81505 w 108156"/>
                <a:gd name="connsiteY0" fmla="*/ 51016 h 187852"/>
                <a:gd name="connsiteX1" fmla="*/ 85420 w 108156"/>
                <a:gd name="connsiteY1" fmla="*/ 55064 h 187852"/>
                <a:gd name="connsiteX2" fmla="*/ 108156 w 108156"/>
                <a:gd name="connsiteY2" fmla="*/ 72876 h 187852"/>
                <a:gd name="connsiteX3" fmla="*/ 90907 w 108156"/>
                <a:gd name="connsiteY3" fmla="*/ 97974 h 187852"/>
                <a:gd name="connsiteX4" fmla="*/ 89345 w 108156"/>
                <a:gd name="connsiteY4" fmla="*/ 105261 h 187852"/>
                <a:gd name="connsiteX5" fmla="*/ 95612 w 108156"/>
                <a:gd name="connsiteY5" fmla="*/ 114976 h 187852"/>
                <a:gd name="connsiteX6" fmla="*/ 94831 w 108156"/>
                <a:gd name="connsiteY6" fmla="*/ 121453 h 187852"/>
                <a:gd name="connsiteX7" fmla="*/ 86992 w 108156"/>
                <a:gd name="connsiteY7" fmla="*/ 118215 h 187852"/>
                <a:gd name="connsiteX8" fmla="*/ 79943 w 108156"/>
                <a:gd name="connsiteY8" fmla="*/ 122263 h 187852"/>
                <a:gd name="connsiteX9" fmla="*/ 74457 w 108156"/>
                <a:gd name="connsiteY9" fmla="*/ 123882 h 187852"/>
                <a:gd name="connsiteX10" fmla="*/ 66618 w 108156"/>
                <a:gd name="connsiteY10" fmla="*/ 139265 h 187852"/>
                <a:gd name="connsiteX11" fmla="*/ 58779 w 108156"/>
                <a:gd name="connsiteY11" fmla="*/ 132788 h 187852"/>
                <a:gd name="connsiteX12" fmla="*/ 58779 w 108156"/>
                <a:gd name="connsiteY12" fmla="*/ 133598 h 187852"/>
                <a:gd name="connsiteX13" fmla="*/ 53292 w 108156"/>
                <a:gd name="connsiteY13" fmla="*/ 144932 h 187852"/>
                <a:gd name="connsiteX14" fmla="*/ 39967 w 108156"/>
                <a:gd name="connsiteY14" fmla="*/ 152219 h 187852"/>
                <a:gd name="connsiteX15" fmla="*/ 33699 w 108156"/>
                <a:gd name="connsiteY15" fmla="*/ 157886 h 187852"/>
                <a:gd name="connsiteX16" fmla="*/ 24298 w 108156"/>
                <a:gd name="connsiteY16" fmla="*/ 187852 h 187852"/>
                <a:gd name="connsiteX17" fmla="*/ 18812 w 108156"/>
                <a:gd name="connsiteY17" fmla="*/ 161125 h 187852"/>
                <a:gd name="connsiteX18" fmla="*/ 14887 w 108156"/>
                <a:gd name="connsiteY18" fmla="*/ 147361 h 187852"/>
                <a:gd name="connsiteX19" fmla="*/ 14887 w 108156"/>
                <a:gd name="connsiteY19" fmla="*/ 143313 h 187852"/>
                <a:gd name="connsiteX20" fmla="*/ 11754 w 108156"/>
                <a:gd name="connsiteY20" fmla="*/ 136026 h 187852"/>
                <a:gd name="connsiteX21" fmla="*/ 2353 w 108156"/>
                <a:gd name="connsiteY21" fmla="*/ 93116 h 187852"/>
                <a:gd name="connsiteX22" fmla="*/ 0 w 108156"/>
                <a:gd name="connsiteY22" fmla="*/ 78543 h 187852"/>
                <a:gd name="connsiteX23" fmla="*/ 15678 w 108156"/>
                <a:gd name="connsiteY23" fmla="*/ 55874 h 187852"/>
                <a:gd name="connsiteX24" fmla="*/ 26651 w 108156"/>
                <a:gd name="connsiteY24" fmla="*/ 55874 h 187852"/>
                <a:gd name="connsiteX25" fmla="*/ 36052 w 108156"/>
                <a:gd name="connsiteY25" fmla="*/ 52635 h 187852"/>
                <a:gd name="connsiteX26" fmla="*/ 36052 w 108156"/>
                <a:gd name="connsiteY26" fmla="*/ 45348 h 187852"/>
                <a:gd name="connsiteX27" fmla="*/ 25079 w 108156"/>
                <a:gd name="connsiteY27" fmla="*/ 32385 h 187852"/>
                <a:gd name="connsiteX28" fmla="*/ 26651 w 108156"/>
                <a:gd name="connsiteY28" fmla="*/ 23479 h 187852"/>
                <a:gd name="connsiteX29" fmla="*/ 55645 w 108156"/>
                <a:gd name="connsiteY29" fmla="*/ 12954 h 187852"/>
                <a:gd name="connsiteX30" fmla="*/ 72885 w 108156"/>
                <a:gd name="connsiteY30" fmla="*/ 12144 h 187852"/>
                <a:gd name="connsiteX31" fmla="*/ 81505 w 108156"/>
                <a:gd name="connsiteY31" fmla="*/ 6477 h 187852"/>
                <a:gd name="connsiteX32" fmla="*/ 106585 w 108156"/>
                <a:gd name="connsiteY32" fmla="*/ 0 h 187852"/>
                <a:gd name="connsiteX33" fmla="*/ 105023 w 108156"/>
                <a:gd name="connsiteY33" fmla="*/ 24289 h 187852"/>
                <a:gd name="connsiteX34" fmla="*/ 90916 w 108156"/>
                <a:gd name="connsiteY34" fmla="*/ 34004 h 187852"/>
                <a:gd name="connsiteX35" fmla="*/ 83858 w 108156"/>
                <a:gd name="connsiteY35" fmla="*/ 36433 h 187852"/>
                <a:gd name="connsiteX36" fmla="*/ 72104 w 108156"/>
                <a:gd name="connsiteY36" fmla="*/ 42110 h 187852"/>
                <a:gd name="connsiteX37" fmla="*/ 81505 w 108156"/>
                <a:gd name="connsiteY37" fmla="*/ 51016 h 18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08156" h="187852">
                  <a:moveTo>
                    <a:pt x="81505" y="51016"/>
                  </a:moveTo>
                  <a:lnTo>
                    <a:pt x="85420" y="55064"/>
                  </a:lnTo>
                  <a:lnTo>
                    <a:pt x="108156" y="72876"/>
                  </a:lnTo>
                  <a:lnTo>
                    <a:pt x="90907" y="97974"/>
                  </a:lnTo>
                  <a:lnTo>
                    <a:pt x="89345" y="105261"/>
                  </a:lnTo>
                  <a:lnTo>
                    <a:pt x="95612" y="114976"/>
                  </a:lnTo>
                  <a:lnTo>
                    <a:pt x="94831" y="121453"/>
                  </a:lnTo>
                  <a:lnTo>
                    <a:pt x="86992" y="118215"/>
                  </a:lnTo>
                  <a:lnTo>
                    <a:pt x="79943" y="122263"/>
                  </a:lnTo>
                  <a:lnTo>
                    <a:pt x="74457" y="123882"/>
                  </a:lnTo>
                  <a:lnTo>
                    <a:pt x="66618" y="139265"/>
                  </a:lnTo>
                  <a:lnTo>
                    <a:pt x="58779" y="132788"/>
                  </a:lnTo>
                  <a:lnTo>
                    <a:pt x="58779" y="133598"/>
                  </a:lnTo>
                  <a:lnTo>
                    <a:pt x="53292" y="144932"/>
                  </a:lnTo>
                  <a:lnTo>
                    <a:pt x="39967" y="152219"/>
                  </a:lnTo>
                  <a:lnTo>
                    <a:pt x="33699" y="157886"/>
                  </a:lnTo>
                  <a:lnTo>
                    <a:pt x="24298" y="187852"/>
                  </a:lnTo>
                  <a:lnTo>
                    <a:pt x="18812" y="161125"/>
                  </a:lnTo>
                  <a:lnTo>
                    <a:pt x="14887" y="147361"/>
                  </a:lnTo>
                  <a:lnTo>
                    <a:pt x="14887" y="143313"/>
                  </a:lnTo>
                  <a:lnTo>
                    <a:pt x="11754" y="136026"/>
                  </a:lnTo>
                  <a:lnTo>
                    <a:pt x="2353" y="93116"/>
                  </a:lnTo>
                  <a:lnTo>
                    <a:pt x="0" y="78543"/>
                  </a:lnTo>
                  <a:lnTo>
                    <a:pt x="15678" y="55874"/>
                  </a:lnTo>
                  <a:lnTo>
                    <a:pt x="26651" y="55874"/>
                  </a:lnTo>
                  <a:lnTo>
                    <a:pt x="36052" y="52635"/>
                  </a:lnTo>
                  <a:lnTo>
                    <a:pt x="36052" y="45348"/>
                  </a:lnTo>
                  <a:lnTo>
                    <a:pt x="25079" y="32385"/>
                  </a:lnTo>
                  <a:lnTo>
                    <a:pt x="26651" y="23479"/>
                  </a:lnTo>
                  <a:lnTo>
                    <a:pt x="55645" y="12954"/>
                  </a:lnTo>
                  <a:lnTo>
                    <a:pt x="72885" y="12144"/>
                  </a:lnTo>
                  <a:lnTo>
                    <a:pt x="81505" y="6477"/>
                  </a:lnTo>
                  <a:lnTo>
                    <a:pt x="106585" y="0"/>
                  </a:lnTo>
                  <a:lnTo>
                    <a:pt x="105023" y="24289"/>
                  </a:lnTo>
                  <a:lnTo>
                    <a:pt x="90916" y="34004"/>
                  </a:lnTo>
                  <a:lnTo>
                    <a:pt x="83858" y="36433"/>
                  </a:lnTo>
                  <a:lnTo>
                    <a:pt x="72104" y="42110"/>
                  </a:lnTo>
                  <a:lnTo>
                    <a:pt x="81505" y="51016"/>
                  </a:lnTo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4" name="Forma Livre: Forma 433">
              <a:extLst>
                <a:ext uri="{FF2B5EF4-FFF2-40B4-BE49-F238E27FC236}">
                  <a16:creationId xmlns:a16="http://schemas.microsoft.com/office/drawing/2014/main" id="{737A853D-59E1-512D-5F0F-9590B2A3F765}"/>
                </a:ext>
              </a:extLst>
            </p:cNvPr>
            <p:cNvSpPr/>
            <p:nvPr/>
          </p:nvSpPr>
          <p:spPr>
            <a:xfrm>
              <a:off x="9673553" y="2237885"/>
              <a:ext cx="323921" cy="298850"/>
            </a:xfrm>
            <a:custGeom>
              <a:avLst/>
              <a:gdLst>
                <a:gd name="connsiteX0" fmla="*/ 209264 w 344842"/>
                <a:gd name="connsiteY0" fmla="*/ 42914 h 287442"/>
                <a:gd name="connsiteX1" fmla="*/ 207693 w 344842"/>
                <a:gd name="connsiteY1" fmla="*/ 65586 h 287442"/>
                <a:gd name="connsiteX2" fmla="*/ 217094 w 344842"/>
                <a:gd name="connsiteY2" fmla="*/ 79350 h 287442"/>
                <a:gd name="connsiteX3" fmla="*/ 217094 w 344842"/>
                <a:gd name="connsiteY3" fmla="*/ 91494 h 287442"/>
                <a:gd name="connsiteX4" fmla="*/ 228857 w 344842"/>
                <a:gd name="connsiteY4" fmla="*/ 148178 h 287442"/>
                <a:gd name="connsiteX5" fmla="*/ 231990 w 344842"/>
                <a:gd name="connsiteY5" fmla="*/ 157083 h 287442"/>
                <a:gd name="connsiteX6" fmla="*/ 253936 w 344842"/>
                <a:gd name="connsiteY6" fmla="*/ 156274 h 287442"/>
                <a:gd name="connsiteX7" fmla="*/ 260985 w 344842"/>
                <a:gd name="connsiteY7" fmla="*/ 155464 h 287442"/>
                <a:gd name="connsiteX8" fmla="*/ 279797 w 344842"/>
                <a:gd name="connsiteY8" fmla="*/ 155464 h 287442"/>
                <a:gd name="connsiteX9" fmla="*/ 288417 w 344842"/>
                <a:gd name="connsiteY9" fmla="*/ 161941 h 287442"/>
                <a:gd name="connsiteX10" fmla="*/ 310362 w 344842"/>
                <a:gd name="connsiteY10" fmla="*/ 165180 h 287442"/>
                <a:gd name="connsiteX11" fmla="*/ 323688 w 344842"/>
                <a:gd name="connsiteY11" fmla="*/ 168418 h 287442"/>
                <a:gd name="connsiteX12" fmla="*/ 335442 w 344842"/>
                <a:gd name="connsiteY12" fmla="*/ 171657 h 287442"/>
                <a:gd name="connsiteX13" fmla="*/ 342499 w 344842"/>
                <a:gd name="connsiteY13" fmla="*/ 187040 h 287442"/>
                <a:gd name="connsiteX14" fmla="*/ 339357 w 344842"/>
                <a:gd name="connsiteY14" fmla="*/ 200803 h 287442"/>
                <a:gd name="connsiteX15" fmla="*/ 344843 w 344842"/>
                <a:gd name="connsiteY15" fmla="*/ 209709 h 287442"/>
                <a:gd name="connsiteX16" fmla="*/ 343281 w 344842"/>
                <a:gd name="connsiteY16" fmla="*/ 219425 h 287442"/>
                <a:gd name="connsiteX17" fmla="*/ 343281 w 344842"/>
                <a:gd name="connsiteY17" fmla="*/ 236427 h 287442"/>
                <a:gd name="connsiteX18" fmla="*/ 324469 w 344842"/>
                <a:gd name="connsiteY18" fmla="*/ 247761 h 287442"/>
                <a:gd name="connsiteX19" fmla="*/ 315849 w 344842"/>
                <a:gd name="connsiteY19" fmla="*/ 272050 h 287442"/>
                <a:gd name="connsiteX20" fmla="*/ 310362 w 344842"/>
                <a:gd name="connsiteY20" fmla="*/ 275289 h 287442"/>
                <a:gd name="connsiteX21" fmla="*/ 291550 w 344842"/>
                <a:gd name="connsiteY21" fmla="*/ 276098 h 287442"/>
                <a:gd name="connsiteX22" fmla="*/ 286064 w 344842"/>
                <a:gd name="connsiteY22" fmla="*/ 272050 h 287442"/>
                <a:gd name="connsiteX23" fmla="*/ 270396 w 344842"/>
                <a:gd name="connsiteY23" fmla="*/ 268812 h 287442"/>
                <a:gd name="connsiteX24" fmla="*/ 264909 w 344842"/>
                <a:gd name="connsiteY24" fmla="*/ 267192 h 287442"/>
                <a:gd name="connsiteX25" fmla="*/ 253936 w 344842"/>
                <a:gd name="connsiteY25" fmla="*/ 269621 h 287442"/>
                <a:gd name="connsiteX26" fmla="*/ 236687 w 344842"/>
                <a:gd name="connsiteY26" fmla="*/ 268002 h 287442"/>
                <a:gd name="connsiteX27" fmla="*/ 226504 w 344842"/>
                <a:gd name="connsiteY27" fmla="*/ 274479 h 287442"/>
                <a:gd name="connsiteX28" fmla="*/ 213960 w 344842"/>
                <a:gd name="connsiteY28" fmla="*/ 276908 h 287442"/>
                <a:gd name="connsiteX29" fmla="*/ 162239 w 344842"/>
                <a:gd name="connsiteY29" fmla="*/ 287443 h 287442"/>
                <a:gd name="connsiteX30" fmla="*/ 101108 w 344842"/>
                <a:gd name="connsiteY30" fmla="*/ 271241 h 287442"/>
                <a:gd name="connsiteX31" fmla="*/ 101108 w 344842"/>
                <a:gd name="connsiteY31" fmla="*/ 270431 h 287442"/>
                <a:gd name="connsiteX32" fmla="*/ 59569 w 344842"/>
                <a:gd name="connsiteY32" fmla="*/ 260715 h 287442"/>
                <a:gd name="connsiteX33" fmla="*/ 82296 w 344842"/>
                <a:gd name="connsiteY33" fmla="*/ 247761 h 287442"/>
                <a:gd name="connsiteX34" fmla="*/ 86210 w 344842"/>
                <a:gd name="connsiteY34" fmla="*/ 184611 h 287442"/>
                <a:gd name="connsiteX35" fmla="*/ 105023 w 344842"/>
                <a:gd name="connsiteY35" fmla="*/ 173276 h 287442"/>
                <a:gd name="connsiteX36" fmla="*/ 94049 w 344842"/>
                <a:gd name="connsiteY36" fmla="*/ 148178 h 287442"/>
                <a:gd name="connsiteX37" fmla="*/ 83858 w 344842"/>
                <a:gd name="connsiteY37" fmla="*/ 139262 h 287442"/>
                <a:gd name="connsiteX38" fmla="*/ 79943 w 344842"/>
                <a:gd name="connsiteY38" fmla="*/ 140881 h 287442"/>
                <a:gd name="connsiteX39" fmla="*/ 80724 w 344842"/>
                <a:gd name="connsiteY39" fmla="*/ 106068 h 287442"/>
                <a:gd name="connsiteX40" fmla="*/ 61131 w 344842"/>
                <a:gd name="connsiteY40" fmla="*/ 80969 h 287442"/>
                <a:gd name="connsiteX41" fmla="*/ 10182 w 344842"/>
                <a:gd name="connsiteY41" fmla="*/ 67205 h 287442"/>
                <a:gd name="connsiteX42" fmla="*/ 0 w 344842"/>
                <a:gd name="connsiteY42" fmla="*/ 42105 h 287442"/>
                <a:gd name="connsiteX43" fmla="*/ 781 w 344842"/>
                <a:gd name="connsiteY43" fmla="*/ 32388 h 287442"/>
                <a:gd name="connsiteX44" fmla="*/ 70532 w 344842"/>
                <a:gd name="connsiteY44" fmla="*/ 70444 h 287442"/>
                <a:gd name="connsiteX45" fmla="*/ 76800 w 344842"/>
                <a:gd name="connsiteY45" fmla="*/ 71254 h 287442"/>
                <a:gd name="connsiteX46" fmla="*/ 133235 w 344842"/>
                <a:gd name="connsiteY46" fmla="*/ 55061 h 287442"/>
                <a:gd name="connsiteX47" fmla="*/ 155962 w 344842"/>
                <a:gd name="connsiteY47" fmla="*/ 60728 h 287442"/>
                <a:gd name="connsiteX48" fmla="*/ 162230 w 344842"/>
                <a:gd name="connsiteY48" fmla="*/ 56680 h 287442"/>
                <a:gd name="connsiteX49" fmla="*/ 170069 w 344842"/>
                <a:gd name="connsiteY49" fmla="*/ 51010 h 287442"/>
                <a:gd name="connsiteX50" fmla="*/ 182603 w 344842"/>
                <a:gd name="connsiteY50" fmla="*/ 23482 h 287442"/>
                <a:gd name="connsiteX51" fmla="*/ 213960 w 344842"/>
                <a:gd name="connsiteY51" fmla="*/ 17814 h 287442"/>
                <a:gd name="connsiteX52" fmla="*/ 227276 w 344842"/>
                <a:gd name="connsiteY52" fmla="*/ 11336 h 287442"/>
                <a:gd name="connsiteX53" fmla="*/ 235905 w 344842"/>
                <a:gd name="connsiteY53" fmla="*/ 0 h 287442"/>
                <a:gd name="connsiteX54" fmla="*/ 234334 w 344842"/>
                <a:gd name="connsiteY54" fmla="*/ 14576 h 287442"/>
                <a:gd name="connsiteX55" fmla="*/ 209255 w 344842"/>
                <a:gd name="connsiteY55" fmla="*/ 42914 h 287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44842" h="287442">
                  <a:moveTo>
                    <a:pt x="209264" y="42914"/>
                  </a:moveTo>
                  <a:lnTo>
                    <a:pt x="207693" y="65586"/>
                  </a:lnTo>
                  <a:lnTo>
                    <a:pt x="217094" y="79350"/>
                  </a:lnTo>
                  <a:lnTo>
                    <a:pt x="217094" y="91494"/>
                  </a:lnTo>
                  <a:lnTo>
                    <a:pt x="228857" y="148178"/>
                  </a:lnTo>
                  <a:lnTo>
                    <a:pt x="231990" y="157083"/>
                  </a:lnTo>
                  <a:lnTo>
                    <a:pt x="253936" y="156274"/>
                  </a:lnTo>
                  <a:lnTo>
                    <a:pt x="260985" y="155464"/>
                  </a:lnTo>
                  <a:lnTo>
                    <a:pt x="279797" y="155464"/>
                  </a:lnTo>
                  <a:lnTo>
                    <a:pt x="288417" y="161941"/>
                  </a:lnTo>
                  <a:lnTo>
                    <a:pt x="310362" y="165180"/>
                  </a:lnTo>
                  <a:lnTo>
                    <a:pt x="323688" y="168418"/>
                  </a:lnTo>
                  <a:lnTo>
                    <a:pt x="335442" y="171657"/>
                  </a:lnTo>
                  <a:lnTo>
                    <a:pt x="342499" y="187040"/>
                  </a:lnTo>
                  <a:lnTo>
                    <a:pt x="339357" y="200803"/>
                  </a:lnTo>
                  <a:lnTo>
                    <a:pt x="344843" y="209709"/>
                  </a:lnTo>
                  <a:lnTo>
                    <a:pt x="343281" y="219425"/>
                  </a:lnTo>
                  <a:lnTo>
                    <a:pt x="343281" y="236427"/>
                  </a:lnTo>
                  <a:lnTo>
                    <a:pt x="324469" y="247761"/>
                  </a:lnTo>
                  <a:lnTo>
                    <a:pt x="315849" y="272050"/>
                  </a:lnTo>
                  <a:lnTo>
                    <a:pt x="310362" y="275289"/>
                  </a:lnTo>
                  <a:lnTo>
                    <a:pt x="291550" y="276098"/>
                  </a:lnTo>
                  <a:lnTo>
                    <a:pt x="286064" y="272050"/>
                  </a:lnTo>
                  <a:lnTo>
                    <a:pt x="270396" y="268812"/>
                  </a:lnTo>
                  <a:lnTo>
                    <a:pt x="264909" y="267192"/>
                  </a:lnTo>
                  <a:lnTo>
                    <a:pt x="253936" y="269621"/>
                  </a:lnTo>
                  <a:lnTo>
                    <a:pt x="236687" y="268002"/>
                  </a:lnTo>
                  <a:lnTo>
                    <a:pt x="226504" y="274479"/>
                  </a:lnTo>
                  <a:lnTo>
                    <a:pt x="213960" y="276908"/>
                  </a:lnTo>
                  <a:lnTo>
                    <a:pt x="162239" y="287443"/>
                  </a:lnTo>
                  <a:lnTo>
                    <a:pt x="101108" y="271241"/>
                  </a:lnTo>
                  <a:lnTo>
                    <a:pt x="101108" y="270431"/>
                  </a:lnTo>
                  <a:lnTo>
                    <a:pt x="59569" y="260715"/>
                  </a:lnTo>
                  <a:lnTo>
                    <a:pt x="82296" y="247761"/>
                  </a:lnTo>
                  <a:lnTo>
                    <a:pt x="86210" y="184611"/>
                  </a:lnTo>
                  <a:lnTo>
                    <a:pt x="105023" y="173276"/>
                  </a:lnTo>
                  <a:lnTo>
                    <a:pt x="94049" y="148178"/>
                  </a:lnTo>
                  <a:lnTo>
                    <a:pt x="83858" y="139262"/>
                  </a:lnTo>
                  <a:lnTo>
                    <a:pt x="79943" y="140881"/>
                  </a:lnTo>
                  <a:lnTo>
                    <a:pt x="80724" y="106068"/>
                  </a:lnTo>
                  <a:lnTo>
                    <a:pt x="61131" y="80969"/>
                  </a:lnTo>
                  <a:lnTo>
                    <a:pt x="10182" y="67205"/>
                  </a:lnTo>
                  <a:lnTo>
                    <a:pt x="0" y="42105"/>
                  </a:lnTo>
                  <a:lnTo>
                    <a:pt x="781" y="32388"/>
                  </a:lnTo>
                  <a:lnTo>
                    <a:pt x="70532" y="70444"/>
                  </a:lnTo>
                  <a:lnTo>
                    <a:pt x="76800" y="71254"/>
                  </a:lnTo>
                  <a:lnTo>
                    <a:pt x="133235" y="55061"/>
                  </a:lnTo>
                  <a:lnTo>
                    <a:pt x="155962" y="60728"/>
                  </a:lnTo>
                  <a:lnTo>
                    <a:pt x="162230" y="56680"/>
                  </a:lnTo>
                  <a:lnTo>
                    <a:pt x="170069" y="51010"/>
                  </a:lnTo>
                  <a:lnTo>
                    <a:pt x="182603" y="23482"/>
                  </a:lnTo>
                  <a:lnTo>
                    <a:pt x="213960" y="17814"/>
                  </a:lnTo>
                  <a:lnTo>
                    <a:pt x="227276" y="11336"/>
                  </a:lnTo>
                  <a:lnTo>
                    <a:pt x="235905" y="0"/>
                  </a:lnTo>
                  <a:lnTo>
                    <a:pt x="234334" y="14576"/>
                  </a:lnTo>
                  <a:lnTo>
                    <a:pt x="209255" y="42914"/>
                  </a:lnTo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5" name="Forma Livre: Forma 434">
              <a:extLst>
                <a:ext uri="{FF2B5EF4-FFF2-40B4-BE49-F238E27FC236}">
                  <a16:creationId xmlns:a16="http://schemas.microsoft.com/office/drawing/2014/main" id="{1D5A1534-80AA-632E-21D6-225423496F44}"/>
                </a:ext>
              </a:extLst>
            </p:cNvPr>
            <p:cNvSpPr/>
            <p:nvPr/>
          </p:nvSpPr>
          <p:spPr>
            <a:xfrm>
              <a:off x="9499075" y="3122640"/>
              <a:ext cx="358530" cy="423433"/>
            </a:xfrm>
            <a:custGeom>
              <a:avLst/>
              <a:gdLst>
                <a:gd name="connsiteX0" fmla="*/ 161449 w 381686"/>
                <a:gd name="connsiteY0" fmla="*/ 23479 h 407269"/>
                <a:gd name="connsiteX1" fmla="*/ 173212 w 381686"/>
                <a:gd name="connsiteY1" fmla="*/ 34004 h 407269"/>
                <a:gd name="connsiteX2" fmla="*/ 176346 w 381686"/>
                <a:gd name="connsiteY2" fmla="*/ 26718 h 407269"/>
                <a:gd name="connsiteX3" fmla="*/ 182613 w 381686"/>
                <a:gd name="connsiteY3" fmla="*/ 22670 h 407269"/>
                <a:gd name="connsiteX4" fmla="*/ 192014 w 381686"/>
                <a:gd name="connsiteY4" fmla="*/ 28337 h 407269"/>
                <a:gd name="connsiteX5" fmla="*/ 210827 w 381686"/>
                <a:gd name="connsiteY5" fmla="*/ 30766 h 407269"/>
                <a:gd name="connsiteX6" fmla="*/ 224152 w 381686"/>
                <a:gd name="connsiteY6" fmla="*/ 51816 h 407269"/>
                <a:gd name="connsiteX7" fmla="*/ 233553 w 381686"/>
                <a:gd name="connsiteY7" fmla="*/ 55864 h 407269"/>
                <a:gd name="connsiteX8" fmla="*/ 249231 w 381686"/>
                <a:gd name="connsiteY8" fmla="*/ 58293 h 407269"/>
                <a:gd name="connsiteX9" fmla="*/ 258632 w 381686"/>
                <a:gd name="connsiteY9" fmla="*/ 54245 h 407269"/>
                <a:gd name="connsiteX10" fmla="*/ 279797 w 381686"/>
                <a:gd name="connsiteY10" fmla="*/ 70437 h 407269"/>
                <a:gd name="connsiteX11" fmla="*/ 286855 w 381686"/>
                <a:gd name="connsiteY11" fmla="*/ 73676 h 407269"/>
                <a:gd name="connsiteX12" fmla="*/ 296256 w 381686"/>
                <a:gd name="connsiteY12" fmla="*/ 69628 h 407269"/>
                <a:gd name="connsiteX13" fmla="*/ 301743 w 381686"/>
                <a:gd name="connsiteY13" fmla="*/ 65580 h 407269"/>
                <a:gd name="connsiteX14" fmla="*/ 328384 w 381686"/>
                <a:gd name="connsiteY14" fmla="*/ 70437 h 407269"/>
                <a:gd name="connsiteX15" fmla="*/ 332308 w 381686"/>
                <a:gd name="connsiteY15" fmla="*/ 63960 h 407269"/>
                <a:gd name="connsiteX16" fmla="*/ 336223 w 381686"/>
                <a:gd name="connsiteY16" fmla="*/ 59912 h 407269"/>
                <a:gd name="connsiteX17" fmla="*/ 347986 w 381686"/>
                <a:gd name="connsiteY17" fmla="*/ 61532 h 407269"/>
                <a:gd name="connsiteX18" fmla="*/ 350330 w 381686"/>
                <a:gd name="connsiteY18" fmla="*/ 68008 h 407269"/>
                <a:gd name="connsiteX19" fmla="*/ 363655 w 381686"/>
                <a:gd name="connsiteY19" fmla="*/ 70437 h 407269"/>
                <a:gd name="connsiteX20" fmla="*/ 369141 w 381686"/>
                <a:gd name="connsiteY20" fmla="*/ 77724 h 407269"/>
                <a:gd name="connsiteX21" fmla="*/ 381686 w 381686"/>
                <a:gd name="connsiteY21" fmla="*/ 89868 h 407269"/>
                <a:gd name="connsiteX22" fmla="*/ 361302 w 381686"/>
                <a:gd name="connsiteY22" fmla="*/ 136836 h 407269"/>
                <a:gd name="connsiteX23" fmla="*/ 346758 w 381686"/>
                <a:gd name="connsiteY23" fmla="*/ 163773 h 407269"/>
                <a:gd name="connsiteX24" fmla="*/ 328508 w 381686"/>
                <a:gd name="connsiteY24" fmla="*/ 208140 h 407269"/>
                <a:gd name="connsiteX25" fmla="*/ 317421 w 381686"/>
                <a:gd name="connsiteY25" fmla="*/ 249374 h 407269"/>
                <a:gd name="connsiteX26" fmla="*/ 322907 w 381686"/>
                <a:gd name="connsiteY26" fmla="*/ 272863 h 407269"/>
                <a:gd name="connsiteX27" fmla="*/ 315068 w 381686"/>
                <a:gd name="connsiteY27" fmla="*/ 283388 h 407269"/>
                <a:gd name="connsiteX28" fmla="*/ 311934 w 381686"/>
                <a:gd name="connsiteY28" fmla="*/ 297961 h 407269"/>
                <a:gd name="connsiteX29" fmla="*/ 318983 w 381686"/>
                <a:gd name="connsiteY29" fmla="*/ 315773 h 407269"/>
                <a:gd name="connsiteX30" fmla="*/ 315068 w 381686"/>
                <a:gd name="connsiteY30" fmla="*/ 327108 h 407269"/>
                <a:gd name="connsiteX31" fmla="*/ 309582 w 381686"/>
                <a:gd name="connsiteY31" fmla="*/ 341681 h 407269"/>
                <a:gd name="connsiteX32" fmla="*/ 311934 w 381686"/>
                <a:gd name="connsiteY32" fmla="*/ 353016 h 407269"/>
                <a:gd name="connsiteX33" fmla="*/ 305658 w 381686"/>
                <a:gd name="connsiteY33" fmla="*/ 354635 h 407269"/>
                <a:gd name="connsiteX34" fmla="*/ 296256 w 381686"/>
                <a:gd name="connsiteY34" fmla="*/ 348967 h 407269"/>
                <a:gd name="connsiteX35" fmla="*/ 286855 w 381686"/>
                <a:gd name="connsiteY35" fmla="*/ 352206 h 407269"/>
                <a:gd name="connsiteX36" fmla="*/ 277444 w 381686"/>
                <a:gd name="connsiteY36" fmla="*/ 361921 h 407269"/>
                <a:gd name="connsiteX37" fmla="*/ 268043 w 381686"/>
                <a:gd name="connsiteY37" fmla="*/ 384591 h 407269"/>
                <a:gd name="connsiteX38" fmla="*/ 260204 w 381686"/>
                <a:gd name="connsiteY38" fmla="*/ 393497 h 407269"/>
                <a:gd name="connsiteX39" fmla="*/ 260204 w 381686"/>
                <a:gd name="connsiteY39" fmla="*/ 405651 h 407269"/>
                <a:gd name="connsiteX40" fmla="*/ 256280 w 381686"/>
                <a:gd name="connsiteY40" fmla="*/ 406460 h 407269"/>
                <a:gd name="connsiteX41" fmla="*/ 254718 w 381686"/>
                <a:gd name="connsiteY41" fmla="*/ 407270 h 407269"/>
                <a:gd name="connsiteX42" fmla="*/ 239830 w 381686"/>
                <a:gd name="connsiteY42" fmla="*/ 402412 h 407269"/>
                <a:gd name="connsiteX43" fmla="*/ 231200 w 381686"/>
                <a:gd name="connsiteY43" fmla="*/ 395116 h 407269"/>
                <a:gd name="connsiteX44" fmla="*/ 233553 w 381686"/>
                <a:gd name="connsiteY44" fmla="*/ 389449 h 407269"/>
                <a:gd name="connsiteX45" fmla="*/ 225714 w 381686"/>
                <a:gd name="connsiteY45" fmla="*/ 377304 h 407269"/>
                <a:gd name="connsiteX46" fmla="*/ 220237 w 381686"/>
                <a:gd name="connsiteY46" fmla="*/ 374875 h 407269"/>
                <a:gd name="connsiteX47" fmla="*/ 222581 w 381686"/>
                <a:gd name="connsiteY47" fmla="*/ 370827 h 407269"/>
                <a:gd name="connsiteX48" fmla="*/ 225714 w 381686"/>
                <a:gd name="connsiteY48" fmla="*/ 354635 h 407269"/>
                <a:gd name="connsiteX49" fmla="*/ 218666 w 381686"/>
                <a:gd name="connsiteY49" fmla="*/ 343300 h 407269"/>
                <a:gd name="connsiteX50" fmla="*/ 210827 w 381686"/>
                <a:gd name="connsiteY50" fmla="*/ 339252 h 407269"/>
                <a:gd name="connsiteX51" fmla="*/ 208474 w 381686"/>
                <a:gd name="connsiteY51" fmla="*/ 325488 h 407269"/>
                <a:gd name="connsiteX52" fmla="*/ 217094 w 381686"/>
                <a:gd name="connsiteY52" fmla="*/ 311725 h 407269"/>
                <a:gd name="connsiteX53" fmla="*/ 216313 w 381686"/>
                <a:gd name="connsiteY53" fmla="*/ 304438 h 407269"/>
                <a:gd name="connsiteX54" fmla="*/ 197511 w 381686"/>
                <a:gd name="connsiteY54" fmla="*/ 296342 h 407269"/>
                <a:gd name="connsiteX55" fmla="*/ 159887 w 381686"/>
                <a:gd name="connsiteY55" fmla="*/ 284197 h 407269"/>
                <a:gd name="connsiteX56" fmla="*/ 151267 w 381686"/>
                <a:gd name="connsiteY56" fmla="*/ 281769 h 407269"/>
                <a:gd name="connsiteX57" fmla="*/ 145780 w 381686"/>
                <a:gd name="connsiteY57" fmla="*/ 278530 h 407269"/>
                <a:gd name="connsiteX58" fmla="*/ 128540 w 381686"/>
                <a:gd name="connsiteY58" fmla="*/ 262328 h 407269"/>
                <a:gd name="connsiteX59" fmla="*/ 125406 w 381686"/>
                <a:gd name="connsiteY59" fmla="*/ 248564 h 407269"/>
                <a:gd name="connsiteX60" fmla="*/ 113643 w 381686"/>
                <a:gd name="connsiteY60" fmla="*/ 244516 h 407269"/>
                <a:gd name="connsiteX61" fmla="*/ 100327 w 381686"/>
                <a:gd name="connsiteY61" fmla="*/ 242087 h 407269"/>
                <a:gd name="connsiteX62" fmla="*/ 94841 w 381686"/>
                <a:gd name="connsiteY62" fmla="*/ 232372 h 407269"/>
                <a:gd name="connsiteX63" fmla="*/ 61922 w 381686"/>
                <a:gd name="connsiteY63" fmla="*/ 231562 h 407269"/>
                <a:gd name="connsiteX64" fmla="*/ 47025 w 381686"/>
                <a:gd name="connsiteY64" fmla="*/ 233182 h 407269"/>
                <a:gd name="connsiteX65" fmla="*/ 12545 w 381686"/>
                <a:gd name="connsiteY65" fmla="*/ 174079 h 407269"/>
                <a:gd name="connsiteX66" fmla="*/ 10973 w 381686"/>
                <a:gd name="connsiteY66" fmla="*/ 173269 h 407269"/>
                <a:gd name="connsiteX67" fmla="*/ 3143 w 381686"/>
                <a:gd name="connsiteY67" fmla="*/ 154648 h 407269"/>
                <a:gd name="connsiteX68" fmla="*/ 0 w 381686"/>
                <a:gd name="connsiteY68" fmla="*/ 148171 h 407269"/>
                <a:gd name="connsiteX69" fmla="*/ 18031 w 381686"/>
                <a:gd name="connsiteY69" fmla="*/ 131169 h 407269"/>
                <a:gd name="connsiteX70" fmla="*/ 53302 w 381686"/>
                <a:gd name="connsiteY70" fmla="*/ 97155 h 407269"/>
                <a:gd name="connsiteX71" fmla="*/ 60350 w 381686"/>
                <a:gd name="connsiteY71" fmla="*/ 91488 h 407269"/>
                <a:gd name="connsiteX72" fmla="*/ 60350 w 381686"/>
                <a:gd name="connsiteY72" fmla="*/ 67199 h 407269"/>
                <a:gd name="connsiteX73" fmla="*/ 64275 w 381686"/>
                <a:gd name="connsiteY73" fmla="*/ 61532 h 407269"/>
                <a:gd name="connsiteX74" fmla="*/ 76029 w 381686"/>
                <a:gd name="connsiteY74" fmla="*/ 59912 h 407269"/>
                <a:gd name="connsiteX75" fmla="*/ 92488 w 381686"/>
                <a:gd name="connsiteY75" fmla="*/ 59912 h 407269"/>
                <a:gd name="connsiteX76" fmla="*/ 112081 w 381686"/>
                <a:gd name="connsiteY76" fmla="*/ 14573 h 407269"/>
                <a:gd name="connsiteX77" fmla="*/ 130893 w 381686"/>
                <a:gd name="connsiteY77" fmla="*/ 0 h 407269"/>
                <a:gd name="connsiteX78" fmla="*/ 161458 w 381686"/>
                <a:gd name="connsiteY78" fmla="*/ 23479 h 40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81686" h="407269">
                  <a:moveTo>
                    <a:pt x="161449" y="23479"/>
                  </a:moveTo>
                  <a:lnTo>
                    <a:pt x="173212" y="34004"/>
                  </a:lnTo>
                  <a:lnTo>
                    <a:pt x="176346" y="26718"/>
                  </a:lnTo>
                  <a:lnTo>
                    <a:pt x="182613" y="22670"/>
                  </a:lnTo>
                  <a:lnTo>
                    <a:pt x="192014" y="28337"/>
                  </a:lnTo>
                  <a:lnTo>
                    <a:pt x="210827" y="30766"/>
                  </a:lnTo>
                  <a:lnTo>
                    <a:pt x="224152" y="51816"/>
                  </a:lnTo>
                  <a:lnTo>
                    <a:pt x="233553" y="55864"/>
                  </a:lnTo>
                  <a:lnTo>
                    <a:pt x="249231" y="58293"/>
                  </a:lnTo>
                  <a:lnTo>
                    <a:pt x="258632" y="54245"/>
                  </a:lnTo>
                  <a:lnTo>
                    <a:pt x="279797" y="70437"/>
                  </a:lnTo>
                  <a:lnTo>
                    <a:pt x="286855" y="73676"/>
                  </a:lnTo>
                  <a:lnTo>
                    <a:pt x="296256" y="69628"/>
                  </a:lnTo>
                  <a:lnTo>
                    <a:pt x="301743" y="65580"/>
                  </a:lnTo>
                  <a:lnTo>
                    <a:pt x="328384" y="70437"/>
                  </a:lnTo>
                  <a:lnTo>
                    <a:pt x="332308" y="63960"/>
                  </a:lnTo>
                  <a:lnTo>
                    <a:pt x="336223" y="59912"/>
                  </a:lnTo>
                  <a:lnTo>
                    <a:pt x="347986" y="61532"/>
                  </a:lnTo>
                  <a:lnTo>
                    <a:pt x="350330" y="68008"/>
                  </a:lnTo>
                  <a:lnTo>
                    <a:pt x="363655" y="70437"/>
                  </a:lnTo>
                  <a:lnTo>
                    <a:pt x="369141" y="77724"/>
                  </a:lnTo>
                  <a:lnTo>
                    <a:pt x="381686" y="89868"/>
                  </a:lnTo>
                  <a:lnTo>
                    <a:pt x="361302" y="136836"/>
                  </a:lnTo>
                  <a:lnTo>
                    <a:pt x="346758" y="163773"/>
                  </a:lnTo>
                  <a:lnTo>
                    <a:pt x="328508" y="208140"/>
                  </a:lnTo>
                  <a:lnTo>
                    <a:pt x="317421" y="249374"/>
                  </a:lnTo>
                  <a:lnTo>
                    <a:pt x="322907" y="272863"/>
                  </a:lnTo>
                  <a:lnTo>
                    <a:pt x="315068" y="283388"/>
                  </a:lnTo>
                  <a:lnTo>
                    <a:pt x="311934" y="297961"/>
                  </a:lnTo>
                  <a:lnTo>
                    <a:pt x="318983" y="315773"/>
                  </a:lnTo>
                  <a:lnTo>
                    <a:pt x="315068" y="327108"/>
                  </a:lnTo>
                  <a:lnTo>
                    <a:pt x="309582" y="341681"/>
                  </a:lnTo>
                  <a:lnTo>
                    <a:pt x="311934" y="353016"/>
                  </a:lnTo>
                  <a:lnTo>
                    <a:pt x="305658" y="354635"/>
                  </a:lnTo>
                  <a:lnTo>
                    <a:pt x="296256" y="348967"/>
                  </a:lnTo>
                  <a:lnTo>
                    <a:pt x="286855" y="352206"/>
                  </a:lnTo>
                  <a:lnTo>
                    <a:pt x="277444" y="361921"/>
                  </a:lnTo>
                  <a:lnTo>
                    <a:pt x="268043" y="384591"/>
                  </a:lnTo>
                  <a:lnTo>
                    <a:pt x="260204" y="393497"/>
                  </a:lnTo>
                  <a:lnTo>
                    <a:pt x="260204" y="405651"/>
                  </a:lnTo>
                  <a:lnTo>
                    <a:pt x="256280" y="406460"/>
                  </a:lnTo>
                  <a:lnTo>
                    <a:pt x="254718" y="407270"/>
                  </a:lnTo>
                  <a:lnTo>
                    <a:pt x="239830" y="402412"/>
                  </a:lnTo>
                  <a:lnTo>
                    <a:pt x="231200" y="395116"/>
                  </a:lnTo>
                  <a:lnTo>
                    <a:pt x="233553" y="389449"/>
                  </a:lnTo>
                  <a:lnTo>
                    <a:pt x="225714" y="377304"/>
                  </a:lnTo>
                  <a:lnTo>
                    <a:pt x="220237" y="374875"/>
                  </a:lnTo>
                  <a:lnTo>
                    <a:pt x="222581" y="370827"/>
                  </a:lnTo>
                  <a:lnTo>
                    <a:pt x="225714" y="354635"/>
                  </a:lnTo>
                  <a:lnTo>
                    <a:pt x="218666" y="343300"/>
                  </a:lnTo>
                  <a:lnTo>
                    <a:pt x="210827" y="339252"/>
                  </a:lnTo>
                  <a:lnTo>
                    <a:pt x="208474" y="325488"/>
                  </a:lnTo>
                  <a:lnTo>
                    <a:pt x="217094" y="311725"/>
                  </a:lnTo>
                  <a:lnTo>
                    <a:pt x="216313" y="304438"/>
                  </a:lnTo>
                  <a:lnTo>
                    <a:pt x="197511" y="296342"/>
                  </a:lnTo>
                  <a:lnTo>
                    <a:pt x="159887" y="284197"/>
                  </a:lnTo>
                  <a:lnTo>
                    <a:pt x="151267" y="281769"/>
                  </a:lnTo>
                  <a:lnTo>
                    <a:pt x="145780" y="278530"/>
                  </a:lnTo>
                  <a:lnTo>
                    <a:pt x="128540" y="262328"/>
                  </a:lnTo>
                  <a:lnTo>
                    <a:pt x="125406" y="248564"/>
                  </a:lnTo>
                  <a:lnTo>
                    <a:pt x="113643" y="244516"/>
                  </a:lnTo>
                  <a:lnTo>
                    <a:pt x="100327" y="242087"/>
                  </a:lnTo>
                  <a:lnTo>
                    <a:pt x="94841" y="232372"/>
                  </a:lnTo>
                  <a:lnTo>
                    <a:pt x="61922" y="231562"/>
                  </a:lnTo>
                  <a:lnTo>
                    <a:pt x="47025" y="233182"/>
                  </a:lnTo>
                  <a:lnTo>
                    <a:pt x="12545" y="174079"/>
                  </a:lnTo>
                  <a:lnTo>
                    <a:pt x="10973" y="173269"/>
                  </a:lnTo>
                  <a:lnTo>
                    <a:pt x="3143" y="154648"/>
                  </a:lnTo>
                  <a:lnTo>
                    <a:pt x="0" y="148171"/>
                  </a:lnTo>
                  <a:lnTo>
                    <a:pt x="18031" y="131169"/>
                  </a:lnTo>
                  <a:lnTo>
                    <a:pt x="53302" y="97155"/>
                  </a:lnTo>
                  <a:lnTo>
                    <a:pt x="60350" y="91488"/>
                  </a:lnTo>
                  <a:lnTo>
                    <a:pt x="60350" y="67199"/>
                  </a:lnTo>
                  <a:lnTo>
                    <a:pt x="64275" y="61532"/>
                  </a:lnTo>
                  <a:lnTo>
                    <a:pt x="76029" y="59912"/>
                  </a:lnTo>
                  <a:lnTo>
                    <a:pt x="92488" y="59912"/>
                  </a:lnTo>
                  <a:lnTo>
                    <a:pt x="112081" y="14573"/>
                  </a:lnTo>
                  <a:lnTo>
                    <a:pt x="130893" y="0"/>
                  </a:lnTo>
                  <a:lnTo>
                    <a:pt x="161458" y="23479"/>
                  </a:lnTo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6" name="Forma Livre: Forma 435">
              <a:extLst>
                <a:ext uri="{FF2B5EF4-FFF2-40B4-BE49-F238E27FC236}">
                  <a16:creationId xmlns:a16="http://schemas.microsoft.com/office/drawing/2014/main" id="{E163AEB8-2242-4CCA-6DE5-72746998ED87}"/>
                </a:ext>
              </a:extLst>
            </p:cNvPr>
            <p:cNvSpPr/>
            <p:nvPr/>
          </p:nvSpPr>
          <p:spPr>
            <a:xfrm>
              <a:off x="9936375" y="2232835"/>
              <a:ext cx="82456" cy="183519"/>
            </a:xfrm>
            <a:custGeom>
              <a:avLst/>
              <a:gdLst>
                <a:gd name="connsiteX0" fmla="*/ 55645 w 87782"/>
                <a:gd name="connsiteY0" fmla="*/ 170846 h 176513"/>
                <a:gd name="connsiteX1" fmla="*/ 55645 w 87782"/>
                <a:gd name="connsiteY1" fmla="*/ 176514 h 176513"/>
                <a:gd name="connsiteX2" fmla="*/ 43891 w 87782"/>
                <a:gd name="connsiteY2" fmla="*/ 173275 h 176513"/>
                <a:gd name="connsiteX3" fmla="*/ 30566 w 87782"/>
                <a:gd name="connsiteY3" fmla="*/ 170037 h 176513"/>
                <a:gd name="connsiteX4" fmla="*/ 8620 w 87782"/>
                <a:gd name="connsiteY4" fmla="*/ 166798 h 176513"/>
                <a:gd name="connsiteX5" fmla="*/ 0 w 87782"/>
                <a:gd name="connsiteY5" fmla="*/ 160321 h 176513"/>
                <a:gd name="connsiteX6" fmla="*/ 2352 w 87782"/>
                <a:gd name="connsiteY6" fmla="*/ 113353 h 176513"/>
                <a:gd name="connsiteX7" fmla="*/ 15678 w 87782"/>
                <a:gd name="connsiteY7" fmla="*/ 72062 h 176513"/>
                <a:gd name="connsiteX8" fmla="*/ 25079 w 87782"/>
                <a:gd name="connsiteY8" fmla="*/ 68824 h 176513"/>
                <a:gd name="connsiteX9" fmla="*/ 36052 w 87782"/>
                <a:gd name="connsiteY9" fmla="*/ 56679 h 176513"/>
                <a:gd name="connsiteX10" fmla="*/ 32918 w 87782"/>
                <a:gd name="connsiteY10" fmla="*/ 34817 h 176513"/>
                <a:gd name="connsiteX11" fmla="*/ 47806 w 87782"/>
                <a:gd name="connsiteY11" fmla="*/ 5667 h 176513"/>
                <a:gd name="connsiteX12" fmla="*/ 49377 w 87782"/>
                <a:gd name="connsiteY12" fmla="*/ 3239 h 176513"/>
                <a:gd name="connsiteX13" fmla="*/ 55645 w 87782"/>
                <a:gd name="connsiteY13" fmla="*/ 0 h 176513"/>
                <a:gd name="connsiteX14" fmla="*/ 57216 w 87782"/>
                <a:gd name="connsiteY14" fmla="*/ 810 h 176513"/>
                <a:gd name="connsiteX15" fmla="*/ 62703 w 87782"/>
                <a:gd name="connsiteY15" fmla="*/ 10525 h 176513"/>
                <a:gd name="connsiteX16" fmla="*/ 76809 w 87782"/>
                <a:gd name="connsiteY16" fmla="*/ 17002 h 176513"/>
                <a:gd name="connsiteX17" fmla="*/ 74457 w 87782"/>
                <a:gd name="connsiteY17" fmla="*/ 32388 h 176513"/>
                <a:gd name="connsiteX18" fmla="*/ 76809 w 87782"/>
                <a:gd name="connsiteY18" fmla="*/ 52629 h 176513"/>
                <a:gd name="connsiteX19" fmla="*/ 83858 w 87782"/>
                <a:gd name="connsiteY19" fmla="*/ 53439 h 176513"/>
                <a:gd name="connsiteX20" fmla="*/ 87782 w 87782"/>
                <a:gd name="connsiteY20" fmla="*/ 76110 h 176513"/>
                <a:gd name="connsiteX21" fmla="*/ 68970 w 87782"/>
                <a:gd name="connsiteY21" fmla="*/ 143309 h 176513"/>
                <a:gd name="connsiteX22" fmla="*/ 70532 w 87782"/>
                <a:gd name="connsiteY22" fmla="*/ 168417 h 176513"/>
                <a:gd name="connsiteX23" fmla="*/ 55645 w 87782"/>
                <a:gd name="connsiteY23" fmla="*/ 170846 h 17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7782" h="176513">
                  <a:moveTo>
                    <a:pt x="55645" y="170846"/>
                  </a:moveTo>
                  <a:lnTo>
                    <a:pt x="55645" y="176514"/>
                  </a:lnTo>
                  <a:lnTo>
                    <a:pt x="43891" y="173275"/>
                  </a:lnTo>
                  <a:lnTo>
                    <a:pt x="30566" y="170037"/>
                  </a:lnTo>
                  <a:lnTo>
                    <a:pt x="8620" y="166798"/>
                  </a:lnTo>
                  <a:lnTo>
                    <a:pt x="0" y="160321"/>
                  </a:lnTo>
                  <a:lnTo>
                    <a:pt x="2352" y="113353"/>
                  </a:lnTo>
                  <a:lnTo>
                    <a:pt x="15678" y="72062"/>
                  </a:lnTo>
                  <a:lnTo>
                    <a:pt x="25079" y="68824"/>
                  </a:lnTo>
                  <a:lnTo>
                    <a:pt x="36052" y="56679"/>
                  </a:lnTo>
                  <a:lnTo>
                    <a:pt x="32918" y="34817"/>
                  </a:lnTo>
                  <a:lnTo>
                    <a:pt x="47806" y="5667"/>
                  </a:lnTo>
                  <a:lnTo>
                    <a:pt x="49377" y="3239"/>
                  </a:lnTo>
                  <a:lnTo>
                    <a:pt x="55645" y="0"/>
                  </a:lnTo>
                  <a:lnTo>
                    <a:pt x="57216" y="810"/>
                  </a:lnTo>
                  <a:lnTo>
                    <a:pt x="62703" y="10525"/>
                  </a:lnTo>
                  <a:lnTo>
                    <a:pt x="76809" y="17002"/>
                  </a:lnTo>
                  <a:lnTo>
                    <a:pt x="74457" y="32388"/>
                  </a:lnTo>
                  <a:lnTo>
                    <a:pt x="76809" y="52629"/>
                  </a:lnTo>
                  <a:lnTo>
                    <a:pt x="83858" y="53439"/>
                  </a:lnTo>
                  <a:lnTo>
                    <a:pt x="87782" y="76110"/>
                  </a:lnTo>
                  <a:lnTo>
                    <a:pt x="68970" y="143309"/>
                  </a:lnTo>
                  <a:lnTo>
                    <a:pt x="70532" y="168417"/>
                  </a:lnTo>
                  <a:lnTo>
                    <a:pt x="55645" y="170846"/>
                  </a:lnTo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7" name="Forma Livre: Forma 436">
              <a:extLst>
                <a:ext uri="{FF2B5EF4-FFF2-40B4-BE49-F238E27FC236}">
                  <a16:creationId xmlns:a16="http://schemas.microsoft.com/office/drawing/2014/main" id="{9096FB89-A188-C6DE-88BB-C75674AABDF0}"/>
                </a:ext>
              </a:extLst>
            </p:cNvPr>
            <p:cNvSpPr/>
            <p:nvPr/>
          </p:nvSpPr>
          <p:spPr>
            <a:xfrm>
              <a:off x="9868646" y="2226101"/>
              <a:ext cx="101594" cy="175101"/>
            </a:xfrm>
            <a:custGeom>
              <a:avLst/>
              <a:gdLst>
                <a:gd name="connsiteX0" fmla="*/ 62703 w 108156"/>
                <a:gd name="connsiteY0" fmla="*/ 27529 h 168417"/>
                <a:gd name="connsiteX1" fmla="*/ 76019 w 108156"/>
                <a:gd name="connsiteY1" fmla="*/ 41294 h 168417"/>
                <a:gd name="connsiteX2" fmla="*/ 86210 w 108156"/>
                <a:gd name="connsiteY2" fmla="*/ 37245 h 168417"/>
                <a:gd name="connsiteX3" fmla="*/ 105023 w 108156"/>
                <a:gd name="connsiteY3" fmla="*/ 41294 h 168417"/>
                <a:gd name="connsiteX4" fmla="*/ 108156 w 108156"/>
                <a:gd name="connsiteY4" fmla="*/ 63156 h 168417"/>
                <a:gd name="connsiteX5" fmla="*/ 97184 w 108156"/>
                <a:gd name="connsiteY5" fmla="*/ 75301 h 168417"/>
                <a:gd name="connsiteX6" fmla="*/ 87782 w 108156"/>
                <a:gd name="connsiteY6" fmla="*/ 78539 h 168417"/>
                <a:gd name="connsiteX7" fmla="*/ 74457 w 108156"/>
                <a:gd name="connsiteY7" fmla="*/ 119830 h 168417"/>
                <a:gd name="connsiteX8" fmla="*/ 72104 w 108156"/>
                <a:gd name="connsiteY8" fmla="*/ 166798 h 168417"/>
                <a:gd name="connsiteX9" fmla="*/ 53292 w 108156"/>
                <a:gd name="connsiteY9" fmla="*/ 166798 h 168417"/>
                <a:gd name="connsiteX10" fmla="*/ 46244 w 108156"/>
                <a:gd name="connsiteY10" fmla="*/ 167608 h 168417"/>
                <a:gd name="connsiteX11" fmla="*/ 24298 w 108156"/>
                <a:gd name="connsiteY11" fmla="*/ 168417 h 168417"/>
                <a:gd name="connsiteX12" fmla="*/ 21164 w 108156"/>
                <a:gd name="connsiteY12" fmla="*/ 159502 h 168417"/>
                <a:gd name="connsiteX13" fmla="*/ 9401 w 108156"/>
                <a:gd name="connsiteY13" fmla="*/ 102828 h 168417"/>
                <a:gd name="connsiteX14" fmla="*/ 9401 w 108156"/>
                <a:gd name="connsiteY14" fmla="*/ 90684 h 168417"/>
                <a:gd name="connsiteX15" fmla="*/ 0 w 108156"/>
                <a:gd name="connsiteY15" fmla="*/ 76920 h 168417"/>
                <a:gd name="connsiteX16" fmla="*/ 1571 w 108156"/>
                <a:gd name="connsiteY16" fmla="*/ 54248 h 168417"/>
                <a:gd name="connsiteX17" fmla="*/ 26651 w 108156"/>
                <a:gd name="connsiteY17" fmla="*/ 25910 h 168417"/>
                <a:gd name="connsiteX18" fmla="*/ 28213 w 108156"/>
                <a:gd name="connsiteY18" fmla="*/ 11335 h 168417"/>
                <a:gd name="connsiteX19" fmla="*/ 59560 w 108156"/>
                <a:gd name="connsiteY19" fmla="*/ 0 h 168417"/>
                <a:gd name="connsiteX20" fmla="*/ 59560 w 108156"/>
                <a:gd name="connsiteY20" fmla="*/ 5666 h 168417"/>
                <a:gd name="connsiteX21" fmla="*/ 63484 w 108156"/>
                <a:gd name="connsiteY21" fmla="*/ 4857 h 168417"/>
                <a:gd name="connsiteX22" fmla="*/ 62703 w 108156"/>
                <a:gd name="connsiteY22" fmla="*/ 11335 h 168417"/>
                <a:gd name="connsiteX23" fmla="*/ 70542 w 108156"/>
                <a:gd name="connsiteY23" fmla="*/ 14574 h 168417"/>
                <a:gd name="connsiteX24" fmla="*/ 61131 w 108156"/>
                <a:gd name="connsiteY24" fmla="*/ 21861 h 168417"/>
                <a:gd name="connsiteX25" fmla="*/ 62703 w 108156"/>
                <a:gd name="connsiteY25" fmla="*/ 27529 h 16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8156" h="168417">
                  <a:moveTo>
                    <a:pt x="62703" y="27529"/>
                  </a:moveTo>
                  <a:lnTo>
                    <a:pt x="76019" y="41294"/>
                  </a:lnTo>
                  <a:lnTo>
                    <a:pt x="86210" y="37245"/>
                  </a:lnTo>
                  <a:lnTo>
                    <a:pt x="105023" y="41294"/>
                  </a:lnTo>
                  <a:lnTo>
                    <a:pt x="108156" y="63156"/>
                  </a:lnTo>
                  <a:lnTo>
                    <a:pt x="97184" y="75301"/>
                  </a:lnTo>
                  <a:lnTo>
                    <a:pt x="87782" y="78539"/>
                  </a:lnTo>
                  <a:lnTo>
                    <a:pt x="74457" y="119830"/>
                  </a:lnTo>
                  <a:lnTo>
                    <a:pt x="72104" y="166798"/>
                  </a:lnTo>
                  <a:lnTo>
                    <a:pt x="53292" y="166798"/>
                  </a:lnTo>
                  <a:lnTo>
                    <a:pt x="46244" y="167608"/>
                  </a:lnTo>
                  <a:lnTo>
                    <a:pt x="24298" y="168417"/>
                  </a:lnTo>
                  <a:lnTo>
                    <a:pt x="21164" y="159502"/>
                  </a:lnTo>
                  <a:lnTo>
                    <a:pt x="9401" y="102828"/>
                  </a:lnTo>
                  <a:lnTo>
                    <a:pt x="9401" y="90684"/>
                  </a:lnTo>
                  <a:lnTo>
                    <a:pt x="0" y="76920"/>
                  </a:lnTo>
                  <a:lnTo>
                    <a:pt x="1571" y="54248"/>
                  </a:lnTo>
                  <a:lnTo>
                    <a:pt x="26651" y="25910"/>
                  </a:lnTo>
                  <a:lnTo>
                    <a:pt x="28213" y="11335"/>
                  </a:lnTo>
                  <a:lnTo>
                    <a:pt x="59560" y="0"/>
                  </a:lnTo>
                  <a:lnTo>
                    <a:pt x="59560" y="5666"/>
                  </a:lnTo>
                  <a:lnTo>
                    <a:pt x="63484" y="4857"/>
                  </a:lnTo>
                  <a:lnTo>
                    <a:pt x="62703" y="11335"/>
                  </a:lnTo>
                  <a:lnTo>
                    <a:pt x="70542" y="14574"/>
                  </a:lnTo>
                  <a:lnTo>
                    <a:pt x="61131" y="21861"/>
                  </a:lnTo>
                  <a:lnTo>
                    <a:pt x="62703" y="27529"/>
                  </a:lnTo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8" name="Forma Livre: Forma 437">
              <a:extLst>
                <a:ext uri="{FF2B5EF4-FFF2-40B4-BE49-F238E27FC236}">
                  <a16:creationId xmlns:a16="http://schemas.microsoft.com/office/drawing/2014/main" id="{6B090B1E-5429-7959-C1B7-8E9CD1AB24D4}"/>
                </a:ext>
              </a:extLst>
            </p:cNvPr>
            <p:cNvSpPr/>
            <p:nvPr/>
          </p:nvSpPr>
          <p:spPr>
            <a:xfrm>
              <a:off x="9352575" y="2497164"/>
              <a:ext cx="142823" cy="104388"/>
            </a:xfrm>
            <a:custGeom>
              <a:avLst/>
              <a:gdLst>
                <a:gd name="connsiteX0" fmla="*/ 101889 w 152047"/>
                <a:gd name="connsiteY0" fmla="*/ 13764 h 100403"/>
                <a:gd name="connsiteX1" fmla="*/ 109718 w 152047"/>
                <a:gd name="connsiteY1" fmla="*/ 24289 h 100403"/>
                <a:gd name="connsiteX2" fmla="*/ 115995 w 152047"/>
                <a:gd name="connsiteY2" fmla="*/ 26718 h 100403"/>
                <a:gd name="connsiteX3" fmla="*/ 149695 w 152047"/>
                <a:gd name="connsiteY3" fmla="*/ 19431 h 100403"/>
                <a:gd name="connsiteX4" fmla="*/ 152047 w 152047"/>
                <a:gd name="connsiteY4" fmla="*/ 19431 h 100403"/>
                <a:gd name="connsiteX5" fmla="*/ 152047 w 152047"/>
                <a:gd name="connsiteY5" fmla="*/ 21860 h 100403"/>
                <a:gd name="connsiteX6" fmla="*/ 141856 w 152047"/>
                <a:gd name="connsiteY6" fmla="*/ 34823 h 100403"/>
                <a:gd name="connsiteX7" fmla="*/ 136369 w 152047"/>
                <a:gd name="connsiteY7" fmla="*/ 59112 h 100403"/>
                <a:gd name="connsiteX8" fmla="*/ 134807 w 152047"/>
                <a:gd name="connsiteY8" fmla="*/ 100403 h 100403"/>
                <a:gd name="connsiteX9" fmla="*/ 85430 w 152047"/>
                <a:gd name="connsiteY9" fmla="*/ 89878 h 100403"/>
                <a:gd name="connsiteX10" fmla="*/ 77591 w 152047"/>
                <a:gd name="connsiteY10" fmla="*/ 90687 h 100403"/>
                <a:gd name="connsiteX11" fmla="*/ 77591 w 152047"/>
                <a:gd name="connsiteY11" fmla="*/ 90687 h 100403"/>
                <a:gd name="connsiteX12" fmla="*/ 77591 w 152047"/>
                <a:gd name="connsiteY12" fmla="*/ 89878 h 100403"/>
                <a:gd name="connsiteX13" fmla="*/ 77591 w 152047"/>
                <a:gd name="connsiteY13" fmla="*/ 89878 h 100403"/>
                <a:gd name="connsiteX14" fmla="*/ 73666 w 152047"/>
                <a:gd name="connsiteY14" fmla="*/ 89068 h 100403"/>
                <a:gd name="connsiteX15" fmla="*/ 68180 w 152047"/>
                <a:gd name="connsiteY15" fmla="*/ 93926 h 100403"/>
                <a:gd name="connsiteX16" fmla="*/ 68180 w 152047"/>
                <a:gd name="connsiteY16" fmla="*/ 94736 h 100403"/>
                <a:gd name="connsiteX17" fmla="*/ 68180 w 152047"/>
                <a:gd name="connsiteY17" fmla="*/ 93926 h 100403"/>
                <a:gd name="connsiteX18" fmla="*/ 68180 w 152047"/>
                <a:gd name="connsiteY18" fmla="*/ 93926 h 100403"/>
                <a:gd name="connsiteX19" fmla="*/ 62703 w 152047"/>
                <a:gd name="connsiteY19" fmla="*/ 91497 h 100403"/>
                <a:gd name="connsiteX20" fmla="*/ 61922 w 152047"/>
                <a:gd name="connsiteY20" fmla="*/ 90687 h 100403"/>
                <a:gd name="connsiteX21" fmla="*/ 61922 w 152047"/>
                <a:gd name="connsiteY21" fmla="*/ 89878 h 100403"/>
                <a:gd name="connsiteX22" fmla="*/ 49377 w 152047"/>
                <a:gd name="connsiteY22" fmla="*/ 84211 h 100403"/>
                <a:gd name="connsiteX23" fmla="*/ 47024 w 152047"/>
                <a:gd name="connsiteY23" fmla="*/ 82591 h 100403"/>
                <a:gd name="connsiteX24" fmla="*/ 45462 w 152047"/>
                <a:gd name="connsiteY24" fmla="*/ 81782 h 100403"/>
                <a:gd name="connsiteX25" fmla="*/ 44682 w 152047"/>
                <a:gd name="connsiteY25" fmla="*/ 80972 h 100403"/>
                <a:gd name="connsiteX26" fmla="*/ 43110 w 152047"/>
                <a:gd name="connsiteY26" fmla="*/ 80162 h 100403"/>
                <a:gd name="connsiteX27" fmla="*/ 39195 w 152047"/>
                <a:gd name="connsiteY27" fmla="*/ 76114 h 100403"/>
                <a:gd name="connsiteX28" fmla="*/ 36052 w 152047"/>
                <a:gd name="connsiteY28" fmla="*/ 72066 h 100403"/>
                <a:gd name="connsiteX29" fmla="*/ 31356 w 152047"/>
                <a:gd name="connsiteY29" fmla="*/ 65589 h 100403"/>
                <a:gd name="connsiteX30" fmla="*/ 26651 w 152047"/>
                <a:gd name="connsiteY30" fmla="*/ 59922 h 100403"/>
                <a:gd name="connsiteX31" fmla="*/ 0 w 152047"/>
                <a:gd name="connsiteY31" fmla="*/ 23479 h 100403"/>
                <a:gd name="connsiteX32" fmla="*/ 0 w 152047"/>
                <a:gd name="connsiteY32" fmla="*/ 24289 h 100403"/>
                <a:gd name="connsiteX33" fmla="*/ 0 w 152047"/>
                <a:gd name="connsiteY33" fmla="*/ 24289 h 100403"/>
                <a:gd name="connsiteX34" fmla="*/ 10973 w 152047"/>
                <a:gd name="connsiteY34" fmla="*/ 22670 h 100403"/>
                <a:gd name="connsiteX35" fmla="*/ 12544 w 152047"/>
                <a:gd name="connsiteY35" fmla="*/ 22670 h 100403"/>
                <a:gd name="connsiteX36" fmla="*/ 14116 w 152047"/>
                <a:gd name="connsiteY36" fmla="*/ 22670 h 100403"/>
                <a:gd name="connsiteX37" fmla="*/ 14116 w 152047"/>
                <a:gd name="connsiteY37" fmla="*/ 23479 h 100403"/>
                <a:gd name="connsiteX38" fmla="*/ 14116 w 152047"/>
                <a:gd name="connsiteY38" fmla="*/ 22670 h 100403"/>
                <a:gd name="connsiteX39" fmla="*/ 18031 w 152047"/>
                <a:gd name="connsiteY39" fmla="*/ 25908 h 100403"/>
                <a:gd name="connsiteX40" fmla="*/ 18031 w 152047"/>
                <a:gd name="connsiteY40" fmla="*/ 25908 h 100403"/>
                <a:gd name="connsiteX41" fmla="*/ 25870 w 152047"/>
                <a:gd name="connsiteY41" fmla="*/ 31585 h 100403"/>
                <a:gd name="connsiteX42" fmla="*/ 25870 w 152047"/>
                <a:gd name="connsiteY42" fmla="*/ 30775 h 100403"/>
                <a:gd name="connsiteX43" fmla="*/ 28222 w 152047"/>
                <a:gd name="connsiteY43" fmla="*/ 15383 h 100403"/>
                <a:gd name="connsiteX44" fmla="*/ 28222 w 152047"/>
                <a:gd name="connsiteY44" fmla="*/ 13764 h 100403"/>
                <a:gd name="connsiteX45" fmla="*/ 29784 w 152047"/>
                <a:gd name="connsiteY45" fmla="*/ 11335 h 100403"/>
                <a:gd name="connsiteX46" fmla="*/ 31356 w 152047"/>
                <a:gd name="connsiteY46" fmla="*/ 10525 h 100403"/>
                <a:gd name="connsiteX47" fmla="*/ 33709 w 152047"/>
                <a:gd name="connsiteY47" fmla="*/ 8096 h 100403"/>
                <a:gd name="connsiteX48" fmla="*/ 36052 w 152047"/>
                <a:gd name="connsiteY48" fmla="*/ 9716 h 100403"/>
                <a:gd name="connsiteX49" fmla="*/ 36052 w 152047"/>
                <a:gd name="connsiteY49" fmla="*/ 9716 h 100403"/>
                <a:gd name="connsiteX50" fmla="*/ 36052 w 152047"/>
                <a:gd name="connsiteY50" fmla="*/ 10525 h 100403"/>
                <a:gd name="connsiteX51" fmla="*/ 36052 w 152047"/>
                <a:gd name="connsiteY51" fmla="*/ 9716 h 100403"/>
                <a:gd name="connsiteX52" fmla="*/ 54864 w 152047"/>
                <a:gd name="connsiteY52" fmla="*/ 18621 h 100403"/>
                <a:gd name="connsiteX53" fmla="*/ 60350 w 152047"/>
                <a:gd name="connsiteY53" fmla="*/ 17002 h 100403"/>
                <a:gd name="connsiteX54" fmla="*/ 61922 w 152047"/>
                <a:gd name="connsiteY54" fmla="*/ 17002 h 100403"/>
                <a:gd name="connsiteX55" fmla="*/ 67408 w 152047"/>
                <a:gd name="connsiteY55" fmla="*/ 16193 h 100403"/>
                <a:gd name="connsiteX56" fmla="*/ 77600 w 152047"/>
                <a:gd name="connsiteY56" fmla="*/ 14573 h 100403"/>
                <a:gd name="connsiteX57" fmla="*/ 77600 w 152047"/>
                <a:gd name="connsiteY57" fmla="*/ 14573 h 100403"/>
                <a:gd name="connsiteX58" fmla="*/ 79162 w 152047"/>
                <a:gd name="connsiteY58" fmla="*/ 12954 h 100403"/>
                <a:gd name="connsiteX59" fmla="*/ 79943 w 152047"/>
                <a:gd name="connsiteY59" fmla="*/ 8906 h 100403"/>
                <a:gd name="connsiteX60" fmla="*/ 81515 w 152047"/>
                <a:gd name="connsiteY60" fmla="*/ 4858 h 100403"/>
                <a:gd name="connsiteX61" fmla="*/ 88563 w 152047"/>
                <a:gd name="connsiteY61" fmla="*/ 2429 h 100403"/>
                <a:gd name="connsiteX62" fmla="*/ 90916 w 152047"/>
                <a:gd name="connsiteY62" fmla="*/ 0 h 100403"/>
                <a:gd name="connsiteX63" fmla="*/ 94049 w 152047"/>
                <a:gd name="connsiteY63" fmla="*/ 2429 h 100403"/>
                <a:gd name="connsiteX64" fmla="*/ 94831 w 152047"/>
                <a:gd name="connsiteY64" fmla="*/ 1619 h 100403"/>
                <a:gd name="connsiteX65" fmla="*/ 94831 w 152047"/>
                <a:gd name="connsiteY65" fmla="*/ 2429 h 100403"/>
                <a:gd name="connsiteX66" fmla="*/ 94831 w 152047"/>
                <a:gd name="connsiteY66" fmla="*/ 2429 h 100403"/>
                <a:gd name="connsiteX67" fmla="*/ 96402 w 152047"/>
                <a:gd name="connsiteY67" fmla="*/ 1619 h 100403"/>
                <a:gd name="connsiteX68" fmla="*/ 97964 w 152047"/>
                <a:gd name="connsiteY68" fmla="*/ 3239 h 100403"/>
                <a:gd name="connsiteX69" fmla="*/ 101889 w 152047"/>
                <a:gd name="connsiteY69" fmla="*/ 12954 h 100403"/>
                <a:gd name="connsiteX70" fmla="*/ 101889 w 152047"/>
                <a:gd name="connsiteY70" fmla="*/ 13764 h 100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52047" h="100403">
                  <a:moveTo>
                    <a:pt x="101889" y="13764"/>
                  </a:moveTo>
                  <a:lnTo>
                    <a:pt x="109718" y="24289"/>
                  </a:lnTo>
                  <a:lnTo>
                    <a:pt x="115995" y="26718"/>
                  </a:lnTo>
                  <a:lnTo>
                    <a:pt x="149695" y="19431"/>
                  </a:lnTo>
                  <a:lnTo>
                    <a:pt x="152047" y="19431"/>
                  </a:lnTo>
                  <a:lnTo>
                    <a:pt x="152047" y="21860"/>
                  </a:lnTo>
                  <a:lnTo>
                    <a:pt x="141856" y="34823"/>
                  </a:lnTo>
                  <a:lnTo>
                    <a:pt x="136369" y="59112"/>
                  </a:lnTo>
                  <a:lnTo>
                    <a:pt x="134807" y="100403"/>
                  </a:lnTo>
                  <a:lnTo>
                    <a:pt x="85430" y="89878"/>
                  </a:lnTo>
                  <a:lnTo>
                    <a:pt x="77591" y="90687"/>
                  </a:lnTo>
                  <a:lnTo>
                    <a:pt x="77591" y="90687"/>
                  </a:lnTo>
                  <a:lnTo>
                    <a:pt x="77591" y="89878"/>
                  </a:lnTo>
                  <a:lnTo>
                    <a:pt x="77591" y="89878"/>
                  </a:lnTo>
                  <a:lnTo>
                    <a:pt x="73666" y="89068"/>
                  </a:lnTo>
                  <a:lnTo>
                    <a:pt x="68180" y="93926"/>
                  </a:lnTo>
                  <a:lnTo>
                    <a:pt x="68180" y="94736"/>
                  </a:lnTo>
                  <a:lnTo>
                    <a:pt x="68180" y="93926"/>
                  </a:lnTo>
                  <a:lnTo>
                    <a:pt x="68180" y="93926"/>
                  </a:lnTo>
                  <a:lnTo>
                    <a:pt x="62703" y="91497"/>
                  </a:lnTo>
                  <a:lnTo>
                    <a:pt x="61922" y="90687"/>
                  </a:lnTo>
                  <a:lnTo>
                    <a:pt x="61922" y="89878"/>
                  </a:lnTo>
                  <a:lnTo>
                    <a:pt x="49377" y="84211"/>
                  </a:lnTo>
                  <a:lnTo>
                    <a:pt x="47024" y="82591"/>
                  </a:lnTo>
                  <a:lnTo>
                    <a:pt x="45462" y="81782"/>
                  </a:lnTo>
                  <a:lnTo>
                    <a:pt x="44682" y="80972"/>
                  </a:lnTo>
                  <a:lnTo>
                    <a:pt x="43110" y="80162"/>
                  </a:lnTo>
                  <a:lnTo>
                    <a:pt x="39195" y="76114"/>
                  </a:lnTo>
                  <a:lnTo>
                    <a:pt x="36052" y="72066"/>
                  </a:lnTo>
                  <a:lnTo>
                    <a:pt x="31356" y="65589"/>
                  </a:lnTo>
                  <a:lnTo>
                    <a:pt x="26651" y="59922"/>
                  </a:lnTo>
                  <a:lnTo>
                    <a:pt x="0" y="23479"/>
                  </a:lnTo>
                  <a:lnTo>
                    <a:pt x="0" y="24289"/>
                  </a:lnTo>
                  <a:lnTo>
                    <a:pt x="0" y="24289"/>
                  </a:lnTo>
                  <a:lnTo>
                    <a:pt x="10973" y="22670"/>
                  </a:lnTo>
                  <a:lnTo>
                    <a:pt x="12544" y="22670"/>
                  </a:lnTo>
                  <a:lnTo>
                    <a:pt x="14116" y="22670"/>
                  </a:lnTo>
                  <a:lnTo>
                    <a:pt x="14116" y="23479"/>
                  </a:lnTo>
                  <a:lnTo>
                    <a:pt x="14116" y="22670"/>
                  </a:lnTo>
                  <a:lnTo>
                    <a:pt x="18031" y="25908"/>
                  </a:lnTo>
                  <a:lnTo>
                    <a:pt x="18031" y="25908"/>
                  </a:lnTo>
                  <a:lnTo>
                    <a:pt x="25870" y="31585"/>
                  </a:lnTo>
                  <a:lnTo>
                    <a:pt x="25870" y="30775"/>
                  </a:lnTo>
                  <a:lnTo>
                    <a:pt x="28222" y="15383"/>
                  </a:lnTo>
                  <a:lnTo>
                    <a:pt x="28222" y="13764"/>
                  </a:lnTo>
                  <a:lnTo>
                    <a:pt x="29784" y="11335"/>
                  </a:lnTo>
                  <a:lnTo>
                    <a:pt x="31356" y="10525"/>
                  </a:lnTo>
                  <a:lnTo>
                    <a:pt x="33709" y="8096"/>
                  </a:lnTo>
                  <a:lnTo>
                    <a:pt x="36052" y="9716"/>
                  </a:lnTo>
                  <a:lnTo>
                    <a:pt x="36052" y="9716"/>
                  </a:lnTo>
                  <a:lnTo>
                    <a:pt x="36052" y="10525"/>
                  </a:lnTo>
                  <a:lnTo>
                    <a:pt x="36052" y="9716"/>
                  </a:lnTo>
                  <a:lnTo>
                    <a:pt x="54864" y="18621"/>
                  </a:lnTo>
                  <a:lnTo>
                    <a:pt x="60350" y="17002"/>
                  </a:lnTo>
                  <a:lnTo>
                    <a:pt x="61922" y="17002"/>
                  </a:lnTo>
                  <a:lnTo>
                    <a:pt x="67408" y="16193"/>
                  </a:lnTo>
                  <a:lnTo>
                    <a:pt x="77600" y="14573"/>
                  </a:lnTo>
                  <a:lnTo>
                    <a:pt x="77600" y="14573"/>
                  </a:lnTo>
                  <a:lnTo>
                    <a:pt x="79162" y="12954"/>
                  </a:lnTo>
                  <a:lnTo>
                    <a:pt x="79943" y="8906"/>
                  </a:lnTo>
                  <a:lnTo>
                    <a:pt x="81515" y="4858"/>
                  </a:lnTo>
                  <a:lnTo>
                    <a:pt x="88563" y="2429"/>
                  </a:lnTo>
                  <a:lnTo>
                    <a:pt x="90916" y="0"/>
                  </a:lnTo>
                  <a:lnTo>
                    <a:pt x="94049" y="2429"/>
                  </a:lnTo>
                  <a:lnTo>
                    <a:pt x="94831" y="1619"/>
                  </a:lnTo>
                  <a:lnTo>
                    <a:pt x="94831" y="2429"/>
                  </a:lnTo>
                  <a:lnTo>
                    <a:pt x="94831" y="2429"/>
                  </a:lnTo>
                  <a:lnTo>
                    <a:pt x="96402" y="1619"/>
                  </a:lnTo>
                  <a:lnTo>
                    <a:pt x="97964" y="3239"/>
                  </a:lnTo>
                  <a:lnTo>
                    <a:pt x="101889" y="12954"/>
                  </a:lnTo>
                  <a:lnTo>
                    <a:pt x="101889" y="13764"/>
                  </a:lnTo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9" name="Forma Livre: Forma 438">
              <a:extLst>
                <a:ext uri="{FF2B5EF4-FFF2-40B4-BE49-F238E27FC236}">
                  <a16:creationId xmlns:a16="http://schemas.microsoft.com/office/drawing/2014/main" id="{3B2F8493-C6EC-C2B3-C310-E3D62F4BC55A}"/>
                </a:ext>
              </a:extLst>
            </p:cNvPr>
            <p:cNvSpPr/>
            <p:nvPr/>
          </p:nvSpPr>
          <p:spPr>
            <a:xfrm>
              <a:off x="9511592" y="2787591"/>
              <a:ext cx="212020" cy="212985"/>
            </a:xfrm>
            <a:custGeom>
              <a:avLst/>
              <a:gdLst>
                <a:gd name="connsiteX0" fmla="*/ 161449 w 225714"/>
                <a:gd name="connsiteY0" fmla="*/ 8096 h 204854"/>
                <a:gd name="connsiteX1" fmla="*/ 172422 w 225714"/>
                <a:gd name="connsiteY1" fmla="*/ 17002 h 204854"/>
                <a:gd name="connsiteX2" fmla="*/ 205340 w 225714"/>
                <a:gd name="connsiteY2" fmla="*/ 11335 h 204854"/>
                <a:gd name="connsiteX3" fmla="*/ 216313 w 225714"/>
                <a:gd name="connsiteY3" fmla="*/ 15383 h 204854"/>
                <a:gd name="connsiteX4" fmla="*/ 217875 w 225714"/>
                <a:gd name="connsiteY4" fmla="*/ 18621 h 204854"/>
                <a:gd name="connsiteX5" fmla="*/ 225714 w 225714"/>
                <a:gd name="connsiteY5" fmla="*/ 16192 h 204854"/>
                <a:gd name="connsiteX6" fmla="*/ 218666 w 225714"/>
                <a:gd name="connsiteY6" fmla="*/ 29966 h 204854"/>
                <a:gd name="connsiteX7" fmla="*/ 202988 w 225714"/>
                <a:gd name="connsiteY7" fmla="*/ 60731 h 204854"/>
                <a:gd name="connsiteX8" fmla="*/ 195939 w 225714"/>
                <a:gd name="connsiteY8" fmla="*/ 76114 h 204854"/>
                <a:gd name="connsiteX9" fmla="*/ 176346 w 225714"/>
                <a:gd name="connsiteY9" fmla="*/ 117405 h 204854"/>
                <a:gd name="connsiteX10" fmla="*/ 180261 w 225714"/>
                <a:gd name="connsiteY10" fmla="*/ 123882 h 204854"/>
                <a:gd name="connsiteX11" fmla="*/ 214742 w 225714"/>
                <a:gd name="connsiteY11" fmla="*/ 168421 h 204854"/>
                <a:gd name="connsiteX12" fmla="*/ 216313 w 225714"/>
                <a:gd name="connsiteY12" fmla="*/ 170850 h 204854"/>
                <a:gd name="connsiteX13" fmla="*/ 213179 w 225714"/>
                <a:gd name="connsiteY13" fmla="*/ 183804 h 204854"/>
                <a:gd name="connsiteX14" fmla="*/ 221799 w 225714"/>
                <a:gd name="connsiteY14" fmla="*/ 199996 h 204854"/>
                <a:gd name="connsiteX15" fmla="*/ 218666 w 225714"/>
                <a:gd name="connsiteY15" fmla="*/ 201616 h 204854"/>
                <a:gd name="connsiteX16" fmla="*/ 216313 w 225714"/>
                <a:gd name="connsiteY16" fmla="*/ 200806 h 204854"/>
                <a:gd name="connsiteX17" fmla="*/ 208474 w 225714"/>
                <a:gd name="connsiteY17" fmla="*/ 201616 h 204854"/>
                <a:gd name="connsiteX18" fmla="*/ 203768 w 225714"/>
                <a:gd name="connsiteY18" fmla="*/ 193519 h 204854"/>
                <a:gd name="connsiteX19" fmla="*/ 199854 w 225714"/>
                <a:gd name="connsiteY19" fmla="*/ 198377 h 204854"/>
                <a:gd name="connsiteX20" fmla="*/ 159887 w 225714"/>
                <a:gd name="connsiteY20" fmla="*/ 160325 h 204854"/>
                <a:gd name="connsiteX21" fmla="*/ 159106 w 225714"/>
                <a:gd name="connsiteY21" fmla="*/ 155458 h 204854"/>
                <a:gd name="connsiteX22" fmla="*/ 150476 w 225714"/>
                <a:gd name="connsiteY22" fmla="*/ 159515 h 204854"/>
                <a:gd name="connsiteX23" fmla="*/ 144209 w 225714"/>
                <a:gd name="connsiteY23" fmla="*/ 148980 h 204854"/>
                <a:gd name="connsiteX24" fmla="*/ 140294 w 225714"/>
                <a:gd name="connsiteY24" fmla="*/ 153029 h 204854"/>
                <a:gd name="connsiteX25" fmla="*/ 134807 w 225714"/>
                <a:gd name="connsiteY25" fmla="*/ 149790 h 204854"/>
                <a:gd name="connsiteX26" fmla="*/ 130883 w 225714"/>
                <a:gd name="connsiteY26" fmla="*/ 154648 h 204854"/>
                <a:gd name="connsiteX27" fmla="*/ 126968 w 225714"/>
                <a:gd name="connsiteY27" fmla="*/ 151409 h 204854"/>
                <a:gd name="connsiteX28" fmla="*/ 117567 w 225714"/>
                <a:gd name="connsiteY28" fmla="*/ 154648 h 204854"/>
                <a:gd name="connsiteX29" fmla="*/ 112081 w 225714"/>
                <a:gd name="connsiteY29" fmla="*/ 150600 h 204854"/>
                <a:gd name="connsiteX30" fmla="*/ 104242 w 225714"/>
                <a:gd name="connsiteY30" fmla="*/ 152219 h 204854"/>
                <a:gd name="connsiteX31" fmla="*/ 97184 w 225714"/>
                <a:gd name="connsiteY31" fmla="*/ 173279 h 204854"/>
                <a:gd name="connsiteX32" fmla="*/ 85430 w 225714"/>
                <a:gd name="connsiteY32" fmla="*/ 195139 h 204854"/>
                <a:gd name="connsiteX33" fmla="*/ 88564 w 225714"/>
                <a:gd name="connsiteY33" fmla="*/ 202425 h 204854"/>
                <a:gd name="connsiteX34" fmla="*/ 88564 w 225714"/>
                <a:gd name="connsiteY34" fmla="*/ 204854 h 204854"/>
                <a:gd name="connsiteX35" fmla="*/ 39186 w 225714"/>
                <a:gd name="connsiteY35" fmla="*/ 168421 h 204854"/>
                <a:gd name="connsiteX36" fmla="*/ 29785 w 225714"/>
                <a:gd name="connsiteY36" fmla="*/ 161944 h 204854"/>
                <a:gd name="connsiteX37" fmla="*/ 26651 w 225714"/>
                <a:gd name="connsiteY37" fmla="*/ 160325 h 204854"/>
                <a:gd name="connsiteX38" fmla="*/ 17240 w 225714"/>
                <a:gd name="connsiteY38" fmla="*/ 153838 h 204854"/>
                <a:gd name="connsiteX39" fmla="*/ 8620 w 225714"/>
                <a:gd name="connsiteY39" fmla="*/ 149790 h 204854"/>
                <a:gd name="connsiteX40" fmla="*/ 12545 w 225714"/>
                <a:gd name="connsiteY40" fmla="*/ 144123 h 204854"/>
                <a:gd name="connsiteX41" fmla="*/ 7058 w 225714"/>
                <a:gd name="connsiteY41" fmla="*/ 137646 h 204854"/>
                <a:gd name="connsiteX42" fmla="*/ 5487 w 225714"/>
                <a:gd name="connsiteY42" fmla="*/ 126311 h 204854"/>
                <a:gd name="connsiteX43" fmla="*/ 0 w 225714"/>
                <a:gd name="connsiteY43" fmla="*/ 107690 h 204854"/>
                <a:gd name="connsiteX44" fmla="*/ 12545 w 225714"/>
                <a:gd name="connsiteY44" fmla="*/ 100403 h 204854"/>
                <a:gd name="connsiteX45" fmla="*/ 9411 w 225714"/>
                <a:gd name="connsiteY45" fmla="*/ 90687 h 204854"/>
                <a:gd name="connsiteX46" fmla="*/ 4706 w 225714"/>
                <a:gd name="connsiteY46" fmla="*/ 76114 h 204854"/>
                <a:gd name="connsiteX47" fmla="*/ 18812 w 225714"/>
                <a:gd name="connsiteY47" fmla="*/ 58302 h 204854"/>
                <a:gd name="connsiteX48" fmla="*/ 22727 w 225714"/>
                <a:gd name="connsiteY48" fmla="*/ 50206 h 204854"/>
                <a:gd name="connsiteX49" fmla="*/ 24299 w 225714"/>
                <a:gd name="connsiteY49" fmla="*/ 47777 h 204854"/>
                <a:gd name="connsiteX50" fmla="*/ 43892 w 225714"/>
                <a:gd name="connsiteY50" fmla="*/ 4048 h 204854"/>
                <a:gd name="connsiteX51" fmla="*/ 62703 w 225714"/>
                <a:gd name="connsiteY51" fmla="*/ 10525 h 204854"/>
                <a:gd name="connsiteX52" fmla="*/ 87002 w 225714"/>
                <a:gd name="connsiteY52" fmla="*/ 16192 h 204854"/>
                <a:gd name="connsiteX53" fmla="*/ 104242 w 225714"/>
                <a:gd name="connsiteY53" fmla="*/ 19431 h 204854"/>
                <a:gd name="connsiteX54" fmla="*/ 108157 w 225714"/>
                <a:gd name="connsiteY54" fmla="*/ 17002 h 204854"/>
                <a:gd name="connsiteX55" fmla="*/ 119129 w 225714"/>
                <a:gd name="connsiteY55" fmla="*/ 22669 h 204854"/>
                <a:gd name="connsiteX56" fmla="*/ 136370 w 225714"/>
                <a:gd name="connsiteY56" fmla="*/ 0 h 204854"/>
                <a:gd name="connsiteX57" fmla="*/ 138722 w 225714"/>
                <a:gd name="connsiteY57" fmla="*/ 3238 h 204854"/>
                <a:gd name="connsiteX58" fmla="*/ 161449 w 225714"/>
                <a:gd name="connsiteY58" fmla="*/ 8096 h 204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25714" h="204854">
                  <a:moveTo>
                    <a:pt x="161449" y="8096"/>
                  </a:moveTo>
                  <a:lnTo>
                    <a:pt x="172422" y="17002"/>
                  </a:lnTo>
                  <a:lnTo>
                    <a:pt x="205340" y="11335"/>
                  </a:lnTo>
                  <a:lnTo>
                    <a:pt x="216313" y="15383"/>
                  </a:lnTo>
                  <a:lnTo>
                    <a:pt x="217875" y="18621"/>
                  </a:lnTo>
                  <a:lnTo>
                    <a:pt x="225714" y="16192"/>
                  </a:lnTo>
                  <a:lnTo>
                    <a:pt x="218666" y="29966"/>
                  </a:lnTo>
                  <a:lnTo>
                    <a:pt x="202988" y="60731"/>
                  </a:lnTo>
                  <a:lnTo>
                    <a:pt x="195939" y="76114"/>
                  </a:lnTo>
                  <a:lnTo>
                    <a:pt x="176346" y="117405"/>
                  </a:lnTo>
                  <a:lnTo>
                    <a:pt x="180261" y="123882"/>
                  </a:lnTo>
                  <a:lnTo>
                    <a:pt x="214742" y="168421"/>
                  </a:lnTo>
                  <a:lnTo>
                    <a:pt x="216313" y="170850"/>
                  </a:lnTo>
                  <a:lnTo>
                    <a:pt x="213179" y="183804"/>
                  </a:lnTo>
                  <a:lnTo>
                    <a:pt x="221799" y="199996"/>
                  </a:lnTo>
                  <a:lnTo>
                    <a:pt x="218666" y="201616"/>
                  </a:lnTo>
                  <a:lnTo>
                    <a:pt x="216313" y="200806"/>
                  </a:lnTo>
                  <a:lnTo>
                    <a:pt x="208474" y="201616"/>
                  </a:lnTo>
                  <a:lnTo>
                    <a:pt x="203768" y="193519"/>
                  </a:lnTo>
                  <a:lnTo>
                    <a:pt x="199854" y="198377"/>
                  </a:lnTo>
                  <a:lnTo>
                    <a:pt x="159887" y="160325"/>
                  </a:lnTo>
                  <a:lnTo>
                    <a:pt x="159106" y="155458"/>
                  </a:lnTo>
                  <a:lnTo>
                    <a:pt x="150476" y="159515"/>
                  </a:lnTo>
                  <a:lnTo>
                    <a:pt x="144209" y="148980"/>
                  </a:lnTo>
                  <a:lnTo>
                    <a:pt x="140294" y="153029"/>
                  </a:lnTo>
                  <a:lnTo>
                    <a:pt x="134807" y="149790"/>
                  </a:lnTo>
                  <a:lnTo>
                    <a:pt x="130883" y="154648"/>
                  </a:lnTo>
                  <a:lnTo>
                    <a:pt x="126968" y="151409"/>
                  </a:lnTo>
                  <a:lnTo>
                    <a:pt x="117567" y="154648"/>
                  </a:lnTo>
                  <a:lnTo>
                    <a:pt x="112081" y="150600"/>
                  </a:lnTo>
                  <a:lnTo>
                    <a:pt x="104242" y="152219"/>
                  </a:lnTo>
                  <a:lnTo>
                    <a:pt x="97184" y="173279"/>
                  </a:lnTo>
                  <a:lnTo>
                    <a:pt x="85430" y="195139"/>
                  </a:lnTo>
                  <a:lnTo>
                    <a:pt x="88564" y="202425"/>
                  </a:lnTo>
                  <a:lnTo>
                    <a:pt x="88564" y="204854"/>
                  </a:lnTo>
                  <a:lnTo>
                    <a:pt x="39186" y="168421"/>
                  </a:lnTo>
                  <a:lnTo>
                    <a:pt x="29785" y="161944"/>
                  </a:lnTo>
                  <a:lnTo>
                    <a:pt x="26651" y="160325"/>
                  </a:lnTo>
                  <a:lnTo>
                    <a:pt x="17240" y="153838"/>
                  </a:lnTo>
                  <a:lnTo>
                    <a:pt x="8620" y="149790"/>
                  </a:lnTo>
                  <a:lnTo>
                    <a:pt x="12545" y="144123"/>
                  </a:lnTo>
                  <a:lnTo>
                    <a:pt x="7058" y="137646"/>
                  </a:lnTo>
                  <a:lnTo>
                    <a:pt x="5487" y="126311"/>
                  </a:lnTo>
                  <a:lnTo>
                    <a:pt x="0" y="107690"/>
                  </a:lnTo>
                  <a:lnTo>
                    <a:pt x="12545" y="100403"/>
                  </a:lnTo>
                  <a:lnTo>
                    <a:pt x="9411" y="90687"/>
                  </a:lnTo>
                  <a:lnTo>
                    <a:pt x="4706" y="76114"/>
                  </a:lnTo>
                  <a:lnTo>
                    <a:pt x="18812" y="58302"/>
                  </a:lnTo>
                  <a:lnTo>
                    <a:pt x="22727" y="50206"/>
                  </a:lnTo>
                  <a:lnTo>
                    <a:pt x="24299" y="47777"/>
                  </a:lnTo>
                  <a:lnTo>
                    <a:pt x="43892" y="4048"/>
                  </a:lnTo>
                  <a:lnTo>
                    <a:pt x="62703" y="10525"/>
                  </a:lnTo>
                  <a:lnTo>
                    <a:pt x="87002" y="16192"/>
                  </a:lnTo>
                  <a:lnTo>
                    <a:pt x="104242" y="19431"/>
                  </a:lnTo>
                  <a:lnTo>
                    <a:pt x="108157" y="17002"/>
                  </a:lnTo>
                  <a:lnTo>
                    <a:pt x="119129" y="22669"/>
                  </a:lnTo>
                  <a:lnTo>
                    <a:pt x="136370" y="0"/>
                  </a:lnTo>
                  <a:lnTo>
                    <a:pt x="138722" y="3238"/>
                  </a:lnTo>
                  <a:lnTo>
                    <a:pt x="161449" y="8096"/>
                  </a:lnTo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0" name="Forma Livre: Forma 439">
              <a:extLst>
                <a:ext uri="{FF2B5EF4-FFF2-40B4-BE49-F238E27FC236}">
                  <a16:creationId xmlns:a16="http://schemas.microsoft.com/office/drawing/2014/main" id="{11F8C24F-E64B-A721-C3E7-6A4C05D2D76D}"/>
                </a:ext>
              </a:extLst>
            </p:cNvPr>
            <p:cNvSpPr/>
            <p:nvPr/>
          </p:nvSpPr>
          <p:spPr>
            <a:xfrm>
              <a:off x="9479204" y="2384359"/>
              <a:ext cx="284169" cy="263489"/>
            </a:xfrm>
            <a:custGeom>
              <a:avLst/>
              <a:gdLst>
                <a:gd name="connsiteX0" fmla="*/ 152038 w 302523"/>
                <a:gd name="connsiteY0" fmla="*/ 0 h 253431"/>
                <a:gd name="connsiteX1" fmla="*/ 174765 w 302523"/>
                <a:gd name="connsiteY1" fmla="*/ 77734 h 253431"/>
                <a:gd name="connsiteX2" fmla="*/ 189662 w 302523"/>
                <a:gd name="connsiteY2" fmla="*/ 87449 h 253431"/>
                <a:gd name="connsiteX3" fmla="*/ 207683 w 302523"/>
                <a:gd name="connsiteY3" fmla="*/ 123073 h 253431"/>
                <a:gd name="connsiteX4" fmla="*/ 241392 w 302523"/>
                <a:gd name="connsiteY4" fmla="*/ 144942 h 253431"/>
                <a:gd name="connsiteX5" fmla="*/ 250793 w 302523"/>
                <a:gd name="connsiteY5" fmla="*/ 143323 h 253431"/>
                <a:gd name="connsiteX6" fmla="*/ 253146 w 302523"/>
                <a:gd name="connsiteY6" fmla="*/ 144942 h 253431"/>
                <a:gd name="connsiteX7" fmla="*/ 253146 w 302523"/>
                <a:gd name="connsiteY7" fmla="*/ 146561 h 253431"/>
                <a:gd name="connsiteX8" fmla="*/ 256280 w 302523"/>
                <a:gd name="connsiteY8" fmla="*/ 151419 h 253431"/>
                <a:gd name="connsiteX9" fmla="*/ 277435 w 302523"/>
                <a:gd name="connsiteY9" fmla="*/ 160325 h 253431"/>
                <a:gd name="connsiteX10" fmla="*/ 297037 w 302523"/>
                <a:gd name="connsiteY10" fmla="*/ 182994 h 253431"/>
                <a:gd name="connsiteX11" fmla="*/ 302524 w 302523"/>
                <a:gd name="connsiteY11" fmla="*/ 192710 h 253431"/>
                <a:gd name="connsiteX12" fmla="*/ 292332 w 302523"/>
                <a:gd name="connsiteY12" fmla="*/ 202425 h 253431"/>
                <a:gd name="connsiteX13" fmla="*/ 279006 w 302523"/>
                <a:gd name="connsiteY13" fmla="*/ 215379 h 253431"/>
                <a:gd name="connsiteX14" fmla="*/ 270386 w 302523"/>
                <a:gd name="connsiteY14" fmla="*/ 208902 h 253431"/>
                <a:gd name="connsiteX15" fmla="*/ 238249 w 302523"/>
                <a:gd name="connsiteY15" fmla="*/ 215379 h 253431"/>
                <a:gd name="connsiteX16" fmla="*/ 235906 w 302523"/>
                <a:gd name="connsiteY16" fmla="*/ 229143 h 253431"/>
                <a:gd name="connsiteX17" fmla="*/ 222581 w 302523"/>
                <a:gd name="connsiteY17" fmla="*/ 235620 h 253431"/>
                <a:gd name="connsiteX18" fmla="*/ 207683 w 302523"/>
                <a:gd name="connsiteY18" fmla="*/ 245335 h 253431"/>
                <a:gd name="connsiteX19" fmla="*/ 189662 w 302523"/>
                <a:gd name="connsiteY19" fmla="*/ 241287 h 253431"/>
                <a:gd name="connsiteX20" fmla="*/ 182604 w 302523"/>
                <a:gd name="connsiteY20" fmla="*/ 248574 h 253431"/>
                <a:gd name="connsiteX21" fmla="*/ 165364 w 302523"/>
                <a:gd name="connsiteY21" fmla="*/ 250193 h 253431"/>
                <a:gd name="connsiteX22" fmla="*/ 150476 w 302523"/>
                <a:gd name="connsiteY22" fmla="*/ 245335 h 253431"/>
                <a:gd name="connsiteX23" fmla="*/ 130883 w 302523"/>
                <a:gd name="connsiteY23" fmla="*/ 244526 h 253431"/>
                <a:gd name="connsiteX24" fmla="*/ 127750 w 302523"/>
                <a:gd name="connsiteY24" fmla="*/ 247764 h 253431"/>
                <a:gd name="connsiteX25" fmla="*/ 119911 w 302523"/>
                <a:gd name="connsiteY25" fmla="*/ 244526 h 253431"/>
                <a:gd name="connsiteX26" fmla="*/ 117558 w 302523"/>
                <a:gd name="connsiteY26" fmla="*/ 253432 h 253431"/>
                <a:gd name="connsiteX27" fmla="*/ 108147 w 302523"/>
                <a:gd name="connsiteY27" fmla="*/ 243716 h 253431"/>
                <a:gd name="connsiteX28" fmla="*/ 98746 w 302523"/>
                <a:gd name="connsiteY28" fmla="*/ 252622 h 253431"/>
                <a:gd name="connsiteX29" fmla="*/ 65827 w 302523"/>
                <a:gd name="connsiteY29" fmla="*/ 235620 h 253431"/>
                <a:gd name="connsiteX30" fmla="*/ 49369 w 302523"/>
                <a:gd name="connsiteY30" fmla="*/ 229953 h 253431"/>
                <a:gd name="connsiteX31" fmla="*/ 32128 w 302523"/>
                <a:gd name="connsiteY31" fmla="*/ 224285 h 253431"/>
                <a:gd name="connsiteX32" fmla="*/ 0 w 302523"/>
                <a:gd name="connsiteY32" fmla="*/ 208902 h 253431"/>
                <a:gd name="connsiteX33" fmla="*/ 1562 w 302523"/>
                <a:gd name="connsiteY33" fmla="*/ 167611 h 253431"/>
                <a:gd name="connsiteX34" fmla="*/ 7049 w 302523"/>
                <a:gd name="connsiteY34" fmla="*/ 143323 h 253431"/>
                <a:gd name="connsiteX35" fmla="*/ 17240 w 302523"/>
                <a:gd name="connsiteY35" fmla="*/ 130359 h 253431"/>
                <a:gd name="connsiteX36" fmla="*/ 43882 w 302523"/>
                <a:gd name="connsiteY36" fmla="*/ 132788 h 253431"/>
                <a:gd name="connsiteX37" fmla="*/ 37615 w 302523"/>
                <a:gd name="connsiteY37" fmla="*/ 37252 h 253431"/>
                <a:gd name="connsiteX38" fmla="*/ 41529 w 302523"/>
                <a:gd name="connsiteY38" fmla="*/ 38062 h 253431"/>
                <a:gd name="connsiteX39" fmla="*/ 145771 w 302523"/>
                <a:gd name="connsiteY39" fmla="*/ 44539 h 253431"/>
                <a:gd name="connsiteX40" fmla="*/ 152038 w 302523"/>
                <a:gd name="connsiteY40" fmla="*/ 0 h 253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02523" h="253431">
                  <a:moveTo>
                    <a:pt x="152038" y="0"/>
                  </a:moveTo>
                  <a:lnTo>
                    <a:pt x="174765" y="77734"/>
                  </a:lnTo>
                  <a:lnTo>
                    <a:pt x="189662" y="87449"/>
                  </a:lnTo>
                  <a:lnTo>
                    <a:pt x="207683" y="123073"/>
                  </a:lnTo>
                  <a:lnTo>
                    <a:pt x="241392" y="144942"/>
                  </a:lnTo>
                  <a:lnTo>
                    <a:pt x="250793" y="143323"/>
                  </a:lnTo>
                  <a:lnTo>
                    <a:pt x="253146" y="144942"/>
                  </a:lnTo>
                  <a:lnTo>
                    <a:pt x="253146" y="146561"/>
                  </a:lnTo>
                  <a:lnTo>
                    <a:pt x="256280" y="151419"/>
                  </a:lnTo>
                  <a:lnTo>
                    <a:pt x="277435" y="160325"/>
                  </a:lnTo>
                  <a:lnTo>
                    <a:pt x="297037" y="182994"/>
                  </a:lnTo>
                  <a:lnTo>
                    <a:pt x="302524" y="192710"/>
                  </a:lnTo>
                  <a:lnTo>
                    <a:pt x="292332" y="202425"/>
                  </a:lnTo>
                  <a:lnTo>
                    <a:pt x="279006" y="215379"/>
                  </a:lnTo>
                  <a:lnTo>
                    <a:pt x="270386" y="208902"/>
                  </a:lnTo>
                  <a:lnTo>
                    <a:pt x="238249" y="215379"/>
                  </a:lnTo>
                  <a:lnTo>
                    <a:pt x="235906" y="229143"/>
                  </a:lnTo>
                  <a:lnTo>
                    <a:pt x="222581" y="235620"/>
                  </a:lnTo>
                  <a:lnTo>
                    <a:pt x="207683" y="245335"/>
                  </a:lnTo>
                  <a:lnTo>
                    <a:pt x="189662" y="241287"/>
                  </a:lnTo>
                  <a:lnTo>
                    <a:pt x="182604" y="248574"/>
                  </a:lnTo>
                  <a:lnTo>
                    <a:pt x="165364" y="250193"/>
                  </a:lnTo>
                  <a:lnTo>
                    <a:pt x="150476" y="245335"/>
                  </a:lnTo>
                  <a:lnTo>
                    <a:pt x="130883" y="244526"/>
                  </a:lnTo>
                  <a:lnTo>
                    <a:pt x="127750" y="247764"/>
                  </a:lnTo>
                  <a:lnTo>
                    <a:pt x="119911" y="244526"/>
                  </a:lnTo>
                  <a:lnTo>
                    <a:pt x="117558" y="253432"/>
                  </a:lnTo>
                  <a:lnTo>
                    <a:pt x="108147" y="243716"/>
                  </a:lnTo>
                  <a:lnTo>
                    <a:pt x="98746" y="252622"/>
                  </a:lnTo>
                  <a:lnTo>
                    <a:pt x="65827" y="235620"/>
                  </a:lnTo>
                  <a:lnTo>
                    <a:pt x="49369" y="229953"/>
                  </a:lnTo>
                  <a:lnTo>
                    <a:pt x="32128" y="224285"/>
                  </a:lnTo>
                  <a:lnTo>
                    <a:pt x="0" y="208902"/>
                  </a:lnTo>
                  <a:lnTo>
                    <a:pt x="1562" y="167611"/>
                  </a:lnTo>
                  <a:lnTo>
                    <a:pt x="7049" y="143323"/>
                  </a:lnTo>
                  <a:lnTo>
                    <a:pt x="17240" y="130359"/>
                  </a:lnTo>
                  <a:lnTo>
                    <a:pt x="43882" y="132788"/>
                  </a:lnTo>
                  <a:lnTo>
                    <a:pt x="37615" y="37252"/>
                  </a:lnTo>
                  <a:lnTo>
                    <a:pt x="41529" y="38062"/>
                  </a:lnTo>
                  <a:lnTo>
                    <a:pt x="145771" y="44539"/>
                  </a:lnTo>
                  <a:lnTo>
                    <a:pt x="152038" y="0"/>
                  </a:lnTo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1" name="Forma Livre: Forma 440">
              <a:extLst>
                <a:ext uri="{FF2B5EF4-FFF2-40B4-BE49-F238E27FC236}">
                  <a16:creationId xmlns:a16="http://schemas.microsoft.com/office/drawing/2014/main" id="{AC338B2A-49A6-37E3-6CE7-F6E7656C262D}"/>
                </a:ext>
              </a:extLst>
            </p:cNvPr>
            <p:cNvSpPr/>
            <p:nvPr/>
          </p:nvSpPr>
          <p:spPr>
            <a:xfrm>
              <a:off x="9758220" y="2455917"/>
              <a:ext cx="265765" cy="196981"/>
            </a:xfrm>
            <a:custGeom>
              <a:avLst/>
              <a:gdLst>
                <a:gd name="connsiteX0" fmla="*/ 275873 w 282930"/>
                <a:gd name="connsiteY0" fmla="*/ 86639 h 189461"/>
                <a:gd name="connsiteX1" fmla="*/ 282931 w 282930"/>
                <a:gd name="connsiteY1" fmla="*/ 100403 h 189461"/>
                <a:gd name="connsiteX2" fmla="*/ 270386 w 282930"/>
                <a:gd name="connsiteY2" fmla="*/ 157077 h 189461"/>
                <a:gd name="connsiteX3" fmla="*/ 258632 w 282930"/>
                <a:gd name="connsiteY3" fmla="*/ 161125 h 189461"/>
                <a:gd name="connsiteX4" fmla="*/ 237468 w 282930"/>
                <a:gd name="connsiteY4" fmla="*/ 152219 h 189461"/>
                <a:gd name="connsiteX5" fmla="*/ 233553 w 282930"/>
                <a:gd name="connsiteY5" fmla="*/ 170840 h 189461"/>
                <a:gd name="connsiteX6" fmla="*/ 239039 w 282930"/>
                <a:gd name="connsiteY6" fmla="*/ 170840 h 189461"/>
                <a:gd name="connsiteX7" fmla="*/ 222581 w 282930"/>
                <a:gd name="connsiteY7" fmla="*/ 178937 h 189461"/>
                <a:gd name="connsiteX8" fmla="*/ 217094 w 282930"/>
                <a:gd name="connsiteY8" fmla="*/ 169221 h 189461"/>
                <a:gd name="connsiteX9" fmla="*/ 210827 w 282930"/>
                <a:gd name="connsiteY9" fmla="*/ 170840 h 189461"/>
                <a:gd name="connsiteX10" fmla="*/ 213170 w 282930"/>
                <a:gd name="connsiteY10" fmla="*/ 182985 h 189461"/>
                <a:gd name="connsiteX11" fmla="*/ 207683 w 282930"/>
                <a:gd name="connsiteY11" fmla="*/ 189462 h 189461"/>
                <a:gd name="connsiteX12" fmla="*/ 201416 w 282930"/>
                <a:gd name="connsiteY12" fmla="*/ 178127 h 189461"/>
                <a:gd name="connsiteX13" fmla="*/ 185747 w 282930"/>
                <a:gd name="connsiteY13" fmla="*/ 181366 h 189461"/>
                <a:gd name="connsiteX14" fmla="*/ 181042 w 282930"/>
                <a:gd name="connsiteY14" fmla="*/ 181366 h 189461"/>
                <a:gd name="connsiteX15" fmla="*/ 157525 w 282930"/>
                <a:gd name="connsiteY15" fmla="*/ 184604 h 189461"/>
                <a:gd name="connsiteX16" fmla="*/ 163011 w 282930"/>
                <a:gd name="connsiteY16" fmla="*/ 138455 h 189461"/>
                <a:gd name="connsiteX17" fmla="*/ 154391 w 282930"/>
                <a:gd name="connsiteY17" fmla="*/ 127930 h 189461"/>
                <a:gd name="connsiteX18" fmla="*/ 142637 w 282930"/>
                <a:gd name="connsiteY18" fmla="*/ 124692 h 189461"/>
                <a:gd name="connsiteX19" fmla="*/ 134798 w 282930"/>
                <a:gd name="connsiteY19" fmla="*/ 126311 h 189461"/>
                <a:gd name="connsiteX20" fmla="*/ 115205 w 282930"/>
                <a:gd name="connsiteY20" fmla="*/ 119024 h 189461"/>
                <a:gd name="connsiteX21" fmla="*/ 83858 w 282930"/>
                <a:gd name="connsiteY21" fmla="*/ 135217 h 189461"/>
                <a:gd name="connsiteX22" fmla="*/ 72104 w 282930"/>
                <a:gd name="connsiteY22" fmla="*/ 131978 h 189461"/>
                <a:gd name="connsiteX23" fmla="*/ 68180 w 282930"/>
                <a:gd name="connsiteY23" fmla="*/ 135217 h 189461"/>
                <a:gd name="connsiteX24" fmla="*/ 57208 w 282930"/>
                <a:gd name="connsiteY24" fmla="*/ 133598 h 189461"/>
                <a:gd name="connsiteX25" fmla="*/ 41539 w 282930"/>
                <a:gd name="connsiteY25" fmla="*/ 119024 h 189461"/>
                <a:gd name="connsiteX26" fmla="*/ 36052 w 282930"/>
                <a:gd name="connsiteY26" fmla="*/ 112547 h 189461"/>
                <a:gd name="connsiteX27" fmla="*/ 22727 w 282930"/>
                <a:gd name="connsiteY27" fmla="*/ 111738 h 189461"/>
                <a:gd name="connsiteX28" fmla="*/ 14888 w 282930"/>
                <a:gd name="connsiteY28" fmla="*/ 121453 h 189461"/>
                <a:gd name="connsiteX29" fmla="*/ 5487 w 282930"/>
                <a:gd name="connsiteY29" fmla="*/ 123882 h 189461"/>
                <a:gd name="connsiteX30" fmla="*/ 0 w 282930"/>
                <a:gd name="connsiteY30" fmla="*/ 114167 h 189461"/>
                <a:gd name="connsiteX31" fmla="*/ 8620 w 282930"/>
                <a:gd name="connsiteY31" fmla="*/ 112547 h 189461"/>
                <a:gd name="connsiteX32" fmla="*/ 9401 w 282930"/>
                <a:gd name="connsiteY32" fmla="*/ 103641 h 189461"/>
                <a:gd name="connsiteX33" fmla="*/ 14888 w 282930"/>
                <a:gd name="connsiteY33" fmla="*/ 100403 h 189461"/>
                <a:gd name="connsiteX34" fmla="*/ 60341 w 282930"/>
                <a:gd name="connsiteY34" fmla="*/ 105261 h 189461"/>
                <a:gd name="connsiteX35" fmla="*/ 93259 w 282930"/>
                <a:gd name="connsiteY35" fmla="*/ 98784 h 189461"/>
                <a:gd name="connsiteX36" fmla="*/ 98746 w 282930"/>
                <a:gd name="connsiteY36" fmla="*/ 104451 h 189461"/>
                <a:gd name="connsiteX37" fmla="*/ 109719 w 282930"/>
                <a:gd name="connsiteY37" fmla="*/ 104451 h 189461"/>
                <a:gd name="connsiteX38" fmla="*/ 123044 w 282930"/>
                <a:gd name="connsiteY38" fmla="*/ 111738 h 189461"/>
                <a:gd name="connsiteX39" fmla="*/ 144199 w 282930"/>
                <a:gd name="connsiteY39" fmla="*/ 118215 h 189461"/>
                <a:gd name="connsiteX40" fmla="*/ 154391 w 282930"/>
                <a:gd name="connsiteY40" fmla="*/ 114976 h 189461"/>
                <a:gd name="connsiteX41" fmla="*/ 159096 w 282930"/>
                <a:gd name="connsiteY41" fmla="*/ 123882 h 189461"/>
                <a:gd name="connsiteX42" fmla="*/ 163792 w 282930"/>
                <a:gd name="connsiteY42" fmla="*/ 126311 h 189461"/>
                <a:gd name="connsiteX43" fmla="*/ 177118 w 282930"/>
                <a:gd name="connsiteY43" fmla="*/ 117405 h 189461"/>
                <a:gd name="connsiteX44" fmla="*/ 180251 w 282930"/>
                <a:gd name="connsiteY44" fmla="*/ 110118 h 189461"/>
                <a:gd name="connsiteX45" fmla="*/ 178689 w 282930"/>
                <a:gd name="connsiteY45" fmla="*/ 102832 h 189461"/>
                <a:gd name="connsiteX46" fmla="*/ 186528 w 282930"/>
                <a:gd name="connsiteY46" fmla="*/ 93926 h 189461"/>
                <a:gd name="connsiteX47" fmla="*/ 195929 w 282930"/>
                <a:gd name="connsiteY47" fmla="*/ 97164 h 189461"/>
                <a:gd name="connsiteX48" fmla="*/ 215522 w 282930"/>
                <a:gd name="connsiteY48" fmla="*/ 91497 h 189461"/>
                <a:gd name="connsiteX49" fmla="*/ 226495 w 282930"/>
                <a:gd name="connsiteY49" fmla="*/ 89878 h 189461"/>
                <a:gd name="connsiteX50" fmla="*/ 224143 w 282930"/>
                <a:gd name="connsiteY50" fmla="*/ 83401 h 189461"/>
                <a:gd name="connsiteX51" fmla="*/ 226495 w 282930"/>
                <a:gd name="connsiteY51" fmla="*/ 72876 h 189461"/>
                <a:gd name="connsiteX52" fmla="*/ 221790 w 282930"/>
                <a:gd name="connsiteY52" fmla="*/ 71256 h 189461"/>
                <a:gd name="connsiteX53" fmla="*/ 220228 w 282930"/>
                <a:gd name="connsiteY53" fmla="*/ 65580 h 189461"/>
                <a:gd name="connsiteX54" fmla="*/ 225714 w 282930"/>
                <a:gd name="connsiteY54" fmla="*/ 62341 h 189461"/>
                <a:gd name="connsiteX55" fmla="*/ 234335 w 282930"/>
                <a:gd name="connsiteY55" fmla="*/ 38052 h 189461"/>
                <a:gd name="connsiteX56" fmla="*/ 253146 w 282930"/>
                <a:gd name="connsiteY56" fmla="*/ 26718 h 189461"/>
                <a:gd name="connsiteX57" fmla="*/ 253146 w 282930"/>
                <a:gd name="connsiteY57" fmla="*/ 9715 h 189461"/>
                <a:gd name="connsiteX58" fmla="*/ 254708 w 282930"/>
                <a:gd name="connsiteY58" fmla="*/ 0 h 189461"/>
                <a:gd name="connsiteX59" fmla="*/ 260195 w 282930"/>
                <a:gd name="connsiteY59" fmla="*/ 0 h 189461"/>
                <a:gd name="connsiteX60" fmla="*/ 265681 w 282930"/>
                <a:gd name="connsiteY60" fmla="*/ 40481 h 189461"/>
                <a:gd name="connsiteX61" fmla="*/ 275873 w 282930"/>
                <a:gd name="connsiteY61" fmla="*/ 59912 h 189461"/>
                <a:gd name="connsiteX62" fmla="*/ 275873 w 282930"/>
                <a:gd name="connsiteY62" fmla="*/ 86639 h 18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82930" h="189461">
                  <a:moveTo>
                    <a:pt x="275873" y="86639"/>
                  </a:moveTo>
                  <a:lnTo>
                    <a:pt x="282931" y="100403"/>
                  </a:lnTo>
                  <a:lnTo>
                    <a:pt x="270386" y="157077"/>
                  </a:lnTo>
                  <a:lnTo>
                    <a:pt x="258632" y="161125"/>
                  </a:lnTo>
                  <a:lnTo>
                    <a:pt x="237468" y="152219"/>
                  </a:lnTo>
                  <a:lnTo>
                    <a:pt x="233553" y="170840"/>
                  </a:lnTo>
                  <a:lnTo>
                    <a:pt x="239039" y="170840"/>
                  </a:lnTo>
                  <a:lnTo>
                    <a:pt x="222581" y="178937"/>
                  </a:lnTo>
                  <a:lnTo>
                    <a:pt x="217094" y="169221"/>
                  </a:lnTo>
                  <a:lnTo>
                    <a:pt x="210827" y="170840"/>
                  </a:lnTo>
                  <a:lnTo>
                    <a:pt x="213170" y="182985"/>
                  </a:lnTo>
                  <a:lnTo>
                    <a:pt x="207683" y="189462"/>
                  </a:lnTo>
                  <a:lnTo>
                    <a:pt x="201416" y="178127"/>
                  </a:lnTo>
                  <a:lnTo>
                    <a:pt x="185747" y="181366"/>
                  </a:lnTo>
                  <a:lnTo>
                    <a:pt x="181042" y="181366"/>
                  </a:lnTo>
                  <a:lnTo>
                    <a:pt x="157525" y="184604"/>
                  </a:lnTo>
                  <a:lnTo>
                    <a:pt x="163011" y="138455"/>
                  </a:lnTo>
                  <a:lnTo>
                    <a:pt x="154391" y="127930"/>
                  </a:lnTo>
                  <a:lnTo>
                    <a:pt x="142637" y="124692"/>
                  </a:lnTo>
                  <a:lnTo>
                    <a:pt x="134798" y="126311"/>
                  </a:lnTo>
                  <a:lnTo>
                    <a:pt x="115205" y="119024"/>
                  </a:lnTo>
                  <a:lnTo>
                    <a:pt x="83858" y="135217"/>
                  </a:lnTo>
                  <a:lnTo>
                    <a:pt x="72104" y="131978"/>
                  </a:lnTo>
                  <a:lnTo>
                    <a:pt x="68180" y="135217"/>
                  </a:lnTo>
                  <a:lnTo>
                    <a:pt x="57208" y="133598"/>
                  </a:lnTo>
                  <a:lnTo>
                    <a:pt x="41539" y="119024"/>
                  </a:lnTo>
                  <a:lnTo>
                    <a:pt x="36052" y="112547"/>
                  </a:lnTo>
                  <a:lnTo>
                    <a:pt x="22727" y="111738"/>
                  </a:lnTo>
                  <a:lnTo>
                    <a:pt x="14888" y="121453"/>
                  </a:lnTo>
                  <a:lnTo>
                    <a:pt x="5487" y="123882"/>
                  </a:lnTo>
                  <a:lnTo>
                    <a:pt x="0" y="114167"/>
                  </a:lnTo>
                  <a:lnTo>
                    <a:pt x="8620" y="112547"/>
                  </a:lnTo>
                  <a:lnTo>
                    <a:pt x="9401" y="103641"/>
                  </a:lnTo>
                  <a:lnTo>
                    <a:pt x="14888" y="100403"/>
                  </a:lnTo>
                  <a:lnTo>
                    <a:pt x="60341" y="105261"/>
                  </a:lnTo>
                  <a:lnTo>
                    <a:pt x="93259" y="98784"/>
                  </a:lnTo>
                  <a:lnTo>
                    <a:pt x="98746" y="104451"/>
                  </a:lnTo>
                  <a:lnTo>
                    <a:pt x="109719" y="104451"/>
                  </a:lnTo>
                  <a:lnTo>
                    <a:pt x="123044" y="111738"/>
                  </a:lnTo>
                  <a:lnTo>
                    <a:pt x="144199" y="118215"/>
                  </a:lnTo>
                  <a:lnTo>
                    <a:pt x="154391" y="114976"/>
                  </a:lnTo>
                  <a:lnTo>
                    <a:pt x="159096" y="123882"/>
                  </a:lnTo>
                  <a:lnTo>
                    <a:pt x="163792" y="126311"/>
                  </a:lnTo>
                  <a:lnTo>
                    <a:pt x="177118" y="117405"/>
                  </a:lnTo>
                  <a:lnTo>
                    <a:pt x="180251" y="110118"/>
                  </a:lnTo>
                  <a:lnTo>
                    <a:pt x="178689" y="102832"/>
                  </a:lnTo>
                  <a:lnTo>
                    <a:pt x="186528" y="93926"/>
                  </a:lnTo>
                  <a:lnTo>
                    <a:pt x="195929" y="97164"/>
                  </a:lnTo>
                  <a:lnTo>
                    <a:pt x="215522" y="91497"/>
                  </a:lnTo>
                  <a:lnTo>
                    <a:pt x="226495" y="89878"/>
                  </a:lnTo>
                  <a:lnTo>
                    <a:pt x="224143" y="83401"/>
                  </a:lnTo>
                  <a:lnTo>
                    <a:pt x="226495" y="72876"/>
                  </a:lnTo>
                  <a:lnTo>
                    <a:pt x="221790" y="71256"/>
                  </a:lnTo>
                  <a:lnTo>
                    <a:pt x="220228" y="65580"/>
                  </a:lnTo>
                  <a:lnTo>
                    <a:pt x="225714" y="62341"/>
                  </a:lnTo>
                  <a:lnTo>
                    <a:pt x="234335" y="38052"/>
                  </a:lnTo>
                  <a:lnTo>
                    <a:pt x="253146" y="26718"/>
                  </a:lnTo>
                  <a:lnTo>
                    <a:pt x="253146" y="9715"/>
                  </a:lnTo>
                  <a:lnTo>
                    <a:pt x="254708" y="0"/>
                  </a:lnTo>
                  <a:lnTo>
                    <a:pt x="260195" y="0"/>
                  </a:lnTo>
                  <a:lnTo>
                    <a:pt x="265681" y="40481"/>
                  </a:lnTo>
                  <a:lnTo>
                    <a:pt x="275873" y="59912"/>
                  </a:lnTo>
                  <a:lnTo>
                    <a:pt x="275873" y="86639"/>
                  </a:lnTo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2" name="Forma Livre: Forma 441">
              <a:extLst>
                <a:ext uri="{FF2B5EF4-FFF2-40B4-BE49-F238E27FC236}">
                  <a16:creationId xmlns:a16="http://schemas.microsoft.com/office/drawing/2014/main" id="{586ABB9A-5EF5-4BC8-CDF6-4F7142BFECA9}"/>
                </a:ext>
              </a:extLst>
            </p:cNvPr>
            <p:cNvSpPr/>
            <p:nvPr/>
          </p:nvSpPr>
          <p:spPr>
            <a:xfrm>
              <a:off x="9197969" y="2794324"/>
              <a:ext cx="175954" cy="313164"/>
            </a:xfrm>
            <a:custGeom>
              <a:avLst/>
              <a:gdLst>
                <a:gd name="connsiteX0" fmla="*/ 171650 w 187318"/>
                <a:gd name="connsiteY0" fmla="*/ 107690 h 301209"/>
                <a:gd name="connsiteX1" fmla="*/ 167726 w 187318"/>
                <a:gd name="connsiteY1" fmla="*/ 138455 h 301209"/>
                <a:gd name="connsiteX2" fmla="*/ 167726 w 187318"/>
                <a:gd name="connsiteY2" fmla="*/ 144123 h 301209"/>
                <a:gd name="connsiteX3" fmla="*/ 171650 w 187318"/>
                <a:gd name="connsiteY3" fmla="*/ 166802 h 301209"/>
                <a:gd name="connsiteX4" fmla="*/ 171650 w 187318"/>
                <a:gd name="connsiteY4" fmla="*/ 168421 h 301209"/>
                <a:gd name="connsiteX5" fmla="*/ 187319 w 187318"/>
                <a:gd name="connsiteY5" fmla="*/ 272053 h 301209"/>
                <a:gd name="connsiteX6" fmla="*/ 152838 w 187318"/>
                <a:gd name="connsiteY6" fmla="*/ 297971 h 301209"/>
                <a:gd name="connsiteX7" fmla="*/ 150486 w 187318"/>
                <a:gd name="connsiteY7" fmla="*/ 301209 h 301209"/>
                <a:gd name="connsiteX8" fmla="*/ 144999 w 187318"/>
                <a:gd name="connsiteY8" fmla="*/ 300399 h 301209"/>
                <a:gd name="connsiteX9" fmla="*/ 139513 w 187318"/>
                <a:gd name="connsiteY9" fmla="*/ 286626 h 301209"/>
                <a:gd name="connsiteX10" fmla="*/ 152048 w 187318"/>
                <a:gd name="connsiteY10" fmla="*/ 272053 h 301209"/>
                <a:gd name="connsiteX11" fmla="*/ 148914 w 187318"/>
                <a:gd name="connsiteY11" fmla="*/ 266386 h 301209"/>
                <a:gd name="connsiteX12" fmla="*/ 141075 w 187318"/>
                <a:gd name="connsiteY12" fmla="*/ 270434 h 301209"/>
                <a:gd name="connsiteX13" fmla="*/ 137941 w 187318"/>
                <a:gd name="connsiteY13" fmla="*/ 268005 h 301209"/>
                <a:gd name="connsiteX14" fmla="*/ 135588 w 187318"/>
                <a:gd name="connsiteY14" fmla="*/ 258289 h 301209"/>
                <a:gd name="connsiteX15" fmla="*/ 126187 w 187318"/>
                <a:gd name="connsiteY15" fmla="*/ 255051 h 301209"/>
                <a:gd name="connsiteX16" fmla="*/ 122272 w 187318"/>
                <a:gd name="connsiteY16" fmla="*/ 247764 h 301209"/>
                <a:gd name="connsiteX17" fmla="*/ 102680 w 187318"/>
                <a:gd name="connsiteY17" fmla="*/ 243716 h 301209"/>
                <a:gd name="connsiteX18" fmla="*/ 86220 w 187318"/>
                <a:gd name="connsiteY18" fmla="*/ 258289 h 301209"/>
                <a:gd name="connsiteX19" fmla="*/ 74457 w 187318"/>
                <a:gd name="connsiteY19" fmla="*/ 255051 h 301209"/>
                <a:gd name="connsiteX20" fmla="*/ 70542 w 187318"/>
                <a:gd name="connsiteY20" fmla="*/ 238858 h 301209"/>
                <a:gd name="connsiteX21" fmla="*/ 66627 w 187318"/>
                <a:gd name="connsiteY21" fmla="*/ 238049 h 301209"/>
                <a:gd name="connsiteX22" fmla="*/ 59570 w 187318"/>
                <a:gd name="connsiteY22" fmla="*/ 243716 h 301209"/>
                <a:gd name="connsiteX23" fmla="*/ 53302 w 187318"/>
                <a:gd name="connsiteY23" fmla="*/ 237239 h 301209"/>
                <a:gd name="connsiteX24" fmla="*/ 54083 w 187318"/>
                <a:gd name="connsiteY24" fmla="*/ 230762 h 301209"/>
                <a:gd name="connsiteX25" fmla="*/ 47816 w 187318"/>
                <a:gd name="connsiteY25" fmla="*/ 221047 h 301209"/>
                <a:gd name="connsiteX26" fmla="*/ 49378 w 187318"/>
                <a:gd name="connsiteY26" fmla="*/ 213760 h 301209"/>
                <a:gd name="connsiteX27" fmla="*/ 66618 w 187318"/>
                <a:gd name="connsiteY27" fmla="*/ 188662 h 301209"/>
                <a:gd name="connsiteX28" fmla="*/ 43892 w 187318"/>
                <a:gd name="connsiteY28" fmla="*/ 170850 h 301209"/>
                <a:gd name="connsiteX29" fmla="*/ 39977 w 187318"/>
                <a:gd name="connsiteY29" fmla="*/ 166802 h 301209"/>
                <a:gd name="connsiteX30" fmla="*/ 30566 w 187318"/>
                <a:gd name="connsiteY30" fmla="*/ 157896 h 301209"/>
                <a:gd name="connsiteX31" fmla="*/ 42329 w 187318"/>
                <a:gd name="connsiteY31" fmla="*/ 152219 h 301209"/>
                <a:gd name="connsiteX32" fmla="*/ 49378 w 187318"/>
                <a:gd name="connsiteY32" fmla="*/ 149790 h 301209"/>
                <a:gd name="connsiteX33" fmla="*/ 63484 w 187318"/>
                <a:gd name="connsiteY33" fmla="*/ 140075 h 301209"/>
                <a:gd name="connsiteX34" fmla="*/ 65056 w 187318"/>
                <a:gd name="connsiteY34" fmla="*/ 115786 h 301209"/>
                <a:gd name="connsiteX35" fmla="*/ 39977 w 187318"/>
                <a:gd name="connsiteY35" fmla="*/ 122263 h 301209"/>
                <a:gd name="connsiteX36" fmla="*/ 42329 w 187318"/>
                <a:gd name="connsiteY36" fmla="*/ 117405 h 301209"/>
                <a:gd name="connsiteX37" fmla="*/ 46244 w 187318"/>
                <a:gd name="connsiteY37" fmla="*/ 98784 h 301209"/>
                <a:gd name="connsiteX38" fmla="*/ 47816 w 187318"/>
                <a:gd name="connsiteY38" fmla="*/ 98784 h 301209"/>
                <a:gd name="connsiteX39" fmla="*/ 54083 w 187318"/>
                <a:gd name="connsiteY39" fmla="*/ 63160 h 301209"/>
                <a:gd name="connsiteX40" fmla="*/ 43892 w 187318"/>
                <a:gd name="connsiteY40" fmla="*/ 59112 h 301209"/>
                <a:gd name="connsiteX41" fmla="*/ 42329 w 187318"/>
                <a:gd name="connsiteY41" fmla="*/ 57493 h 301209"/>
                <a:gd name="connsiteX42" fmla="*/ 0 w 187318"/>
                <a:gd name="connsiteY42" fmla="*/ 33204 h 301209"/>
                <a:gd name="connsiteX43" fmla="*/ 22727 w 187318"/>
                <a:gd name="connsiteY43" fmla="*/ 17002 h 301209"/>
                <a:gd name="connsiteX44" fmla="*/ 22727 w 187318"/>
                <a:gd name="connsiteY44" fmla="*/ 17812 h 301209"/>
                <a:gd name="connsiteX45" fmla="*/ 30566 w 187318"/>
                <a:gd name="connsiteY45" fmla="*/ 12144 h 301209"/>
                <a:gd name="connsiteX46" fmla="*/ 53302 w 187318"/>
                <a:gd name="connsiteY46" fmla="*/ 0 h 301209"/>
                <a:gd name="connsiteX47" fmla="*/ 66618 w 187318"/>
                <a:gd name="connsiteY47" fmla="*/ 1619 h 301209"/>
                <a:gd name="connsiteX48" fmla="*/ 66618 w 187318"/>
                <a:gd name="connsiteY48" fmla="*/ 810 h 301209"/>
                <a:gd name="connsiteX49" fmla="*/ 110509 w 187318"/>
                <a:gd name="connsiteY49" fmla="*/ 21060 h 301209"/>
                <a:gd name="connsiteX50" fmla="*/ 122263 w 187318"/>
                <a:gd name="connsiteY50" fmla="*/ 26727 h 301209"/>
                <a:gd name="connsiteX51" fmla="*/ 155972 w 187318"/>
                <a:gd name="connsiteY51" fmla="*/ 39681 h 301209"/>
                <a:gd name="connsiteX52" fmla="*/ 177127 w 187318"/>
                <a:gd name="connsiteY52" fmla="*/ 48587 h 301209"/>
                <a:gd name="connsiteX53" fmla="*/ 179480 w 187318"/>
                <a:gd name="connsiteY53" fmla="*/ 52635 h 301209"/>
                <a:gd name="connsiteX54" fmla="*/ 177127 w 187318"/>
                <a:gd name="connsiteY54" fmla="*/ 71257 h 301209"/>
                <a:gd name="connsiteX55" fmla="*/ 175565 w 187318"/>
                <a:gd name="connsiteY55" fmla="*/ 84211 h 301209"/>
                <a:gd name="connsiteX56" fmla="*/ 171641 w 187318"/>
                <a:gd name="connsiteY56" fmla="*/ 107690 h 301209"/>
                <a:gd name="connsiteX57" fmla="*/ 171641 w 187318"/>
                <a:gd name="connsiteY57" fmla="*/ 107690 h 30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87318" h="301209">
                  <a:moveTo>
                    <a:pt x="171650" y="107690"/>
                  </a:moveTo>
                  <a:lnTo>
                    <a:pt x="167726" y="138455"/>
                  </a:lnTo>
                  <a:lnTo>
                    <a:pt x="167726" y="144123"/>
                  </a:lnTo>
                  <a:lnTo>
                    <a:pt x="171650" y="166802"/>
                  </a:lnTo>
                  <a:lnTo>
                    <a:pt x="171650" y="168421"/>
                  </a:lnTo>
                  <a:lnTo>
                    <a:pt x="187319" y="272053"/>
                  </a:lnTo>
                  <a:lnTo>
                    <a:pt x="152838" y="297971"/>
                  </a:lnTo>
                  <a:lnTo>
                    <a:pt x="150486" y="301209"/>
                  </a:lnTo>
                  <a:lnTo>
                    <a:pt x="144999" y="300399"/>
                  </a:lnTo>
                  <a:lnTo>
                    <a:pt x="139513" y="286626"/>
                  </a:lnTo>
                  <a:lnTo>
                    <a:pt x="152048" y="272053"/>
                  </a:lnTo>
                  <a:lnTo>
                    <a:pt x="148914" y="266386"/>
                  </a:lnTo>
                  <a:lnTo>
                    <a:pt x="141075" y="270434"/>
                  </a:lnTo>
                  <a:lnTo>
                    <a:pt x="137941" y="268005"/>
                  </a:lnTo>
                  <a:lnTo>
                    <a:pt x="135588" y="258289"/>
                  </a:lnTo>
                  <a:lnTo>
                    <a:pt x="126187" y="255051"/>
                  </a:lnTo>
                  <a:lnTo>
                    <a:pt x="122272" y="247764"/>
                  </a:lnTo>
                  <a:lnTo>
                    <a:pt x="102680" y="243716"/>
                  </a:lnTo>
                  <a:lnTo>
                    <a:pt x="86220" y="258289"/>
                  </a:lnTo>
                  <a:lnTo>
                    <a:pt x="74457" y="255051"/>
                  </a:lnTo>
                  <a:lnTo>
                    <a:pt x="70542" y="238858"/>
                  </a:lnTo>
                  <a:lnTo>
                    <a:pt x="66627" y="238049"/>
                  </a:lnTo>
                  <a:lnTo>
                    <a:pt x="59570" y="243716"/>
                  </a:lnTo>
                  <a:lnTo>
                    <a:pt x="53302" y="237239"/>
                  </a:lnTo>
                  <a:lnTo>
                    <a:pt x="54083" y="230762"/>
                  </a:lnTo>
                  <a:lnTo>
                    <a:pt x="47816" y="221047"/>
                  </a:lnTo>
                  <a:lnTo>
                    <a:pt x="49378" y="213760"/>
                  </a:lnTo>
                  <a:lnTo>
                    <a:pt x="66618" y="188662"/>
                  </a:lnTo>
                  <a:lnTo>
                    <a:pt x="43892" y="170850"/>
                  </a:lnTo>
                  <a:lnTo>
                    <a:pt x="39977" y="166802"/>
                  </a:lnTo>
                  <a:lnTo>
                    <a:pt x="30566" y="157896"/>
                  </a:lnTo>
                  <a:lnTo>
                    <a:pt x="42329" y="152219"/>
                  </a:lnTo>
                  <a:lnTo>
                    <a:pt x="49378" y="149790"/>
                  </a:lnTo>
                  <a:lnTo>
                    <a:pt x="63484" y="140075"/>
                  </a:lnTo>
                  <a:lnTo>
                    <a:pt x="65056" y="115786"/>
                  </a:lnTo>
                  <a:lnTo>
                    <a:pt x="39977" y="122263"/>
                  </a:lnTo>
                  <a:lnTo>
                    <a:pt x="42329" y="117405"/>
                  </a:lnTo>
                  <a:lnTo>
                    <a:pt x="46244" y="98784"/>
                  </a:lnTo>
                  <a:lnTo>
                    <a:pt x="47816" y="98784"/>
                  </a:lnTo>
                  <a:lnTo>
                    <a:pt x="54083" y="63160"/>
                  </a:lnTo>
                  <a:lnTo>
                    <a:pt x="43892" y="59112"/>
                  </a:lnTo>
                  <a:lnTo>
                    <a:pt x="42329" y="57493"/>
                  </a:lnTo>
                  <a:lnTo>
                    <a:pt x="0" y="33204"/>
                  </a:lnTo>
                  <a:lnTo>
                    <a:pt x="22727" y="17002"/>
                  </a:lnTo>
                  <a:lnTo>
                    <a:pt x="22727" y="17812"/>
                  </a:lnTo>
                  <a:lnTo>
                    <a:pt x="30566" y="12144"/>
                  </a:lnTo>
                  <a:lnTo>
                    <a:pt x="53302" y="0"/>
                  </a:lnTo>
                  <a:lnTo>
                    <a:pt x="66618" y="1619"/>
                  </a:lnTo>
                  <a:lnTo>
                    <a:pt x="66618" y="810"/>
                  </a:lnTo>
                  <a:lnTo>
                    <a:pt x="110509" y="21060"/>
                  </a:lnTo>
                  <a:lnTo>
                    <a:pt x="122263" y="26727"/>
                  </a:lnTo>
                  <a:lnTo>
                    <a:pt x="155972" y="39681"/>
                  </a:lnTo>
                  <a:lnTo>
                    <a:pt x="177127" y="48587"/>
                  </a:lnTo>
                  <a:lnTo>
                    <a:pt x="179480" y="52635"/>
                  </a:lnTo>
                  <a:lnTo>
                    <a:pt x="177127" y="71257"/>
                  </a:lnTo>
                  <a:lnTo>
                    <a:pt x="175565" y="84211"/>
                  </a:lnTo>
                  <a:lnTo>
                    <a:pt x="171641" y="107690"/>
                  </a:lnTo>
                  <a:lnTo>
                    <a:pt x="171641" y="107690"/>
                  </a:lnTo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3" name="Forma Livre: Forma 442">
              <a:extLst>
                <a:ext uri="{FF2B5EF4-FFF2-40B4-BE49-F238E27FC236}">
                  <a16:creationId xmlns:a16="http://schemas.microsoft.com/office/drawing/2014/main" id="{7CCFB017-726D-08A8-B565-7A7A9E2997BA}"/>
                </a:ext>
              </a:extLst>
            </p:cNvPr>
            <p:cNvSpPr/>
            <p:nvPr/>
          </p:nvSpPr>
          <p:spPr>
            <a:xfrm>
              <a:off x="9518213" y="2594818"/>
              <a:ext cx="287855" cy="216342"/>
            </a:xfrm>
            <a:custGeom>
              <a:avLst/>
              <a:gdLst>
                <a:gd name="connsiteX0" fmla="*/ 250803 w 306447"/>
                <a:gd name="connsiteY0" fmla="*/ 0 h 208083"/>
                <a:gd name="connsiteX1" fmla="*/ 259423 w 306447"/>
                <a:gd name="connsiteY1" fmla="*/ 23479 h 208083"/>
                <a:gd name="connsiteX2" fmla="*/ 274310 w 306447"/>
                <a:gd name="connsiteY2" fmla="*/ 25098 h 208083"/>
                <a:gd name="connsiteX3" fmla="*/ 279797 w 306447"/>
                <a:gd name="connsiteY3" fmla="*/ 38052 h 208083"/>
                <a:gd name="connsiteX4" fmla="*/ 286074 w 306447"/>
                <a:gd name="connsiteY4" fmla="*/ 42910 h 208083"/>
                <a:gd name="connsiteX5" fmla="*/ 275882 w 306447"/>
                <a:gd name="connsiteY5" fmla="*/ 69628 h 208083"/>
                <a:gd name="connsiteX6" fmla="*/ 297046 w 306447"/>
                <a:gd name="connsiteY6" fmla="*/ 88259 h 208083"/>
                <a:gd name="connsiteX7" fmla="*/ 302533 w 306447"/>
                <a:gd name="connsiteY7" fmla="*/ 100403 h 208083"/>
                <a:gd name="connsiteX8" fmla="*/ 274310 w 306447"/>
                <a:gd name="connsiteY8" fmla="*/ 107690 h 208083"/>
                <a:gd name="connsiteX9" fmla="*/ 279797 w 306447"/>
                <a:gd name="connsiteY9" fmla="*/ 131978 h 208083"/>
                <a:gd name="connsiteX10" fmla="*/ 294694 w 306447"/>
                <a:gd name="connsiteY10" fmla="*/ 129550 h 208083"/>
                <a:gd name="connsiteX11" fmla="*/ 300961 w 306447"/>
                <a:gd name="connsiteY11" fmla="*/ 132788 h 208083"/>
                <a:gd name="connsiteX12" fmla="*/ 306448 w 306447"/>
                <a:gd name="connsiteY12" fmla="*/ 139265 h 208083"/>
                <a:gd name="connsiteX13" fmla="*/ 304876 w 306447"/>
                <a:gd name="connsiteY13" fmla="*/ 148980 h 208083"/>
                <a:gd name="connsiteX14" fmla="*/ 293122 w 306447"/>
                <a:gd name="connsiteY14" fmla="*/ 153029 h 208083"/>
                <a:gd name="connsiteX15" fmla="*/ 276663 w 306447"/>
                <a:gd name="connsiteY15" fmla="*/ 158696 h 208083"/>
                <a:gd name="connsiteX16" fmla="*/ 254718 w 306447"/>
                <a:gd name="connsiteY16" fmla="*/ 167602 h 208083"/>
                <a:gd name="connsiteX17" fmla="*/ 231990 w 306447"/>
                <a:gd name="connsiteY17" fmla="*/ 174888 h 208083"/>
                <a:gd name="connsiteX18" fmla="*/ 226504 w 306447"/>
                <a:gd name="connsiteY18" fmla="*/ 184604 h 208083"/>
                <a:gd name="connsiteX19" fmla="*/ 218665 w 306447"/>
                <a:gd name="connsiteY19" fmla="*/ 201606 h 208083"/>
                <a:gd name="connsiteX20" fmla="*/ 210826 w 306447"/>
                <a:gd name="connsiteY20" fmla="*/ 204035 h 208083"/>
                <a:gd name="connsiteX21" fmla="*/ 209264 w 306447"/>
                <a:gd name="connsiteY21" fmla="*/ 200796 h 208083"/>
                <a:gd name="connsiteX22" fmla="*/ 198291 w 306447"/>
                <a:gd name="connsiteY22" fmla="*/ 196748 h 208083"/>
                <a:gd name="connsiteX23" fmla="*/ 165373 w 306447"/>
                <a:gd name="connsiteY23" fmla="*/ 202416 h 208083"/>
                <a:gd name="connsiteX24" fmla="*/ 154400 w 306447"/>
                <a:gd name="connsiteY24" fmla="*/ 193510 h 208083"/>
                <a:gd name="connsiteX25" fmla="*/ 131673 w 306447"/>
                <a:gd name="connsiteY25" fmla="*/ 188652 h 208083"/>
                <a:gd name="connsiteX26" fmla="*/ 129321 w 306447"/>
                <a:gd name="connsiteY26" fmla="*/ 185414 h 208083"/>
                <a:gd name="connsiteX27" fmla="*/ 112080 w 306447"/>
                <a:gd name="connsiteY27" fmla="*/ 208083 h 208083"/>
                <a:gd name="connsiteX28" fmla="*/ 101108 w 306447"/>
                <a:gd name="connsiteY28" fmla="*/ 202416 h 208083"/>
                <a:gd name="connsiteX29" fmla="*/ 97193 w 306447"/>
                <a:gd name="connsiteY29" fmla="*/ 204845 h 208083"/>
                <a:gd name="connsiteX30" fmla="*/ 79943 w 306447"/>
                <a:gd name="connsiteY30" fmla="*/ 201606 h 208083"/>
                <a:gd name="connsiteX31" fmla="*/ 55654 w 306447"/>
                <a:gd name="connsiteY31" fmla="*/ 195939 h 208083"/>
                <a:gd name="connsiteX32" fmla="*/ 36843 w 306447"/>
                <a:gd name="connsiteY32" fmla="*/ 189462 h 208083"/>
                <a:gd name="connsiteX33" fmla="*/ 29003 w 306447"/>
                <a:gd name="connsiteY33" fmla="*/ 153838 h 208083"/>
                <a:gd name="connsiteX34" fmla="*/ 25089 w 306447"/>
                <a:gd name="connsiteY34" fmla="*/ 133598 h 208083"/>
                <a:gd name="connsiteX35" fmla="*/ 11763 w 306447"/>
                <a:gd name="connsiteY35" fmla="*/ 122263 h 208083"/>
                <a:gd name="connsiteX36" fmla="*/ 0 w 306447"/>
                <a:gd name="connsiteY36" fmla="*/ 109309 h 208083"/>
                <a:gd name="connsiteX37" fmla="*/ 11763 w 306447"/>
                <a:gd name="connsiteY37" fmla="*/ 103641 h 208083"/>
                <a:gd name="connsiteX38" fmla="*/ 25089 w 306447"/>
                <a:gd name="connsiteY38" fmla="*/ 96355 h 208083"/>
                <a:gd name="connsiteX39" fmla="*/ 29003 w 306447"/>
                <a:gd name="connsiteY39" fmla="*/ 84211 h 208083"/>
                <a:gd name="connsiteX40" fmla="*/ 39976 w 306447"/>
                <a:gd name="connsiteY40" fmla="*/ 72866 h 208083"/>
                <a:gd name="connsiteX41" fmla="*/ 47815 w 306447"/>
                <a:gd name="connsiteY41" fmla="*/ 70437 h 208083"/>
                <a:gd name="connsiteX42" fmla="*/ 50949 w 306447"/>
                <a:gd name="connsiteY42" fmla="*/ 68818 h 208083"/>
                <a:gd name="connsiteX43" fmla="*/ 59569 w 306447"/>
                <a:gd name="connsiteY43" fmla="*/ 74495 h 208083"/>
                <a:gd name="connsiteX44" fmla="*/ 72104 w 306447"/>
                <a:gd name="connsiteY44" fmla="*/ 63960 h 208083"/>
                <a:gd name="connsiteX45" fmla="*/ 72885 w 306447"/>
                <a:gd name="connsiteY45" fmla="*/ 55054 h 208083"/>
                <a:gd name="connsiteX46" fmla="*/ 78371 w 306447"/>
                <a:gd name="connsiteY46" fmla="*/ 56674 h 208083"/>
                <a:gd name="connsiteX47" fmla="*/ 76029 w 306447"/>
                <a:gd name="connsiteY47" fmla="*/ 51006 h 208083"/>
                <a:gd name="connsiteX48" fmla="*/ 78371 w 306447"/>
                <a:gd name="connsiteY48" fmla="*/ 42100 h 208083"/>
                <a:gd name="connsiteX49" fmla="*/ 86210 w 306447"/>
                <a:gd name="connsiteY49" fmla="*/ 45339 h 208083"/>
                <a:gd name="connsiteX50" fmla="*/ 89345 w 306447"/>
                <a:gd name="connsiteY50" fmla="*/ 42100 h 208083"/>
                <a:gd name="connsiteX51" fmla="*/ 108937 w 306447"/>
                <a:gd name="connsiteY51" fmla="*/ 42910 h 208083"/>
                <a:gd name="connsiteX52" fmla="*/ 123834 w 306447"/>
                <a:gd name="connsiteY52" fmla="*/ 47768 h 208083"/>
                <a:gd name="connsiteX53" fmla="*/ 141075 w 306447"/>
                <a:gd name="connsiteY53" fmla="*/ 46149 h 208083"/>
                <a:gd name="connsiteX54" fmla="*/ 148133 w 306447"/>
                <a:gd name="connsiteY54" fmla="*/ 38862 h 208083"/>
                <a:gd name="connsiteX55" fmla="*/ 166154 w 306447"/>
                <a:gd name="connsiteY55" fmla="*/ 42910 h 208083"/>
                <a:gd name="connsiteX56" fmla="*/ 181041 w 306447"/>
                <a:gd name="connsiteY56" fmla="*/ 33195 h 208083"/>
                <a:gd name="connsiteX57" fmla="*/ 194367 w 306447"/>
                <a:gd name="connsiteY57" fmla="*/ 26718 h 208083"/>
                <a:gd name="connsiteX58" fmla="*/ 196719 w 306447"/>
                <a:gd name="connsiteY58" fmla="*/ 12954 h 208083"/>
                <a:gd name="connsiteX59" fmla="*/ 228857 w 306447"/>
                <a:gd name="connsiteY59" fmla="*/ 6477 h 208083"/>
                <a:gd name="connsiteX60" fmla="*/ 237477 w 306447"/>
                <a:gd name="connsiteY60" fmla="*/ 12954 h 208083"/>
                <a:gd name="connsiteX61" fmla="*/ 250803 w 306447"/>
                <a:gd name="connsiteY61" fmla="*/ 0 h 208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06447" h="208083">
                  <a:moveTo>
                    <a:pt x="250803" y="0"/>
                  </a:moveTo>
                  <a:lnTo>
                    <a:pt x="259423" y="23479"/>
                  </a:lnTo>
                  <a:lnTo>
                    <a:pt x="274310" y="25098"/>
                  </a:lnTo>
                  <a:lnTo>
                    <a:pt x="279797" y="38052"/>
                  </a:lnTo>
                  <a:lnTo>
                    <a:pt x="286074" y="42910"/>
                  </a:lnTo>
                  <a:lnTo>
                    <a:pt x="275882" y="69628"/>
                  </a:lnTo>
                  <a:lnTo>
                    <a:pt x="297046" y="88259"/>
                  </a:lnTo>
                  <a:lnTo>
                    <a:pt x="302533" y="100403"/>
                  </a:lnTo>
                  <a:lnTo>
                    <a:pt x="274310" y="107690"/>
                  </a:lnTo>
                  <a:lnTo>
                    <a:pt x="279797" y="131978"/>
                  </a:lnTo>
                  <a:lnTo>
                    <a:pt x="294694" y="129550"/>
                  </a:lnTo>
                  <a:lnTo>
                    <a:pt x="300961" y="132788"/>
                  </a:lnTo>
                  <a:lnTo>
                    <a:pt x="306448" y="139265"/>
                  </a:lnTo>
                  <a:lnTo>
                    <a:pt x="304876" y="148980"/>
                  </a:lnTo>
                  <a:lnTo>
                    <a:pt x="293122" y="153029"/>
                  </a:lnTo>
                  <a:lnTo>
                    <a:pt x="276663" y="158696"/>
                  </a:lnTo>
                  <a:lnTo>
                    <a:pt x="254718" y="167602"/>
                  </a:lnTo>
                  <a:lnTo>
                    <a:pt x="231990" y="174888"/>
                  </a:lnTo>
                  <a:lnTo>
                    <a:pt x="226504" y="184604"/>
                  </a:lnTo>
                  <a:lnTo>
                    <a:pt x="218665" y="201606"/>
                  </a:lnTo>
                  <a:lnTo>
                    <a:pt x="210826" y="204035"/>
                  </a:lnTo>
                  <a:lnTo>
                    <a:pt x="209264" y="200796"/>
                  </a:lnTo>
                  <a:lnTo>
                    <a:pt x="198291" y="196748"/>
                  </a:lnTo>
                  <a:lnTo>
                    <a:pt x="165373" y="202416"/>
                  </a:lnTo>
                  <a:lnTo>
                    <a:pt x="154400" y="193510"/>
                  </a:lnTo>
                  <a:lnTo>
                    <a:pt x="131673" y="188652"/>
                  </a:lnTo>
                  <a:lnTo>
                    <a:pt x="129321" y="185414"/>
                  </a:lnTo>
                  <a:lnTo>
                    <a:pt x="112080" y="208083"/>
                  </a:lnTo>
                  <a:lnTo>
                    <a:pt x="101108" y="202416"/>
                  </a:lnTo>
                  <a:lnTo>
                    <a:pt x="97193" y="204845"/>
                  </a:lnTo>
                  <a:lnTo>
                    <a:pt x="79943" y="201606"/>
                  </a:lnTo>
                  <a:lnTo>
                    <a:pt x="55654" y="195939"/>
                  </a:lnTo>
                  <a:lnTo>
                    <a:pt x="36843" y="189462"/>
                  </a:lnTo>
                  <a:lnTo>
                    <a:pt x="29003" y="153838"/>
                  </a:lnTo>
                  <a:lnTo>
                    <a:pt x="25089" y="133598"/>
                  </a:lnTo>
                  <a:lnTo>
                    <a:pt x="11763" y="122263"/>
                  </a:lnTo>
                  <a:lnTo>
                    <a:pt x="0" y="109309"/>
                  </a:lnTo>
                  <a:lnTo>
                    <a:pt x="11763" y="103641"/>
                  </a:lnTo>
                  <a:lnTo>
                    <a:pt x="25089" y="96355"/>
                  </a:lnTo>
                  <a:lnTo>
                    <a:pt x="29003" y="84211"/>
                  </a:lnTo>
                  <a:lnTo>
                    <a:pt x="39976" y="72866"/>
                  </a:lnTo>
                  <a:lnTo>
                    <a:pt x="47815" y="70437"/>
                  </a:lnTo>
                  <a:lnTo>
                    <a:pt x="50949" y="68818"/>
                  </a:lnTo>
                  <a:lnTo>
                    <a:pt x="59569" y="74495"/>
                  </a:lnTo>
                  <a:lnTo>
                    <a:pt x="72104" y="63960"/>
                  </a:lnTo>
                  <a:lnTo>
                    <a:pt x="72885" y="55054"/>
                  </a:lnTo>
                  <a:lnTo>
                    <a:pt x="78371" y="56674"/>
                  </a:lnTo>
                  <a:lnTo>
                    <a:pt x="76029" y="51006"/>
                  </a:lnTo>
                  <a:lnTo>
                    <a:pt x="78371" y="42100"/>
                  </a:lnTo>
                  <a:lnTo>
                    <a:pt x="86210" y="45339"/>
                  </a:lnTo>
                  <a:lnTo>
                    <a:pt x="89345" y="42100"/>
                  </a:lnTo>
                  <a:lnTo>
                    <a:pt x="108937" y="42910"/>
                  </a:lnTo>
                  <a:lnTo>
                    <a:pt x="123834" y="47768"/>
                  </a:lnTo>
                  <a:lnTo>
                    <a:pt x="141075" y="46149"/>
                  </a:lnTo>
                  <a:lnTo>
                    <a:pt x="148133" y="38862"/>
                  </a:lnTo>
                  <a:lnTo>
                    <a:pt x="166154" y="42910"/>
                  </a:lnTo>
                  <a:lnTo>
                    <a:pt x="181041" y="33195"/>
                  </a:lnTo>
                  <a:lnTo>
                    <a:pt x="194367" y="26718"/>
                  </a:lnTo>
                  <a:lnTo>
                    <a:pt x="196719" y="12954"/>
                  </a:lnTo>
                  <a:lnTo>
                    <a:pt x="228857" y="6477"/>
                  </a:lnTo>
                  <a:lnTo>
                    <a:pt x="237477" y="12954"/>
                  </a:lnTo>
                  <a:lnTo>
                    <a:pt x="250803" y="0"/>
                  </a:lnTo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4" name="Forma Livre: Forma 443">
              <a:extLst>
                <a:ext uri="{FF2B5EF4-FFF2-40B4-BE49-F238E27FC236}">
                  <a16:creationId xmlns:a16="http://schemas.microsoft.com/office/drawing/2014/main" id="{A25369FD-53EF-EF26-63B7-7A9D480376B2}"/>
                </a:ext>
              </a:extLst>
            </p:cNvPr>
            <p:cNvSpPr/>
            <p:nvPr/>
          </p:nvSpPr>
          <p:spPr>
            <a:xfrm>
              <a:off x="9488034" y="2212632"/>
              <a:ext cx="200246" cy="218032"/>
            </a:xfrm>
            <a:custGeom>
              <a:avLst/>
              <a:gdLst>
                <a:gd name="connsiteX0" fmla="*/ 197501 w 213179"/>
                <a:gd name="connsiteY0" fmla="*/ 66394 h 209709"/>
                <a:gd name="connsiteX1" fmla="*/ 189662 w 213179"/>
                <a:gd name="connsiteY1" fmla="*/ 72061 h 209709"/>
                <a:gd name="connsiteX2" fmla="*/ 182613 w 213179"/>
                <a:gd name="connsiteY2" fmla="*/ 84208 h 209709"/>
                <a:gd name="connsiteX3" fmla="*/ 182613 w 213179"/>
                <a:gd name="connsiteY3" fmla="*/ 102829 h 209709"/>
                <a:gd name="connsiteX4" fmla="*/ 148914 w 213179"/>
                <a:gd name="connsiteY4" fmla="*/ 155455 h 209709"/>
                <a:gd name="connsiteX5" fmla="*/ 144990 w 213179"/>
                <a:gd name="connsiteY5" fmla="*/ 159503 h 209709"/>
                <a:gd name="connsiteX6" fmla="*/ 142637 w 213179"/>
                <a:gd name="connsiteY6" fmla="*/ 165170 h 209709"/>
                <a:gd name="connsiteX7" fmla="*/ 136370 w 213179"/>
                <a:gd name="connsiteY7" fmla="*/ 209709 h 209709"/>
                <a:gd name="connsiteX8" fmla="*/ 32128 w 213179"/>
                <a:gd name="connsiteY8" fmla="*/ 203232 h 209709"/>
                <a:gd name="connsiteX9" fmla="*/ 28213 w 213179"/>
                <a:gd name="connsiteY9" fmla="*/ 202422 h 209709"/>
                <a:gd name="connsiteX10" fmla="*/ 28213 w 213179"/>
                <a:gd name="connsiteY10" fmla="*/ 203232 h 209709"/>
                <a:gd name="connsiteX11" fmla="*/ 0 w 213179"/>
                <a:gd name="connsiteY11" fmla="*/ 184611 h 209709"/>
                <a:gd name="connsiteX12" fmla="*/ 3134 w 213179"/>
                <a:gd name="connsiteY12" fmla="*/ 169218 h 209709"/>
                <a:gd name="connsiteX13" fmla="*/ 29785 w 213179"/>
                <a:gd name="connsiteY13" fmla="*/ 149787 h 209709"/>
                <a:gd name="connsiteX14" fmla="*/ 54864 w 213179"/>
                <a:gd name="connsiteY14" fmla="*/ 132785 h 209709"/>
                <a:gd name="connsiteX15" fmla="*/ 64265 w 213179"/>
                <a:gd name="connsiteY15" fmla="*/ 129547 h 209709"/>
                <a:gd name="connsiteX16" fmla="*/ 68971 w 213179"/>
                <a:gd name="connsiteY16" fmla="*/ 117402 h 209709"/>
                <a:gd name="connsiteX17" fmla="*/ 86992 w 213179"/>
                <a:gd name="connsiteY17" fmla="*/ 118212 h 209709"/>
                <a:gd name="connsiteX18" fmla="*/ 86992 w 213179"/>
                <a:gd name="connsiteY18" fmla="*/ 113354 h 209709"/>
                <a:gd name="connsiteX19" fmla="*/ 91697 w 213179"/>
                <a:gd name="connsiteY19" fmla="*/ 114164 h 209709"/>
                <a:gd name="connsiteX20" fmla="*/ 97184 w 213179"/>
                <a:gd name="connsiteY20" fmla="*/ 92304 h 209709"/>
                <a:gd name="connsiteX21" fmla="*/ 105023 w 213179"/>
                <a:gd name="connsiteY21" fmla="*/ 80160 h 209709"/>
                <a:gd name="connsiteX22" fmla="*/ 102670 w 213179"/>
                <a:gd name="connsiteY22" fmla="*/ 73681 h 209709"/>
                <a:gd name="connsiteX23" fmla="*/ 108157 w 213179"/>
                <a:gd name="connsiteY23" fmla="*/ 71252 h 209709"/>
                <a:gd name="connsiteX24" fmla="*/ 117558 w 213179"/>
                <a:gd name="connsiteY24" fmla="*/ 70442 h 209709"/>
                <a:gd name="connsiteX25" fmla="*/ 121482 w 213179"/>
                <a:gd name="connsiteY25" fmla="*/ 63154 h 209709"/>
                <a:gd name="connsiteX26" fmla="*/ 155963 w 213179"/>
                <a:gd name="connsiteY26" fmla="*/ 48579 h 209709"/>
                <a:gd name="connsiteX27" fmla="*/ 170850 w 213179"/>
                <a:gd name="connsiteY27" fmla="*/ 47771 h 209709"/>
                <a:gd name="connsiteX28" fmla="*/ 174774 w 213179"/>
                <a:gd name="connsiteY28" fmla="*/ 43722 h 209709"/>
                <a:gd name="connsiteX29" fmla="*/ 171641 w 213179"/>
                <a:gd name="connsiteY29" fmla="*/ 40484 h 209709"/>
                <a:gd name="connsiteX30" fmla="*/ 180261 w 213179"/>
                <a:gd name="connsiteY30" fmla="*/ 32387 h 209709"/>
                <a:gd name="connsiteX31" fmla="*/ 175556 w 213179"/>
                <a:gd name="connsiteY31" fmla="*/ 28339 h 209709"/>
                <a:gd name="connsiteX32" fmla="*/ 184966 w 213179"/>
                <a:gd name="connsiteY32" fmla="*/ 8096 h 209709"/>
                <a:gd name="connsiteX33" fmla="*/ 193586 w 213179"/>
                <a:gd name="connsiteY33" fmla="*/ 0 h 209709"/>
                <a:gd name="connsiteX34" fmla="*/ 207693 w 213179"/>
                <a:gd name="connsiteY34" fmla="*/ 2429 h 209709"/>
                <a:gd name="connsiteX35" fmla="*/ 206912 w 213179"/>
                <a:gd name="connsiteY35" fmla="*/ 6476 h 209709"/>
                <a:gd name="connsiteX36" fmla="*/ 213179 w 213179"/>
                <a:gd name="connsiteY36" fmla="*/ 10524 h 209709"/>
                <a:gd name="connsiteX37" fmla="*/ 207693 w 213179"/>
                <a:gd name="connsiteY37" fmla="*/ 23479 h 209709"/>
                <a:gd name="connsiteX38" fmla="*/ 207693 w 213179"/>
                <a:gd name="connsiteY38" fmla="*/ 23479 h 209709"/>
                <a:gd name="connsiteX39" fmla="*/ 198291 w 213179"/>
                <a:gd name="connsiteY39" fmla="*/ 56677 h 209709"/>
                <a:gd name="connsiteX40" fmla="*/ 197511 w 213179"/>
                <a:gd name="connsiteY40" fmla="*/ 66394 h 209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13179" h="209709">
                  <a:moveTo>
                    <a:pt x="197501" y="66394"/>
                  </a:moveTo>
                  <a:lnTo>
                    <a:pt x="189662" y="72061"/>
                  </a:lnTo>
                  <a:lnTo>
                    <a:pt x="182613" y="84208"/>
                  </a:lnTo>
                  <a:lnTo>
                    <a:pt x="182613" y="102829"/>
                  </a:lnTo>
                  <a:lnTo>
                    <a:pt x="148914" y="155455"/>
                  </a:lnTo>
                  <a:lnTo>
                    <a:pt x="144990" y="159503"/>
                  </a:lnTo>
                  <a:lnTo>
                    <a:pt x="142637" y="165170"/>
                  </a:lnTo>
                  <a:lnTo>
                    <a:pt x="136370" y="209709"/>
                  </a:lnTo>
                  <a:lnTo>
                    <a:pt x="32128" y="203232"/>
                  </a:lnTo>
                  <a:lnTo>
                    <a:pt x="28213" y="202422"/>
                  </a:lnTo>
                  <a:lnTo>
                    <a:pt x="28213" y="203232"/>
                  </a:lnTo>
                  <a:lnTo>
                    <a:pt x="0" y="184611"/>
                  </a:lnTo>
                  <a:lnTo>
                    <a:pt x="3134" y="169218"/>
                  </a:lnTo>
                  <a:lnTo>
                    <a:pt x="29785" y="149787"/>
                  </a:lnTo>
                  <a:lnTo>
                    <a:pt x="54864" y="132785"/>
                  </a:lnTo>
                  <a:lnTo>
                    <a:pt x="64265" y="129547"/>
                  </a:lnTo>
                  <a:lnTo>
                    <a:pt x="68971" y="117402"/>
                  </a:lnTo>
                  <a:lnTo>
                    <a:pt x="86992" y="118212"/>
                  </a:lnTo>
                  <a:lnTo>
                    <a:pt x="86992" y="113354"/>
                  </a:lnTo>
                  <a:lnTo>
                    <a:pt x="91697" y="114164"/>
                  </a:lnTo>
                  <a:lnTo>
                    <a:pt x="97184" y="92304"/>
                  </a:lnTo>
                  <a:lnTo>
                    <a:pt x="105023" y="80160"/>
                  </a:lnTo>
                  <a:lnTo>
                    <a:pt x="102670" y="73681"/>
                  </a:lnTo>
                  <a:lnTo>
                    <a:pt x="108157" y="71252"/>
                  </a:lnTo>
                  <a:lnTo>
                    <a:pt x="117558" y="70442"/>
                  </a:lnTo>
                  <a:lnTo>
                    <a:pt x="121482" y="63154"/>
                  </a:lnTo>
                  <a:lnTo>
                    <a:pt x="155963" y="48579"/>
                  </a:lnTo>
                  <a:lnTo>
                    <a:pt x="170850" y="47771"/>
                  </a:lnTo>
                  <a:lnTo>
                    <a:pt x="174774" y="43722"/>
                  </a:lnTo>
                  <a:lnTo>
                    <a:pt x="171641" y="40484"/>
                  </a:lnTo>
                  <a:lnTo>
                    <a:pt x="180261" y="32387"/>
                  </a:lnTo>
                  <a:lnTo>
                    <a:pt x="175556" y="28339"/>
                  </a:lnTo>
                  <a:lnTo>
                    <a:pt x="184966" y="8096"/>
                  </a:lnTo>
                  <a:lnTo>
                    <a:pt x="193586" y="0"/>
                  </a:lnTo>
                  <a:lnTo>
                    <a:pt x="207693" y="2429"/>
                  </a:lnTo>
                  <a:lnTo>
                    <a:pt x="206912" y="6476"/>
                  </a:lnTo>
                  <a:lnTo>
                    <a:pt x="213179" y="10524"/>
                  </a:lnTo>
                  <a:lnTo>
                    <a:pt x="207693" y="23479"/>
                  </a:lnTo>
                  <a:lnTo>
                    <a:pt x="207693" y="23479"/>
                  </a:lnTo>
                  <a:lnTo>
                    <a:pt x="198291" y="56677"/>
                  </a:lnTo>
                  <a:lnTo>
                    <a:pt x="197511" y="66394"/>
                  </a:lnTo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5" name="Forma Livre: Forma 444">
              <a:extLst>
                <a:ext uri="{FF2B5EF4-FFF2-40B4-BE49-F238E27FC236}">
                  <a16:creationId xmlns:a16="http://schemas.microsoft.com/office/drawing/2014/main" id="{46DF8224-5526-8E9C-E974-38C96C81BE00}"/>
                </a:ext>
              </a:extLst>
            </p:cNvPr>
            <p:cNvSpPr/>
            <p:nvPr/>
          </p:nvSpPr>
          <p:spPr>
            <a:xfrm>
              <a:off x="9260553" y="2708465"/>
              <a:ext cx="292267" cy="411649"/>
            </a:xfrm>
            <a:custGeom>
              <a:avLst/>
              <a:gdLst>
                <a:gd name="connsiteX0" fmla="*/ 303305 w 311143"/>
                <a:gd name="connsiteY0" fmla="*/ 44529 h 395935"/>
                <a:gd name="connsiteX1" fmla="*/ 311144 w 311143"/>
                <a:gd name="connsiteY1" fmla="*/ 80153 h 395935"/>
                <a:gd name="connsiteX2" fmla="*/ 291551 w 311143"/>
                <a:gd name="connsiteY2" fmla="*/ 123882 h 395935"/>
                <a:gd name="connsiteX3" fmla="*/ 289979 w 311143"/>
                <a:gd name="connsiteY3" fmla="*/ 126311 h 395935"/>
                <a:gd name="connsiteX4" fmla="*/ 286065 w 311143"/>
                <a:gd name="connsiteY4" fmla="*/ 134407 h 395935"/>
                <a:gd name="connsiteX5" fmla="*/ 271958 w 311143"/>
                <a:gd name="connsiteY5" fmla="*/ 152219 h 395935"/>
                <a:gd name="connsiteX6" fmla="*/ 276653 w 311143"/>
                <a:gd name="connsiteY6" fmla="*/ 166792 h 395935"/>
                <a:gd name="connsiteX7" fmla="*/ 279788 w 311143"/>
                <a:gd name="connsiteY7" fmla="*/ 176508 h 395935"/>
                <a:gd name="connsiteX8" fmla="*/ 267252 w 311143"/>
                <a:gd name="connsiteY8" fmla="*/ 183794 h 395935"/>
                <a:gd name="connsiteX9" fmla="*/ 272739 w 311143"/>
                <a:gd name="connsiteY9" fmla="*/ 202416 h 395935"/>
                <a:gd name="connsiteX10" fmla="*/ 274301 w 311143"/>
                <a:gd name="connsiteY10" fmla="*/ 213750 h 395935"/>
                <a:gd name="connsiteX11" fmla="*/ 279788 w 311143"/>
                <a:gd name="connsiteY11" fmla="*/ 220228 h 395935"/>
                <a:gd name="connsiteX12" fmla="*/ 275873 w 311143"/>
                <a:gd name="connsiteY12" fmla="*/ 225895 h 395935"/>
                <a:gd name="connsiteX13" fmla="*/ 284493 w 311143"/>
                <a:gd name="connsiteY13" fmla="*/ 229943 h 395935"/>
                <a:gd name="connsiteX14" fmla="*/ 279788 w 311143"/>
                <a:gd name="connsiteY14" fmla="*/ 229133 h 395935"/>
                <a:gd name="connsiteX15" fmla="*/ 268824 w 311143"/>
                <a:gd name="connsiteY15" fmla="*/ 242907 h 395935"/>
                <a:gd name="connsiteX16" fmla="*/ 271958 w 311143"/>
                <a:gd name="connsiteY16" fmla="*/ 249383 h 395935"/>
                <a:gd name="connsiteX17" fmla="*/ 267252 w 311143"/>
                <a:gd name="connsiteY17" fmla="*/ 257480 h 395935"/>
                <a:gd name="connsiteX18" fmla="*/ 250012 w 311143"/>
                <a:gd name="connsiteY18" fmla="*/ 264766 h 395935"/>
                <a:gd name="connsiteX19" fmla="*/ 247660 w 311143"/>
                <a:gd name="connsiteY19" fmla="*/ 240478 h 395935"/>
                <a:gd name="connsiteX20" fmla="*/ 240602 w 311143"/>
                <a:gd name="connsiteY20" fmla="*/ 226704 h 395935"/>
                <a:gd name="connsiteX21" fmla="*/ 219446 w 311143"/>
                <a:gd name="connsiteY21" fmla="*/ 306057 h 395935"/>
                <a:gd name="connsiteX22" fmla="*/ 219446 w 311143"/>
                <a:gd name="connsiteY22" fmla="*/ 306057 h 395935"/>
                <a:gd name="connsiteX23" fmla="*/ 203768 w 311143"/>
                <a:gd name="connsiteY23" fmla="*/ 365160 h 395935"/>
                <a:gd name="connsiteX24" fmla="*/ 213170 w 311143"/>
                <a:gd name="connsiteY24" fmla="*/ 378933 h 395935"/>
                <a:gd name="connsiteX25" fmla="*/ 183395 w 311143"/>
                <a:gd name="connsiteY25" fmla="*/ 390268 h 395935"/>
                <a:gd name="connsiteX26" fmla="*/ 171631 w 311143"/>
                <a:gd name="connsiteY26" fmla="*/ 395935 h 395935"/>
                <a:gd name="connsiteX27" fmla="*/ 167717 w 311143"/>
                <a:gd name="connsiteY27" fmla="*/ 394316 h 395935"/>
                <a:gd name="connsiteX28" fmla="*/ 119910 w 311143"/>
                <a:gd name="connsiteY28" fmla="*/ 377314 h 395935"/>
                <a:gd name="connsiteX29" fmla="*/ 93259 w 311143"/>
                <a:gd name="connsiteY29" fmla="*/ 385410 h 395935"/>
                <a:gd name="connsiteX30" fmla="*/ 91697 w 311143"/>
                <a:gd name="connsiteY30" fmla="*/ 382172 h 395935"/>
                <a:gd name="connsiteX31" fmla="*/ 83858 w 311143"/>
                <a:gd name="connsiteY31" fmla="*/ 383791 h 395935"/>
                <a:gd name="connsiteX32" fmla="*/ 86211 w 311143"/>
                <a:gd name="connsiteY32" fmla="*/ 380552 h 395935"/>
                <a:gd name="connsiteX33" fmla="*/ 120691 w 311143"/>
                <a:gd name="connsiteY33" fmla="*/ 354635 h 395935"/>
                <a:gd name="connsiteX34" fmla="*/ 105023 w 311143"/>
                <a:gd name="connsiteY34" fmla="*/ 251003 h 395935"/>
                <a:gd name="connsiteX35" fmla="*/ 105023 w 311143"/>
                <a:gd name="connsiteY35" fmla="*/ 249383 h 395935"/>
                <a:gd name="connsiteX36" fmla="*/ 101098 w 311143"/>
                <a:gd name="connsiteY36" fmla="*/ 226704 h 395935"/>
                <a:gd name="connsiteX37" fmla="*/ 101098 w 311143"/>
                <a:gd name="connsiteY37" fmla="*/ 221037 h 395935"/>
                <a:gd name="connsiteX38" fmla="*/ 105023 w 311143"/>
                <a:gd name="connsiteY38" fmla="*/ 190271 h 395935"/>
                <a:gd name="connsiteX39" fmla="*/ 105023 w 311143"/>
                <a:gd name="connsiteY39" fmla="*/ 190271 h 395935"/>
                <a:gd name="connsiteX40" fmla="*/ 108938 w 311143"/>
                <a:gd name="connsiteY40" fmla="*/ 166792 h 395935"/>
                <a:gd name="connsiteX41" fmla="*/ 110500 w 311143"/>
                <a:gd name="connsiteY41" fmla="*/ 153838 h 395935"/>
                <a:gd name="connsiteX42" fmla="*/ 112852 w 311143"/>
                <a:gd name="connsiteY42" fmla="*/ 135217 h 395935"/>
                <a:gd name="connsiteX43" fmla="*/ 110500 w 311143"/>
                <a:gd name="connsiteY43" fmla="*/ 131169 h 395935"/>
                <a:gd name="connsiteX44" fmla="*/ 89345 w 311143"/>
                <a:gd name="connsiteY44" fmla="*/ 122263 h 395935"/>
                <a:gd name="connsiteX45" fmla="*/ 55645 w 311143"/>
                <a:gd name="connsiteY45" fmla="*/ 109309 h 395935"/>
                <a:gd name="connsiteX46" fmla="*/ 43882 w 311143"/>
                <a:gd name="connsiteY46" fmla="*/ 103641 h 395935"/>
                <a:gd name="connsiteX47" fmla="*/ 0 w 311143"/>
                <a:gd name="connsiteY47" fmla="*/ 83391 h 395935"/>
                <a:gd name="connsiteX48" fmla="*/ 18022 w 311143"/>
                <a:gd name="connsiteY48" fmla="*/ 74485 h 395935"/>
                <a:gd name="connsiteX49" fmla="*/ 50159 w 311143"/>
                <a:gd name="connsiteY49" fmla="*/ 74485 h 395935"/>
                <a:gd name="connsiteX50" fmla="*/ 80725 w 311143"/>
                <a:gd name="connsiteY50" fmla="*/ 59912 h 395935"/>
                <a:gd name="connsiteX51" fmla="*/ 87773 w 311143"/>
                <a:gd name="connsiteY51" fmla="*/ 57483 h 395935"/>
                <a:gd name="connsiteX52" fmla="*/ 105023 w 311143"/>
                <a:gd name="connsiteY52" fmla="*/ 56674 h 395935"/>
                <a:gd name="connsiteX53" fmla="*/ 112071 w 311143"/>
                <a:gd name="connsiteY53" fmla="*/ 42910 h 395935"/>
                <a:gd name="connsiteX54" fmla="*/ 142637 w 311143"/>
                <a:gd name="connsiteY54" fmla="*/ 59103 h 395935"/>
                <a:gd name="connsiteX55" fmla="*/ 152828 w 311143"/>
                <a:gd name="connsiteY55" fmla="*/ 56674 h 395935"/>
                <a:gd name="connsiteX56" fmla="*/ 160668 w 311143"/>
                <a:gd name="connsiteY56" fmla="*/ 59103 h 395935"/>
                <a:gd name="connsiteX57" fmla="*/ 169288 w 311143"/>
                <a:gd name="connsiteY57" fmla="*/ 64770 h 395935"/>
                <a:gd name="connsiteX58" fmla="*/ 175556 w 311143"/>
                <a:gd name="connsiteY58" fmla="*/ 68818 h 395935"/>
                <a:gd name="connsiteX59" fmla="*/ 209255 w 311143"/>
                <a:gd name="connsiteY59" fmla="*/ 46958 h 395935"/>
                <a:gd name="connsiteX60" fmla="*/ 221009 w 311143"/>
                <a:gd name="connsiteY60" fmla="*/ 55054 h 395935"/>
                <a:gd name="connsiteX61" fmla="*/ 223361 w 311143"/>
                <a:gd name="connsiteY61" fmla="*/ 52626 h 395935"/>
                <a:gd name="connsiteX62" fmla="*/ 224933 w 311143"/>
                <a:gd name="connsiteY62" fmla="*/ 50197 h 395935"/>
                <a:gd name="connsiteX63" fmla="*/ 239821 w 311143"/>
                <a:gd name="connsiteY63" fmla="*/ 44529 h 395935"/>
                <a:gd name="connsiteX64" fmla="*/ 263338 w 311143"/>
                <a:gd name="connsiteY64" fmla="*/ 22670 h 395935"/>
                <a:gd name="connsiteX65" fmla="*/ 263338 w 311143"/>
                <a:gd name="connsiteY65" fmla="*/ 17002 h 395935"/>
                <a:gd name="connsiteX66" fmla="*/ 271958 w 311143"/>
                <a:gd name="connsiteY66" fmla="*/ 9716 h 395935"/>
                <a:gd name="connsiteX67" fmla="*/ 274301 w 311143"/>
                <a:gd name="connsiteY67" fmla="*/ 0 h 395935"/>
                <a:gd name="connsiteX68" fmla="*/ 286065 w 311143"/>
                <a:gd name="connsiteY68" fmla="*/ 12954 h 395935"/>
                <a:gd name="connsiteX69" fmla="*/ 299390 w 311143"/>
                <a:gd name="connsiteY69" fmla="*/ 24289 h 395935"/>
                <a:gd name="connsiteX70" fmla="*/ 303305 w 311143"/>
                <a:gd name="connsiteY70" fmla="*/ 44529 h 39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11143" h="395935">
                  <a:moveTo>
                    <a:pt x="303305" y="44529"/>
                  </a:moveTo>
                  <a:lnTo>
                    <a:pt x="311144" y="80153"/>
                  </a:lnTo>
                  <a:lnTo>
                    <a:pt x="291551" y="123882"/>
                  </a:lnTo>
                  <a:lnTo>
                    <a:pt x="289979" y="126311"/>
                  </a:lnTo>
                  <a:lnTo>
                    <a:pt x="286065" y="134407"/>
                  </a:lnTo>
                  <a:lnTo>
                    <a:pt x="271958" y="152219"/>
                  </a:lnTo>
                  <a:lnTo>
                    <a:pt x="276653" y="166792"/>
                  </a:lnTo>
                  <a:lnTo>
                    <a:pt x="279788" y="176508"/>
                  </a:lnTo>
                  <a:lnTo>
                    <a:pt x="267252" y="183794"/>
                  </a:lnTo>
                  <a:lnTo>
                    <a:pt x="272739" y="202416"/>
                  </a:lnTo>
                  <a:lnTo>
                    <a:pt x="274301" y="213750"/>
                  </a:lnTo>
                  <a:lnTo>
                    <a:pt x="279788" y="220228"/>
                  </a:lnTo>
                  <a:lnTo>
                    <a:pt x="275873" y="225895"/>
                  </a:lnTo>
                  <a:lnTo>
                    <a:pt x="284493" y="229943"/>
                  </a:lnTo>
                  <a:lnTo>
                    <a:pt x="279788" y="229133"/>
                  </a:lnTo>
                  <a:lnTo>
                    <a:pt x="268824" y="242907"/>
                  </a:lnTo>
                  <a:lnTo>
                    <a:pt x="271958" y="249383"/>
                  </a:lnTo>
                  <a:lnTo>
                    <a:pt x="267252" y="257480"/>
                  </a:lnTo>
                  <a:lnTo>
                    <a:pt x="250012" y="264766"/>
                  </a:lnTo>
                  <a:lnTo>
                    <a:pt x="247660" y="240478"/>
                  </a:lnTo>
                  <a:lnTo>
                    <a:pt x="240602" y="226704"/>
                  </a:lnTo>
                  <a:lnTo>
                    <a:pt x="219446" y="306057"/>
                  </a:lnTo>
                  <a:lnTo>
                    <a:pt x="219446" y="306057"/>
                  </a:lnTo>
                  <a:lnTo>
                    <a:pt x="203768" y="365160"/>
                  </a:lnTo>
                  <a:lnTo>
                    <a:pt x="213170" y="378933"/>
                  </a:lnTo>
                  <a:lnTo>
                    <a:pt x="183395" y="390268"/>
                  </a:lnTo>
                  <a:lnTo>
                    <a:pt x="171631" y="395935"/>
                  </a:lnTo>
                  <a:lnTo>
                    <a:pt x="167717" y="394316"/>
                  </a:lnTo>
                  <a:lnTo>
                    <a:pt x="119910" y="377314"/>
                  </a:lnTo>
                  <a:lnTo>
                    <a:pt x="93259" y="385410"/>
                  </a:lnTo>
                  <a:lnTo>
                    <a:pt x="91697" y="382172"/>
                  </a:lnTo>
                  <a:lnTo>
                    <a:pt x="83858" y="383791"/>
                  </a:lnTo>
                  <a:lnTo>
                    <a:pt x="86211" y="380552"/>
                  </a:lnTo>
                  <a:lnTo>
                    <a:pt x="120691" y="354635"/>
                  </a:lnTo>
                  <a:lnTo>
                    <a:pt x="105023" y="251003"/>
                  </a:lnTo>
                  <a:lnTo>
                    <a:pt x="105023" y="249383"/>
                  </a:lnTo>
                  <a:lnTo>
                    <a:pt x="101098" y="226704"/>
                  </a:lnTo>
                  <a:lnTo>
                    <a:pt x="101098" y="221037"/>
                  </a:lnTo>
                  <a:lnTo>
                    <a:pt x="105023" y="190271"/>
                  </a:lnTo>
                  <a:lnTo>
                    <a:pt x="105023" y="190271"/>
                  </a:lnTo>
                  <a:lnTo>
                    <a:pt x="108938" y="166792"/>
                  </a:lnTo>
                  <a:lnTo>
                    <a:pt x="110500" y="153838"/>
                  </a:lnTo>
                  <a:lnTo>
                    <a:pt x="112852" y="135217"/>
                  </a:lnTo>
                  <a:lnTo>
                    <a:pt x="110500" y="131169"/>
                  </a:lnTo>
                  <a:lnTo>
                    <a:pt x="89345" y="122263"/>
                  </a:lnTo>
                  <a:lnTo>
                    <a:pt x="55645" y="109309"/>
                  </a:lnTo>
                  <a:lnTo>
                    <a:pt x="43882" y="103641"/>
                  </a:lnTo>
                  <a:lnTo>
                    <a:pt x="0" y="83391"/>
                  </a:lnTo>
                  <a:lnTo>
                    <a:pt x="18022" y="74485"/>
                  </a:lnTo>
                  <a:lnTo>
                    <a:pt x="50159" y="74485"/>
                  </a:lnTo>
                  <a:lnTo>
                    <a:pt x="80725" y="59912"/>
                  </a:lnTo>
                  <a:lnTo>
                    <a:pt x="87773" y="57483"/>
                  </a:lnTo>
                  <a:lnTo>
                    <a:pt x="105023" y="56674"/>
                  </a:lnTo>
                  <a:lnTo>
                    <a:pt x="112071" y="42910"/>
                  </a:lnTo>
                  <a:lnTo>
                    <a:pt x="142637" y="59103"/>
                  </a:lnTo>
                  <a:lnTo>
                    <a:pt x="152828" y="56674"/>
                  </a:lnTo>
                  <a:lnTo>
                    <a:pt x="160668" y="59103"/>
                  </a:lnTo>
                  <a:lnTo>
                    <a:pt x="169288" y="64770"/>
                  </a:lnTo>
                  <a:lnTo>
                    <a:pt x="175556" y="68818"/>
                  </a:lnTo>
                  <a:lnTo>
                    <a:pt x="209255" y="46958"/>
                  </a:lnTo>
                  <a:lnTo>
                    <a:pt x="221009" y="55054"/>
                  </a:lnTo>
                  <a:lnTo>
                    <a:pt x="223361" y="52626"/>
                  </a:lnTo>
                  <a:lnTo>
                    <a:pt x="224933" y="50197"/>
                  </a:lnTo>
                  <a:lnTo>
                    <a:pt x="239821" y="44529"/>
                  </a:lnTo>
                  <a:lnTo>
                    <a:pt x="263338" y="22670"/>
                  </a:lnTo>
                  <a:lnTo>
                    <a:pt x="263338" y="17002"/>
                  </a:lnTo>
                  <a:lnTo>
                    <a:pt x="271958" y="9716"/>
                  </a:lnTo>
                  <a:lnTo>
                    <a:pt x="274301" y="0"/>
                  </a:lnTo>
                  <a:lnTo>
                    <a:pt x="286065" y="12954"/>
                  </a:lnTo>
                  <a:lnTo>
                    <a:pt x="299390" y="24289"/>
                  </a:lnTo>
                  <a:lnTo>
                    <a:pt x="303305" y="44529"/>
                  </a:lnTo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47" name="Forma Livre: Forma 446">
            <a:extLst>
              <a:ext uri="{FF2B5EF4-FFF2-40B4-BE49-F238E27FC236}">
                <a16:creationId xmlns:a16="http://schemas.microsoft.com/office/drawing/2014/main" id="{39EB132B-D484-6F8F-1DD6-C097C57E18E1}"/>
              </a:ext>
            </a:extLst>
          </p:cNvPr>
          <p:cNvSpPr/>
          <p:nvPr/>
        </p:nvSpPr>
        <p:spPr>
          <a:xfrm>
            <a:off x="11966271" y="3635362"/>
            <a:ext cx="344535" cy="400286"/>
          </a:xfrm>
          <a:custGeom>
            <a:avLst/>
            <a:gdLst>
              <a:gd name="connsiteX0" fmla="*/ 107366 w 244525"/>
              <a:gd name="connsiteY0" fmla="*/ 0 h 256670"/>
              <a:gd name="connsiteX1" fmla="*/ 125396 w 244525"/>
              <a:gd name="connsiteY1" fmla="*/ 11335 h 256670"/>
              <a:gd name="connsiteX2" fmla="*/ 133235 w 244525"/>
              <a:gd name="connsiteY2" fmla="*/ 7287 h 256670"/>
              <a:gd name="connsiteX3" fmla="*/ 146552 w 244525"/>
              <a:gd name="connsiteY3" fmla="*/ 26718 h 256670"/>
              <a:gd name="connsiteX4" fmla="*/ 158315 w 244525"/>
              <a:gd name="connsiteY4" fmla="*/ 32385 h 256670"/>
              <a:gd name="connsiteX5" fmla="*/ 165363 w 244525"/>
              <a:gd name="connsiteY5" fmla="*/ 31575 h 256670"/>
              <a:gd name="connsiteX6" fmla="*/ 162230 w 244525"/>
              <a:gd name="connsiteY6" fmla="*/ 42100 h 256670"/>
              <a:gd name="connsiteX7" fmla="*/ 167716 w 244525"/>
              <a:gd name="connsiteY7" fmla="*/ 45339 h 256670"/>
              <a:gd name="connsiteX8" fmla="*/ 175555 w 244525"/>
              <a:gd name="connsiteY8" fmla="*/ 80972 h 256670"/>
              <a:gd name="connsiteX9" fmla="*/ 179470 w 244525"/>
              <a:gd name="connsiteY9" fmla="*/ 86639 h 256670"/>
              <a:gd name="connsiteX10" fmla="*/ 196710 w 244525"/>
              <a:gd name="connsiteY10" fmla="*/ 106880 h 256670"/>
              <a:gd name="connsiteX11" fmla="*/ 201416 w 244525"/>
              <a:gd name="connsiteY11" fmla="*/ 110928 h 256670"/>
              <a:gd name="connsiteX12" fmla="*/ 230419 w 244525"/>
              <a:gd name="connsiteY12" fmla="*/ 114976 h 256670"/>
              <a:gd name="connsiteX13" fmla="*/ 239820 w 244525"/>
              <a:gd name="connsiteY13" fmla="*/ 121453 h 256670"/>
              <a:gd name="connsiteX14" fmla="*/ 244526 w 244525"/>
              <a:gd name="connsiteY14" fmla="*/ 145742 h 256670"/>
              <a:gd name="connsiteX15" fmla="*/ 236687 w 244525"/>
              <a:gd name="connsiteY15" fmla="*/ 175698 h 256670"/>
              <a:gd name="connsiteX16" fmla="*/ 239820 w 244525"/>
              <a:gd name="connsiteY16" fmla="*/ 209712 h 256670"/>
              <a:gd name="connsiteX17" fmla="*/ 228848 w 244525"/>
              <a:gd name="connsiteY17" fmla="*/ 230762 h 256670"/>
              <a:gd name="connsiteX18" fmla="*/ 219446 w 244525"/>
              <a:gd name="connsiteY18" fmla="*/ 238049 h 256670"/>
              <a:gd name="connsiteX19" fmla="*/ 211607 w 244525"/>
              <a:gd name="connsiteY19" fmla="*/ 253432 h 256670"/>
              <a:gd name="connsiteX20" fmla="*/ 202196 w 244525"/>
              <a:gd name="connsiteY20" fmla="*/ 256670 h 256670"/>
              <a:gd name="connsiteX21" fmla="*/ 184956 w 244525"/>
              <a:gd name="connsiteY21" fmla="*/ 241287 h 256670"/>
              <a:gd name="connsiteX22" fmla="*/ 187309 w 244525"/>
              <a:gd name="connsiteY22" fmla="*/ 234001 h 256670"/>
              <a:gd name="connsiteX23" fmla="*/ 178689 w 244525"/>
              <a:gd name="connsiteY23" fmla="*/ 218618 h 256670"/>
              <a:gd name="connsiteX24" fmla="*/ 173202 w 244525"/>
              <a:gd name="connsiteY24" fmla="*/ 217808 h 256670"/>
              <a:gd name="connsiteX25" fmla="*/ 166145 w 244525"/>
              <a:gd name="connsiteY25" fmla="*/ 219427 h 256670"/>
              <a:gd name="connsiteX26" fmla="*/ 167716 w 244525"/>
              <a:gd name="connsiteY26" fmla="*/ 232381 h 256670"/>
              <a:gd name="connsiteX27" fmla="*/ 158315 w 244525"/>
              <a:gd name="connsiteY27" fmla="*/ 241287 h 256670"/>
              <a:gd name="connsiteX28" fmla="*/ 148904 w 244525"/>
              <a:gd name="connsiteY28" fmla="*/ 238858 h 256670"/>
              <a:gd name="connsiteX29" fmla="*/ 150476 w 244525"/>
              <a:gd name="connsiteY29" fmla="*/ 234810 h 256670"/>
              <a:gd name="connsiteX30" fmla="*/ 148123 w 244525"/>
              <a:gd name="connsiteY30" fmla="*/ 232381 h 256670"/>
              <a:gd name="connsiteX31" fmla="*/ 146552 w 244525"/>
              <a:gd name="connsiteY31" fmla="*/ 223476 h 256670"/>
              <a:gd name="connsiteX32" fmla="*/ 139503 w 244525"/>
              <a:gd name="connsiteY32" fmla="*/ 233191 h 256670"/>
              <a:gd name="connsiteX33" fmla="*/ 134017 w 244525"/>
              <a:gd name="connsiteY33" fmla="*/ 230762 h 256670"/>
              <a:gd name="connsiteX34" fmla="*/ 122263 w 244525"/>
              <a:gd name="connsiteY34" fmla="*/ 210522 h 256670"/>
              <a:gd name="connsiteX35" fmla="*/ 119910 w 244525"/>
              <a:gd name="connsiteY35" fmla="*/ 207283 h 256670"/>
              <a:gd name="connsiteX36" fmla="*/ 45453 w 244525"/>
              <a:gd name="connsiteY36" fmla="*/ 226714 h 256670"/>
              <a:gd name="connsiteX37" fmla="*/ 36833 w 244525"/>
              <a:gd name="connsiteY37" fmla="*/ 210522 h 256670"/>
              <a:gd name="connsiteX38" fmla="*/ 39967 w 244525"/>
              <a:gd name="connsiteY38" fmla="*/ 197568 h 256670"/>
              <a:gd name="connsiteX39" fmla="*/ 38395 w 244525"/>
              <a:gd name="connsiteY39" fmla="*/ 195139 h 256670"/>
              <a:gd name="connsiteX40" fmla="*/ 3915 w 244525"/>
              <a:gd name="connsiteY40" fmla="*/ 150600 h 256670"/>
              <a:gd name="connsiteX41" fmla="*/ 0 w 244525"/>
              <a:gd name="connsiteY41" fmla="*/ 144123 h 256670"/>
              <a:gd name="connsiteX42" fmla="*/ 19593 w 244525"/>
              <a:gd name="connsiteY42" fmla="*/ 102832 h 256670"/>
              <a:gd name="connsiteX43" fmla="*/ 26641 w 244525"/>
              <a:gd name="connsiteY43" fmla="*/ 87449 h 256670"/>
              <a:gd name="connsiteX44" fmla="*/ 42320 w 244525"/>
              <a:gd name="connsiteY44" fmla="*/ 56683 h 256670"/>
              <a:gd name="connsiteX45" fmla="*/ 49368 w 244525"/>
              <a:gd name="connsiteY45" fmla="*/ 42910 h 256670"/>
              <a:gd name="connsiteX46" fmla="*/ 57207 w 244525"/>
              <a:gd name="connsiteY46" fmla="*/ 25908 h 256670"/>
              <a:gd name="connsiteX47" fmla="*/ 62693 w 244525"/>
              <a:gd name="connsiteY47" fmla="*/ 16192 h 256670"/>
              <a:gd name="connsiteX48" fmla="*/ 85420 w 244525"/>
              <a:gd name="connsiteY48" fmla="*/ 8906 h 256670"/>
              <a:gd name="connsiteX49" fmla="*/ 107366 w 244525"/>
              <a:gd name="connsiteY49" fmla="*/ 0 h 256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44525" h="256670">
                <a:moveTo>
                  <a:pt x="107366" y="0"/>
                </a:moveTo>
                <a:lnTo>
                  <a:pt x="125396" y="11335"/>
                </a:lnTo>
                <a:lnTo>
                  <a:pt x="133235" y="7287"/>
                </a:lnTo>
                <a:lnTo>
                  <a:pt x="146552" y="26718"/>
                </a:lnTo>
                <a:lnTo>
                  <a:pt x="158315" y="32385"/>
                </a:lnTo>
                <a:lnTo>
                  <a:pt x="165363" y="31575"/>
                </a:lnTo>
                <a:lnTo>
                  <a:pt x="162230" y="42100"/>
                </a:lnTo>
                <a:lnTo>
                  <a:pt x="167716" y="45339"/>
                </a:lnTo>
                <a:lnTo>
                  <a:pt x="175555" y="80972"/>
                </a:lnTo>
                <a:lnTo>
                  <a:pt x="179470" y="86639"/>
                </a:lnTo>
                <a:lnTo>
                  <a:pt x="196710" y="106880"/>
                </a:lnTo>
                <a:lnTo>
                  <a:pt x="201416" y="110928"/>
                </a:lnTo>
                <a:lnTo>
                  <a:pt x="230419" y="114976"/>
                </a:lnTo>
                <a:lnTo>
                  <a:pt x="239820" y="121453"/>
                </a:lnTo>
                <a:lnTo>
                  <a:pt x="244526" y="145742"/>
                </a:lnTo>
                <a:lnTo>
                  <a:pt x="236687" y="175698"/>
                </a:lnTo>
                <a:lnTo>
                  <a:pt x="239820" y="209712"/>
                </a:lnTo>
                <a:lnTo>
                  <a:pt x="228848" y="230762"/>
                </a:lnTo>
                <a:lnTo>
                  <a:pt x="219446" y="238049"/>
                </a:lnTo>
                <a:lnTo>
                  <a:pt x="211607" y="253432"/>
                </a:lnTo>
                <a:lnTo>
                  <a:pt x="202196" y="256670"/>
                </a:lnTo>
                <a:lnTo>
                  <a:pt x="184956" y="241287"/>
                </a:lnTo>
                <a:lnTo>
                  <a:pt x="187309" y="234001"/>
                </a:lnTo>
                <a:lnTo>
                  <a:pt x="178689" y="218618"/>
                </a:lnTo>
                <a:lnTo>
                  <a:pt x="173202" y="217808"/>
                </a:lnTo>
                <a:lnTo>
                  <a:pt x="166145" y="219427"/>
                </a:lnTo>
                <a:lnTo>
                  <a:pt x="167716" y="232381"/>
                </a:lnTo>
                <a:lnTo>
                  <a:pt x="158315" y="241287"/>
                </a:lnTo>
                <a:lnTo>
                  <a:pt x="148904" y="238858"/>
                </a:lnTo>
                <a:lnTo>
                  <a:pt x="150476" y="234810"/>
                </a:lnTo>
                <a:lnTo>
                  <a:pt x="148123" y="232381"/>
                </a:lnTo>
                <a:lnTo>
                  <a:pt x="146552" y="223476"/>
                </a:lnTo>
                <a:lnTo>
                  <a:pt x="139503" y="233191"/>
                </a:lnTo>
                <a:lnTo>
                  <a:pt x="134017" y="230762"/>
                </a:lnTo>
                <a:lnTo>
                  <a:pt x="122263" y="210522"/>
                </a:lnTo>
                <a:lnTo>
                  <a:pt x="119910" y="207283"/>
                </a:lnTo>
                <a:lnTo>
                  <a:pt x="45453" y="226714"/>
                </a:lnTo>
                <a:lnTo>
                  <a:pt x="36833" y="210522"/>
                </a:lnTo>
                <a:lnTo>
                  <a:pt x="39967" y="197568"/>
                </a:lnTo>
                <a:lnTo>
                  <a:pt x="38395" y="195139"/>
                </a:lnTo>
                <a:lnTo>
                  <a:pt x="3915" y="150600"/>
                </a:lnTo>
                <a:lnTo>
                  <a:pt x="0" y="144123"/>
                </a:lnTo>
                <a:lnTo>
                  <a:pt x="19593" y="102832"/>
                </a:lnTo>
                <a:lnTo>
                  <a:pt x="26641" y="87449"/>
                </a:lnTo>
                <a:lnTo>
                  <a:pt x="42320" y="56683"/>
                </a:lnTo>
                <a:lnTo>
                  <a:pt x="49368" y="42910"/>
                </a:lnTo>
                <a:lnTo>
                  <a:pt x="57207" y="25908"/>
                </a:lnTo>
                <a:lnTo>
                  <a:pt x="62693" y="16192"/>
                </a:lnTo>
                <a:lnTo>
                  <a:pt x="85420" y="8906"/>
                </a:lnTo>
                <a:lnTo>
                  <a:pt x="107366" y="0"/>
                </a:lnTo>
              </a:path>
            </a:pathLst>
          </a:custGeom>
          <a:solidFill>
            <a:srgbClr val="56A099"/>
          </a:solidFill>
          <a:ln w="4763" cap="flat">
            <a:solidFill>
              <a:schemeClr val="bg1"/>
            </a:solidFill>
            <a:prstDash val="solid"/>
            <a:bevel/>
          </a:ln>
        </p:spPr>
        <p:txBody>
          <a:bodyPr rtlCol="0" anchor="ctr"/>
          <a:lstStyle/>
          <a:p>
            <a:pPr defTabSz="1371600">
              <a:defRPr/>
            </a:pPr>
            <a:endParaRPr lang="pt-BR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8" name="Forma Livre: Forma 447">
            <a:extLst>
              <a:ext uri="{FF2B5EF4-FFF2-40B4-BE49-F238E27FC236}">
                <a16:creationId xmlns:a16="http://schemas.microsoft.com/office/drawing/2014/main" id="{11F4D290-5D1C-B7E8-39F7-CDC916A716D4}"/>
              </a:ext>
            </a:extLst>
          </p:cNvPr>
          <p:cNvSpPr/>
          <p:nvPr/>
        </p:nvSpPr>
        <p:spPr>
          <a:xfrm>
            <a:off x="12301964" y="3416911"/>
            <a:ext cx="166752" cy="193199"/>
          </a:xfrm>
          <a:custGeom>
            <a:avLst/>
            <a:gdLst>
              <a:gd name="connsiteX0" fmla="*/ 106594 w 118348"/>
              <a:gd name="connsiteY0" fmla="*/ 8906 h 123882"/>
              <a:gd name="connsiteX1" fmla="*/ 118348 w 118348"/>
              <a:gd name="connsiteY1" fmla="*/ 4858 h 123882"/>
              <a:gd name="connsiteX2" fmla="*/ 106594 w 118348"/>
              <a:gd name="connsiteY2" fmla="*/ 47768 h 123882"/>
              <a:gd name="connsiteX3" fmla="*/ 106594 w 118348"/>
              <a:gd name="connsiteY3" fmla="*/ 71256 h 123882"/>
              <a:gd name="connsiteX4" fmla="*/ 72104 w 118348"/>
              <a:gd name="connsiteY4" fmla="*/ 112547 h 123882"/>
              <a:gd name="connsiteX5" fmla="*/ 70542 w 118348"/>
              <a:gd name="connsiteY5" fmla="*/ 116596 h 123882"/>
              <a:gd name="connsiteX6" fmla="*/ 76029 w 118348"/>
              <a:gd name="connsiteY6" fmla="*/ 123882 h 123882"/>
              <a:gd name="connsiteX7" fmla="*/ 72104 w 118348"/>
              <a:gd name="connsiteY7" fmla="*/ 120644 h 123882"/>
              <a:gd name="connsiteX8" fmla="*/ 55645 w 118348"/>
              <a:gd name="connsiteY8" fmla="*/ 108499 h 123882"/>
              <a:gd name="connsiteX9" fmla="*/ 58788 w 118348"/>
              <a:gd name="connsiteY9" fmla="*/ 88259 h 123882"/>
              <a:gd name="connsiteX10" fmla="*/ 50949 w 118348"/>
              <a:gd name="connsiteY10" fmla="*/ 87449 h 123882"/>
              <a:gd name="connsiteX11" fmla="*/ 50949 w 118348"/>
              <a:gd name="connsiteY11" fmla="*/ 79353 h 123882"/>
              <a:gd name="connsiteX12" fmla="*/ 41538 w 118348"/>
              <a:gd name="connsiteY12" fmla="*/ 72066 h 123882"/>
              <a:gd name="connsiteX13" fmla="*/ 21164 w 118348"/>
              <a:gd name="connsiteY13" fmla="*/ 64779 h 123882"/>
              <a:gd name="connsiteX14" fmla="*/ 2353 w 118348"/>
              <a:gd name="connsiteY14" fmla="*/ 49387 h 123882"/>
              <a:gd name="connsiteX15" fmla="*/ 0 w 118348"/>
              <a:gd name="connsiteY15" fmla="*/ 46958 h 123882"/>
              <a:gd name="connsiteX16" fmla="*/ 5486 w 118348"/>
              <a:gd name="connsiteY16" fmla="*/ 32385 h 123882"/>
              <a:gd name="connsiteX17" fmla="*/ 29003 w 118348"/>
              <a:gd name="connsiteY17" fmla="*/ 29146 h 123882"/>
              <a:gd name="connsiteX18" fmla="*/ 33709 w 118348"/>
              <a:gd name="connsiteY18" fmla="*/ 29146 h 123882"/>
              <a:gd name="connsiteX19" fmla="*/ 49377 w 118348"/>
              <a:gd name="connsiteY19" fmla="*/ 25908 h 123882"/>
              <a:gd name="connsiteX20" fmla="*/ 55645 w 118348"/>
              <a:gd name="connsiteY20" fmla="*/ 37243 h 123882"/>
              <a:gd name="connsiteX21" fmla="*/ 61131 w 118348"/>
              <a:gd name="connsiteY21" fmla="*/ 30766 h 123882"/>
              <a:gd name="connsiteX22" fmla="*/ 58788 w 118348"/>
              <a:gd name="connsiteY22" fmla="*/ 18621 h 123882"/>
              <a:gd name="connsiteX23" fmla="*/ 65056 w 118348"/>
              <a:gd name="connsiteY23" fmla="*/ 17002 h 123882"/>
              <a:gd name="connsiteX24" fmla="*/ 70542 w 118348"/>
              <a:gd name="connsiteY24" fmla="*/ 26718 h 123882"/>
              <a:gd name="connsiteX25" fmla="*/ 87001 w 118348"/>
              <a:gd name="connsiteY25" fmla="*/ 18621 h 123882"/>
              <a:gd name="connsiteX26" fmla="*/ 81515 w 118348"/>
              <a:gd name="connsiteY26" fmla="*/ 18621 h 123882"/>
              <a:gd name="connsiteX27" fmla="*/ 85430 w 118348"/>
              <a:gd name="connsiteY27" fmla="*/ 0 h 12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8348" h="123882">
                <a:moveTo>
                  <a:pt x="106594" y="8906"/>
                </a:moveTo>
                <a:lnTo>
                  <a:pt x="118348" y="4858"/>
                </a:lnTo>
                <a:lnTo>
                  <a:pt x="106594" y="47768"/>
                </a:lnTo>
                <a:lnTo>
                  <a:pt x="106594" y="71256"/>
                </a:lnTo>
                <a:lnTo>
                  <a:pt x="72104" y="112547"/>
                </a:lnTo>
                <a:lnTo>
                  <a:pt x="70542" y="116596"/>
                </a:lnTo>
                <a:lnTo>
                  <a:pt x="76029" y="123882"/>
                </a:lnTo>
                <a:lnTo>
                  <a:pt x="72104" y="120644"/>
                </a:lnTo>
                <a:lnTo>
                  <a:pt x="55645" y="108499"/>
                </a:lnTo>
                <a:lnTo>
                  <a:pt x="58788" y="88259"/>
                </a:lnTo>
                <a:lnTo>
                  <a:pt x="50949" y="87449"/>
                </a:lnTo>
                <a:lnTo>
                  <a:pt x="50949" y="79353"/>
                </a:lnTo>
                <a:lnTo>
                  <a:pt x="41538" y="72066"/>
                </a:lnTo>
                <a:lnTo>
                  <a:pt x="21164" y="64779"/>
                </a:lnTo>
                <a:lnTo>
                  <a:pt x="2353" y="49387"/>
                </a:lnTo>
                <a:lnTo>
                  <a:pt x="0" y="46958"/>
                </a:lnTo>
                <a:lnTo>
                  <a:pt x="5486" y="32385"/>
                </a:lnTo>
                <a:lnTo>
                  <a:pt x="29003" y="29146"/>
                </a:lnTo>
                <a:lnTo>
                  <a:pt x="33709" y="29146"/>
                </a:lnTo>
                <a:lnTo>
                  <a:pt x="49377" y="25908"/>
                </a:lnTo>
                <a:lnTo>
                  <a:pt x="55645" y="37243"/>
                </a:lnTo>
                <a:lnTo>
                  <a:pt x="61131" y="30766"/>
                </a:lnTo>
                <a:lnTo>
                  <a:pt x="58788" y="18621"/>
                </a:lnTo>
                <a:lnTo>
                  <a:pt x="65056" y="17002"/>
                </a:lnTo>
                <a:lnTo>
                  <a:pt x="70542" y="26718"/>
                </a:lnTo>
                <a:lnTo>
                  <a:pt x="87001" y="18621"/>
                </a:lnTo>
                <a:lnTo>
                  <a:pt x="81515" y="18621"/>
                </a:lnTo>
                <a:lnTo>
                  <a:pt x="85430" y="0"/>
                </a:lnTo>
                <a:close/>
              </a:path>
            </a:pathLst>
          </a:custGeom>
          <a:solidFill>
            <a:srgbClr val="56A099"/>
          </a:solidFill>
          <a:ln w="4763" cap="flat">
            <a:solidFill>
              <a:schemeClr val="bg1"/>
            </a:solidFill>
            <a:prstDash val="solid"/>
            <a:bevel/>
          </a:ln>
        </p:spPr>
        <p:txBody>
          <a:bodyPr rtlCol="0" anchor="ctr"/>
          <a:lstStyle/>
          <a:p>
            <a:pPr defTabSz="1371600">
              <a:defRPr/>
            </a:pPr>
            <a:endParaRPr lang="pt-BR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9" name="Forma Livre: Forma 448">
            <a:extLst>
              <a:ext uri="{FF2B5EF4-FFF2-40B4-BE49-F238E27FC236}">
                <a16:creationId xmlns:a16="http://schemas.microsoft.com/office/drawing/2014/main" id="{446B5705-56FB-3988-2C4E-3FD8BFB03078}"/>
              </a:ext>
            </a:extLst>
          </p:cNvPr>
          <p:cNvSpPr/>
          <p:nvPr/>
        </p:nvSpPr>
        <p:spPr>
          <a:xfrm>
            <a:off x="12114767" y="3379137"/>
            <a:ext cx="293738" cy="497508"/>
          </a:xfrm>
          <a:custGeom>
            <a:avLst/>
            <a:gdLst>
              <a:gd name="connsiteX0" fmla="*/ 47025 w 208473"/>
              <a:gd name="connsiteY0" fmla="*/ 16192 h 319011"/>
              <a:gd name="connsiteX1" fmla="*/ 50949 w 208473"/>
              <a:gd name="connsiteY1" fmla="*/ 12954 h 319011"/>
              <a:gd name="connsiteX2" fmla="*/ 62703 w 208473"/>
              <a:gd name="connsiteY2" fmla="*/ 16192 h 319011"/>
              <a:gd name="connsiteX3" fmla="*/ 94050 w 208473"/>
              <a:gd name="connsiteY3" fmla="*/ 0 h 319011"/>
              <a:gd name="connsiteX4" fmla="*/ 113643 w 208473"/>
              <a:gd name="connsiteY4" fmla="*/ 7287 h 319011"/>
              <a:gd name="connsiteX5" fmla="*/ 121482 w 208473"/>
              <a:gd name="connsiteY5" fmla="*/ 5667 h 319011"/>
              <a:gd name="connsiteX6" fmla="*/ 133236 w 208473"/>
              <a:gd name="connsiteY6" fmla="*/ 8906 h 319011"/>
              <a:gd name="connsiteX7" fmla="*/ 141856 w 208473"/>
              <a:gd name="connsiteY7" fmla="*/ 19431 h 319011"/>
              <a:gd name="connsiteX8" fmla="*/ 136370 w 208473"/>
              <a:gd name="connsiteY8" fmla="*/ 65580 h 319011"/>
              <a:gd name="connsiteX9" fmla="*/ 130883 w 208473"/>
              <a:gd name="connsiteY9" fmla="*/ 80153 h 319011"/>
              <a:gd name="connsiteX10" fmla="*/ 133236 w 208473"/>
              <a:gd name="connsiteY10" fmla="*/ 82582 h 319011"/>
              <a:gd name="connsiteX11" fmla="*/ 152048 w 208473"/>
              <a:gd name="connsiteY11" fmla="*/ 97974 h 319011"/>
              <a:gd name="connsiteX12" fmla="*/ 172421 w 208473"/>
              <a:gd name="connsiteY12" fmla="*/ 105261 h 319011"/>
              <a:gd name="connsiteX13" fmla="*/ 181833 w 208473"/>
              <a:gd name="connsiteY13" fmla="*/ 112547 h 319011"/>
              <a:gd name="connsiteX14" fmla="*/ 181833 w 208473"/>
              <a:gd name="connsiteY14" fmla="*/ 120644 h 319011"/>
              <a:gd name="connsiteX15" fmla="*/ 189672 w 208473"/>
              <a:gd name="connsiteY15" fmla="*/ 121453 h 319011"/>
              <a:gd name="connsiteX16" fmla="*/ 186528 w 208473"/>
              <a:gd name="connsiteY16" fmla="*/ 141694 h 319011"/>
              <a:gd name="connsiteX17" fmla="*/ 202988 w 208473"/>
              <a:gd name="connsiteY17" fmla="*/ 153838 h 319011"/>
              <a:gd name="connsiteX18" fmla="*/ 206912 w 208473"/>
              <a:gd name="connsiteY18" fmla="*/ 157077 h 319011"/>
              <a:gd name="connsiteX19" fmla="*/ 208474 w 208473"/>
              <a:gd name="connsiteY19" fmla="*/ 161934 h 319011"/>
              <a:gd name="connsiteX20" fmla="*/ 181833 w 208473"/>
              <a:gd name="connsiteY20" fmla="*/ 220228 h 319011"/>
              <a:gd name="connsiteX21" fmla="*/ 137160 w 208473"/>
              <a:gd name="connsiteY21" fmla="*/ 319011 h 319011"/>
              <a:gd name="connsiteX22" fmla="*/ 132455 w 208473"/>
              <a:gd name="connsiteY22" fmla="*/ 294723 h 319011"/>
              <a:gd name="connsiteX23" fmla="*/ 123054 w 208473"/>
              <a:gd name="connsiteY23" fmla="*/ 288246 h 319011"/>
              <a:gd name="connsiteX24" fmla="*/ 94050 w 208473"/>
              <a:gd name="connsiteY24" fmla="*/ 284197 h 319011"/>
              <a:gd name="connsiteX25" fmla="*/ 89345 w 208473"/>
              <a:gd name="connsiteY25" fmla="*/ 280149 h 319011"/>
              <a:gd name="connsiteX26" fmla="*/ 72104 w 208473"/>
              <a:gd name="connsiteY26" fmla="*/ 259909 h 319011"/>
              <a:gd name="connsiteX27" fmla="*/ 68189 w 208473"/>
              <a:gd name="connsiteY27" fmla="*/ 254241 h 319011"/>
              <a:gd name="connsiteX28" fmla="*/ 60350 w 208473"/>
              <a:gd name="connsiteY28" fmla="*/ 218608 h 319011"/>
              <a:gd name="connsiteX29" fmla="*/ 54864 w 208473"/>
              <a:gd name="connsiteY29" fmla="*/ 215370 h 319011"/>
              <a:gd name="connsiteX30" fmla="*/ 57998 w 208473"/>
              <a:gd name="connsiteY30" fmla="*/ 204845 h 319011"/>
              <a:gd name="connsiteX31" fmla="*/ 50949 w 208473"/>
              <a:gd name="connsiteY31" fmla="*/ 205654 h 319011"/>
              <a:gd name="connsiteX32" fmla="*/ 39186 w 208473"/>
              <a:gd name="connsiteY32" fmla="*/ 199987 h 319011"/>
              <a:gd name="connsiteX33" fmla="*/ 25870 w 208473"/>
              <a:gd name="connsiteY33" fmla="*/ 180556 h 319011"/>
              <a:gd name="connsiteX34" fmla="*/ 18031 w 208473"/>
              <a:gd name="connsiteY34" fmla="*/ 184604 h 319011"/>
              <a:gd name="connsiteX35" fmla="*/ 0 w 208473"/>
              <a:gd name="connsiteY35" fmla="*/ 173269 h 319011"/>
              <a:gd name="connsiteX36" fmla="*/ 16459 w 208473"/>
              <a:gd name="connsiteY36" fmla="*/ 167602 h 319011"/>
              <a:gd name="connsiteX37" fmla="*/ 28213 w 208473"/>
              <a:gd name="connsiteY37" fmla="*/ 163554 h 319011"/>
              <a:gd name="connsiteX38" fmla="*/ 29785 w 208473"/>
              <a:gd name="connsiteY38" fmla="*/ 153838 h 319011"/>
              <a:gd name="connsiteX39" fmla="*/ 24299 w 208473"/>
              <a:gd name="connsiteY39" fmla="*/ 147361 h 319011"/>
              <a:gd name="connsiteX40" fmla="*/ 31347 w 208473"/>
              <a:gd name="connsiteY40" fmla="*/ 139265 h 319011"/>
              <a:gd name="connsiteX41" fmla="*/ 41539 w 208473"/>
              <a:gd name="connsiteY41" fmla="*/ 145742 h 319011"/>
              <a:gd name="connsiteX42" fmla="*/ 56436 w 208473"/>
              <a:gd name="connsiteY42" fmla="*/ 130359 h 319011"/>
              <a:gd name="connsiteX43" fmla="*/ 65837 w 208473"/>
              <a:gd name="connsiteY43" fmla="*/ 121453 h 319011"/>
              <a:gd name="connsiteX44" fmla="*/ 71324 w 208473"/>
              <a:gd name="connsiteY44" fmla="*/ 120644 h 319011"/>
              <a:gd name="connsiteX45" fmla="*/ 66618 w 208473"/>
              <a:gd name="connsiteY45" fmla="*/ 106880 h 319011"/>
              <a:gd name="connsiteX46" fmla="*/ 71324 w 208473"/>
              <a:gd name="connsiteY46" fmla="*/ 85011 h 319011"/>
              <a:gd name="connsiteX47" fmla="*/ 68189 w 208473"/>
              <a:gd name="connsiteY47" fmla="*/ 80963 h 319011"/>
              <a:gd name="connsiteX48" fmla="*/ 71324 w 208473"/>
              <a:gd name="connsiteY48" fmla="*/ 60722 h 319011"/>
              <a:gd name="connsiteX49" fmla="*/ 47025 w 208473"/>
              <a:gd name="connsiteY49" fmla="*/ 55864 h 319011"/>
              <a:gd name="connsiteX50" fmla="*/ 31347 w 208473"/>
              <a:gd name="connsiteY50" fmla="*/ 44529 h 319011"/>
              <a:gd name="connsiteX51" fmla="*/ 18031 w 208473"/>
              <a:gd name="connsiteY51" fmla="*/ 45339 h 319011"/>
              <a:gd name="connsiteX52" fmla="*/ 20384 w 208473"/>
              <a:gd name="connsiteY52" fmla="*/ 25908 h 319011"/>
              <a:gd name="connsiteX53" fmla="*/ 9411 w 208473"/>
              <a:gd name="connsiteY53" fmla="*/ 20241 h 319011"/>
              <a:gd name="connsiteX54" fmla="*/ 20384 w 208473"/>
              <a:gd name="connsiteY54" fmla="*/ 0 h 319011"/>
              <a:gd name="connsiteX55" fmla="*/ 36052 w 208473"/>
              <a:gd name="connsiteY55" fmla="*/ 14573 h 31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08473" h="319011">
                <a:moveTo>
                  <a:pt x="47025" y="16192"/>
                </a:moveTo>
                <a:lnTo>
                  <a:pt x="50949" y="12954"/>
                </a:lnTo>
                <a:lnTo>
                  <a:pt x="62703" y="16192"/>
                </a:lnTo>
                <a:lnTo>
                  <a:pt x="94050" y="0"/>
                </a:lnTo>
                <a:lnTo>
                  <a:pt x="113643" y="7287"/>
                </a:lnTo>
                <a:lnTo>
                  <a:pt x="121482" y="5667"/>
                </a:lnTo>
                <a:lnTo>
                  <a:pt x="133236" y="8906"/>
                </a:lnTo>
                <a:lnTo>
                  <a:pt x="141856" y="19431"/>
                </a:lnTo>
                <a:lnTo>
                  <a:pt x="136370" y="65580"/>
                </a:lnTo>
                <a:lnTo>
                  <a:pt x="130883" y="80153"/>
                </a:lnTo>
                <a:lnTo>
                  <a:pt x="133236" y="82582"/>
                </a:lnTo>
                <a:lnTo>
                  <a:pt x="152048" y="97974"/>
                </a:lnTo>
                <a:lnTo>
                  <a:pt x="172421" y="105261"/>
                </a:lnTo>
                <a:lnTo>
                  <a:pt x="181833" y="112547"/>
                </a:lnTo>
                <a:lnTo>
                  <a:pt x="181833" y="120644"/>
                </a:lnTo>
                <a:lnTo>
                  <a:pt x="189672" y="121453"/>
                </a:lnTo>
                <a:lnTo>
                  <a:pt x="186528" y="141694"/>
                </a:lnTo>
                <a:lnTo>
                  <a:pt x="202988" y="153838"/>
                </a:lnTo>
                <a:lnTo>
                  <a:pt x="206912" y="157077"/>
                </a:lnTo>
                <a:lnTo>
                  <a:pt x="208474" y="161934"/>
                </a:lnTo>
                <a:lnTo>
                  <a:pt x="181833" y="220228"/>
                </a:lnTo>
                <a:lnTo>
                  <a:pt x="137160" y="319011"/>
                </a:lnTo>
                <a:lnTo>
                  <a:pt x="132455" y="294723"/>
                </a:lnTo>
                <a:lnTo>
                  <a:pt x="123054" y="288246"/>
                </a:lnTo>
                <a:lnTo>
                  <a:pt x="94050" y="284197"/>
                </a:lnTo>
                <a:lnTo>
                  <a:pt x="89345" y="280149"/>
                </a:lnTo>
                <a:lnTo>
                  <a:pt x="72104" y="259909"/>
                </a:lnTo>
                <a:lnTo>
                  <a:pt x="68189" y="254241"/>
                </a:lnTo>
                <a:lnTo>
                  <a:pt x="60350" y="218608"/>
                </a:lnTo>
                <a:lnTo>
                  <a:pt x="54864" y="215370"/>
                </a:lnTo>
                <a:lnTo>
                  <a:pt x="57998" y="204845"/>
                </a:lnTo>
                <a:lnTo>
                  <a:pt x="50949" y="205654"/>
                </a:lnTo>
                <a:lnTo>
                  <a:pt x="39186" y="199987"/>
                </a:lnTo>
                <a:lnTo>
                  <a:pt x="25870" y="180556"/>
                </a:lnTo>
                <a:lnTo>
                  <a:pt x="18031" y="184604"/>
                </a:lnTo>
                <a:lnTo>
                  <a:pt x="0" y="173269"/>
                </a:lnTo>
                <a:lnTo>
                  <a:pt x="16459" y="167602"/>
                </a:lnTo>
                <a:lnTo>
                  <a:pt x="28213" y="163554"/>
                </a:lnTo>
                <a:lnTo>
                  <a:pt x="29785" y="153838"/>
                </a:lnTo>
                <a:lnTo>
                  <a:pt x="24299" y="147361"/>
                </a:lnTo>
                <a:lnTo>
                  <a:pt x="31347" y="139265"/>
                </a:lnTo>
                <a:lnTo>
                  <a:pt x="41539" y="145742"/>
                </a:lnTo>
                <a:lnTo>
                  <a:pt x="56436" y="130359"/>
                </a:lnTo>
                <a:lnTo>
                  <a:pt x="65837" y="121453"/>
                </a:lnTo>
                <a:lnTo>
                  <a:pt x="71324" y="120644"/>
                </a:lnTo>
                <a:lnTo>
                  <a:pt x="66618" y="106880"/>
                </a:lnTo>
                <a:lnTo>
                  <a:pt x="71324" y="85011"/>
                </a:lnTo>
                <a:lnTo>
                  <a:pt x="68189" y="80963"/>
                </a:lnTo>
                <a:lnTo>
                  <a:pt x="71324" y="60722"/>
                </a:lnTo>
                <a:lnTo>
                  <a:pt x="47025" y="55864"/>
                </a:lnTo>
                <a:lnTo>
                  <a:pt x="31347" y="44529"/>
                </a:lnTo>
                <a:lnTo>
                  <a:pt x="18031" y="45339"/>
                </a:lnTo>
                <a:lnTo>
                  <a:pt x="20384" y="25908"/>
                </a:lnTo>
                <a:lnTo>
                  <a:pt x="9411" y="20241"/>
                </a:lnTo>
                <a:lnTo>
                  <a:pt x="20384" y="0"/>
                </a:lnTo>
                <a:lnTo>
                  <a:pt x="36052" y="14573"/>
                </a:lnTo>
                <a:close/>
              </a:path>
            </a:pathLst>
          </a:custGeom>
          <a:solidFill>
            <a:srgbClr val="56A099"/>
          </a:solidFill>
          <a:ln w="4763" cap="flat">
            <a:solidFill>
              <a:schemeClr val="bg1"/>
            </a:solidFill>
            <a:prstDash val="solid"/>
            <a:bevel/>
          </a:ln>
        </p:spPr>
        <p:txBody>
          <a:bodyPr rtlCol="0" anchor="ctr"/>
          <a:lstStyle/>
          <a:p>
            <a:pPr defTabSz="1371600">
              <a:defRPr/>
            </a:pPr>
            <a:endParaRPr lang="pt-BR" sz="27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50" name="Agrupar 449">
            <a:extLst>
              <a:ext uri="{FF2B5EF4-FFF2-40B4-BE49-F238E27FC236}">
                <a16:creationId xmlns:a16="http://schemas.microsoft.com/office/drawing/2014/main" id="{7218D699-0FEB-52DB-D181-E476F56D2790}"/>
              </a:ext>
            </a:extLst>
          </p:cNvPr>
          <p:cNvGrpSpPr/>
          <p:nvPr/>
        </p:nvGrpSpPr>
        <p:grpSpPr>
          <a:xfrm>
            <a:off x="10308438" y="4067649"/>
            <a:ext cx="1690659" cy="1377639"/>
            <a:chOff x="6903616" y="2717571"/>
            <a:chExt cx="1127106" cy="918426"/>
          </a:xfrm>
          <a:solidFill>
            <a:srgbClr val="9900FF"/>
          </a:solidFill>
        </p:grpSpPr>
        <p:sp>
          <p:nvSpPr>
            <p:cNvPr id="451" name="Forma Livre: Forma 450">
              <a:extLst>
                <a:ext uri="{FF2B5EF4-FFF2-40B4-BE49-F238E27FC236}">
                  <a16:creationId xmlns:a16="http://schemas.microsoft.com/office/drawing/2014/main" id="{60754376-B39E-ADDB-589F-D0E3BFBDEEC6}"/>
                </a:ext>
              </a:extLst>
            </p:cNvPr>
            <p:cNvSpPr/>
            <p:nvPr/>
          </p:nvSpPr>
          <p:spPr>
            <a:xfrm>
              <a:off x="6903616" y="3223507"/>
              <a:ext cx="214972" cy="234859"/>
            </a:xfrm>
            <a:custGeom>
              <a:avLst/>
              <a:gdLst>
                <a:gd name="connsiteX0" fmla="*/ 184966 w 228856"/>
                <a:gd name="connsiteY0" fmla="*/ 29146 h 225894"/>
                <a:gd name="connsiteX1" fmla="*/ 186537 w 228856"/>
                <a:gd name="connsiteY1" fmla="*/ 34004 h 225894"/>
                <a:gd name="connsiteX2" fmla="*/ 196720 w 228856"/>
                <a:gd name="connsiteY2" fmla="*/ 29956 h 225894"/>
                <a:gd name="connsiteX3" fmla="*/ 204559 w 228856"/>
                <a:gd name="connsiteY3" fmla="*/ 33195 h 225894"/>
                <a:gd name="connsiteX4" fmla="*/ 215532 w 228856"/>
                <a:gd name="connsiteY4" fmla="*/ 46149 h 225894"/>
                <a:gd name="connsiteX5" fmla="*/ 215532 w 228856"/>
                <a:gd name="connsiteY5" fmla="*/ 57483 h 225894"/>
                <a:gd name="connsiteX6" fmla="*/ 221018 w 228856"/>
                <a:gd name="connsiteY6" fmla="*/ 60722 h 225894"/>
                <a:gd name="connsiteX7" fmla="*/ 228857 w 228856"/>
                <a:gd name="connsiteY7" fmla="*/ 63151 h 225894"/>
                <a:gd name="connsiteX8" fmla="*/ 224943 w 228856"/>
                <a:gd name="connsiteY8" fmla="*/ 93917 h 225894"/>
                <a:gd name="connsiteX9" fmla="*/ 224943 w 228856"/>
                <a:gd name="connsiteY9" fmla="*/ 96345 h 225894"/>
                <a:gd name="connsiteX10" fmla="*/ 213179 w 228856"/>
                <a:gd name="connsiteY10" fmla="*/ 108490 h 225894"/>
                <a:gd name="connsiteX11" fmla="*/ 213960 w 228856"/>
                <a:gd name="connsiteY11" fmla="*/ 116596 h 225894"/>
                <a:gd name="connsiteX12" fmla="*/ 210045 w 228856"/>
                <a:gd name="connsiteY12" fmla="*/ 126311 h 225894"/>
                <a:gd name="connsiteX13" fmla="*/ 213960 w 228856"/>
                <a:gd name="connsiteY13" fmla="*/ 131978 h 225894"/>
                <a:gd name="connsiteX14" fmla="*/ 210045 w 228856"/>
                <a:gd name="connsiteY14" fmla="*/ 144932 h 225894"/>
                <a:gd name="connsiteX15" fmla="*/ 195939 w 228856"/>
                <a:gd name="connsiteY15" fmla="*/ 151409 h 225894"/>
                <a:gd name="connsiteX16" fmla="*/ 183395 w 228856"/>
                <a:gd name="connsiteY16" fmla="*/ 149790 h 225894"/>
                <a:gd name="connsiteX17" fmla="*/ 178698 w 228856"/>
                <a:gd name="connsiteY17" fmla="*/ 156267 h 225894"/>
                <a:gd name="connsiteX18" fmla="*/ 178698 w 228856"/>
                <a:gd name="connsiteY18" fmla="*/ 177317 h 225894"/>
                <a:gd name="connsiteX19" fmla="*/ 162240 w 228856"/>
                <a:gd name="connsiteY19" fmla="*/ 198368 h 225894"/>
                <a:gd name="connsiteX20" fmla="*/ 147342 w 228856"/>
                <a:gd name="connsiteY20" fmla="*/ 206464 h 225894"/>
                <a:gd name="connsiteX21" fmla="*/ 91697 w 228856"/>
                <a:gd name="connsiteY21" fmla="*/ 201606 h 225894"/>
                <a:gd name="connsiteX22" fmla="*/ 82296 w 228856"/>
                <a:gd name="connsiteY22" fmla="*/ 198368 h 225894"/>
                <a:gd name="connsiteX23" fmla="*/ 78381 w 228856"/>
                <a:gd name="connsiteY23" fmla="*/ 202416 h 225894"/>
                <a:gd name="connsiteX24" fmla="*/ 78381 w 228856"/>
                <a:gd name="connsiteY24" fmla="*/ 216179 h 225894"/>
                <a:gd name="connsiteX25" fmla="*/ 90135 w 228856"/>
                <a:gd name="connsiteY25" fmla="*/ 221037 h 225894"/>
                <a:gd name="connsiteX26" fmla="*/ 87782 w 228856"/>
                <a:gd name="connsiteY26" fmla="*/ 225895 h 225894"/>
                <a:gd name="connsiteX27" fmla="*/ 80725 w 228856"/>
                <a:gd name="connsiteY27" fmla="*/ 225895 h 225894"/>
                <a:gd name="connsiteX28" fmla="*/ 72895 w 228856"/>
                <a:gd name="connsiteY28" fmla="*/ 218608 h 225894"/>
                <a:gd name="connsiteX29" fmla="*/ 59570 w 228856"/>
                <a:gd name="connsiteY29" fmla="*/ 209702 h 225894"/>
                <a:gd name="connsiteX30" fmla="*/ 53302 w 228856"/>
                <a:gd name="connsiteY30" fmla="*/ 208893 h 225894"/>
                <a:gd name="connsiteX31" fmla="*/ 38405 w 228856"/>
                <a:gd name="connsiteY31" fmla="*/ 195939 h 225894"/>
                <a:gd name="connsiteX32" fmla="*/ 31356 w 228856"/>
                <a:gd name="connsiteY32" fmla="*/ 191081 h 225894"/>
                <a:gd name="connsiteX33" fmla="*/ 19593 w 228856"/>
                <a:gd name="connsiteY33" fmla="*/ 181366 h 225894"/>
                <a:gd name="connsiteX34" fmla="*/ 15678 w 228856"/>
                <a:gd name="connsiteY34" fmla="*/ 192700 h 225894"/>
                <a:gd name="connsiteX35" fmla="*/ 7839 w 228856"/>
                <a:gd name="connsiteY35" fmla="*/ 192700 h 225894"/>
                <a:gd name="connsiteX36" fmla="*/ 7839 w 228856"/>
                <a:gd name="connsiteY36" fmla="*/ 180556 h 225894"/>
                <a:gd name="connsiteX37" fmla="*/ 0 w 228856"/>
                <a:gd name="connsiteY37" fmla="*/ 166792 h 225894"/>
                <a:gd name="connsiteX38" fmla="*/ 3924 w 228856"/>
                <a:gd name="connsiteY38" fmla="*/ 148980 h 225894"/>
                <a:gd name="connsiteX39" fmla="*/ 9411 w 228856"/>
                <a:gd name="connsiteY39" fmla="*/ 145742 h 225894"/>
                <a:gd name="connsiteX40" fmla="*/ 7839 w 228856"/>
                <a:gd name="connsiteY40" fmla="*/ 104442 h 225894"/>
                <a:gd name="connsiteX41" fmla="*/ 7839 w 228856"/>
                <a:gd name="connsiteY41" fmla="*/ 93107 h 225894"/>
                <a:gd name="connsiteX42" fmla="*/ 34490 w 228856"/>
                <a:gd name="connsiteY42" fmla="*/ 48577 h 225894"/>
                <a:gd name="connsiteX43" fmla="*/ 36833 w 228856"/>
                <a:gd name="connsiteY43" fmla="*/ 44529 h 225894"/>
                <a:gd name="connsiteX44" fmla="*/ 40757 w 228856"/>
                <a:gd name="connsiteY44" fmla="*/ 34814 h 225894"/>
                <a:gd name="connsiteX45" fmla="*/ 49378 w 228856"/>
                <a:gd name="connsiteY45" fmla="*/ 34004 h 225894"/>
                <a:gd name="connsiteX46" fmla="*/ 85430 w 228856"/>
                <a:gd name="connsiteY46" fmla="*/ 25908 h 225894"/>
                <a:gd name="connsiteX47" fmla="*/ 93269 w 228856"/>
                <a:gd name="connsiteY47" fmla="*/ 24289 h 225894"/>
                <a:gd name="connsiteX48" fmla="*/ 108938 w 228856"/>
                <a:gd name="connsiteY48" fmla="*/ 15383 h 225894"/>
                <a:gd name="connsiteX49" fmla="*/ 139503 w 228856"/>
                <a:gd name="connsiteY49" fmla="*/ 8906 h 225894"/>
                <a:gd name="connsiteX50" fmla="*/ 166154 w 228856"/>
                <a:gd name="connsiteY50" fmla="*/ 1619 h 225894"/>
                <a:gd name="connsiteX51" fmla="*/ 170079 w 228856"/>
                <a:gd name="connsiteY51" fmla="*/ 0 h 225894"/>
                <a:gd name="connsiteX52" fmla="*/ 166154 w 228856"/>
                <a:gd name="connsiteY52" fmla="*/ 8906 h 225894"/>
                <a:gd name="connsiteX53" fmla="*/ 164592 w 228856"/>
                <a:gd name="connsiteY53" fmla="*/ 12954 h 225894"/>
                <a:gd name="connsiteX54" fmla="*/ 179480 w 228856"/>
                <a:gd name="connsiteY54" fmla="*/ 25908 h 225894"/>
                <a:gd name="connsiteX55" fmla="*/ 183395 w 228856"/>
                <a:gd name="connsiteY55" fmla="*/ 29956 h 225894"/>
                <a:gd name="connsiteX56" fmla="*/ 184966 w 228856"/>
                <a:gd name="connsiteY56" fmla="*/ 29146 h 22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28856" h="225894">
                  <a:moveTo>
                    <a:pt x="184966" y="29146"/>
                  </a:moveTo>
                  <a:lnTo>
                    <a:pt x="186537" y="34004"/>
                  </a:lnTo>
                  <a:lnTo>
                    <a:pt x="196720" y="29956"/>
                  </a:lnTo>
                  <a:lnTo>
                    <a:pt x="204559" y="33195"/>
                  </a:lnTo>
                  <a:lnTo>
                    <a:pt x="215532" y="46149"/>
                  </a:lnTo>
                  <a:lnTo>
                    <a:pt x="215532" y="57483"/>
                  </a:lnTo>
                  <a:lnTo>
                    <a:pt x="221018" y="60722"/>
                  </a:lnTo>
                  <a:lnTo>
                    <a:pt x="228857" y="63151"/>
                  </a:lnTo>
                  <a:lnTo>
                    <a:pt x="224943" y="93917"/>
                  </a:lnTo>
                  <a:lnTo>
                    <a:pt x="224943" y="96345"/>
                  </a:lnTo>
                  <a:lnTo>
                    <a:pt x="213179" y="108490"/>
                  </a:lnTo>
                  <a:lnTo>
                    <a:pt x="213960" y="116596"/>
                  </a:lnTo>
                  <a:lnTo>
                    <a:pt x="210045" y="126311"/>
                  </a:lnTo>
                  <a:lnTo>
                    <a:pt x="213960" y="131978"/>
                  </a:lnTo>
                  <a:lnTo>
                    <a:pt x="210045" y="144932"/>
                  </a:lnTo>
                  <a:lnTo>
                    <a:pt x="195939" y="151409"/>
                  </a:lnTo>
                  <a:lnTo>
                    <a:pt x="183395" y="149790"/>
                  </a:lnTo>
                  <a:lnTo>
                    <a:pt x="178698" y="156267"/>
                  </a:lnTo>
                  <a:lnTo>
                    <a:pt x="178698" y="177317"/>
                  </a:lnTo>
                  <a:lnTo>
                    <a:pt x="162240" y="198368"/>
                  </a:lnTo>
                  <a:lnTo>
                    <a:pt x="147342" y="206464"/>
                  </a:lnTo>
                  <a:lnTo>
                    <a:pt x="91697" y="201606"/>
                  </a:lnTo>
                  <a:lnTo>
                    <a:pt x="82296" y="198368"/>
                  </a:lnTo>
                  <a:lnTo>
                    <a:pt x="78381" y="202416"/>
                  </a:lnTo>
                  <a:lnTo>
                    <a:pt x="78381" y="216179"/>
                  </a:lnTo>
                  <a:lnTo>
                    <a:pt x="90135" y="221037"/>
                  </a:lnTo>
                  <a:lnTo>
                    <a:pt x="87782" y="225895"/>
                  </a:lnTo>
                  <a:lnTo>
                    <a:pt x="80725" y="225895"/>
                  </a:lnTo>
                  <a:lnTo>
                    <a:pt x="72895" y="218608"/>
                  </a:lnTo>
                  <a:lnTo>
                    <a:pt x="59570" y="209702"/>
                  </a:lnTo>
                  <a:lnTo>
                    <a:pt x="53302" y="208893"/>
                  </a:lnTo>
                  <a:lnTo>
                    <a:pt x="38405" y="195939"/>
                  </a:lnTo>
                  <a:lnTo>
                    <a:pt x="31356" y="191081"/>
                  </a:lnTo>
                  <a:lnTo>
                    <a:pt x="19593" y="181366"/>
                  </a:lnTo>
                  <a:lnTo>
                    <a:pt x="15678" y="192700"/>
                  </a:lnTo>
                  <a:lnTo>
                    <a:pt x="7839" y="192700"/>
                  </a:lnTo>
                  <a:lnTo>
                    <a:pt x="7839" y="180556"/>
                  </a:lnTo>
                  <a:lnTo>
                    <a:pt x="0" y="166792"/>
                  </a:lnTo>
                  <a:lnTo>
                    <a:pt x="3924" y="148980"/>
                  </a:lnTo>
                  <a:lnTo>
                    <a:pt x="9411" y="145742"/>
                  </a:lnTo>
                  <a:lnTo>
                    <a:pt x="7839" y="104442"/>
                  </a:lnTo>
                  <a:lnTo>
                    <a:pt x="7839" y="93107"/>
                  </a:lnTo>
                  <a:lnTo>
                    <a:pt x="34490" y="48577"/>
                  </a:lnTo>
                  <a:lnTo>
                    <a:pt x="36833" y="44529"/>
                  </a:lnTo>
                  <a:lnTo>
                    <a:pt x="40757" y="34814"/>
                  </a:lnTo>
                  <a:lnTo>
                    <a:pt x="49378" y="34004"/>
                  </a:lnTo>
                  <a:lnTo>
                    <a:pt x="85430" y="25908"/>
                  </a:lnTo>
                  <a:lnTo>
                    <a:pt x="93269" y="24289"/>
                  </a:lnTo>
                  <a:lnTo>
                    <a:pt x="108938" y="15383"/>
                  </a:lnTo>
                  <a:lnTo>
                    <a:pt x="139503" y="8906"/>
                  </a:lnTo>
                  <a:lnTo>
                    <a:pt x="166154" y="1619"/>
                  </a:lnTo>
                  <a:lnTo>
                    <a:pt x="170079" y="0"/>
                  </a:lnTo>
                  <a:lnTo>
                    <a:pt x="166154" y="8906"/>
                  </a:lnTo>
                  <a:lnTo>
                    <a:pt x="164592" y="12954"/>
                  </a:lnTo>
                  <a:lnTo>
                    <a:pt x="179480" y="25908"/>
                  </a:lnTo>
                  <a:lnTo>
                    <a:pt x="183395" y="29956"/>
                  </a:lnTo>
                  <a:lnTo>
                    <a:pt x="184966" y="29146"/>
                  </a:lnTo>
                </a:path>
              </a:pathLst>
            </a:custGeom>
            <a:grpFill/>
            <a:ln w="4763" cap="flat">
              <a:solidFill>
                <a:schemeClr val="bg1">
                  <a:lumMod val="9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2" name="Forma Livre: Forma 451">
              <a:extLst>
                <a:ext uri="{FF2B5EF4-FFF2-40B4-BE49-F238E27FC236}">
                  <a16:creationId xmlns:a16="http://schemas.microsoft.com/office/drawing/2014/main" id="{2C05C660-60A0-CD76-A7E5-F5B99FCC623C}"/>
                </a:ext>
              </a:extLst>
            </p:cNvPr>
            <p:cNvSpPr/>
            <p:nvPr/>
          </p:nvSpPr>
          <p:spPr>
            <a:xfrm>
              <a:off x="7496998" y="2893508"/>
              <a:ext cx="301097" cy="367877"/>
            </a:xfrm>
            <a:custGeom>
              <a:avLst/>
              <a:gdLst>
                <a:gd name="connsiteX0" fmla="*/ 187310 w 320544"/>
                <a:gd name="connsiteY0" fmla="*/ 29966 h 353834"/>
                <a:gd name="connsiteX1" fmla="*/ 208465 w 320544"/>
                <a:gd name="connsiteY1" fmla="*/ 49397 h 353834"/>
                <a:gd name="connsiteX2" fmla="*/ 215522 w 320544"/>
                <a:gd name="connsiteY2" fmla="*/ 50206 h 353834"/>
                <a:gd name="connsiteX3" fmla="*/ 213170 w 320544"/>
                <a:gd name="connsiteY3" fmla="*/ 74495 h 353834"/>
                <a:gd name="connsiteX4" fmla="*/ 208465 w 320544"/>
                <a:gd name="connsiteY4" fmla="*/ 87449 h 353834"/>
                <a:gd name="connsiteX5" fmla="*/ 211598 w 320544"/>
                <a:gd name="connsiteY5" fmla="*/ 93116 h 353834"/>
                <a:gd name="connsiteX6" fmla="*/ 217084 w 320544"/>
                <a:gd name="connsiteY6" fmla="*/ 97165 h 353834"/>
                <a:gd name="connsiteX7" fmla="*/ 221009 w 320544"/>
                <a:gd name="connsiteY7" fmla="*/ 95545 h 353834"/>
                <a:gd name="connsiteX8" fmla="*/ 244516 w 320544"/>
                <a:gd name="connsiteY8" fmla="*/ 73685 h 353834"/>
                <a:gd name="connsiteX9" fmla="*/ 248441 w 320544"/>
                <a:gd name="connsiteY9" fmla="*/ 63160 h 353834"/>
                <a:gd name="connsiteX10" fmla="*/ 255489 w 320544"/>
                <a:gd name="connsiteY10" fmla="*/ 63970 h 353834"/>
                <a:gd name="connsiteX11" fmla="*/ 252356 w 320544"/>
                <a:gd name="connsiteY11" fmla="*/ 71257 h 353834"/>
                <a:gd name="connsiteX12" fmla="*/ 236677 w 320544"/>
                <a:gd name="connsiteY12" fmla="*/ 107690 h 353834"/>
                <a:gd name="connsiteX13" fmla="*/ 253927 w 320544"/>
                <a:gd name="connsiteY13" fmla="*/ 148171 h 353834"/>
                <a:gd name="connsiteX14" fmla="*/ 270386 w 320544"/>
                <a:gd name="connsiteY14" fmla="*/ 159515 h 353834"/>
                <a:gd name="connsiteX15" fmla="*/ 287627 w 320544"/>
                <a:gd name="connsiteY15" fmla="*/ 125502 h 353834"/>
                <a:gd name="connsiteX16" fmla="*/ 293113 w 320544"/>
                <a:gd name="connsiteY16" fmla="*/ 131978 h 353834"/>
                <a:gd name="connsiteX17" fmla="*/ 308782 w 320544"/>
                <a:gd name="connsiteY17" fmla="*/ 153838 h 353834"/>
                <a:gd name="connsiteX18" fmla="*/ 310353 w 320544"/>
                <a:gd name="connsiteY18" fmla="*/ 157086 h 353834"/>
                <a:gd name="connsiteX19" fmla="*/ 314268 w 320544"/>
                <a:gd name="connsiteY19" fmla="*/ 194329 h 353834"/>
                <a:gd name="connsiteX20" fmla="*/ 315049 w 320544"/>
                <a:gd name="connsiteY20" fmla="*/ 214570 h 353834"/>
                <a:gd name="connsiteX21" fmla="*/ 301733 w 320544"/>
                <a:gd name="connsiteY21" fmla="*/ 251813 h 353834"/>
                <a:gd name="connsiteX22" fmla="*/ 299381 w 320544"/>
                <a:gd name="connsiteY22" fmla="*/ 256670 h 353834"/>
                <a:gd name="connsiteX23" fmla="*/ 315049 w 320544"/>
                <a:gd name="connsiteY23" fmla="*/ 305257 h 353834"/>
                <a:gd name="connsiteX24" fmla="*/ 320545 w 320544"/>
                <a:gd name="connsiteY24" fmla="*/ 353835 h 353834"/>
                <a:gd name="connsiteX25" fmla="*/ 320545 w 320544"/>
                <a:gd name="connsiteY25" fmla="*/ 353025 h 353834"/>
                <a:gd name="connsiteX26" fmla="*/ 293113 w 320544"/>
                <a:gd name="connsiteY26" fmla="*/ 334404 h 353834"/>
                <a:gd name="connsiteX27" fmla="*/ 268815 w 320544"/>
                <a:gd name="connsiteY27" fmla="*/ 306067 h 353834"/>
                <a:gd name="connsiteX28" fmla="*/ 228838 w 320544"/>
                <a:gd name="connsiteY28" fmla="*/ 280149 h 353834"/>
                <a:gd name="connsiteX29" fmla="*/ 221790 w 320544"/>
                <a:gd name="connsiteY29" fmla="*/ 264767 h 353834"/>
                <a:gd name="connsiteX30" fmla="*/ 198273 w 320544"/>
                <a:gd name="connsiteY30" fmla="*/ 230762 h 353834"/>
                <a:gd name="connsiteX31" fmla="*/ 172412 w 320544"/>
                <a:gd name="connsiteY31" fmla="*/ 243716 h 353834"/>
                <a:gd name="connsiteX32" fmla="*/ 162220 w 320544"/>
                <a:gd name="connsiteY32" fmla="*/ 229953 h 353834"/>
                <a:gd name="connsiteX33" fmla="*/ 148904 w 320544"/>
                <a:gd name="connsiteY33" fmla="*/ 254241 h 353834"/>
                <a:gd name="connsiteX34" fmla="*/ 141065 w 320544"/>
                <a:gd name="connsiteY34" fmla="*/ 246145 h 353834"/>
                <a:gd name="connsiteX35" fmla="*/ 123825 w 320544"/>
                <a:gd name="connsiteY35" fmla="*/ 240478 h 353834"/>
                <a:gd name="connsiteX36" fmla="*/ 97955 w 320544"/>
                <a:gd name="connsiteY36" fmla="*/ 225095 h 353834"/>
                <a:gd name="connsiteX37" fmla="*/ 101089 w 320544"/>
                <a:gd name="connsiteY37" fmla="*/ 215379 h 353834"/>
                <a:gd name="connsiteX38" fmla="*/ 97174 w 320544"/>
                <a:gd name="connsiteY38" fmla="*/ 200806 h 353834"/>
                <a:gd name="connsiteX39" fmla="*/ 101089 w 320544"/>
                <a:gd name="connsiteY39" fmla="*/ 185423 h 353834"/>
                <a:gd name="connsiteX40" fmla="*/ 59550 w 320544"/>
                <a:gd name="connsiteY40" fmla="*/ 191091 h 353834"/>
                <a:gd name="connsiteX41" fmla="*/ 55636 w 320544"/>
                <a:gd name="connsiteY41" fmla="*/ 192710 h 353834"/>
                <a:gd name="connsiteX42" fmla="*/ 51721 w 320544"/>
                <a:gd name="connsiteY42" fmla="*/ 214570 h 353834"/>
                <a:gd name="connsiteX43" fmla="*/ 51721 w 320544"/>
                <a:gd name="connsiteY43" fmla="*/ 231572 h 353834"/>
                <a:gd name="connsiteX44" fmla="*/ 46234 w 320544"/>
                <a:gd name="connsiteY44" fmla="*/ 236430 h 353834"/>
                <a:gd name="connsiteX45" fmla="*/ 36824 w 320544"/>
                <a:gd name="connsiteY45" fmla="*/ 227524 h 353834"/>
                <a:gd name="connsiteX46" fmla="*/ 34471 w 320544"/>
                <a:gd name="connsiteY46" fmla="*/ 212141 h 353834"/>
                <a:gd name="connsiteX47" fmla="*/ 31338 w 320544"/>
                <a:gd name="connsiteY47" fmla="*/ 208093 h 353834"/>
                <a:gd name="connsiteX48" fmla="*/ 27423 w 320544"/>
                <a:gd name="connsiteY48" fmla="*/ 210522 h 353834"/>
                <a:gd name="connsiteX49" fmla="*/ 25070 w 320544"/>
                <a:gd name="connsiteY49" fmla="*/ 203235 h 353834"/>
                <a:gd name="connsiteX50" fmla="*/ 19584 w 320544"/>
                <a:gd name="connsiteY50" fmla="*/ 201616 h 353834"/>
                <a:gd name="connsiteX51" fmla="*/ 26632 w 320544"/>
                <a:gd name="connsiteY51" fmla="*/ 186233 h 353834"/>
                <a:gd name="connsiteX52" fmla="*/ 23499 w 320544"/>
                <a:gd name="connsiteY52" fmla="*/ 182994 h 353834"/>
                <a:gd name="connsiteX53" fmla="*/ 23499 w 320544"/>
                <a:gd name="connsiteY53" fmla="*/ 177327 h 353834"/>
                <a:gd name="connsiteX54" fmla="*/ 25070 w 320544"/>
                <a:gd name="connsiteY54" fmla="*/ 171660 h 353834"/>
                <a:gd name="connsiteX55" fmla="*/ 21146 w 320544"/>
                <a:gd name="connsiteY55" fmla="*/ 165992 h 353834"/>
                <a:gd name="connsiteX56" fmla="*/ 8611 w 320544"/>
                <a:gd name="connsiteY56" fmla="*/ 170040 h 353834"/>
                <a:gd name="connsiteX57" fmla="*/ 7830 w 320544"/>
                <a:gd name="connsiteY57" fmla="*/ 170850 h 353834"/>
                <a:gd name="connsiteX58" fmla="*/ 6268 w 320544"/>
                <a:gd name="connsiteY58" fmla="*/ 171660 h 353834"/>
                <a:gd name="connsiteX59" fmla="*/ 6268 w 320544"/>
                <a:gd name="connsiteY59" fmla="*/ 171660 h 353834"/>
                <a:gd name="connsiteX60" fmla="*/ 6268 w 320544"/>
                <a:gd name="connsiteY60" fmla="*/ 171660 h 353834"/>
                <a:gd name="connsiteX61" fmla="*/ 6268 w 320544"/>
                <a:gd name="connsiteY61" fmla="*/ 171660 h 353834"/>
                <a:gd name="connsiteX62" fmla="*/ 6268 w 320544"/>
                <a:gd name="connsiteY62" fmla="*/ 171660 h 353834"/>
                <a:gd name="connsiteX63" fmla="*/ 6268 w 320544"/>
                <a:gd name="connsiteY63" fmla="*/ 165183 h 353834"/>
                <a:gd name="connsiteX64" fmla="*/ 4696 w 320544"/>
                <a:gd name="connsiteY64" fmla="*/ 165183 h 353834"/>
                <a:gd name="connsiteX65" fmla="*/ 3915 w 320544"/>
                <a:gd name="connsiteY65" fmla="*/ 165183 h 353834"/>
                <a:gd name="connsiteX66" fmla="*/ 3915 w 320544"/>
                <a:gd name="connsiteY66" fmla="*/ 165183 h 353834"/>
                <a:gd name="connsiteX67" fmla="*/ 6268 w 320544"/>
                <a:gd name="connsiteY67" fmla="*/ 161944 h 353834"/>
                <a:gd name="connsiteX68" fmla="*/ 6268 w 320544"/>
                <a:gd name="connsiteY68" fmla="*/ 161135 h 353834"/>
                <a:gd name="connsiteX69" fmla="*/ 6268 w 320544"/>
                <a:gd name="connsiteY69" fmla="*/ 159515 h 353834"/>
                <a:gd name="connsiteX70" fmla="*/ 4696 w 320544"/>
                <a:gd name="connsiteY70" fmla="*/ 158706 h 353834"/>
                <a:gd name="connsiteX71" fmla="*/ 3915 w 320544"/>
                <a:gd name="connsiteY71" fmla="*/ 157896 h 353834"/>
                <a:gd name="connsiteX72" fmla="*/ 2353 w 320544"/>
                <a:gd name="connsiteY72" fmla="*/ 157086 h 353834"/>
                <a:gd name="connsiteX73" fmla="*/ 2353 w 320544"/>
                <a:gd name="connsiteY73" fmla="*/ 156277 h 353834"/>
                <a:gd name="connsiteX74" fmla="*/ 781 w 320544"/>
                <a:gd name="connsiteY74" fmla="*/ 154658 h 353834"/>
                <a:gd name="connsiteX75" fmla="*/ 781 w 320544"/>
                <a:gd name="connsiteY75" fmla="*/ 154658 h 353834"/>
                <a:gd name="connsiteX76" fmla="*/ 0 w 320544"/>
                <a:gd name="connsiteY76" fmla="*/ 153848 h 353834"/>
                <a:gd name="connsiteX77" fmla="*/ 0 w 320544"/>
                <a:gd name="connsiteY77" fmla="*/ 152229 h 353834"/>
                <a:gd name="connsiteX78" fmla="*/ 0 w 320544"/>
                <a:gd name="connsiteY78" fmla="*/ 148990 h 353834"/>
                <a:gd name="connsiteX79" fmla="*/ 0 w 320544"/>
                <a:gd name="connsiteY79" fmla="*/ 148180 h 353834"/>
                <a:gd name="connsiteX80" fmla="*/ 3915 w 320544"/>
                <a:gd name="connsiteY80" fmla="*/ 142504 h 353834"/>
                <a:gd name="connsiteX81" fmla="*/ 3915 w 320544"/>
                <a:gd name="connsiteY81" fmla="*/ 141694 h 353834"/>
                <a:gd name="connsiteX82" fmla="*/ 4706 w 320544"/>
                <a:gd name="connsiteY82" fmla="*/ 140884 h 353834"/>
                <a:gd name="connsiteX83" fmla="*/ 6268 w 320544"/>
                <a:gd name="connsiteY83" fmla="*/ 141694 h 353834"/>
                <a:gd name="connsiteX84" fmla="*/ 6268 w 320544"/>
                <a:gd name="connsiteY84" fmla="*/ 141694 h 353834"/>
                <a:gd name="connsiteX85" fmla="*/ 44672 w 320544"/>
                <a:gd name="connsiteY85" fmla="*/ 133598 h 353834"/>
                <a:gd name="connsiteX86" fmla="*/ 44672 w 320544"/>
                <a:gd name="connsiteY86" fmla="*/ 133598 h 353834"/>
                <a:gd name="connsiteX87" fmla="*/ 47806 w 320544"/>
                <a:gd name="connsiteY87" fmla="*/ 131169 h 353834"/>
                <a:gd name="connsiteX88" fmla="*/ 50159 w 320544"/>
                <a:gd name="connsiteY88" fmla="*/ 131169 h 353834"/>
                <a:gd name="connsiteX89" fmla="*/ 50159 w 320544"/>
                <a:gd name="connsiteY89" fmla="*/ 130359 h 353834"/>
                <a:gd name="connsiteX90" fmla="*/ 52511 w 320544"/>
                <a:gd name="connsiteY90" fmla="*/ 127930 h 353834"/>
                <a:gd name="connsiteX91" fmla="*/ 52511 w 320544"/>
                <a:gd name="connsiteY91" fmla="*/ 127930 h 353834"/>
                <a:gd name="connsiteX92" fmla="*/ 54073 w 320544"/>
                <a:gd name="connsiteY92" fmla="*/ 127930 h 353834"/>
                <a:gd name="connsiteX93" fmla="*/ 54073 w 320544"/>
                <a:gd name="connsiteY93" fmla="*/ 127930 h 353834"/>
                <a:gd name="connsiteX94" fmla="*/ 68971 w 320544"/>
                <a:gd name="connsiteY94" fmla="*/ 117405 h 353834"/>
                <a:gd name="connsiteX95" fmla="*/ 68971 w 320544"/>
                <a:gd name="connsiteY95" fmla="*/ 117405 h 353834"/>
                <a:gd name="connsiteX96" fmla="*/ 72886 w 320544"/>
                <a:gd name="connsiteY96" fmla="*/ 114976 h 353834"/>
                <a:gd name="connsiteX97" fmla="*/ 72886 w 320544"/>
                <a:gd name="connsiteY97" fmla="*/ 115786 h 353834"/>
                <a:gd name="connsiteX98" fmla="*/ 78372 w 320544"/>
                <a:gd name="connsiteY98" fmla="*/ 108499 h 353834"/>
                <a:gd name="connsiteX99" fmla="*/ 78372 w 320544"/>
                <a:gd name="connsiteY99" fmla="*/ 107690 h 353834"/>
                <a:gd name="connsiteX100" fmla="*/ 79943 w 320544"/>
                <a:gd name="connsiteY100" fmla="*/ 107690 h 353834"/>
                <a:gd name="connsiteX101" fmla="*/ 107766 w 320544"/>
                <a:gd name="connsiteY101" fmla="*/ 74486 h 353834"/>
                <a:gd name="connsiteX102" fmla="*/ 144990 w 320544"/>
                <a:gd name="connsiteY102" fmla="*/ 72666 h 353834"/>
                <a:gd name="connsiteX103" fmla="*/ 150991 w 320544"/>
                <a:gd name="connsiteY103" fmla="*/ 39234 h 353834"/>
                <a:gd name="connsiteX104" fmla="*/ 175556 w 320544"/>
                <a:gd name="connsiteY104" fmla="*/ 10525 h 353834"/>
                <a:gd name="connsiteX105" fmla="*/ 168497 w 320544"/>
                <a:gd name="connsiteY105" fmla="*/ 2429 h 353834"/>
                <a:gd name="connsiteX106" fmla="*/ 190443 w 320544"/>
                <a:gd name="connsiteY106" fmla="*/ 0 h 353834"/>
                <a:gd name="connsiteX107" fmla="*/ 187310 w 320544"/>
                <a:gd name="connsiteY107" fmla="*/ 29966 h 3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320544" h="353834">
                  <a:moveTo>
                    <a:pt x="187310" y="29966"/>
                  </a:moveTo>
                  <a:lnTo>
                    <a:pt x="208465" y="49397"/>
                  </a:lnTo>
                  <a:lnTo>
                    <a:pt x="215522" y="50206"/>
                  </a:lnTo>
                  <a:lnTo>
                    <a:pt x="213170" y="74495"/>
                  </a:lnTo>
                  <a:lnTo>
                    <a:pt x="208465" y="87449"/>
                  </a:lnTo>
                  <a:lnTo>
                    <a:pt x="211598" y="93116"/>
                  </a:lnTo>
                  <a:lnTo>
                    <a:pt x="217084" y="97165"/>
                  </a:lnTo>
                  <a:lnTo>
                    <a:pt x="221009" y="95545"/>
                  </a:lnTo>
                  <a:lnTo>
                    <a:pt x="244516" y="73685"/>
                  </a:lnTo>
                  <a:lnTo>
                    <a:pt x="248441" y="63160"/>
                  </a:lnTo>
                  <a:lnTo>
                    <a:pt x="255489" y="63970"/>
                  </a:lnTo>
                  <a:lnTo>
                    <a:pt x="252356" y="71257"/>
                  </a:lnTo>
                  <a:lnTo>
                    <a:pt x="236677" y="107690"/>
                  </a:lnTo>
                  <a:lnTo>
                    <a:pt x="253927" y="148171"/>
                  </a:lnTo>
                  <a:lnTo>
                    <a:pt x="270386" y="159515"/>
                  </a:lnTo>
                  <a:lnTo>
                    <a:pt x="287627" y="125502"/>
                  </a:lnTo>
                  <a:lnTo>
                    <a:pt x="293113" y="131978"/>
                  </a:lnTo>
                  <a:lnTo>
                    <a:pt x="308782" y="153838"/>
                  </a:lnTo>
                  <a:lnTo>
                    <a:pt x="310353" y="157086"/>
                  </a:lnTo>
                  <a:lnTo>
                    <a:pt x="314268" y="194329"/>
                  </a:lnTo>
                  <a:lnTo>
                    <a:pt x="315049" y="214570"/>
                  </a:lnTo>
                  <a:lnTo>
                    <a:pt x="301733" y="251813"/>
                  </a:lnTo>
                  <a:lnTo>
                    <a:pt x="299381" y="256670"/>
                  </a:lnTo>
                  <a:lnTo>
                    <a:pt x="315049" y="305257"/>
                  </a:lnTo>
                  <a:lnTo>
                    <a:pt x="320545" y="353835"/>
                  </a:lnTo>
                  <a:lnTo>
                    <a:pt x="320545" y="353025"/>
                  </a:lnTo>
                  <a:lnTo>
                    <a:pt x="293113" y="334404"/>
                  </a:lnTo>
                  <a:lnTo>
                    <a:pt x="268815" y="306067"/>
                  </a:lnTo>
                  <a:lnTo>
                    <a:pt x="228838" y="280149"/>
                  </a:lnTo>
                  <a:lnTo>
                    <a:pt x="221790" y="264767"/>
                  </a:lnTo>
                  <a:lnTo>
                    <a:pt x="198273" y="230762"/>
                  </a:lnTo>
                  <a:lnTo>
                    <a:pt x="172412" y="243716"/>
                  </a:lnTo>
                  <a:lnTo>
                    <a:pt x="162220" y="229953"/>
                  </a:lnTo>
                  <a:lnTo>
                    <a:pt x="148904" y="254241"/>
                  </a:lnTo>
                  <a:lnTo>
                    <a:pt x="141065" y="246145"/>
                  </a:lnTo>
                  <a:lnTo>
                    <a:pt x="123825" y="240478"/>
                  </a:lnTo>
                  <a:lnTo>
                    <a:pt x="97955" y="225095"/>
                  </a:lnTo>
                  <a:lnTo>
                    <a:pt x="101089" y="215379"/>
                  </a:lnTo>
                  <a:lnTo>
                    <a:pt x="97174" y="200806"/>
                  </a:lnTo>
                  <a:lnTo>
                    <a:pt x="101089" y="185423"/>
                  </a:lnTo>
                  <a:lnTo>
                    <a:pt x="59550" y="191091"/>
                  </a:lnTo>
                  <a:lnTo>
                    <a:pt x="55636" y="192710"/>
                  </a:lnTo>
                  <a:lnTo>
                    <a:pt x="51721" y="214570"/>
                  </a:lnTo>
                  <a:lnTo>
                    <a:pt x="51721" y="231572"/>
                  </a:lnTo>
                  <a:lnTo>
                    <a:pt x="46234" y="236430"/>
                  </a:lnTo>
                  <a:lnTo>
                    <a:pt x="36824" y="227524"/>
                  </a:lnTo>
                  <a:lnTo>
                    <a:pt x="34471" y="212141"/>
                  </a:lnTo>
                  <a:lnTo>
                    <a:pt x="31338" y="208093"/>
                  </a:lnTo>
                  <a:lnTo>
                    <a:pt x="27423" y="210522"/>
                  </a:lnTo>
                  <a:lnTo>
                    <a:pt x="25070" y="203235"/>
                  </a:lnTo>
                  <a:lnTo>
                    <a:pt x="19584" y="201616"/>
                  </a:lnTo>
                  <a:lnTo>
                    <a:pt x="26632" y="186233"/>
                  </a:lnTo>
                  <a:lnTo>
                    <a:pt x="23499" y="182994"/>
                  </a:lnTo>
                  <a:lnTo>
                    <a:pt x="23499" y="177327"/>
                  </a:lnTo>
                  <a:lnTo>
                    <a:pt x="25070" y="171660"/>
                  </a:lnTo>
                  <a:lnTo>
                    <a:pt x="21146" y="165992"/>
                  </a:lnTo>
                  <a:lnTo>
                    <a:pt x="8611" y="170040"/>
                  </a:lnTo>
                  <a:lnTo>
                    <a:pt x="7830" y="170850"/>
                  </a:lnTo>
                  <a:lnTo>
                    <a:pt x="6268" y="171660"/>
                  </a:lnTo>
                  <a:lnTo>
                    <a:pt x="6268" y="171660"/>
                  </a:lnTo>
                  <a:lnTo>
                    <a:pt x="6268" y="171660"/>
                  </a:lnTo>
                  <a:lnTo>
                    <a:pt x="6268" y="171660"/>
                  </a:lnTo>
                  <a:lnTo>
                    <a:pt x="6268" y="171660"/>
                  </a:lnTo>
                  <a:lnTo>
                    <a:pt x="6268" y="165183"/>
                  </a:lnTo>
                  <a:lnTo>
                    <a:pt x="4696" y="165183"/>
                  </a:lnTo>
                  <a:lnTo>
                    <a:pt x="3915" y="165183"/>
                  </a:lnTo>
                  <a:lnTo>
                    <a:pt x="3915" y="165183"/>
                  </a:lnTo>
                  <a:lnTo>
                    <a:pt x="6268" y="161944"/>
                  </a:lnTo>
                  <a:lnTo>
                    <a:pt x="6268" y="161135"/>
                  </a:lnTo>
                  <a:lnTo>
                    <a:pt x="6268" y="159515"/>
                  </a:lnTo>
                  <a:lnTo>
                    <a:pt x="4696" y="158706"/>
                  </a:lnTo>
                  <a:lnTo>
                    <a:pt x="3915" y="157896"/>
                  </a:lnTo>
                  <a:lnTo>
                    <a:pt x="2353" y="157086"/>
                  </a:lnTo>
                  <a:lnTo>
                    <a:pt x="2353" y="156277"/>
                  </a:lnTo>
                  <a:lnTo>
                    <a:pt x="781" y="154658"/>
                  </a:lnTo>
                  <a:lnTo>
                    <a:pt x="781" y="154658"/>
                  </a:lnTo>
                  <a:lnTo>
                    <a:pt x="0" y="153848"/>
                  </a:lnTo>
                  <a:lnTo>
                    <a:pt x="0" y="152229"/>
                  </a:lnTo>
                  <a:lnTo>
                    <a:pt x="0" y="148990"/>
                  </a:lnTo>
                  <a:lnTo>
                    <a:pt x="0" y="148180"/>
                  </a:lnTo>
                  <a:lnTo>
                    <a:pt x="3915" y="142504"/>
                  </a:lnTo>
                  <a:lnTo>
                    <a:pt x="3915" y="141694"/>
                  </a:lnTo>
                  <a:lnTo>
                    <a:pt x="4706" y="140884"/>
                  </a:lnTo>
                  <a:lnTo>
                    <a:pt x="6268" y="141694"/>
                  </a:lnTo>
                  <a:lnTo>
                    <a:pt x="6268" y="141694"/>
                  </a:lnTo>
                  <a:lnTo>
                    <a:pt x="44672" y="133598"/>
                  </a:lnTo>
                  <a:lnTo>
                    <a:pt x="44672" y="133598"/>
                  </a:lnTo>
                  <a:lnTo>
                    <a:pt x="47806" y="131169"/>
                  </a:lnTo>
                  <a:lnTo>
                    <a:pt x="50159" y="131169"/>
                  </a:lnTo>
                  <a:lnTo>
                    <a:pt x="50159" y="130359"/>
                  </a:lnTo>
                  <a:lnTo>
                    <a:pt x="52511" y="127930"/>
                  </a:lnTo>
                  <a:lnTo>
                    <a:pt x="52511" y="127930"/>
                  </a:lnTo>
                  <a:lnTo>
                    <a:pt x="54073" y="127930"/>
                  </a:lnTo>
                  <a:lnTo>
                    <a:pt x="54073" y="127930"/>
                  </a:lnTo>
                  <a:lnTo>
                    <a:pt x="68971" y="117405"/>
                  </a:lnTo>
                  <a:lnTo>
                    <a:pt x="68971" y="117405"/>
                  </a:lnTo>
                  <a:lnTo>
                    <a:pt x="72886" y="114976"/>
                  </a:lnTo>
                  <a:lnTo>
                    <a:pt x="72886" y="115786"/>
                  </a:lnTo>
                  <a:lnTo>
                    <a:pt x="78372" y="108499"/>
                  </a:lnTo>
                  <a:lnTo>
                    <a:pt x="78372" y="107690"/>
                  </a:lnTo>
                  <a:lnTo>
                    <a:pt x="79943" y="107690"/>
                  </a:lnTo>
                  <a:lnTo>
                    <a:pt x="107766" y="74486"/>
                  </a:lnTo>
                  <a:lnTo>
                    <a:pt x="144990" y="72666"/>
                  </a:lnTo>
                  <a:lnTo>
                    <a:pt x="150991" y="39234"/>
                  </a:lnTo>
                  <a:lnTo>
                    <a:pt x="175556" y="10525"/>
                  </a:lnTo>
                  <a:lnTo>
                    <a:pt x="168497" y="2429"/>
                  </a:lnTo>
                  <a:lnTo>
                    <a:pt x="190443" y="0"/>
                  </a:lnTo>
                  <a:lnTo>
                    <a:pt x="187310" y="29966"/>
                  </a:lnTo>
                </a:path>
              </a:pathLst>
            </a:custGeom>
            <a:grpFill/>
            <a:ln w="4763" cap="flat">
              <a:solidFill>
                <a:schemeClr val="bg1">
                  <a:lumMod val="9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3" name="Forma Livre: Forma 452">
              <a:extLst>
                <a:ext uri="{FF2B5EF4-FFF2-40B4-BE49-F238E27FC236}">
                  <a16:creationId xmlns:a16="http://schemas.microsoft.com/office/drawing/2014/main" id="{94DE2848-FDD3-040D-E069-C9494D6A1B84}"/>
                </a:ext>
              </a:extLst>
            </p:cNvPr>
            <p:cNvSpPr/>
            <p:nvPr/>
          </p:nvSpPr>
          <p:spPr>
            <a:xfrm>
              <a:off x="7425600" y="2733564"/>
              <a:ext cx="236294" cy="279483"/>
            </a:xfrm>
            <a:custGeom>
              <a:avLst/>
              <a:gdLst>
                <a:gd name="connsiteX0" fmla="*/ 171622 w 251555"/>
                <a:gd name="connsiteY0" fmla="*/ 61541 h 268814"/>
                <a:gd name="connsiteX1" fmla="*/ 210017 w 251555"/>
                <a:gd name="connsiteY1" fmla="*/ 111738 h 268814"/>
                <a:gd name="connsiteX2" fmla="*/ 221780 w 251555"/>
                <a:gd name="connsiteY2" fmla="*/ 127930 h 268814"/>
                <a:gd name="connsiteX3" fmla="*/ 244507 w 251555"/>
                <a:gd name="connsiteY3" fmla="*/ 156267 h 268814"/>
                <a:gd name="connsiteX4" fmla="*/ 251556 w 251555"/>
                <a:gd name="connsiteY4" fmla="*/ 164363 h 268814"/>
                <a:gd name="connsiteX5" fmla="*/ 226981 w 251555"/>
                <a:gd name="connsiteY5" fmla="*/ 193072 h 268814"/>
                <a:gd name="connsiteX6" fmla="*/ 220999 w 251555"/>
                <a:gd name="connsiteY6" fmla="*/ 226504 h 268814"/>
                <a:gd name="connsiteX7" fmla="*/ 183775 w 251555"/>
                <a:gd name="connsiteY7" fmla="*/ 228324 h 268814"/>
                <a:gd name="connsiteX8" fmla="*/ 155943 w 251555"/>
                <a:gd name="connsiteY8" fmla="*/ 261528 h 268814"/>
                <a:gd name="connsiteX9" fmla="*/ 155943 w 251555"/>
                <a:gd name="connsiteY9" fmla="*/ 261528 h 268814"/>
                <a:gd name="connsiteX10" fmla="*/ 154372 w 251555"/>
                <a:gd name="connsiteY10" fmla="*/ 259909 h 268814"/>
                <a:gd name="connsiteX11" fmla="*/ 154372 w 251555"/>
                <a:gd name="connsiteY11" fmla="*/ 259909 h 268814"/>
                <a:gd name="connsiteX12" fmla="*/ 151238 w 251555"/>
                <a:gd name="connsiteY12" fmla="*/ 261528 h 268814"/>
                <a:gd name="connsiteX13" fmla="*/ 151238 w 251555"/>
                <a:gd name="connsiteY13" fmla="*/ 262337 h 268814"/>
                <a:gd name="connsiteX14" fmla="*/ 150457 w 251555"/>
                <a:gd name="connsiteY14" fmla="*/ 262337 h 268814"/>
                <a:gd name="connsiteX15" fmla="*/ 147323 w 251555"/>
                <a:gd name="connsiteY15" fmla="*/ 263957 h 268814"/>
                <a:gd name="connsiteX16" fmla="*/ 146542 w 251555"/>
                <a:gd name="connsiteY16" fmla="*/ 263147 h 268814"/>
                <a:gd name="connsiteX17" fmla="*/ 144971 w 251555"/>
                <a:gd name="connsiteY17" fmla="*/ 264766 h 268814"/>
                <a:gd name="connsiteX18" fmla="*/ 144971 w 251555"/>
                <a:gd name="connsiteY18" fmla="*/ 264766 h 268814"/>
                <a:gd name="connsiteX19" fmla="*/ 143409 w 251555"/>
                <a:gd name="connsiteY19" fmla="*/ 267195 h 268814"/>
                <a:gd name="connsiteX20" fmla="*/ 143409 w 251555"/>
                <a:gd name="connsiteY20" fmla="*/ 267195 h 268814"/>
                <a:gd name="connsiteX21" fmla="*/ 141837 w 251555"/>
                <a:gd name="connsiteY21" fmla="*/ 265576 h 268814"/>
                <a:gd name="connsiteX22" fmla="*/ 141056 w 251555"/>
                <a:gd name="connsiteY22" fmla="*/ 265576 h 268814"/>
                <a:gd name="connsiteX23" fmla="*/ 141056 w 251555"/>
                <a:gd name="connsiteY23" fmla="*/ 264766 h 268814"/>
                <a:gd name="connsiteX24" fmla="*/ 139494 w 251555"/>
                <a:gd name="connsiteY24" fmla="*/ 267195 h 268814"/>
                <a:gd name="connsiteX25" fmla="*/ 137141 w 251555"/>
                <a:gd name="connsiteY25" fmla="*/ 268815 h 268814"/>
                <a:gd name="connsiteX26" fmla="*/ 135570 w 251555"/>
                <a:gd name="connsiteY26" fmla="*/ 268005 h 268814"/>
                <a:gd name="connsiteX27" fmla="*/ 134008 w 251555"/>
                <a:gd name="connsiteY27" fmla="*/ 267195 h 268814"/>
                <a:gd name="connsiteX28" fmla="*/ 134008 w 251555"/>
                <a:gd name="connsiteY28" fmla="*/ 266386 h 268814"/>
                <a:gd name="connsiteX29" fmla="*/ 126168 w 251555"/>
                <a:gd name="connsiteY29" fmla="*/ 263957 h 268814"/>
                <a:gd name="connsiteX30" fmla="*/ 127731 w 251555"/>
                <a:gd name="connsiteY30" fmla="*/ 263957 h 268814"/>
                <a:gd name="connsiteX31" fmla="*/ 82277 w 251555"/>
                <a:gd name="connsiteY31" fmla="*/ 237239 h 268814"/>
                <a:gd name="connsiteX32" fmla="*/ 82277 w 251555"/>
                <a:gd name="connsiteY32" fmla="*/ 238049 h 268814"/>
                <a:gd name="connsiteX33" fmla="*/ 82277 w 251555"/>
                <a:gd name="connsiteY33" fmla="*/ 238049 h 268814"/>
                <a:gd name="connsiteX34" fmla="*/ 80706 w 251555"/>
                <a:gd name="connsiteY34" fmla="*/ 237239 h 268814"/>
                <a:gd name="connsiteX35" fmla="*/ 80706 w 251555"/>
                <a:gd name="connsiteY35" fmla="*/ 238049 h 268814"/>
                <a:gd name="connsiteX36" fmla="*/ 79924 w 251555"/>
                <a:gd name="connsiteY36" fmla="*/ 236429 h 268814"/>
                <a:gd name="connsiteX37" fmla="*/ 78362 w 251555"/>
                <a:gd name="connsiteY37" fmla="*/ 236429 h 268814"/>
                <a:gd name="connsiteX38" fmla="*/ 78362 w 251555"/>
                <a:gd name="connsiteY38" fmla="*/ 236429 h 268814"/>
                <a:gd name="connsiteX39" fmla="*/ 76009 w 251555"/>
                <a:gd name="connsiteY39" fmla="*/ 235620 h 268814"/>
                <a:gd name="connsiteX40" fmla="*/ 76009 w 251555"/>
                <a:gd name="connsiteY40" fmla="*/ 233191 h 268814"/>
                <a:gd name="connsiteX41" fmla="*/ 76009 w 251555"/>
                <a:gd name="connsiteY41" fmla="*/ 234001 h 268814"/>
                <a:gd name="connsiteX42" fmla="*/ 74438 w 251555"/>
                <a:gd name="connsiteY42" fmla="*/ 231572 h 268814"/>
                <a:gd name="connsiteX43" fmla="*/ 74438 w 251555"/>
                <a:gd name="connsiteY43" fmla="*/ 229143 h 268814"/>
                <a:gd name="connsiteX44" fmla="*/ 72876 w 251555"/>
                <a:gd name="connsiteY44" fmla="*/ 228333 h 268814"/>
                <a:gd name="connsiteX45" fmla="*/ 72876 w 251555"/>
                <a:gd name="connsiteY45" fmla="*/ 225904 h 268814"/>
                <a:gd name="connsiteX46" fmla="*/ 74438 w 251555"/>
                <a:gd name="connsiteY46" fmla="*/ 225095 h 268814"/>
                <a:gd name="connsiteX47" fmla="*/ 74438 w 251555"/>
                <a:gd name="connsiteY47" fmla="*/ 225095 h 268814"/>
                <a:gd name="connsiteX48" fmla="*/ 78362 w 251555"/>
                <a:gd name="connsiteY48" fmla="*/ 220237 h 268814"/>
                <a:gd name="connsiteX49" fmla="*/ 78362 w 251555"/>
                <a:gd name="connsiteY49" fmla="*/ 220237 h 268814"/>
                <a:gd name="connsiteX50" fmla="*/ 76791 w 251555"/>
                <a:gd name="connsiteY50" fmla="*/ 220237 h 268814"/>
                <a:gd name="connsiteX51" fmla="*/ 76009 w 251555"/>
                <a:gd name="connsiteY51" fmla="*/ 218618 h 268814"/>
                <a:gd name="connsiteX52" fmla="*/ 72876 w 251555"/>
                <a:gd name="connsiteY52" fmla="*/ 215379 h 268814"/>
                <a:gd name="connsiteX53" fmla="*/ 65037 w 251555"/>
                <a:gd name="connsiteY53" fmla="*/ 203235 h 268814"/>
                <a:gd name="connsiteX54" fmla="*/ 65037 w 251555"/>
                <a:gd name="connsiteY54" fmla="*/ 203235 h 268814"/>
                <a:gd name="connsiteX55" fmla="*/ 65037 w 251555"/>
                <a:gd name="connsiteY55" fmla="*/ 203235 h 268814"/>
                <a:gd name="connsiteX56" fmla="*/ 57988 w 251555"/>
                <a:gd name="connsiteY56" fmla="*/ 191091 h 268814"/>
                <a:gd name="connsiteX57" fmla="*/ 57988 w 251555"/>
                <a:gd name="connsiteY57" fmla="*/ 191900 h 268814"/>
                <a:gd name="connsiteX58" fmla="*/ 57207 w 251555"/>
                <a:gd name="connsiteY58" fmla="*/ 189471 h 268814"/>
                <a:gd name="connsiteX59" fmla="*/ 57988 w 251555"/>
                <a:gd name="connsiteY59" fmla="*/ 189471 h 268814"/>
                <a:gd name="connsiteX60" fmla="*/ 61122 w 251555"/>
                <a:gd name="connsiteY60" fmla="*/ 178137 h 268814"/>
                <a:gd name="connsiteX61" fmla="*/ 61122 w 251555"/>
                <a:gd name="connsiteY61" fmla="*/ 178946 h 268814"/>
                <a:gd name="connsiteX62" fmla="*/ 59550 w 251555"/>
                <a:gd name="connsiteY62" fmla="*/ 177327 h 268814"/>
                <a:gd name="connsiteX63" fmla="*/ 57988 w 251555"/>
                <a:gd name="connsiteY63" fmla="*/ 177327 h 268814"/>
                <a:gd name="connsiteX64" fmla="*/ 57207 w 251555"/>
                <a:gd name="connsiteY64" fmla="*/ 174088 h 268814"/>
                <a:gd name="connsiteX65" fmla="*/ 55636 w 251555"/>
                <a:gd name="connsiteY65" fmla="*/ 173279 h 268814"/>
                <a:gd name="connsiteX66" fmla="*/ 53283 w 251555"/>
                <a:gd name="connsiteY66" fmla="*/ 170040 h 268814"/>
                <a:gd name="connsiteX67" fmla="*/ 53283 w 251555"/>
                <a:gd name="connsiteY67" fmla="*/ 170850 h 268814"/>
                <a:gd name="connsiteX68" fmla="*/ 53283 w 251555"/>
                <a:gd name="connsiteY68" fmla="*/ 169231 h 268814"/>
                <a:gd name="connsiteX69" fmla="*/ 53283 w 251555"/>
                <a:gd name="connsiteY69" fmla="*/ 168421 h 268814"/>
                <a:gd name="connsiteX70" fmla="*/ 49368 w 251555"/>
                <a:gd name="connsiteY70" fmla="*/ 168421 h 268814"/>
                <a:gd name="connsiteX71" fmla="*/ 49368 w 251555"/>
                <a:gd name="connsiteY71" fmla="*/ 168421 h 268814"/>
                <a:gd name="connsiteX72" fmla="*/ 44663 w 251555"/>
                <a:gd name="connsiteY72" fmla="*/ 171659 h 268814"/>
                <a:gd name="connsiteX73" fmla="*/ 42310 w 251555"/>
                <a:gd name="connsiteY73" fmla="*/ 171659 h 268814"/>
                <a:gd name="connsiteX74" fmla="*/ 40748 w 251555"/>
                <a:gd name="connsiteY74" fmla="*/ 170040 h 268814"/>
                <a:gd name="connsiteX75" fmla="*/ 39967 w 251555"/>
                <a:gd name="connsiteY75" fmla="*/ 170040 h 268814"/>
                <a:gd name="connsiteX76" fmla="*/ 38395 w 251555"/>
                <a:gd name="connsiteY76" fmla="*/ 170850 h 268814"/>
                <a:gd name="connsiteX77" fmla="*/ 36833 w 251555"/>
                <a:gd name="connsiteY77" fmla="*/ 170040 h 268814"/>
                <a:gd name="connsiteX78" fmla="*/ 36052 w 251555"/>
                <a:gd name="connsiteY78" fmla="*/ 168421 h 268814"/>
                <a:gd name="connsiteX79" fmla="*/ 34480 w 251555"/>
                <a:gd name="connsiteY79" fmla="*/ 168421 h 268814"/>
                <a:gd name="connsiteX80" fmla="*/ 36052 w 251555"/>
                <a:gd name="connsiteY80" fmla="*/ 165183 h 268814"/>
                <a:gd name="connsiteX81" fmla="*/ 34480 w 251555"/>
                <a:gd name="connsiteY81" fmla="*/ 161134 h 268814"/>
                <a:gd name="connsiteX82" fmla="*/ 34480 w 251555"/>
                <a:gd name="connsiteY82" fmla="*/ 161944 h 268814"/>
                <a:gd name="connsiteX83" fmla="*/ 34480 w 251555"/>
                <a:gd name="connsiteY83" fmla="*/ 161944 h 268814"/>
                <a:gd name="connsiteX84" fmla="*/ 19593 w 251555"/>
                <a:gd name="connsiteY84" fmla="*/ 107690 h 268814"/>
                <a:gd name="connsiteX85" fmla="*/ 19593 w 251555"/>
                <a:gd name="connsiteY85" fmla="*/ 107690 h 268814"/>
                <a:gd name="connsiteX86" fmla="*/ 11754 w 251555"/>
                <a:gd name="connsiteY86" fmla="*/ 111738 h 268814"/>
                <a:gd name="connsiteX87" fmla="*/ 3915 w 251555"/>
                <a:gd name="connsiteY87" fmla="*/ 112547 h 268814"/>
                <a:gd name="connsiteX88" fmla="*/ 0 w 251555"/>
                <a:gd name="connsiteY88" fmla="*/ 110118 h 268814"/>
                <a:gd name="connsiteX89" fmla="*/ 0 w 251555"/>
                <a:gd name="connsiteY89" fmla="*/ 106070 h 268814"/>
                <a:gd name="connsiteX90" fmla="*/ 6268 w 251555"/>
                <a:gd name="connsiteY90" fmla="*/ 92307 h 268814"/>
                <a:gd name="connsiteX91" fmla="*/ 6268 w 251555"/>
                <a:gd name="connsiteY91" fmla="*/ 93116 h 268814"/>
                <a:gd name="connsiteX92" fmla="*/ 44672 w 251555"/>
                <a:gd name="connsiteY92" fmla="*/ 74495 h 268814"/>
                <a:gd name="connsiteX93" fmla="*/ 44672 w 251555"/>
                <a:gd name="connsiteY93" fmla="*/ 73685 h 268814"/>
                <a:gd name="connsiteX94" fmla="*/ 43892 w 251555"/>
                <a:gd name="connsiteY94" fmla="*/ 54254 h 268814"/>
                <a:gd name="connsiteX95" fmla="*/ 43892 w 251555"/>
                <a:gd name="connsiteY95" fmla="*/ 54254 h 268814"/>
                <a:gd name="connsiteX96" fmla="*/ 44672 w 251555"/>
                <a:gd name="connsiteY96" fmla="*/ 51825 h 268814"/>
                <a:gd name="connsiteX97" fmla="*/ 46234 w 251555"/>
                <a:gd name="connsiteY97" fmla="*/ 49397 h 268814"/>
                <a:gd name="connsiteX98" fmla="*/ 49368 w 251555"/>
                <a:gd name="connsiteY98" fmla="*/ 49397 h 268814"/>
                <a:gd name="connsiteX99" fmla="*/ 49368 w 251555"/>
                <a:gd name="connsiteY99" fmla="*/ 49397 h 268814"/>
                <a:gd name="connsiteX100" fmla="*/ 49368 w 251555"/>
                <a:gd name="connsiteY100" fmla="*/ 48587 h 268814"/>
                <a:gd name="connsiteX101" fmla="*/ 49368 w 251555"/>
                <a:gd name="connsiteY101" fmla="*/ 49397 h 268814"/>
                <a:gd name="connsiteX102" fmla="*/ 49368 w 251555"/>
                <a:gd name="connsiteY102" fmla="*/ 49397 h 268814"/>
                <a:gd name="connsiteX103" fmla="*/ 53293 w 251555"/>
                <a:gd name="connsiteY103" fmla="*/ 52635 h 268814"/>
                <a:gd name="connsiteX104" fmla="*/ 53293 w 251555"/>
                <a:gd name="connsiteY104" fmla="*/ 51825 h 268814"/>
                <a:gd name="connsiteX105" fmla="*/ 74447 w 251555"/>
                <a:gd name="connsiteY105" fmla="*/ 51016 h 268814"/>
                <a:gd name="connsiteX106" fmla="*/ 72885 w 251555"/>
                <a:gd name="connsiteY106" fmla="*/ 67208 h 268814"/>
                <a:gd name="connsiteX107" fmla="*/ 76800 w 251555"/>
                <a:gd name="connsiteY107" fmla="*/ 71256 h 268814"/>
                <a:gd name="connsiteX108" fmla="*/ 93259 w 251555"/>
                <a:gd name="connsiteY108" fmla="*/ 54254 h 268814"/>
                <a:gd name="connsiteX109" fmla="*/ 102670 w 251555"/>
                <a:gd name="connsiteY109" fmla="*/ 24298 h 268814"/>
                <a:gd name="connsiteX110" fmla="*/ 108938 w 251555"/>
                <a:gd name="connsiteY110" fmla="*/ 18621 h 268814"/>
                <a:gd name="connsiteX111" fmla="*/ 122263 w 251555"/>
                <a:gd name="connsiteY111" fmla="*/ 11335 h 268814"/>
                <a:gd name="connsiteX112" fmla="*/ 127749 w 251555"/>
                <a:gd name="connsiteY112" fmla="*/ 0 h 268814"/>
                <a:gd name="connsiteX113" fmla="*/ 151257 w 251555"/>
                <a:gd name="connsiteY113" fmla="*/ 33204 h 268814"/>
                <a:gd name="connsiteX114" fmla="*/ 167717 w 251555"/>
                <a:gd name="connsiteY114" fmla="*/ 55874 h 268814"/>
                <a:gd name="connsiteX115" fmla="*/ 171641 w 251555"/>
                <a:gd name="connsiteY115" fmla="*/ 61541 h 268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251555" h="268814">
                  <a:moveTo>
                    <a:pt x="171622" y="61541"/>
                  </a:moveTo>
                  <a:lnTo>
                    <a:pt x="210017" y="111738"/>
                  </a:lnTo>
                  <a:lnTo>
                    <a:pt x="221780" y="127930"/>
                  </a:lnTo>
                  <a:lnTo>
                    <a:pt x="244507" y="156267"/>
                  </a:lnTo>
                  <a:lnTo>
                    <a:pt x="251556" y="164363"/>
                  </a:lnTo>
                  <a:lnTo>
                    <a:pt x="226981" y="193072"/>
                  </a:lnTo>
                  <a:lnTo>
                    <a:pt x="220999" y="226504"/>
                  </a:lnTo>
                  <a:lnTo>
                    <a:pt x="183775" y="228324"/>
                  </a:lnTo>
                  <a:lnTo>
                    <a:pt x="155943" y="261528"/>
                  </a:lnTo>
                  <a:lnTo>
                    <a:pt x="155943" y="261528"/>
                  </a:lnTo>
                  <a:lnTo>
                    <a:pt x="154372" y="259909"/>
                  </a:lnTo>
                  <a:lnTo>
                    <a:pt x="154372" y="259909"/>
                  </a:lnTo>
                  <a:lnTo>
                    <a:pt x="151238" y="261528"/>
                  </a:lnTo>
                  <a:lnTo>
                    <a:pt x="151238" y="262337"/>
                  </a:lnTo>
                  <a:lnTo>
                    <a:pt x="150457" y="262337"/>
                  </a:lnTo>
                  <a:lnTo>
                    <a:pt x="147323" y="263957"/>
                  </a:lnTo>
                  <a:lnTo>
                    <a:pt x="146542" y="263147"/>
                  </a:lnTo>
                  <a:lnTo>
                    <a:pt x="144971" y="264766"/>
                  </a:lnTo>
                  <a:lnTo>
                    <a:pt x="144971" y="264766"/>
                  </a:lnTo>
                  <a:lnTo>
                    <a:pt x="143409" y="267195"/>
                  </a:lnTo>
                  <a:lnTo>
                    <a:pt x="143409" y="267195"/>
                  </a:lnTo>
                  <a:lnTo>
                    <a:pt x="141837" y="265576"/>
                  </a:lnTo>
                  <a:lnTo>
                    <a:pt x="141056" y="265576"/>
                  </a:lnTo>
                  <a:lnTo>
                    <a:pt x="141056" y="264766"/>
                  </a:lnTo>
                  <a:lnTo>
                    <a:pt x="139494" y="267195"/>
                  </a:lnTo>
                  <a:lnTo>
                    <a:pt x="137141" y="268815"/>
                  </a:lnTo>
                  <a:lnTo>
                    <a:pt x="135570" y="268005"/>
                  </a:lnTo>
                  <a:lnTo>
                    <a:pt x="134008" y="267195"/>
                  </a:lnTo>
                  <a:lnTo>
                    <a:pt x="134008" y="266386"/>
                  </a:lnTo>
                  <a:lnTo>
                    <a:pt x="126168" y="263957"/>
                  </a:lnTo>
                  <a:lnTo>
                    <a:pt x="127731" y="263957"/>
                  </a:lnTo>
                  <a:lnTo>
                    <a:pt x="82277" y="237239"/>
                  </a:lnTo>
                  <a:lnTo>
                    <a:pt x="82277" y="238049"/>
                  </a:lnTo>
                  <a:lnTo>
                    <a:pt x="82277" y="238049"/>
                  </a:lnTo>
                  <a:lnTo>
                    <a:pt x="80706" y="237239"/>
                  </a:lnTo>
                  <a:lnTo>
                    <a:pt x="80706" y="238049"/>
                  </a:lnTo>
                  <a:lnTo>
                    <a:pt x="79924" y="236429"/>
                  </a:lnTo>
                  <a:lnTo>
                    <a:pt x="78362" y="236429"/>
                  </a:lnTo>
                  <a:lnTo>
                    <a:pt x="78362" y="236429"/>
                  </a:lnTo>
                  <a:lnTo>
                    <a:pt x="76009" y="235620"/>
                  </a:lnTo>
                  <a:lnTo>
                    <a:pt x="76009" y="233191"/>
                  </a:lnTo>
                  <a:lnTo>
                    <a:pt x="76009" y="234001"/>
                  </a:lnTo>
                  <a:lnTo>
                    <a:pt x="74438" y="231572"/>
                  </a:lnTo>
                  <a:lnTo>
                    <a:pt x="74438" y="229143"/>
                  </a:lnTo>
                  <a:lnTo>
                    <a:pt x="72876" y="228333"/>
                  </a:lnTo>
                  <a:lnTo>
                    <a:pt x="72876" y="225904"/>
                  </a:lnTo>
                  <a:lnTo>
                    <a:pt x="74438" y="225095"/>
                  </a:lnTo>
                  <a:lnTo>
                    <a:pt x="74438" y="225095"/>
                  </a:lnTo>
                  <a:lnTo>
                    <a:pt x="78362" y="220237"/>
                  </a:lnTo>
                  <a:lnTo>
                    <a:pt x="78362" y="220237"/>
                  </a:lnTo>
                  <a:lnTo>
                    <a:pt x="76791" y="220237"/>
                  </a:lnTo>
                  <a:lnTo>
                    <a:pt x="76009" y="218618"/>
                  </a:lnTo>
                  <a:lnTo>
                    <a:pt x="72876" y="215379"/>
                  </a:lnTo>
                  <a:lnTo>
                    <a:pt x="65037" y="203235"/>
                  </a:lnTo>
                  <a:lnTo>
                    <a:pt x="65037" y="203235"/>
                  </a:lnTo>
                  <a:lnTo>
                    <a:pt x="65037" y="203235"/>
                  </a:lnTo>
                  <a:lnTo>
                    <a:pt x="57988" y="191091"/>
                  </a:lnTo>
                  <a:lnTo>
                    <a:pt x="57988" y="191900"/>
                  </a:lnTo>
                  <a:lnTo>
                    <a:pt x="57207" y="189471"/>
                  </a:lnTo>
                  <a:lnTo>
                    <a:pt x="57988" y="189471"/>
                  </a:lnTo>
                  <a:lnTo>
                    <a:pt x="61122" y="178137"/>
                  </a:lnTo>
                  <a:lnTo>
                    <a:pt x="61122" y="178946"/>
                  </a:lnTo>
                  <a:lnTo>
                    <a:pt x="59550" y="177327"/>
                  </a:lnTo>
                  <a:lnTo>
                    <a:pt x="57988" y="177327"/>
                  </a:lnTo>
                  <a:lnTo>
                    <a:pt x="57207" y="174088"/>
                  </a:lnTo>
                  <a:lnTo>
                    <a:pt x="55636" y="173279"/>
                  </a:lnTo>
                  <a:lnTo>
                    <a:pt x="53283" y="170040"/>
                  </a:lnTo>
                  <a:lnTo>
                    <a:pt x="53283" y="170850"/>
                  </a:lnTo>
                  <a:lnTo>
                    <a:pt x="53283" y="169231"/>
                  </a:lnTo>
                  <a:lnTo>
                    <a:pt x="53283" y="168421"/>
                  </a:lnTo>
                  <a:lnTo>
                    <a:pt x="49368" y="168421"/>
                  </a:lnTo>
                  <a:lnTo>
                    <a:pt x="49368" y="168421"/>
                  </a:lnTo>
                  <a:lnTo>
                    <a:pt x="44663" y="171659"/>
                  </a:lnTo>
                  <a:lnTo>
                    <a:pt x="42310" y="171659"/>
                  </a:lnTo>
                  <a:lnTo>
                    <a:pt x="40748" y="170040"/>
                  </a:lnTo>
                  <a:lnTo>
                    <a:pt x="39967" y="170040"/>
                  </a:lnTo>
                  <a:lnTo>
                    <a:pt x="38395" y="170850"/>
                  </a:lnTo>
                  <a:lnTo>
                    <a:pt x="36833" y="170040"/>
                  </a:lnTo>
                  <a:lnTo>
                    <a:pt x="36052" y="168421"/>
                  </a:lnTo>
                  <a:lnTo>
                    <a:pt x="34480" y="168421"/>
                  </a:lnTo>
                  <a:lnTo>
                    <a:pt x="36052" y="165183"/>
                  </a:lnTo>
                  <a:lnTo>
                    <a:pt x="34480" y="161134"/>
                  </a:lnTo>
                  <a:lnTo>
                    <a:pt x="34480" y="161944"/>
                  </a:lnTo>
                  <a:lnTo>
                    <a:pt x="34480" y="161944"/>
                  </a:lnTo>
                  <a:lnTo>
                    <a:pt x="19593" y="107690"/>
                  </a:lnTo>
                  <a:lnTo>
                    <a:pt x="19593" y="107690"/>
                  </a:lnTo>
                  <a:lnTo>
                    <a:pt x="11754" y="111738"/>
                  </a:lnTo>
                  <a:lnTo>
                    <a:pt x="3915" y="112547"/>
                  </a:lnTo>
                  <a:lnTo>
                    <a:pt x="0" y="110118"/>
                  </a:lnTo>
                  <a:lnTo>
                    <a:pt x="0" y="106070"/>
                  </a:lnTo>
                  <a:lnTo>
                    <a:pt x="6268" y="92307"/>
                  </a:lnTo>
                  <a:lnTo>
                    <a:pt x="6268" y="93116"/>
                  </a:lnTo>
                  <a:lnTo>
                    <a:pt x="44672" y="74495"/>
                  </a:lnTo>
                  <a:lnTo>
                    <a:pt x="44672" y="73685"/>
                  </a:lnTo>
                  <a:lnTo>
                    <a:pt x="43892" y="54254"/>
                  </a:lnTo>
                  <a:lnTo>
                    <a:pt x="43892" y="54254"/>
                  </a:lnTo>
                  <a:lnTo>
                    <a:pt x="44672" y="51825"/>
                  </a:lnTo>
                  <a:lnTo>
                    <a:pt x="46234" y="49397"/>
                  </a:lnTo>
                  <a:lnTo>
                    <a:pt x="49368" y="49397"/>
                  </a:lnTo>
                  <a:lnTo>
                    <a:pt x="49368" y="49397"/>
                  </a:lnTo>
                  <a:lnTo>
                    <a:pt x="49368" y="48587"/>
                  </a:lnTo>
                  <a:lnTo>
                    <a:pt x="49368" y="49397"/>
                  </a:lnTo>
                  <a:lnTo>
                    <a:pt x="49368" y="49397"/>
                  </a:lnTo>
                  <a:lnTo>
                    <a:pt x="53293" y="52635"/>
                  </a:lnTo>
                  <a:lnTo>
                    <a:pt x="53293" y="51825"/>
                  </a:lnTo>
                  <a:lnTo>
                    <a:pt x="74447" y="51016"/>
                  </a:lnTo>
                  <a:lnTo>
                    <a:pt x="72885" y="67208"/>
                  </a:lnTo>
                  <a:lnTo>
                    <a:pt x="76800" y="71256"/>
                  </a:lnTo>
                  <a:lnTo>
                    <a:pt x="93259" y="54254"/>
                  </a:lnTo>
                  <a:lnTo>
                    <a:pt x="102670" y="24298"/>
                  </a:lnTo>
                  <a:lnTo>
                    <a:pt x="108938" y="18621"/>
                  </a:lnTo>
                  <a:lnTo>
                    <a:pt x="122263" y="11335"/>
                  </a:lnTo>
                  <a:lnTo>
                    <a:pt x="127749" y="0"/>
                  </a:lnTo>
                  <a:lnTo>
                    <a:pt x="151257" y="33204"/>
                  </a:lnTo>
                  <a:lnTo>
                    <a:pt x="167717" y="55874"/>
                  </a:lnTo>
                  <a:lnTo>
                    <a:pt x="171641" y="61541"/>
                  </a:lnTo>
                </a:path>
              </a:pathLst>
            </a:custGeom>
            <a:grpFill/>
            <a:ln w="4763" cap="flat">
              <a:solidFill>
                <a:schemeClr val="bg1">
                  <a:lumMod val="9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4" name="Forma Livre: Forma 453">
              <a:extLst>
                <a:ext uri="{FF2B5EF4-FFF2-40B4-BE49-F238E27FC236}">
                  <a16:creationId xmlns:a16="http://schemas.microsoft.com/office/drawing/2014/main" id="{FC3EB58D-430D-3434-4093-35046B4DCF48}"/>
                </a:ext>
              </a:extLst>
            </p:cNvPr>
            <p:cNvSpPr/>
            <p:nvPr/>
          </p:nvSpPr>
          <p:spPr>
            <a:xfrm>
              <a:off x="7545582" y="2717571"/>
              <a:ext cx="155331" cy="178462"/>
            </a:xfrm>
            <a:custGeom>
              <a:avLst/>
              <a:gdLst>
                <a:gd name="connsiteX0" fmla="*/ 36052 w 165363"/>
                <a:gd name="connsiteY0" fmla="*/ 3238 h 171649"/>
                <a:gd name="connsiteX1" fmla="*/ 42320 w 165363"/>
                <a:gd name="connsiteY1" fmla="*/ 9716 h 171649"/>
                <a:gd name="connsiteX2" fmla="*/ 49377 w 165363"/>
                <a:gd name="connsiteY2" fmla="*/ 4048 h 171649"/>
                <a:gd name="connsiteX3" fmla="*/ 53292 w 165363"/>
                <a:gd name="connsiteY3" fmla="*/ 4858 h 171649"/>
                <a:gd name="connsiteX4" fmla="*/ 57207 w 165363"/>
                <a:gd name="connsiteY4" fmla="*/ 21050 h 171649"/>
                <a:gd name="connsiteX5" fmla="*/ 68970 w 165363"/>
                <a:gd name="connsiteY5" fmla="*/ 24289 h 171649"/>
                <a:gd name="connsiteX6" fmla="*/ 85430 w 165363"/>
                <a:gd name="connsiteY6" fmla="*/ 9716 h 171649"/>
                <a:gd name="connsiteX7" fmla="*/ 105022 w 165363"/>
                <a:gd name="connsiteY7" fmla="*/ 13764 h 171649"/>
                <a:gd name="connsiteX8" fmla="*/ 108937 w 165363"/>
                <a:gd name="connsiteY8" fmla="*/ 21050 h 171649"/>
                <a:gd name="connsiteX9" fmla="*/ 118338 w 165363"/>
                <a:gd name="connsiteY9" fmla="*/ 24289 h 171649"/>
                <a:gd name="connsiteX10" fmla="*/ 120691 w 165363"/>
                <a:gd name="connsiteY10" fmla="*/ 34004 h 171649"/>
                <a:gd name="connsiteX11" fmla="*/ 123825 w 165363"/>
                <a:gd name="connsiteY11" fmla="*/ 36433 h 171649"/>
                <a:gd name="connsiteX12" fmla="*/ 131664 w 165363"/>
                <a:gd name="connsiteY12" fmla="*/ 32385 h 171649"/>
                <a:gd name="connsiteX13" fmla="*/ 134798 w 165363"/>
                <a:gd name="connsiteY13" fmla="*/ 38052 h 171649"/>
                <a:gd name="connsiteX14" fmla="*/ 122263 w 165363"/>
                <a:gd name="connsiteY14" fmla="*/ 52635 h 171649"/>
                <a:gd name="connsiteX15" fmla="*/ 127749 w 165363"/>
                <a:gd name="connsiteY15" fmla="*/ 66399 h 171649"/>
                <a:gd name="connsiteX16" fmla="*/ 133235 w 165363"/>
                <a:gd name="connsiteY16" fmla="*/ 67208 h 171649"/>
                <a:gd name="connsiteX17" fmla="*/ 141075 w 165363"/>
                <a:gd name="connsiteY17" fmla="*/ 65589 h 171649"/>
                <a:gd name="connsiteX18" fmla="*/ 142637 w 165363"/>
                <a:gd name="connsiteY18" fmla="*/ 68828 h 171649"/>
                <a:gd name="connsiteX19" fmla="*/ 148904 w 165363"/>
                <a:gd name="connsiteY19" fmla="*/ 74495 h 171649"/>
                <a:gd name="connsiteX20" fmla="*/ 148904 w 165363"/>
                <a:gd name="connsiteY20" fmla="*/ 93116 h 171649"/>
                <a:gd name="connsiteX21" fmla="*/ 150476 w 165363"/>
                <a:gd name="connsiteY21" fmla="*/ 97165 h 171649"/>
                <a:gd name="connsiteX22" fmla="*/ 142637 w 165363"/>
                <a:gd name="connsiteY22" fmla="*/ 133598 h 171649"/>
                <a:gd name="connsiteX23" fmla="*/ 156743 w 165363"/>
                <a:gd name="connsiteY23" fmla="*/ 139265 h 171649"/>
                <a:gd name="connsiteX24" fmla="*/ 165363 w 165363"/>
                <a:gd name="connsiteY24" fmla="*/ 157077 h 171649"/>
                <a:gd name="connsiteX25" fmla="*/ 150476 w 165363"/>
                <a:gd name="connsiteY25" fmla="*/ 157077 h 171649"/>
                <a:gd name="connsiteX26" fmla="*/ 141075 w 165363"/>
                <a:gd name="connsiteY26" fmla="*/ 161934 h 171649"/>
                <a:gd name="connsiteX27" fmla="*/ 138722 w 165363"/>
                <a:gd name="connsiteY27" fmla="*/ 169221 h 171649"/>
                <a:gd name="connsiteX28" fmla="*/ 116776 w 165363"/>
                <a:gd name="connsiteY28" fmla="*/ 171650 h 171649"/>
                <a:gd name="connsiteX29" fmla="*/ 94049 w 165363"/>
                <a:gd name="connsiteY29" fmla="*/ 143313 h 171649"/>
                <a:gd name="connsiteX30" fmla="*/ 82286 w 165363"/>
                <a:gd name="connsiteY30" fmla="*/ 127121 h 171649"/>
                <a:gd name="connsiteX31" fmla="*/ 43891 w 165363"/>
                <a:gd name="connsiteY31" fmla="*/ 76924 h 171649"/>
                <a:gd name="connsiteX32" fmla="*/ 39967 w 165363"/>
                <a:gd name="connsiteY32" fmla="*/ 71257 h 171649"/>
                <a:gd name="connsiteX33" fmla="*/ 23507 w 165363"/>
                <a:gd name="connsiteY33" fmla="*/ 48577 h 171649"/>
                <a:gd name="connsiteX34" fmla="*/ 0 w 165363"/>
                <a:gd name="connsiteY34" fmla="*/ 15383 h 171649"/>
                <a:gd name="connsiteX35" fmla="*/ 0 w 165363"/>
                <a:gd name="connsiteY35" fmla="*/ 14573 h 171649"/>
                <a:gd name="connsiteX36" fmla="*/ 7839 w 165363"/>
                <a:gd name="connsiteY36" fmla="*/ 21050 h 171649"/>
                <a:gd name="connsiteX37" fmla="*/ 15668 w 165363"/>
                <a:gd name="connsiteY37" fmla="*/ 5667 h 171649"/>
                <a:gd name="connsiteX38" fmla="*/ 21155 w 165363"/>
                <a:gd name="connsiteY38" fmla="*/ 4048 h 171649"/>
                <a:gd name="connsiteX39" fmla="*/ 28213 w 165363"/>
                <a:gd name="connsiteY39" fmla="*/ 0 h 171649"/>
                <a:gd name="connsiteX40" fmla="*/ 36052 w 165363"/>
                <a:gd name="connsiteY40" fmla="*/ 3238 h 171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65363" h="171649">
                  <a:moveTo>
                    <a:pt x="36052" y="3238"/>
                  </a:moveTo>
                  <a:lnTo>
                    <a:pt x="42320" y="9716"/>
                  </a:lnTo>
                  <a:lnTo>
                    <a:pt x="49377" y="4048"/>
                  </a:lnTo>
                  <a:lnTo>
                    <a:pt x="53292" y="4858"/>
                  </a:lnTo>
                  <a:lnTo>
                    <a:pt x="57207" y="21050"/>
                  </a:lnTo>
                  <a:lnTo>
                    <a:pt x="68970" y="24289"/>
                  </a:lnTo>
                  <a:lnTo>
                    <a:pt x="85430" y="9716"/>
                  </a:lnTo>
                  <a:lnTo>
                    <a:pt x="105022" y="13764"/>
                  </a:lnTo>
                  <a:lnTo>
                    <a:pt x="108937" y="21050"/>
                  </a:lnTo>
                  <a:lnTo>
                    <a:pt x="118338" y="24289"/>
                  </a:lnTo>
                  <a:lnTo>
                    <a:pt x="120691" y="34004"/>
                  </a:lnTo>
                  <a:lnTo>
                    <a:pt x="123825" y="36433"/>
                  </a:lnTo>
                  <a:lnTo>
                    <a:pt x="131664" y="32385"/>
                  </a:lnTo>
                  <a:lnTo>
                    <a:pt x="134798" y="38052"/>
                  </a:lnTo>
                  <a:lnTo>
                    <a:pt x="122263" y="52635"/>
                  </a:lnTo>
                  <a:lnTo>
                    <a:pt x="127749" y="66399"/>
                  </a:lnTo>
                  <a:lnTo>
                    <a:pt x="133235" y="67208"/>
                  </a:lnTo>
                  <a:lnTo>
                    <a:pt x="141075" y="65589"/>
                  </a:lnTo>
                  <a:lnTo>
                    <a:pt x="142637" y="68828"/>
                  </a:lnTo>
                  <a:lnTo>
                    <a:pt x="148904" y="74495"/>
                  </a:lnTo>
                  <a:lnTo>
                    <a:pt x="148904" y="93116"/>
                  </a:lnTo>
                  <a:lnTo>
                    <a:pt x="150476" y="97165"/>
                  </a:lnTo>
                  <a:lnTo>
                    <a:pt x="142637" y="133598"/>
                  </a:lnTo>
                  <a:lnTo>
                    <a:pt x="156743" y="139265"/>
                  </a:lnTo>
                  <a:lnTo>
                    <a:pt x="165363" y="157077"/>
                  </a:lnTo>
                  <a:lnTo>
                    <a:pt x="150476" y="157077"/>
                  </a:lnTo>
                  <a:lnTo>
                    <a:pt x="141075" y="161934"/>
                  </a:lnTo>
                  <a:lnTo>
                    <a:pt x="138722" y="169221"/>
                  </a:lnTo>
                  <a:lnTo>
                    <a:pt x="116776" y="171650"/>
                  </a:lnTo>
                  <a:lnTo>
                    <a:pt x="94049" y="143313"/>
                  </a:lnTo>
                  <a:lnTo>
                    <a:pt x="82286" y="127121"/>
                  </a:lnTo>
                  <a:lnTo>
                    <a:pt x="43891" y="76924"/>
                  </a:lnTo>
                  <a:lnTo>
                    <a:pt x="39967" y="71257"/>
                  </a:lnTo>
                  <a:lnTo>
                    <a:pt x="23507" y="48577"/>
                  </a:lnTo>
                  <a:lnTo>
                    <a:pt x="0" y="15383"/>
                  </a:lnTo>
                  <a:lnTo>
                    <a:pt x="0" y="14573"/>
                  </a:lnTo>
                  <a:lnTo>
                    <a:pt x="7839" y="21050"/>
                  </a:lnTo>
                  <a:lnTo>
                    <a:pt x="15668" y="5667"/>
                  </a:lnTo>
                  <a:lnTo>
                    <a:pt x="21155" y="4048"/>
                  </a:lnTo>
                  <a:lnTo>
                    <a:pt x="28213" y="0"/>
                  </a:lnTo>
                  <a:lnTo>
                    <a:pt x="36052" y="3238"/>
                  </a:lnTo>
                </a:path>
              </a:pathLst>
            </a:custGeom>
            <a:grpFill/>
            <a:ln w="4763" cap="flat">
              <a:solidFill>
                <a:schemeClr val="bg1">
                  <a:lumMod val="9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5" name="Forma Livre: Forma 454">
              <a:extLst>
                <a:ext uri="{FF2B5EF4-FFF2-40B4-BE49-F238E27FC236}">
                  <a16:creationId xmlns:a16="http://schemas.microsoft.com/office/drawing/2014/main" id="{3E73A966-F7C9-D33F-FD81-B077132B68CF}"/>
                </a:ext>
              </a:extLst>
            </p:cNvPr>
            <p:cNvSpPr/>
            <p:nvPr/>
          </p:nvSpPr>
          <p:spPr>
            <a:xfrm>
              <a:off x="6919819" y="3412070"/>
              <a:ext cx="151653" cy="223927"/>
            </a:xfrm>
            <a:custGeom>
              <a:avLst/>
              <a:gdLst>
                <a:gd name="connsiteX0" fmla="*/ 21155 w 161448"/>
                <a:gd name="connsiteY0" fmla="*/ 14573 h 215379"/>
                <a:gd name="connsiteX1" fmla="*/ 36052 w 161448"/>
                <a:gd name="connsiteY1" fmla="*/ 27527 h 215379"/>
                <a:gd name="connsiteX2" fmla="*/ 42320 w 161448"/>
                <a:gd name="connsiteY2" fmla="*/ 28337 h 215379"/>
                <a:gd name="connsiteX3" fmla="*/ 55645 w 161448"/>
                <a:gd name="connsiteY3" fmla="*/ 37243 h 215379"/>
                <a:gd name="connsiteX4" fmla="*/ 63484 w 161448"/>
                <a:gd name="connsiteY4" fmla="*/ 44529 h 215379"/>
                <a:gd name="connsiteX5" fmla="*/ 70532 w 161448"/>
                <a:gd name="connsiteY5" fmla="*/ 44529 h 215379"/>
                <a:gd name="connsiteX6" fmla="*/ 72885 w 161448"/>
                <a:gd name="connsiteY6" fmla="*/ 39672 h 215379"/>
                <a:gd name="connsiteX7" fmla="*/ 61131 w 161448"/>
                <a:gd name="connsiteY7" fmla="*/ 34814 h 215379"/>
                <a:gd name="connsiteX8" fmla="*/ 61131 w 161448"/>
                <a:gd name="connsiteY8" fmla="*/ 21050 h 215379"/>
                <a:gd name="connsiteX9" fmla="*/ 65046 w 161448"/>
                <a:gd name="connsiteY9" fmla="*/ 17002 h 215379"/>
                <a:gd name="connsiteX10" fmla="*/ 74457 w 161448"/>
                <a:gd name="connsiteY10" fmla="*/ 20241 h 215379"/>
                <a:gd name="connsiteX11" fmla="*/ 130102 w 161448"/>
                <a:gd name="connsiteY11" fmla="*/ 25098 h 215379"/>
                <a:gd name="connsiteX12" fmla="*/ 144989 w 161448"/>
                <a:gd name="connsiteY12" fmla="*/ 17002 h 215379"/>
                <a:gd name="connsiteX13" fmla="*/ 150476 w 161448"/>
                <a:gd name="connsiteY13" fmla="*/ 21050 h 215379"/>
                <a:gd name="connsiteX14" fmla="*/ 152038 w 161448"/>
                <a:gd name="connsiteY14" fmla="*/ 30766 h 215379"/>
                <a:gd name="connsiteX15" fmla="*/ 158315 w 161448"/>
                <a:gd name="connsiteY15" fmla="*/ 100403 h 215379"/>
                <a:gd name="connsiteX16" fmla="*/ 159877 w 161448"/>
                <a:gd name="connsiteY16" fmla="*/ 123073 h 215379"/>
                <a:gd name="connsiteX17" fmla="*/ 159877 w 161448"/>
                <a:gd name="connsiteY17" fmla="*/ 147361 h 215379"/>
                <a:gd name="connsiteX18" fmla="*/ 161448 w 161448"/>
                <a:gd name="connsiteY18" fmla="*/ 187842 h 215379"/>
                <a:gd name="connsiteX19" fmla="*/ 155962 w 161448"/>
                <a:gd name="connsiteY19" fmla="*/ 186223 h 215379"/>
                <a:gd name="connsiteX20" fmla="*/ 152828 w 161448"/>
                <a:gd name="connsiteY20" fmla="*/ 182985 h 215379"/>
                <a:gd name="connsiteX21" fmla="*/ 139503 w 161448"/>
                <a:gd name="connsiteY21" fmla="*/ 169221 h 215379"/>
                <a:gd name="connsiteX22" fmla="*/ 106585 w 161448"/>
                <a:gd name="connsiteY22" fmla="*/ 175698 h 215379"/>
                <a:gd name="connsiteX23" fmla="*/ 93259 w 161448"/>
                <a:gd name="connsiteY23" fmla="*/ 162744 h 215379"/>
                <a:gd name="connsiteX24" fmla="*/ 86210 w 161448"/>
                <a:gd name="connsiteY24" fmla="*/ 174079 h 215379"/>
                <a:gd name="connsiteX25" fmla="*/ 72885 w 161448"/>
                <a:gd name="connsiteY25" fmla="*/ 172460 h 215379"/>
                <a:gd name="connsiteX26" fmla="*/ 66617 w 161448"/>
                <a:gd name="connsiteY26" fmla="*/ 181366 h 215379"/>
                <a:gd name="connsiteX27" fmla="*/ 55645 w 161448"/>
                <a:gd name="connsiteY27" fmla="*/ 204854 h 215379"/>
                <a:gd name="connsiteX28" fmla="*/ 32128 w 161448"/>
                <a:gd name="connsiteY28" fmla="*/ 204854 h 215379"/>
                <a:gd name="connsiteX29" fmla="*/ 21155 w 161448"/>
                <a:gd name="connsiteY29" fmla="*/ 215379 h 215379"/>
                <a:gd name="connsiteX30" fmla="*/ 17240 w 161448"/>
                <a:gd name="connsiteY30" fmla="*/ 184604 h 215379"/>
                <a:gd name="connsiteX31" fmla="*/ 15668 w 161448"/>
                <a:gd name="connsiteY31" fmla="*/ 166792 h 215379"/>
                <a:gd name="connsiteX32" fmla="*/ 14106 w 161448"/>
                <a:gd name="connsiteY32" fmla="*/ 113357 h 215379"/>
                <a:gd name="connsiteX33" fmla="*/ 0 w 161448"/>
                <a:gd name="connsiteY33" fmla="*/ 19431 h 215379"/>
                <a:gd name="connsiteX34" fmla="*/ 2352 w 161448"/>
                <a:gd name="connsiteY34" fmla="*/ 0 h 215379"/>
                <a:gd name="connsiteX35" fmla="*/ 14106 w 161448"/>
                <a:gd name="connsiteY35" fmla="*/ 9715 h 215379"/>
                <a:gd name="connsiteX36" fmla="*/ 21155 w 161448"/>
                <a:gd name="connsiteY36" fmla="*/ 14573 h 21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61448" h="215379">
                  <a:moveTo>
                    <a:pt x="21155" y="14573"/>
                  </a:moveTo>
                  <a:lnTo>
                    <a:pt x="36052" y="27527"/>
                  </a:lnTo>
                  <a:lnTo>
                    <a:pt x="42320" y="28337"/>
                  </a:lnTo>
                  <a:lnTo>
                    <a:pt x="55645" y="37243"/>
                  </a:lnTo>
                  <a:lnTo>
                    <a:pt x="63484" y="44529"/>
                  </a:lnTo>
                  <a:lnTo>
                    <a:pt x="70532" y="44529"/>
                  </a:lnTo>
                  <a:lnTo>
                    <a:pt x="72885" y="39672"/>
                  </a:lnTo>
                  <a:lnTo>
                    <a:pt x="61131" y="34814"/>
                  </a:lnTo>
                  <a:lnTo>
                    <a:pt x="61131" y="21050"/>
                  </a:lnTo>
                  <a:lnTo>
                    <a:pt x="65046" y="17002"/>
                  </a:lnTo>
                  <a:lnTo>
                    <a:pt x="74457" y="20241"/>
                  </a:lnTo>
                  <a:lnTo>
                    <a:pt x="130102" y="25098"/>
                  </a:lnTo>
                  <a:lnTo>
                    <a:pt x="144989" y="17002"/>
                  </a:lnTo>
                  <a:lnTo>
                    <a:pt x="150476" y="21050"/>
                  </a:lnTo>
                  <a:lnTo>
                    <a:pt x="152038" y="30766"/>
                  </a:lnTo>
                  <a:lnTo>
                    <a:pt x="158315" y="100403"/>
                  </a:lnTo>
                  <a:lnTo>
                    <a:pt x="159877" y="123073"/>
                  </a:lnTo>
                  <a:lnTo>
                    <a:pt x="159877" y="147361"/>
                  </a:lnTo>
                  <a:lnTo>
                    <a:pt x="161448" y="187842"/>
                  </a:lnTo>
                  <a:lnTo>
                    <a:pt x="155962" y="186223"/>
                  </a:lnTo>
                  <a:lnTo>
                    <a:pt x="152828" y="182985"/>
                  </a:lnTo>
                  <a:lnTo>
                    <a:pt x="139503" y="169221"/>
                  </a:lnTo>
                  <a:lnTo>
                    <a:pt x="106585" y="175698"/>
                  </a:lnTo>
                  <a:lnTo>
                    <a:pt x="93259" y="162744"/>
                  </a:lnTo>
                  <a:lnTo>
                    <a:pt x="86210" y="174079"/>
                  </a:lnTo>
                  <a:lnTo>
                    <a:pt x="72885" y="172460"/>
                  </a:lnTo>
                  <a:lnTo>
                    <a:pt x="66617" y="181366"/>
                  </a:lnTo>
                  <a:lnTo>
                    <a:pt x="55645" y="204854"/>
                  </a:lnTo>
                  <a:lnTo>
                    <a:pt x="32128" y="204854"/>
                  </a:lnTo>
                  <a:lnTo>
                    <a:pt x="21155" y="215379"/>
                  </a:lnTo>
                  <a:lnTo>
                    <a:pt x="17240" y="184604"/>
                  </a:lnTo>
                  <a:lnTo>
                    <a:pt x="15668" y="166792"/>
                  </a:lnTo>
                  <a:lnTo>
                    <a:pt x="14106" y="113357"/>
                  </a:lnTo>
                  <a:lnTo>
                    <a:pt x="0" y="19431"/>
                  </a:lnTo>
                  <a:lnTo>
                    <a:pt x="2352" y="0"/>
                  </a:lnTo>
                  <a:lnTo>
                    <a:pt x="14106" y="9715"/>
                  </a:lnTo>
                  <a:lnTo>
                    <a:pt x="21155" y="14573"/>
                  </a:lnTo>
                </a:path>
              </a:pathLst>
            </a:custGeom>
            <a:grpFill/>
            <a:ln w="4763" cap="flat">
              <a:solidFill>
                <a:schemeClr val="bg1">
                  <a:lumMod val="9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6" name="Forma Livre: Forma 455">
              <a:extLst>
                <a:ext uri="{FF2B5EF4-FFF2-40B4-BE49-F238E27FC236}">
                  <a16:creationId xmlns:a16="http://schemas.microsoft.com/office/drawing/2014/main" id="{95A4B2E5-FB80-D397-4C31-03903C65C7A5}"/>
                </a:ext>
              </a:extLst>
            </p:cNvPr>
            <p:cNvSpPr/>
            <p:nvPr/>
          </p:nvSpPr>
          <p:spPr>
            <a:xfrm>
              <a:off x="7616988" y="3437323"/>
              <a:ext cx="382821" cy="191099"/>
            </a:xfrm>
            <a:custGeom>
              <a:avLst/>
              <a:gdLst>
                <a:gd name="connsiteX0" fmla="*/ 247660 w 407546"/>
                <a:gd name="connsiteY0" fmla="*/ 0 h 183804"/>
                <a:gd name="connsiteX1" fmla="*/ 289198 w 407546"/>
                <a:gd name="connsiteY1" fmla="*/ 28337 h 183804"/>
                <a:gd name="connsiteX2" fmla="*/ 299390 w 407546"/>
                <a:gd name="connsiteY2" fmla="*/ 22670 h 183804"/>
                <a:gd name="connsiteX3" fmla="*/ 310362 w 407546"/>
                <a:gd name="connsiteY3" fmla="*/ 29956 h 183804"/>
                <a:gd name="connsiteX4" fmla="*/ 331527 w 407546"/>
                <a:gd name="connsiteY4" fmla="*/ 34004 h 183804"/>
                <a:gd name="connsiteX5" fmla="*/ 343281 w 407546"/>
                <a:gd name="connsiteY5" fmla="*/ 29956 h 183804"/>
                <a:gd name="connsiteX6" fmla="*/ 348768 w 407546"/>
                <a:gd name="connsiteY6" fmla="*/ 38052 h 183804"/>
                <a:gd name="connsiteX7" fmla="*/ 367579 w 407546"/>
                <a:gd name="connsiteY7" fmla="*/ 46968 h 183804"/>
                <a:gd name="connsiteX8" fmla="*/ 376980 w 407546"/>
                <a:gd name="connsiteY8" fmla="*/ 66399 h 183804"/>
                <a:gd name="connsiteX9" fmla="*/ 387172 w 407546"/>
                <a:gd name="connsiteY9" fmla="*/ 63160 h 183804"/>
                <a:gd name="connsiteX10" fmla="*/ 407546 w 407546"/>
                <a:gd name="connsiteY10" fmla="*/ 43729 h 183804"/>
                <a:gd name="connsiteX11" fmla="*/ 407546 w 407546"/>
                <a:gd name="connsiteY11" fmla="*/ 43729 h 183804"/>
                <a:gd name="connsiteX12" fmla="*/ 402060 w 407546"/>
                <a:gd name="connsiteY12" fmla="*/ 55874 h 183804"/>
                <a:gd name="connsiteX13" fmla="*/ 386382 w 407546"/>
                <a:gd name="connsiteY13" fmla="*/ 67208 h 183804"/>
                <a:gd name="connsiteX14" fmla="*/ 383248 w 407546"/>
                <a:gd name="connsiteY14" fmla="*/ 80972 h 183804"/>
                <a:gd name="connsiteX15" fmla="*/ 369141 w 407546"/>
                <a:gd name="connsiteY15" fmla="*/ 99593 h 183804"/>
                <a:gd name="connsiteX16" fmla="*/ 366008 w 407546"/>
                <a:gd name="connsiteY16" fmla="*/ 120644 h 183804"/>
                <a:gd name="connsiteX17" fmla="*/ 371494 w 407546"/>
                <a:gd name="connsiteY17" fmla="*/ 150600 h 183804"/>
                <a:gd name="connsiteX18" fmla="*/ 359740 w 407546"/>
                <a:gd name="connsiteY18" fmla="*/ 123073 h 183804"/>
                <a:gd name="connsiteX19" fmla="*/ 366008 w 407546"/>
                <a:gd name="connsiteY19" fmla="*/ 107690 h 183804"/>
                <a:gd name="connsiteX20" fmla="*/ 363655 w 407546"/>
                <a:gd name="connsiteY20" fmla="*/ 105261 h 183804"/>
                <a:gd name="connsiteX21" fmla="*/ 314277 w 407546"/>
                <a:gd name="connsiteY21" fmla="*/ 114976 h 183804"/>
                <a:gd name="connsiteX22" fmla="*/ 253937 w 407546"/>
                <a:gd name="connsiteY22" fmla="*/ 127930 h 183804"/>
                <a:gd name="connsiteX23" fmla="*/ 213960 w 407546"/>
                <a:gd name="connsiteY23" fmla="*/ 136836 h 183804"/>
                <a:gd name="connsiteX24" fmla="*/ 196720 w 407546"/>
                <a:gd name="connsiteY24" fmla="*/ 140075 h 183804"/>
                <a:gd name="connsiteX25" fmla="*/ 194367 w 407546"/>
                <a:gd name="connsiteY25" fmla="*/ 140075 h 183804"/>
                <a:gd name="connsiteX26" fmla="*/ 215532 w 407546"/>
                <a:gd name="connsiteY26" fmla="*/ 158696 h 183804"/>
                <a:gd name="connsiteX27" fmla="*/ 221018 w 407546"/>
                <a:gd name="connsiteY27" fmla="*/ 174088 h 183804"/>
                <a:gd name="connsiteX28" fmla="*/ 231210 w 407546"/>
                <a:gd name="connsiteY28" fmla="*/ 179756 h 183804"/>
                <a:gd name="connsiteX29" fmla="*/ 221018 w 407546"/>
                <a:gd name="connsiteY29" fmla="*/ 182185 h 183804"/>
                <a:gd name="connsiteX30" fmla="*/ 219446 w 407546"/>
                <a:gd name="connsiteY30" fmla="*/ 179756 h 183804"/>
                <a:gd name="connsiteX31" fmla="*/ 219446 w 407546"/>
                <a:gd name="connsiteY31" fmla="*/ 181375 h 183804"/>
                <a:gd name="connsiteX32" fmla="*/ 209265 w 407546"/>
                <a:gd name="connsiteY32" fmla="*/ 183804 h 183804"/>
                <a:gd name="connsiteX33" fmla="*/ 175565 w 407546"/>
                <a:gd name="connsiteY33" fmla="*/ 167602 h 183804"/>
                <a:gd name="connsiteX34" fmla="*/ 162240 w 407546"/>
                <a:gd name="connsiteY34" fmla="*/ 168412 h 183804"/>
                <a:gd name="connsiteX35" fmla="*/ 146561 w 407546"/>
                <a:gd name="connsiteY35" fmla="*/ 165173 h 183804"/>
                <a:gd name="connsiteX36" fmla="*/ 137160 w 407546"/>
                <a:gd name="connsiteY36" fmla="*/ 162744 h 183804"/>
                <a:gd name="connsiteX37" fmla="*/ 78381 w 407546"/>
                <a:gd name="connsiteY37" fmla="*/ 147361 h 183804"/>
                <a:gd name="connsiteX38" fmla="*/ 34490 w 407546"/>
                <a:gd name="connsiteY38" fmla="*/ 136026 h 183804"/>
                <a:gd name="connsiteX39" fmla="*/ 11754 w 407546"/>
                <a:gd name="connsiteY39" fmla="*/ 132788 h 183804"/>
                <a:gd name="connsiteX40" fmla="*/ 2353 w 407546"/>
                <a:gd name="connsiteY40" fmla="*/ 121453 h 183804"/>
                <a:gd name="connsiteX41" fmla="*/ 0 w 407546"/>
                <a:gd name="connsiteY41" fmla="*/ 117405 h 183804"/>
                <a:gd name="connsiteX42" fmla="*/ 10192 w 407546"/>
                <a:gd name="connsiteY42" fmla="*/ 108499 h 183804"/>
                <a:gd name="connsiteX43" fmla="*/ 18031 w 407546"/>
                <a:gd name="connsiteY43" fmla="*/ 88259 h 183804"/>
                <a:gd name="connsiteX44" fmla="*/ 27432 w 407546"/>
                <a:gd name="connsiteY44" fmla="*/ 87449 h 183804"/>
                <a:gd name="connsiteX45" fmla="*/ 38405 w 407546"/>
                <a:gd name="connsiteY45" fmla="*/ 89068 h 183804"/>
                <a:gd name="connsiteX46" fmla="*/ 55645 w 407546"/>
                <a:gd name="connsiteY46" fmla="*/ 74495 h 183804"/>
                <a:gd name="connsiteX47" fmla="*/ 63484 w 407546"/>
                <a:gd name="connsiteY47" fmla="*/ 72876 h 183804"/>
                <a:gd name="connsiteX48" fmla="*/ 123835 w 407546"/>
                <a:gd name="connsiteY48" fmla="*/ 54254 h 183804"/>
                <a:gd name="connsiteX49" fmla="*/ 143427 w 407546"/>
                <a:gd name="connsiteY49" fmla="*/ 53445 h 183804"/>
                <a:gd name="connsiteX50" fmla="*/ 156753 w 407546"/>
                <a:gd name="connsiteY50" fmla="*/ 45349 h 183804"/>
                <a:gd name="connsiteX51" fmla="*/ 165373 w 407546"/>
                <a:gd name="connsiteY51" fmla="*/ 48587 h 183804"/>
                <a:gd name="connsiteX52" fmla="*/ 166154 w 407546"/>
                <a:gd name="connsiteY52" fmla="*/ 49397 h 183804"/>
                <a:gd name="connsiteX53" fmla="*/ 169288 w 407546"/>
                <a:gd name="connsiteY53" fmla="*/ 47777 h 183804"/>
                <a:gd name="connsiteX54" fmla="*/ 177127 w 407546"/>
                <a:gd name="connsiteY54" fmla="*/ 45349 h 183804"/>
                <a:gd name="connsiteX55" fmla="*/ 192014 w 407546"/>
                <a:gd name="connsiteY55" fmla="*/ 36433 h 183804"/>
                <a:gd name="connsiteX56" fmla="*/ 194367 w 407546"/>
                <a:gd name="connsiteY56" fmla="*/ 42110 h 183804"/>
                <a:gd name="connsiteX57" fmla="*/ 206121 w 407546"/>
                <a:gd name="connsiteY57" fmla="*/ 40491 h 183804"/>
                <a:gd name="connsiteX58" fmla="*/ 199854 w 407546"/>
                <a:gd name="connsiteY58" fmla="*/ 34004 h 183804"/>
                <a:gd name="connsiteX59" fmla="*/ 199854 w 407546"/>
                <a:gd name="connsiteY59" fmla="*/ 25098 h 183804"/>
                <a:gd name="connsiteX60" fmla="*/ 213179 w 407546"/>
                <a:gd name="connsiteY60" fmla="*/ 23479 h 183804"/>
                <a:gd name="connsiteX61" fmla="*/ 215532 w 407546"/>
                <a:gd name="connsiteY61" fmla="*/ 31575 h 183804"/>
                <a:gd name="connsiteX62" fmla="*/ 232772 w 407546"/>
                <a:gd name="connsiteY62" fmla="*/ 5667 h 183804"/>
                <a:gd name="connsiteX63" fmla="*/ 247660 w 407546"/>
                <a:gd name="connsiteY63" fmla="*/ 0 h 183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07546" h="183804">
                  <a:moveTo>
                    <a:pt x="247660" y="0"/>
                  </a:moveTo>
                  <a:lnTo>
                    <a:pt x="289198" y="28337"/>
                  </a:lnTo>
                  <a:lnTo>
                    <a:pt x="299390" y="22670"/>
                  </a:lnTo>
                  <a:lnTo>
                    <a:pt x="310362" y="29956"/>
                  </a:lnTo>
                  <a:lnTo>
                    <a:pt x="331527" y="34004"/>
                  </a:lnTo>
                  <a:lnTo>
                    <a:pt x="343281" y="29956"/>
                  </a:lnTo>
                  <a:lnTo>
                    <a:pt x="348768" y="38052"/>
                  </a:lnTo>
                  <a:lnTo>
                    <a:pt x="367579" y="46968"/>
                  </a:lnTo>
                  <a:lnTo>
                    <a:pt x="376980" y="66399"/>
                  </a:lnTo>
                  <a:lnTo>
                    <a:pt x="387172" y="63160"/>
                  </a:lnTo>
                  <a:lnTo>
                    <a:pt x="407546" y="43729"/>
                  </a:lnTo>
                  <a:lnTo>
                    <a:pt x="407546" y="43729"/>
                  </a:lnTo>
                  <a:lnTo>
                    <a:pt x="402060" y="55874"/>
                  </a:lnTo>
                  <a:lnTo>
                    <a:pt x="386382" y="67208"/>
                  </a:lnTo>
                  <a:lnTo>
                    <a:pt x="383248" y="80972"/>
                  </a:lnTo>
                  <a:lnTo>
                    <a:pt x="369141" y="99593"/>
                  </a:lnTo>
                  <a:lnTo>
                    <a:pt x="366008" y="120644"/>
                  </a:lnTo>
                  <a:lnTo>
                    <a:pt x="371494" y="150600"/>
                  </a:lnTo>
                  <a:lnTo>
                    <a:pt x="359740" y="123073"/>
                  </a:lnTo>
                  <a:lnTo>
                    <a:pt x="366008" y="107690"/>
                  </a:lnTo>
                  <a:lnTo>
                    <a:pt x="363655" y="105261"/>
                  </a:lnTo>
                  <a:lnTo>
                    <a:pt x="314277" y="114976"/>
                  </a:lnTo>
                  <a:lnTo>
                    <a:pt x="253937" y="127930"/>
                  </a:lnTo>
                  <a:lnTo>
                    <a:pt x="213960" y="136836"/>
                  </a:lnTo>
                  <a:lnTo>
                    <a:pt x="196720" y="140075"/>
                  </a:lnTo>
                  <a:lnTo>
                    <a:pt x="194367" y="140075"/>
                  </a:lnTo>
                  <a:lnTo>
                    <a:pt x="215532" y="158696"/>
                  </a:lnTo>
                  <a:lnTo>
                    <a:pt x="221018" y="174088"/>
                  </a:lnTo>
                  <a:lnTo>
                    <a:pt x="231210" y="179756"/>
                  </a:lnTo>
                  <a:lnTo>
                    <a:pt x="221018" y="182185"/>
                  </a:lnTo>
                  <a:lnTo>
                    <a:pt x="219446" y="179756"/>
                  </a:lnTo>
                  <a:lnTo>
                    <a:pt x="219446" y="181375"/>
                  </a:lnTo>
                  <a:lnTo>
                    <a:pt x="209265" y="183804"/>
                  </a:lnTo>
                  <a:lnTo>
                    <a:pt x="175565" y="167602"/>
                  </a:lnTo>
                  <a:lnTo>
                    <a:pt x="162240" y="168412"/>
                  </a:lnTo>
                  <a:lnTo>
                    <a:pt x="146561" y="165173"/>
                  </a:lnTo>
                  <a:lnTo>
                    <a:pt x="137160" y="162744"/>
                  </a:lnTo>
                  <a:lnTo>
                    <a:pt x="78381" y="147361"/>
                  </a:lnTo>
                  <a:lnTo>
                    <a:pt x="34490" y="136026"/>
                  </a:lnTo>
                  <a:lnTo>
                    <a:pt x="11754" y="132788"/>
                  </a:lnTo>
                  <a:lnTo>
                    <a:pt x="2353" y="121453"/>
                  </a:lnTo>
                  <a:lnTo>
                    <a:pt x="0" y="117405"/>
                  </a:lnTo>
                  <a:lnTo>
                    <a:pt x="10192" y="108499"/>
                  </a:lnTo>
                  <a:lnTo>
                    <a:pt x="18031" y="88259"/>
                  </a:lnTo>
                  <a:lnTo>
                    <a:pt x="27432" y="87449"/>
                  </a:lnTo>
                  <a:lnTo>
                    <a:pt x="38405" y="89068"/>
                  </a:lnTo>
                  <a:lnTo>
                    <a:pt x="55645" y="74495"/>
                  </a:lnTo>
                  <a:lnTo>
                    <a:pt x="63484" y="72876"/>
                  </a:lnTo>
                  <a:lnTo>
                    <a:pt x="123835" y="54254"/>
                  </a:lnTo>
                  <a:lnTo>
                    <a:pt x="143427" y="53445"/>
                  </a:lnTo>
                  <a:lnTo>
                    <a:pt x="156753" y="45349"/>
                  </a:lnTo>
                  <a:lnTo>
                    <a:pt x="165373" y="48587"/>
                  </a:lnTo>
                  <a:lnTo>
                    <a:pt x="166154" y="49397"/>
                  </a:lnTo>
                  <a:lnTo>
                    <a:pt x="169288" y="47777"/>
                  </a:lnTo>
                  <a:lnTo>
                    <a:pt x="177127" y="45349"/>
                  </a:lnTo>
                  <a:lnTo>
                    <a:pt x="192014" y="36433"/>
                  </a:lnTo>
                  <a:lnTo>
                    <a:pt x="194367" y="42110"/>
                  </a:lnTo>
                  <a:lnTo>
                    <a:pt x="206121" y="40491"/>
                  </a:lnTo>
                  <a:lnTo>
                    <a:pt x="199854" y="34004"/>
                  </a:lnTo>
                  <a:lnTo>
                    <a:pt x="199854" y="25098"/>
                  </a:lnTo>
                  <a:lnTo>
                    <a:pt x="213179" y="23479"/>
                  </a:lnTo>
                  <a:lnTo>
                    <a:pt x="215532" y="31575"/>
                  </a:lnTo>
                  <a:lnTo>
                    <a:pt x="232772" y="5667"/>
                  </a:lnTo>
                  <a:lnTo>
                    <a:pt x="247660" y="0"/>
                  </a:lnTo>
                </a:path>
              </a:pathLst>
            </a:custGeom>
            <a:grpFill/>
            <a:ln w="4763" cap="flat">
              <a:solidFill>
                <a:schemeClr val="bg1">
                  <a:lumMod val="9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7" name="Forma Livre: Forma 456">
              <a:extLst>
                <a:ext uri="{FF2B5EF4-FFF2-40B4-BE49-F238E27FC236}">
                  <a16:creationId xmlns:a16="http://schemas.microsoft.com/office/drawing/2014/main" id="{2AE1B473-6A7B-8F84-83D7-030D10F3EE15}"/>
                </a:ext>
              </a:extLst>
            </p:cNvPr>
            <p:cNvSpPr/>
            <p:nvPr/>
          </p:nvSpPr>
          <p:spPr>
            <a:xfrm>
              <a:off x="7676622" y="3340521"/>
              <a:ext cx="354100" cy="172570"/>
            </a:xfrm>
            <a:custGeom>
              <a:avLst/>
              <a:gdLst>
                <a:gd name="connsiteX0" fmla="*/ 361302 w 376970"/>
                <a:gd name="connsiteY0" fmla="*/ 59912 h 165982"/>
                <a:gd name="connsiteX1" fmla="*/ 366789 w 376970"/>
                <a:gd name="connsiteY1" fmla="*/ 83391 h 165982"/>
                <a:gd name="connsiteX2" fmla="*/ 341709 w 376970"/>
                <a:gd name="connsiteY2" fmla="*/ 114157 h 165982"/>
                <a:gd name="connsiteX3" fmla="*/ 340147 w 376970"/>
                <a:gd name="connsiteY3" fmla="*/ 123873 h 165982"/>
                <a:gd name="connsiteX4" fmla="*/ 344062 w 376970"/>
                <a:gd name="connsiteY4" fmla="*/ 136836 h 165982"/>
                <a:gd name="connsiteX5" fmla="*/ 344062 w 376970"/>
                <a:gd name="connsiteY5" fmla="*/ 136836 h 165982"/>
                <a:gd name="connsiteX6" fmla="*/ 323688 w 376970"/>
                <a:gd name="connsiteY6" fmla="*/ 156267 h 165982"/>
                <a:gd name="connsiteX7" fmla="*/ 313496 w 376970"/>
                <a:gd name="connsiteY7" fmla="*/ 159506 h 165982"/>
                <a:gd name="connsiteX8" fmla="*/ 304095 w 376970"/>
                <a:gd name="connsiteY8" fmla="*/ 140075 h 165982"/>
                <a:gd name="connsiteX9" fmla="*/ 285283 w 376970"/>
                <a:gd name="connsiteY9" fmla="*/ 131159 h 165982"/>
                <a:gd name="connsiteX10" fmla="*/ 279797 w 376970"/>
                <a:gd name="connsiteY10" fmla="*/ 123063 h 165982"/>
                <a:gd name="connsiteX11" fmla="*/ 268043 w 376970"/>
                <a:gd name="connsiteY11" fmla="*/ 127111 h 165982"/>
                <a:gd name="connsiteX12" fmla="*/ 246878 w 376970"/>
                <a:gd name="connsiteY12" fmla="*/ 123063 h 165982"/>
                <a:gd name="connsiteX13" fmla="*/ 235905 w 376970"/>
                <a:gd name="connsiteY13" fmla="*/ 115776 h 165982"/>
                <a:gd name="connsiteX14" fmla="*/ 225714 w 376970"/>
                <a:gd name="connsiteY14" fmla="*/ 121444 h 165982"/>
                <a:gd name="connsiteX15" fmla="*/ 184175 w 376970"/>
                <a:gd name="connsiteY15" fmla="*/ 93107 h 165982"/>
                <a:gd name="connsiteX16" fmla="*/ 169287 w 376970"/>
                <a:gd name="connsiteY16" fmla="*/ 98774 h 165982"/>
                <a:gd name="connsiteX17" fmla="*/ 152047 w 376970"/>
                <a:gd name="connsiteY17" fmla="*/ 124682 h 165982"/>
                <a:gd name="connsiteX18" fmla="*/ 149695 w 376970"/>
                <a:gd name="connsiteY18" fmla="*/ 116586 h 165982"/>
                <a:gd name="connsiteX19" fmla="*/ 136369 w 376970"/>
                <a:gd name="connsiteY19" fmla="*/ 118205 h 165982"/>
                <a:gd name="connsiteX20" fmla="*/ 136369 w 376970"/>
                <a:gd name="connsiteY20" fmla="*/ 127111 h 165982"/>
                <a:gd name="connsiteX21" fmla="*/ 142646 w 376970"/>
                <a:gd name="connsiteY21" fmla="*/ 133598 h 165982"/>
                <a:gd name="connsiteX22" fmla="*/ 130883 w 376970"/>
                <a:gd name="connsiteY22" fmla="*/ 135217 h 165982"/>
                <a:gd name="connsiteX23" fmla="*/ 128530 w 376970"/>
                <a:gd name="connsiteY23" fmla="*/ 129540 h 165982"/>
                <a:gd name="connsiteX24" fmla="*/ 113642 w 376970"/>
                <a:gd name="connsiteY24" fmla="*/ 138455 h 165982"/>
                <a:gd name="connsiteX25" fmla="*/ 105803 w 376970"/>
                <a:gd name="connsiteY25" fmla="*/ 140884 h 165982"/>
                <a:gd name="connsiteX26" fmla="*/ 102670 w 376970"/>
                <a:gd name="connsiteY26" fmla="*/ 142504 h 165982"/>
                <a:gd name="connsiteX27" fmla="*/ 101889 w 376970"/>
                <a:gd name="connsiteY27" fmla="*/ 141694 h 165982"/>
                <a:gd name="connsiteX28" fmla="*/ 93269 w 376970"/>
                <a:gd name="connsiteY28" fmla="*/ 138455 h 165982"/>
                <a:gd name="connsiteX29" fmla="*/ 79943 w 376970"/>
                <a:gd name="connsiteY29" fmla="*/ 146552 h 165982"/>
                <a:gd name="connsiteX30" fmla="*/ 60350 w 376970"/>
                <a:gd name="connsiteY30" fmla="*/ 147361 h 165982"/>
                <a:gd name="connsiteX31" fmla="*/ 0 w 376970"/>
                <a:gd name="connsiteY31" fmla="*/ 165983 h 165982"/>
                <a:gd name="connsiteX32" fmla="*/ 18812 w 376970"/>
                <a:gd name="connsiteY32" fmla="*/ 114157 h 165982"/>
                <a:gd name="connsiteX33" fmla="*/ 28222 w 376970"/>
                <a:gd name="connsiteY33" fmla="*/ 85011 h 165982"/>
                <a:gd name="connsiteX34" fmla="*/ 26651 w 376970"/>
                <a:gd name="connsiteY34" fmla="*/ 52626 h 165982"/>
                <a:gd name="connsiteX35" fmla="*/ 30566 w 376970"/>
                <a:gd name="connsiteY35" fmla="*/ 51816 h 165982"/>
                <a:gd name="connsiteX36" fmla="*/ 47815 w 376970"/>
                <a:gd name="connsiteY36" fmla="*/ 46149 h 165982"/>
                <a:gd name="connsiteX37" fmla="*/ 119919 w 376970"/>
                <a:gd name="connsiteY37" fmla="*/ 24289 h 165982"/>
                <a:gd name="connsiteX38" fmla="*/ 128540 w 376970"/>
                <a:gd name="connsiteY38" fmla="*/ 21050 h 165982"/>
                <a:gd name="connsiteX39" fmla="*/ 129321 w 376970"/>
                <a:gd name="connsiteY39" fmla="*/ 21050 h 165982"/>
                <a:gd name="connsiteX40" fmla="*/ 149695 w 376970"/>
                <a:gd name="connsiteY40" fmla="*/ 15383 h 165982"/>
                <a:gd name="connsiteX41" fmla="*/ 225714 w 376970"/>
                <a:gd name="connsiteY41" fmla="*/ 42910 h 165982"/>
                <a:gd name="connsiteX42" fmla="*/ 242964 w 376970"/>
                <a:gd name="connsiteY42" fmla="*/ 49387 h 165982"/>
                <a:gd name="connsiteX43" fmla="*/ 253146 w 376970"/>
                <a:gd name="connsiteY43" fmla="*/ 52626 h 165982"/>
                <a:gd name="connsiteX44" fmla="*/ 294684 w 376970"/>
                <a:gd name="connsiteY44" fmla="*/ 68818 h 165982"/>
                <a:gd name="connsiteX45" fmla="*/ 300171 w 376970"/>
                <a:gd name="connsiteY45" fmla="*/ 75295 h 165982"/>
                <a:gd name="connsiteX46" fmla="*/ 342499 w 376970"/>
                <a:gd name="connsiteY46" fmla="*/ 67199 h 165982"/>
                <a:gd name="connsiteX47" fmla="*/ 343281 w 376970"/>
                <a:gd name="connsiteY47" fmla="*/ 61532 h 165982"/>
                <a:gd name="connsiteX48" fmla="*/ 353463 w 376970"/>
                <a:gd name="connsiteY48" fmla="*/ 57483 h 165982"/>
                <a:gd name="connsiteX49" fmla="*/ 351901 w 376970"/>
                <a:gd name="connsiteY49" fmla="*/ 49387 h 165982"/>
                <a:gd name="connsiteX50" fmla="*/ 355816 w 376970"/>
                <a:gd name="connsiteY50" fmla="*/ 36433 h 165982"/>
                <a:gd name="connsiteX51" fmla="*/ 346414 w 376970"/>
                <a:gd name="connsiteY51" fmla="*/ 30766 h 165982"/>
                <a:gd name="connsiteX52" fmla="*/ 342490 w 376970"/>
                <a:gd name="connsiteY52" fmla="*/ 14573 h 165982"/>
                <a:gd name="connsiteX53" fmla="*/ 345624 w 376970"/>
                <a:gd name="connsiteY53" fmla="*/ 0 h 165982"/>
                <a:gd name="connsiteX54" fmla="*/ 368360 w 376970"/>
                <a:gd name="connsiteY54" fmla="*/ 7287 h 165982"/>
                <a:gd name="connsiteX55" fmla="*/ 376190 w 376970"/>
                <a:gd name="connsiteY55" fmla="*/ 25098 h 165982"/>
                <a:gd name="connsiteX56" fmla="*/ 376971 w 376970"/>
                <a:gd name="connsiteY56" fmla="*/ 34814 h 165982"/>
                <a:gd name="connsiteX57" fmla="*/ 365217 w 376970"/>
                <a:gd name="connsiteY57" fmla="*/ 46149 h 165982"/>
                <a:gd name="connsiteX58" fmla="*/ 361302 w 376970"/>
                <a:gd name="connsiteY58" fmla="*/ 59912 h 165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76970" h="165982">
                  <a:moveTo>
                    <a:pt x="361302" y="59912"/>
                  </a:moveTo>
                  <a:lnTo>
                    <a:pt x="366789" y="83391"/>
                  </a:lnTo>
                  <a:lnTo>
                    <a:pt x="341709" y="114157"/>
                  </a:lnTo>
                  <a:lnTo>
                    <a:pt x="340147" y="123873"/>
                  </a:lnTo>
                  <a:lnTo>
                    <a:pt x="344062" y="136836"/>
                  </a:lnTo>
                  <a:lnTo>
                    <a:pt x="344062" y="136836"/>
                  </a:lnTo>
                  <a:lnTo>
                    <a:pt x="323688" y="156267"/>
                  </a:lnTo>
                  <a:lnTo>
                    <a:pt x="313496" y="159506"/>
                  </a:lnTo>
                  <a:lnTo>
                    <a:pt x="304095" y="140075"/>
                  </a:lnTo>
                  <a:lnTo>
                    <a:pt x="285283" y="131159"/>
                  </a:lnTo>
                  <a:lnTo>
                    <a:pt x="279797" y="123063"/>
                  </a:lnTo>
                  <a:lnTo>
                    <a:pt x="268043" y="127111"/>
                  </a:lnTo>
                  <a:lnTo>
                    <a:pt x="246878" y="123063"/>
                  </a:lnTo>
                  <a:lnTo>
                    <a:pt x="235905" y="115776"/>
                  </a:lnTo>
                  <a:lnTo>
                    <a:pt x="225714" y="121444"/>
                  </a:lnTo>
                  <a:lnTo>
                    <a:pt x="184175" y="93107"/>
                  </a:lnTo>
                  <a:lnTo>
                    <a:pt x="169287" y="98774"/>
                  </a:lnTo>
                  <a:lnTo>
                    <a:pt x="152047" y="124682"/>
                  </a:lnTo>
                  <a:lnTo>
                    <a:pt x="149695" y="116586"/>
                  </a:lnTo>
                  <a:lnTo>
                    <a:pt x="136369" y="118205"/>
                  </a:lnTo>
                  <a:lnTo>
                    <a:pt x="136369" y="127111"/>
                  </a:lnTo>
                  <a:lnTo>
                    <a:pt x="142646" y="133598"/>
                  </a:lnTo>
                  <a:lnTo>
                    <a:pt x="130883" y="135217"/>
                  </a:lnTo>
                  <a:lnTo>
                    <a:pt x="128530" y="129540"/>
                  </a:lnTo>
                  <a:lnTo>
                    <a:pt x="113642" y="138455"/>
                  </a:lnTo>
                  <a:lnTo>
                    <a:pt x="105803" y="140884"/>
                  </a:lnTo>
                  <a:lnTo>
                    <a:pt x="102670" y="142504"/>
                  </a:lnTo>
                  <a:lnTo>
                    <a:pt x="101889" y="141694"/>
                  </a:lnTo>
                  <a:lnTo>
                    <a:pt x="93269" y="138455"/>
                  </a:lnTo>
                  <a:lnTo>
                    <a:pt x="79943" y="146552"/>
                  </a:lnTo>
                  <a:lnTo>
                    <a:pt x="60350" y="147361"/>
                  </a:lnTo>
                  <a:lnTo>
                    <a:pt x="0" y="165983"/>
                  </a:lnTo>
                  <a:lnTo>
                    <a:pt x="18812" y="114157"/>
                  </a:lnTo>
                  <a:lnTo>
                    <a:pt x="28222" y="85011"/>
                  </a:lnTo>
                  <a:lnTo>
                    <a:pt x="26651" y="52626"/>
                  </a:lnTo>
                  <a:lnTo>
                    <a:pt x="30566" y="51816"/>
                  </a:lnTo>
                  <a:lnTo>
                    <a:pt x="47815" y="46149"/>
                  </a:lnTo>
                  <a:lnTo>
                    <a:pt x="119919" y="24289"/>
                  </a:lnTo>
                  <a:lnTo>
                    <a:pt x="128540" y="21050"/>
                  </a:lnTo>
                  <a:lnTo>
                    <a:pt x="129321" y="21050"/>
                  </a:lnTo>
                  <a:lnTo>
                    <a:pt x="149695" y="15383"/>
                  </a:lnTo>
                  <a:lnTo>
                    <a:pt x="225714" y="42910"/>
                  </a:lnTo>
                  <a:lnTo>
                    <a:pt x="242964" y="49387"/>
                  </a:lnTo>
                  <a:lnTo>
                    <a:pt x="253146" y="52626"/>
                  </a:lnTo>
                  <a:lnTo>
                    <a:pt x="294684" y="68818"/>
                  </a:lnTo>
                  <a:lnTo>
                    <a:pt x="300171" y="75295"/>
                  </a:lnTo>
                  <a:lnTo>
                    <a:pt x="342499" y="67199"/>
                  </a:lnTo>
                  <a:lnTo>
                    <a:pt x="343281" y="61532"/>
                  </a:lnTo>
                  <a:lnTo>
                    <a:pt x="353463" y="57483"/>
                  </a:lnTo>
                  <a:lnTo>
                    <a:pt x="351901" y="49387"/>
                  </a:lnTo>
                  <a:lnTo>
                    <a:pt x="355816" y="36433"/>
                  </a:lnTo>
                  <a:lnTo>
                    <a:pt x="346414" y="30766"/>
                  </a:lnTo>
                  <a:lnTo>
                    <a:pt x="342490" y="14573"/>
                  </a:lnTo>
                  <a:lnTo>
                    <a:pt x="345624" y="0"/>
                  </a:lnTo>
                  <a:lnTo>
                    <a:pt x="368360" y="7287"/>
                  </a:lnTo>
                  <a:lnTo>
                    <a:pt x="376190" y="25098"/>
                  </a:lnTo>
                  <a:lnTo>
                    <a:pt x="376971" y="34814"/>
                  </a:lnTo>
                  <a:lnTo>
                    <a:pt x="365217" y="46149"/>
                  </a:lnTo>
                  <a:lnTo>
                    <a:pt x="361302" y="59912"/>
                  </a:lnTo>
                </a:path>
              </a:pathLst>
            </a:custGeom>
            <a:grpFill/>
            <a:ln w="4763" cap="flat">
              <a:solidFill>
                <a:schemeClr val="bg1">
                  <a:lumMod val="9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8" name="Agrupar 457">
            <a:extLst>
              <a:ext uri="{FF2B5EF4-FFF2-40B4-BE49-F238E27FC236}">
                <a16:creationId xmlns:a16="http://schemas.microsoft.com/office/drawing/2014/main" id="{90AF8532-A3AB-C376-319B-85590DE9F9DE}"/>
              </a:ext>
            </a:extLst>
          </p:cNvPr>
          <p:cNvGrpSpPr/>
          <p:nvPr/>
        </p:nvGrpSpPr>
        <p:grpSpPr>
          <a:xfrm>
            <a:off x="10072489" y="4046625"/>
            <a:ext cx="1893290" cy="1440771"/>
            <a:chOff x="5776732" y="625326"/>
            <a:chExt cx="1262193" cy="960514"/>
          </a:xfrm>
        </p:grpSpPr>
        <p:sp>
          <p:nvSpPr>
            <p:cNvPr id="459" name="Forma Livre: Forma 458">
              <a:extLst>
                <a:ext uri="{FF2B5EF4-FFF2-40B4-BE49-F238E27FC236}">
                  <a16:creationId xmlns:a16="http://schemas.microsoft.com/office/drawing/2014/main" id="{1D21B3C1-23E4-FAC2-137B-217AD09D3F68}"/>
                </a:ext>
              </a:extLst>
            </p:cNvPr>
            <p:cNvSpPr/>
            <p:nvPr/>
          </p:nvSpPr>
          <p:spPr>
            <a:xfrm>
              <a:off x="5776732" y="1335978"/>
              <a:ext cx="218640" cy="233187"/>
            </a:xfrm>
            <a:custGeom>
              <a:avLst/>
              <a:gdLst>
                <a:gd name="connsiteX0" fmla="*/ 211607 w 232761"/>
                <a:gd name="connsiteY0" fmla="*/ 0 h 224285"/>
                <a:gd name="connsiteX1" fmla="*/ 225714 w 232761"/>
                <a:gd name="connsiteY1" fmla="*/ 93926 h 224285"/>
                <a:gd name="connsiteX2" fmla="*/ 227276 w 232761"/>
                <a:gd name="connsiteY2" fmla="*/ 147361 h 224285"/>
                <a:gd name="connsiteX3" fmla="*/ 228848 w 232761"/>
                <a:gd name="connsiteY3" fmla="*/ 165173 h 224285"/>
                <a:gd name="connsiteX4" fmla="*/ 232762 w 232761"/>
                <a:gd name="connsiteY4" fmla="*/ 195948 h 224285"/>
                <a:gd name="connsiteX5" fmla="*/ 217874 w 232761"/>
                <a:gd name="connsiteY5" fmla="*/ 199187 h 224285"/>
                <a:gd name="connsiteX6" fmla="*/ 212388 w 232761"/>
                <a:gd name="connsiteY6" fmla="*/ 212141 h 224285"/>
                <a:gd name="connsiteX7" fmla="*/ 200634 w 232761"/>
                <a:gd name="connsiteY7" fmla="*/ 208902 h 224285"/>
                <a:gd name="connsiteX8" fmla="*/ 187309 w 232761"/>
                <a:gd name="connsiteY8" fmla="*/ 214570 h 224285"/>
                <a:gd name="connsiteX9" fmla="*/ 183394 w 232761"/>
                <a:gd name="connsiteY9" fmla="*/ 211331 h 224285"/>
                <a:gd name="connsiteX10" fmla="*/ 159877 w 232761"/>
                <a:gd name="connsiteY10" fmla="*/ 224285 h 224285"/>
                <a:gd name="connsiteX11" fmla="*/ 122263 w 232761"/>
                <a:gd name="connsiteY11" fmla="*/ 218618 h 224285"/>
                <a:gd name="connsiteX12" fmla="*/ 122263 w 232761"/>
                <a:gd name="connsiteY12" fmla="*/ 217808 h 224285"/>
                <a:gd name="connsiteX13" fmla="*/ 84639 w 232761"/>
                <a:gd name="connsiteY13" fmla="*/ 199997 h 224285"/>
                <a:gd name="connsiteX14" fmla="*/ 47806 w 232761"/>
                <a:gd name="connsiteY14" fmla="*/ 168412 h 224285"/>
                <a:gd name="connsiteX15" fmla="*/ 47806 w 232761"/>
                <a:gd name="connsiteY15" fmla="*/ 167602 h 224285"/>
                <a:gd name="connsiteX16" fmla="*/ 12535 w 232761"/>
                <a:gd name="connsiteY16" fmla="*/ 138456 h 224285"/>
                <a:gd name="connsiteX17" fmla="*/ 12535 w 232761"/>
                <a:gd name="connsiteY17" fmla="*/ 138456 h 224285"/>
                <a:gd name="connsiteX18" fmla="*/ 11753 w 232761"/>
                <a:gd name="connsiteY18" fmla="*/ 137646 h 224285"/>
                <a:gd name="connsiteX19" fmla="*/ 8620 w 232761"/>
                <a:gd name="connsiteY19" fmla="*/ 136027 h 224285"/>
                <a:gd name="connsiteX20" fmla="*/ 0 w 232761"/>
                <a:gd name="connsiteY20" fmla="*/ 127930 h 224285"/>
                <a:gd name="connsiteX21" fmla="*/ 4696 w 232761"/>
                <a:gd name="connsiteY21" fmla="*/ 119834 h 224285"/>
                <a:gd name="connsiteX22" fmla="*/ 12535 w 232761"/>
                <a:gd name="connsiteY22" fmla="*/ 106070 h 224285"/>
                <a:gd name="connsiteX23" fmla="*/ 38405 w 232761"/>
                <a:gd name="connsiteY23" fmla="*/ 51825 h 224285"/>
                <a:gd name="connsiteX24" fmla="*/ 42320 w 232761"/>
                <a:gd name="connsiteY24" fmla="*/ 42920 h 224285"/>
                <a:gd name="connsiteX25" fmla="*/ 47806 w 232761"/>
                <a:gd name="connsiteY25" fmla="*/ 35624 h 224285"/>
                <a:gd name="connsiteX26" fmla="*/ 47806 w 232761"/>
                <a:gd name="connsiteY26" fmla="*/ 36433 h 224285"/>
                <a:gd name="connsiteX27" fmla="*/ 65837 w 232761"/>
                <a:gd name="connsiteY27" fmla="*/ 27527 h 224285"/>
                <a:gd name="connsiteX28" fmla="*/ 94049 w 232761"/>
                <a:gd name="connsiteY28" fmla="*/ 8906 h 224285"/>
                <a:gd name="connsiteX29" fmla="*/ 106585 w 232761"/>
                <a:gd name="connsiteY29" fmla="*/ 13764 h 224285"/>
                <a:gd name="connsiteX30" fmla="*/ 112852 w 232761"/>
                <a:gd name="connsiteY30" fmla="*/ 17812 h 224285"/>
                <a:gd name="connsiteX31" fmla="*/ 132445 w 232761"/>
                <a:gd name="connsiteY31" fmla="*/ 55874 h 224285"/>
                <a:gd name="connsiteX32" fmla="*/ 128530 w 232761"/>
                <a:gd name="connsiteY32" fmla="*/ 40481 h 224285"/>
                <a:gd name="connsiteX33" fmla="*/ 130102 w 232761"/>
                <a:gd name="connsiteY33" fmla="*/ 36433 h 224285"/>
                <a:gd name="connsiteX34" fmla="*/ 134016 w 232761"/>
                <a:gd name="connsiteY34" fmla="*/ 36433 h 224285"/>
                <a:gd name="connsiteX35" fmla="*/ 160668 w 232761"/>
                <a:gd name="connsiteY35" fmla="*/ 40481 h 224285"/>
                <a:gd name="connsiteX36" fmla="*/ 186528 w 232761"/>
                <a:gd name="connsiteY36" fmla="*/ 42110 h 224285"/>
                <a:gd name="connsiteX37" fmla="*/ 190442 w 232761"/>
                <a:gd name="connsiteY37" fmla="*/ 37243 h 224285"/>
                <a:gd name="connsiteX38" fmla="*/ 210035 w 232761"/>
                <a:gd name="connsiteY38" fmla="*/ 20241 h 224285"/>
                <a:gd name="connsiteX39" fmla="*/ 211607 w 232761"/>
                <a:gd name="connsiteY39" fmla="*/ 0 h 224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32761" h="224285">
                  <a:moveTo>
                    <a:pt x="211607" y="0"/>
                  </a:moveTo>
                  <a:lnTo>
                    <a:pt x="225714" y="93926"/>
                  </a:lnTo>
                  <a:lnTo>
                    <a:pt x="227276" y="147361"/>
                  </a:lnTo>
                  <a:lnTo>
                    <a:pt x="228848" y="165173"/>
                  </a:lnTo>
                  <a:lnTo>
                    <a:pt x="232762" y="195948"/>
                  </a:lnTo>
                  <a:lnTo>
                    <a:pt x="217874" y="199187"/>
                  </a:lnTo>
                  <a:lnTo>
                    <a:pt x="212388" y="212141"/>
                  </a:lnTo>
                  <a:lnTo>
                    <a:pt x="200634" y="208902"/>
                  </a:lnTo>
                  <a:lnTo>
                    <a:pt x="187309" y="214570"/>
                  </a:lnTo>
                  <a:lnTo>
                    <a:pt x="183394" y="211331"/>
                  </a:lnTo>
                  <a:lnTo>
                    <a:pt x="159877" y="224285"/>
                  </a:lnTo>
                  <a:lnTo>
                    <a:pt x="122263" y="218618"/>
                  </a:lnTo>
                  <a:lnTo>
                    <a:pt x="122263" y="217808"/>
                  </a:lnTo>
                  <a:lnTo>
                    <a:pt x="84639" y="199997"/>
                  </a:lnTo>
                  <a:lnTo>
                    <a:pt x="47806" y="168412"/>
                  </a:lnTo>
                  <a:lnTo>
                    <a:pt x="47806" y="167602"/>
                  </a:lnTo>
                  <a:lnTo>
                    <a:pt x="12535" y="138456"/>
                  </a:lnTo>
                  <a:lnTo>
                    <a:pt x="12535" y="138456"/>
                  </a:lnTo>
                  <a:lnTo>
                    <a:pt x="11753" y="137646"/>
                  </a:lnTo>
                  <a:lnTo>
                    <a:pt x="8620" y="136027"/>
                  </a:lnTo>
                  <a:lnTo>
                    <a:pt x="0" y="127930"/>
                  </a:lnTo>
                  <a:lnTo>
                    <a:pt x="4696" y="119834"/>
                  </a:lnTo>
                  <a:lnTo>
                    <a:pt x="12535" y="106070"/>
                  </a:lnTo>
                  <a:lnTo>
                    <a:pt x="38405" y="51825"/>
                  </a:lnTo>
                  <a:lnTo>
                    <a:pt x="42320" y="42920"/>
                  </a:lnTo>
                  <a:lnTo>
                    <a:pt x="47806" y="35624"/>
                  </a:lnTo>
                  <a:lnTo>
                    <a:pt x="47806" y="36433"/>
                  </a:lnTo>
                  <a:lnTo>
                    <a:pt x="65837" y="27527"/>
                  </a:lnTo>
                  <a:lnTo>
                    <a:pt x="94049" y="8906"/>
                  </a:lnTo>
                  <a:lnTo>
                    <a:pt x="106585" y="13764"/>
                  </a:lnTo>
                  <a:lnTo>
                    <a:pt x="112852" y="17812"/>
                  </a:lnTo>
                  <a:lnTo>
                    <a:pt x="132445" y="55874"/>
                  </a:lnTo>
                  <a:lnTo>
                    <a:pt x="128530" y="40481"/>
                  </a:lnTo>
                  <a:lnTo>
                    <a:pt x="130102" y="36433"/>
                  </a:lnTo>
                  <a:lnTo>
                    <a:pt x="134016" y="36433"/>
                  </a:lnTo>
                  <a:lnTo>
                    <a:pt x="160668" y="40481"/>
                  </a:lnTo>
                  <a:lnTo>
                    <a:pt x="186528" y="42110"/>
                  </a:lnTo>
                  <a:lnTo>
                    <a:pt x="190442" y="37243"/>
                  </a:lnTo>
                  <a:lnTo>
                    <a:pt x="210035" y="20241"/>
                  </a:lnTo>
                  <a:lnTo>
                    <a:pt x="211607" y="0"/>
                  </a:lnTo>
                </a:path>
              </a:pathLst>
            </a:custGeom>
            <a:solidFill>
              <a:srgbClr val="9900FF"/>
            </a:solidFill>
            <a:ln w="4763" cap="flat">
              <a:solidFill>
                <a:schemeClr val="bg1">
                  <a:lumMod val="9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0" name="Forma Livre: Forma 459">
              <a:extLst>
                <a:ext uri="{FF2B5EF4-FFF2-40B4-BE49-F238E27FC236}">
                  <a16:creationId xmlns:a16="http://schemas.microsoft.com/office/drawing/2014/main" id="{E3B7E01C-AA37-D936-5BF8-0958E41FAFF3}"/>
                </a:ext>
              </a:extLst>
            </p:cNvPr>
            <p:cNvSpPr/>
            <p:nvPr/>
          </p:nvSpPr>
          <p:spPr>
            <a:xfrm>
              <a:off x="6105185" y="1031336"/>
              <a:ext cx="120741" cy="220550"/>
            </a:xfrm>
            <a:custGeom>
              <a:avLst/>
              <a:gdLst>
                <a:gd name="connsiteX0" fmla="*/ 47034 w 128539"/>
                <a:gd name="connsiteY0" fmla="*/ 5667 h 212131"/>
                <a:gd name="connsiteX1" fmla="*/ 56436 w 128539"/>
                <a:gd name="connsiteY1" fmla="*/ 40481 h 212131"/>
                <a:gd name="connsiteX2" fmla="*/ 64275 w 128539"/>
                <a:gd name="connsiteY2" fmla="*/ 40481 h 212131"/>
                <a:gd name="connsiteX3" fmla="*/ 64275 w 128539"/>
                <a:gd name="connsiteY3" fmla="*/ 40481 h 212131"/>
                <a:gd name="connsiteX4" fmla="*/ 68189 w 128539"/>
                <a:gd name="connsiteY4" fmla="*/ 38862 h 212131"/>
                <a:gd name="connsiteX5" fmla="*/ 69761 w 128539"/>
                <a:gd name="connsiteY5" fmla="*/ 36433 h 212131"/>
                <a:gd name="connsiteX6" fmla="*/ 71333 w 128539"/>
                <a:gd name="connsiteY6" fmla="*/ 31575 h 212131"/>
                <a:gd name="connsiteX7" fmla="*/ 73676 w 128539"/>
                <a:gd name="connsiteY7" fmla="*/ 33195 h 212131"/>
                <a:gd name="connsiteX8" fmla="*/ 73676 w 128539"/>
                <a:gd name="connsiteY8" fmla="*/ 34004 h 212131"/>
                <a:gd name="connsiteX9" fmla="*/ 73676 w 128539"/>
                <a:gd name="connsiteY9" fmla="*/ 33195 h 212131"/>
                <a:gd name="connsiteX10" fmla="*/ 69761 w 128539"/>
                <a:gd name="connsiteY10" fmla="*/ 46149 h 212131"/>
                <a:gd name="connsiteX11" fmla="*/ 68189 w 128539"/>
                <a:gd name="connsiteY11" fmla="*/ 49387 h 212131"/>
                <a:gd name="connsiteX12" fmla="*/ 64275 w 128539"/>
                <a:gd name="connsiteY12" fmla="*/ 59912 h 212131"/>
                <a:gd name="connsiteX13" fmla="*/ 56436 w 128539"/>
                <a:gd name="connsiteY13" fmla="*/ 85830 h 212131"/>
                <a:gd name="connsiteX14" fmla="*/ 58008 w 128539"/>
                <a:gd name="connsiteY14" fmla="*/ 85020 h 212131"/>
                <a:gd name="connsiteX15" fmla="*/ 58788 w 128539"/>
                <a:gd name="connsiteY15" fmla="*/ 85020 h 212131"/>
                <a:gd name="connsiteX16" fmla="*/ 60350 w 128539"/>
                <a:gd name="connsiteY16" fmla="*/ 85020 h 212131"/>
                <a:gd name="connsiteX17" fmla="*/ 62703 w 128539"/>
                <a:gd name="connsiteY17" fmla="*/ 85830 h 212131"/>
                <a:gd name="connsiteX18" fmla="*/ 62703 w 128539"/>
                <a:gd name="connsiteY18" fmla="*/ 85830 h 212131"/>
                <a:gd name="connsiteX19" fmla="*/ 62703 w 128539"/>
                <a:gd name="connsiteY19" fmla="*/ 85830 h 212131"/>
                <a:gd name="connsiteX20" fmla="*/ 62703 w 128539"/>
                <a:gd name="connsiteY20" fmla="*/ 86639 h 212131"/>
                <a:gd name="connsiteX21" fmla="*/ 65837 w 128539"/>
                <a:gd name="connsiteY21" fmla="*/ 90687 h 212131"/>
                <a:gd name="connsiteX22" fmla="*/ 68189 w 128539"/>
                <a:gd name="connsiteY22" fmla="*/ 93926 h 212131"/>
                <a:gd name="connsiteX23" fmla="*/ 68189 w 128539"/>
                <a:gd name="connsiteY23" fmla="*/ 97165 h 212131"/>
                <a:gd name="connsiteX24" fmla="*/ 69761 w 128539"/>
                <a:gd name="connsiteY24" fmla="*/ 99593 h 212131"/>
                <a:gd name="connsiteX25" fmla="*/ 69761 w 128539"/>
                <a:gd name="connsiteY25" fmla="*/ 99593 h 212131"/>
                <a:gd name="connsiteX26" fmla="*/ 73676 w 128539"/>
                <a:gd name="connsiteY26" fmla="*/ 98784 h 212131"/>
                <a:gd name="connsiteX27" fmla="*/ 79163 w 128539"/>
                <a:gd name="connsiteY27" fmla="*/ 109309 h 212131"/>
                <a:gd name="connsiteX28" fmla="*/ 112081 w 128539"/>
                <a:gd name="connsiteY28" fmla="*/ 174889 h 212131"/>
                <a:gd name="connsiteX29" fmla="*/ 128540 w 128539"/>
                <a:gd name="connsiteY29" fmla="*/ 208083 h 212131"/>
                <a:gd name="connsiteX30" fmla="*/ 112081 w 128539"/>
                <a:gd name="connsiteY30" fmla="*/ 208893 h 212131"/>
                <a:gd name="connsiteX31" fmla="*/ 101889 w 128539"/>
                <a:gd name="connsiteY31" fmla="*/ 212131 h 212131"/>
                <a:gd name="connsiteX32" fmla="*/ 98756 w 128539"/>
                <a:gd name="connsiteY32" fmla="*/ 207274 h 212131"/>
                <a:gd name="connsiteX33" fmla="*/ 89354 w 128539"/>
                <a:gd name="connsiteY33" fmla="*/ 208893 h 212131"/>
                <a:gd name="connsiteX34" fmla="*/ 85430 w 128539"/>
                <a:gd name="connsiteY34" fmla="*/ 201606 h 212131"/>
                <a:gd name="connsiteX35" fmla="*/ 76029 w 128539"/>
                <a:gd name="connsiteY35" fmla="*/ 198368 h 212131"/>
                <a:gd name="connsiteX36" fmla="*/ 69761 w 128539"/>
                <a:gd name="connsiteY36" fmla="*/ 206464 h 212131"/>
                <a:gd name="connsiteX37" fmla="*/ 60350 w 128539"/>
                <a:gd name="connsiteY37" fmla="*/ 206464 h 212131"/>
                <a:gd name="connsiteX38" fmla="*/ 64275 w 128539"/>
                <a:gd name="connsiteY38" fmla="*/ 175698 h 212131"/>
                <a:gd name="connsiteX39" fmla="*/ 56436 w 128539"/>
                <a:gd name="connsiteY39" fmla="*/ 173269 h 212131"/>
                <a:gd name="connsiteX40" fmla="*/ 50949 w 128539"/>
                <a:gd name="connsiteY40" fmla="*/ 170031 h 212131"/>
                <a:gd name="connsiteX41" fmla="*/ 50949 w 128539"/>
                <a:gd name="connsiteY41" fmla="*/ 158696 h 212131"/>
                <a:gd name="connsiteX42" fmla="*/ 39977 w 128539"/>
                <a:gd name="connsiteY42" fmla="*/ 145742 h 212131"/>
                <a:gd name="connsiteX43" fmla="*/ 32138 w 128539"/>
                <a:gd name="connsiteY43" fmla="*/ 142504 h 212131"/>
                <a:gd name="connsiteX44" fmla="*/ 21946 w 128539"/>
                <a:gd name="connsiteY44" fmla="*/ 146552 h 212131"/>
                <a:gd name="connsiteX45" fmla="*/ 20384 w 128539"/>
                <a:gd name="connsiteY45" fmla="*/ 141694 h 212131"/>
                <a:gd name="connsiteX46" fmla="*/ 18812 w 128539"/>
                <a:gd name="connsiteY46" fmla="*/ 142504 h 212131"/>
                <a:gd name="connsiteX47" fmla="*/ 14897 w 128539"/>
                <a:gd name="connsiteY47" fmla="*/ 138456 h 212131"/>
                <a:gd name="connsiteX48" fmla="*/ 0 w 128539"/>
                <a:gd name="connsiteY48" fmla="*/ 125502 h 212131"/>
                <a:gd name="connsiteX49" fmla="*/ 1572 w 128539"/>
                <a:gd name="connsiteY49" fmla="*/ 121453 h 212131"/>
                <a:gd name="connsiteX50" fmla="*/ 1572 w 128539"/>
                <a:gd name="connsiteY50" fmla="*/ 121453 h 212131"/>
                <a:gd name="connsiteX51" fmla="*/ 1572 w 128539"/>
                <a:gd name="connsiteY51" fmla="*/ 121453 h 212131"/>
                <a:gd name="connsiteX52" fmla="*/ 3143 w 128539"/>
                <a:gd name="connsiteY52" fmla="*/ 117405 h 212131"/>
                <a:gd name="connsiteX53" fmla="*/ 3143 w 128539"/>
                <a:gd name="connsiteY53" fmla="*/ 116596 h 212131"/>
                <a:gd name="connsiteX54" fmla="*/ 4706 w 128539"/>
                <a:gd name="connsiteY54" fmla="*/ 115786 h 212131"/>
                <a:gd name="connsiteX55" fmla="*/ 4706 w 128539"/>
                <a:gd name="connsiteY55" fmla="*/ 114167 h 212131"/>
                <a:gd name="connsiteX56" fmla="*/ 5486 w 128539"/>
                <a:gd name="connsiteY56" fmla="*/ 113357 h 212131"/>
                <a:gd name="connsiteX57" fmla="*/ 5486 w 128539"/>
                <a:gd name="connsiteY57" fmla="*/ 113357 h 212131"/>
                <a:gd name="connsiteX58" fmla="*/ 5486 w 128539"/>
                <a:gd name="connsiteY58" fmla="*/ 109309 h 212131"/>
                <a:gd name="connsiteX59" fmla="*/ 7058 w 128539"/>
                <a:gd name="connsiteY59" fmla="*/ 109309 h 212131"/>
                <a:gd name="connsiteX60" fmla="*/ 8620 w 128539"/>
                <a:gd name="connsiteY60" fmla="*/ 107690 h 212131"/>
                <a:gd name="connsiteX61" fmla="*/ 8620 w 128539"/>
                <a:gd name="connsiteY61" fmla="*/ 106880 h 212131"/>
                <a:gd name="connsiteX62" fmla="*/ 10973 w 128539"/>
                <a:gd name="connsiteY62" fmla="*/ 106070 h 212131"/>
                <a:gd name="connsiteX63" fmla="*/ 10973 w 128539"/>
                <a:gd name="connsiteY63" fmla="*/ 106070 h 212131"/>
                <a:gd name="connsiteX64" fmla="*/ 20384 w 128539"/>
                <a:gd name="connsiteY64" fmla="*/ 104451 h 212131"/>
                <a:gd name="connsiteX65" fmla="*/ 20384 w 128539"/>
                <a:gd name="connsiteY65" fmla="*/ 104451 h 212131"/>
                <a:gd name="connsiteX66" fmla="*/ 21946 w 128539"/>
                <a:gd name="connsiteY66" fmla="*/ 103641 h 212131"/>
                <a:gd name="connsiteX67" fmla="*/ 22727 w 128539"/>
                <a:gd name="connsiteY67" fmla="*/ 101213 h 212131"/>
                <a:gd name="connsiteX68" fmla="*/ 25861 w 128539"/>
                <a:gd name="connsiteY68" fmla="*/ 97974 h 212131"/>
                <a:gd name="connsiteX69" fmla="*/ 25861 w 128539"/>
                <a:gd name="connsiteY69" fmla="*/ 97165 h 212131"/>
                <a:gd name="connsiteX70" fmla="*/ 25861 w 128539"/>
                <a:gd name="connsiteY70" fmla="*/ 97165 h 212131"/>
                <a:gd name="connsiteX71" fmla="*/ 24299 w 128539"/>
                <a:gd name="connsiteY71" fmla="*/ 93116 h 212131"/>
                <a:gd name="connsiteX72" fmla="*/ 24299 w 128539"/>
                <a:gd name="connsiteY72" fmla="*/ 93116 h 212131"/>
                <a:gd name="connsiteX73" fmla="*/ 16459 w 128539"/>
                <a:gd name="connsiteY73" fmla="*/ 95545 h 212131"/>
                <a:gd name="connsiteX74" fmla="*/ 9401 w 128539"/>
                <a:gd name="connsiteY74" fmla="*/ 89878 h 212131"/>
                <a:gd name="connsiteX75" fmla="*/ 12545 w 128539"/>
                <a:gd name="connsiteY75" fmla="*/ 80972 h 212131"/>
                <a:gd name="connsiteX76" fmla="*/ 22727 w 128539"/>
                <a:gd name="connsiteY76" fmla="*/ 76914 h 212131"/>
                <a:gd name="connsiteX77" fmla="*/ 14107 w 128539"/>
                <a:gd name="connsiteY77" fmla="*/ 55054 h 212131"/>
                <a:gd name="connsiteX78" fmla="*/ 3134 w 128539"/>
                <a:gd name="connsiteY78" fmla="*/ 31575 h 212131"/>
                <a:gd name="connsiteX79" fmla="*/ 1562 w 128539"/>
                <a:gd name="connsiteY79" fmla="*/ 21050 h 212131"/>
                <a:gd name="connsiteX80" fmla="*/ 3134 w 128539"/>
                <a:gd name="connsiteY80" fmla="*/ 17812 h 212131"/>
                <a:gd name="connsiteX81" fmla="*/ 8620 w 128539"/>
                <a:gd name="connsiteY81" fmla="*/ 25908 h 212131"/>
                <a:gd name="connsiteX82" fmla="*/ 18031 w 128539"/>
                <a:gd name="connsiteY82" fmla="*/ 26718 h 212131"/>
                <a:gd name="connsiteX83" fmla="*/ 18031 w 128539"/>
                <a:gd name="connsiteY83" fmla="*/ 26718 h 212131"/>
                <a:gd name="connsiteX84" fmla="*/ 18031 w 128539"/>
                <a:gd name="connsiteY84" fmla="*/ 25908 h 212131"/>
                <a:gd name="connsiteX85" fmla="*/ 18031 w 128539"/>
                <a:gd name="connsiteY85" fmla="*/ 25908 h 212131"/>
                <a:gd name="connsiteX86" fmla="*/ 14887 w 128539"/>
                <a:gd name="connsiteY86" fmla="*/ 19431 h 212131"/>
                <a:gd name="connsiteX87" fmla="*/ 14887 w 128539"/>
                <a:gd name="connsiteY87" fmla="*/ 17812 h 212131"/>
                <a:gd name="connsiteX88" fmla="*/ 14107 w 128539"/>
                <a:gd name="connsiteY88" fmla="*/ 16192 h 212131"/>
                <a:gd name="connsiteX89" fmla="*/ 14887 w 128539"/>
                <a:gd name="connsiteY89" fmla="*/ 11335 h 212131"/>
                <a:gd name="connsiteX90" fmla="*/ 18031 w 128539"/>
                <a:gd name="connsiteY90" fmla="*/ 8096 h 212131"/>
                <a:gd name="connsiteX91" fmla="*/ 20374 w 128539"/>
                <a:gd name="connsiteY91" fmla="*/ 5667 h 212131"/>
                <a:gd name="connsiteX92" fmla="*/ 22727 w 128539"/>
                <a:gd name="connsiteY92" fmla="*/ 4858 h 212131"/>
                <a:gd name="connsiteX93" fmla="*/ 24299 w 128539"/>
                <a:gd name="connsiteY93" fmla="*/ 4048 h 212131"/>
                <a:gd name="connsiteX94" fmla="*/ 32138 w 128539"/>
                <a:gd name="connsiteY94" fmla="*/ 8096 h 212131"/>
                <a:gd name="connsiteX95" fmla="*/ 33700 w 128539"/>
                <a:gd name="connsiteY95" fmla="*/ 9716 h 212131"/>
                <a:gd name="connsiteX96" fmla="*/ 36052 w 128539"/>
                <a:gd name="connsiteY96" fmla="*/ 9716 h 212131"/>
                <a:gd name="connsiteX97" fmla="*/ 37624 w 128539"/>
                <a:gd name="connsiteY97" fmla="*/ 11335 h 212131"/>
                <a:gd name="connsiteX98" fmla="*/ 37624 w 128539"/>
                <a:gd name="connsiteY98" fmla="*/ 10525 h 212131"/>
                <a:gd name="connsiteX99" fmla="*/ 39967 w 128539"/>
                <a:gd name="connsiteY99" fmla="*/ 810 h 212131"/>
                <a:gd name="connsiteX100" fmla="*/ 39967 w 128539"/>
                <a:gd name="connsiteY100" fmla="*/ 2429 h 212131"/>
                <a:gd name="connsiteX101" fmla="*/ 45454 w 128539"/>
                <a:gd name="connsiteY101" fmla="*/ 810 h 212131"/>
                <a:gd name="connsiteX102" fmla="*/ 45454 w 128539"/>
                <a:gd name="connsiteY102" fmla="*/ 810 h 212131"/>
                <a:gd name="connsiteX103" fmla="*/ 45454 w 128539"/>
                <a:gd name="connsiteY103" fmla="*/ 0 h 212131"/>
                <a:gd name="connsiteX104" fmla="*/ 45454 w 128539"/>
                <a:gd name="connsiteY104" fmla="*/ 3238 h 212131"/>
                <a:gd name="connsiteX105" fmla="*/ 47025 w 128539"/>
                <a:gd name="connsiteY105" fmla="*/ 5667 h 212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128539" h="212131">
                  <a:moveTo>
                    <a:pt x="47034" y="5667"/>
                  </a:moveTo>
                  <a:lnTo>
                    <a:pt x="56436" y="40481"/>
                  </a:lnTo>
                  <a:lnTo>
                    <a:pt x="64275" y="40481"/>
                  </a:lnTo>
                  <a:lnTo>
                    <a:pt x="64275" y="40481"/>
                  </a:lnTo>
                  <a:lnTo>
                    <a:pt x="68189" y="38862"/>
                  </a:lnTo>
                  <a:lnTo>
                    <a:pt x="69761" y="36433"/>
                  </a:lnTo>
                  <a:lnTo>
                    <a:pt x="71333" y="31575"/>
                  </a:lnTo>
                  <a:lnTo>
                    <a:pt x="73676" y="33195"/>
                  </a:lnTo>
                  <a:lnTo>
                    <a:pt x="73676" y="34004"/>
                  </a:lnTo>
                  <a:lnTo>
                    <a:pt x="73676" y="33195"/>
                  </a:lnTo>
                  <a:lnTo>
                    <a:pt x="69761" y="46149"/>
                  </a:lnTo>
                  <a:lnTo>
                    <a:pt x="68189" y="49387"/>
                  </a:lnTo>
                  <a:lnTo>
                    <a:pt x="64275" y="59912"/>
                  </a:lnTo>
                  <a:lnTo>
                    <a:pt x="56436" y="85830"/>
                  </a:lnTo>
                  <a:lnTo>
                    <a:pt x="58008" y="85020"/>
                  </a:lnTo>
                  <a:lnTo>
                    <a:pt x="58788" y="85020"/>
                  </a:lnTo>
                  <a:lnTo>
                    <a:pt x="60350" y="85020"/>
                  </a:lnTo>
                  <a:lnTo>
                    <a:pt x="62703" y="85830"/>
                  </a:lnTo>
                  <a:lnTo>
                    <a:pt x="62703" y="85830"/>
                  </a:lnTo>
                  <a:lnTo>
                    <a:pt x="62703" y="85830"/>
                  </a:lnTo>
                  <a:lnTo>
                    <a:pt x="62703" y="86639"/>
                  </a:lnTo>
                  <a:lnTo>
                    <a:pt x="65837" y="90687"/>
                  </a:lnTo>
                  <a:lnTo>
                    <a:pt x="68189" y="93926"/>
                  </a:lnTo>
                  <a:lnTo>
                    <a:pt x="68189" y="97165"/>
                  </a:lnTo>
                  <a:lnTo>
                    <a:pt x="69761" y="99593"/>
                  </a:lnTo>
                  <a:lnTo>
                    <a:pt x="69761" y="99593"/>
                  </a:lnTo>
                  <a:lnTo>
                    <a:pt x="73676" y="98784"/>
                  </a:lnTo>
                  <a:lnTo>
                    <a:pt x="79163" y="109309"/>
                  </a:lnTo>
                  <a:lnTo>
                    <a:pt x="112081" y="174889"/>
                  </a:lnTo>
                  <a:lnTo>
                    <a:pt x="128540" y="208083"/>
                  </a:lnTo>
                  <a:lnTo>
                    <a:pt x="112081" y="208893"/>
                  </a:lnTo>
                  <a:lnTo>
                    <a:pt x="101889" y="212131"/>
                  </a:lnTo>
                  <a:lnTo>
                    <a:pt x="98756" y="207274"/>
                  </a:lnTo>
                  <a:lnTo>
                    <a:pt x="89354" y="208893"/>
                  </a:lnTo>
                  <a:lnTo>
                    <a:pt x="85430" y="201606"/>
                  </a:lnTo>
                  <a:lnTo>
                    <a:pt x="76029" y="198368"/>
                  </a:lnTo>
                  <a:lnTo>
                    <a:pt x="69761" y="206464"/>
                  </a:lnTo>
                  <a:lnTo>
                    <a:pt x="60350" y="206464"/>
                  </a:lnTo>
                  <a:lnTo>
                    <a:pt x="64275" y="175698"/>
                  </a:lnTo>
                  <a:lnTo>
                    <a:pt x="56436" y="173269"/>
                  </a:lnTo>
                  <a:lnTo>
                    <a:pt x="50949" y="170031"/>
                  </a:lnTo>
                  <a:lnTo>
                    <a:pt x="50949" y="158696"/>
                  </a:lnTo>
                  <a:lnTo>
                    <a:pt x="39977" y="145742"/>
                  </a:lnTo>
                  <a:lnTo>
                    <a:pt x="32138" y="142504"/>
                  </a:lnTo>
                  <a:lnTo>
                    <a:pt x="21946" y="146552"/>
                  </a:lnTo>
                  <a:lnTo>
                    <a:pt x="20384" y="141694"/>
                  </a:lnTo>
                  <a:lnTo>
                    <a:pt x="18812" y="142504"/>
                  </a:lnTo>
                  <a:lnTo>
                    <a:pt x="14897" y="138456"/>
                  </a:lnTo>
                  <a:lnTo>
                    <a:pt x="0" y="125502"/>
                  </a:lnTo>
                  <a:lnTo>
                    <a:pt x="1572" y="121453"/>
                  </a:lnTo>
                  <a:lnTo>
                    <a:pt x="1572" y="121453"/>
                  </a:lnTo>
                  <a:lnTo>
                    <a:pt x="1572" y="121453"/>
                  </a:lnTo>
                  <a:lnTo>
                    <a:pt x="3143" y="117405"/>
                  </a:lnTo>
                  <a:lnTo>
                    <a:pt x="3143" y="116596"/>
                  </a:lnTo>
                  <a:lnTo>
                    <a:pt x="4706" y="115786"/>
                  </a:lnTo>
                  <a:lnTo>
                    <a:pt x="4706" y="114167"/>
                  </a:lnTo>
                  <a:lnTo>
                    <a:pt x="5486" y="113357"/>
                  </a:lnTo>
                  <a:lnTo>
                    <a:pt x="5486" y="113357"/>
                  </a:lnTo>
                  <a:lnTo>
                    <a:pt x="5486" y="109309"/>
                  </a:lnTo>
                  <a:lnTo>
                    <a:pt x="7058" y="109309"/>
                  </a:lnTo>
                  <a:lnTo>
                    <a:pt x="8620" y="107690"/>
                  </a:lnTo>
                  <a:lnTo>
                    <a:pt x="8620" y="106880"/>
                  </a:lnTo>
                  <a:lnTo>
                    <a:pt x="10973" y="106070"/>
                  </a:lnTo>
                  <a:lnTo>
                    <a:pt x="10973" y="106070"/>
                  </a:lnTo>
                  <a:lnTo>
                    <a:pt x="20384" y="104451"/>
                  </a:lnTo>
                  <a:lnTo>
                    <a:pt x="20384" y="104451"/>
                  </a:lnTo>
                  <a:lnTo>
                    <a:pt x="21946" y="103641"/>
                  </a:lnTo>
                  <a:lnTo>
                    <a:pt x="22727" y="101213"/>
                  </a:lnTo>
                  <a:lnTo>
                    <a:pt x="25861" y="97974"/>
                  </a:lnTo>
                  <a:lnTo>
                    <a:pt x="25861" y="97165"/>
                  </a:lnTo>
                  <a:lnTo>
                    <a:pt x="25861" y="97165"/>
                  </a:lnTo>
                  <a:lnTo>
                    <a:pt x="24299" y="93116"/>
                  </a:lnTo>
                  <a:lnTo>
                    <a:pt x="24299" y="93116"/>
                  </a:lnTo>
                  <a:lnTo>
                    <a:pt x="16459" y="95545"/>
                  </a:lnTo>
                  <a:lnTo>
                    <a:pt x="9401" y="89878"/>
                  </a:lnTo>
                  <a:lnTo>
                    <a:pt x="12545" y="80972"/>
                  </a:lnTo>
                  <a:lnTo>
                    <a:pt x="22727" y="76914"/>
                  </a:lnTo>
                  <a:lnTo>
                    <a:pt x="14107" y="55054"/>
                  </a:lnTo>
                  <a:lnTo>
                    <a:pt x="3134" y="31575"/>
                  </a:lnTo>
                  <a:lnTo>
                    <a:pt x="1562" y="21050"/>
                  </a:lnTo>
                  <a:lnTo>
                    <a:pt x="3134" y="17812"/>
                  </a:lnTo>
                  <a:lnTo>
                    <a:pt x="8620" y="25908"/>
                  </a:lnTo>
                  <a:lnTo>
                    <a:pt x="18031" y="26718"/>
                  </a:lnTo>
                  <a:lnTo>
                    <a:pt x="18031" y="26718"/>
                  </a:lnTo>
                  <a:lnTo>
                    <a:pt x="18031" y="25908"/>
                  </a:lnTo>
                  <a:lnTo>
                    <a:pt x="18031" y="25908"/>
                  </a:lnTo>
                  <a:lnTo>
                    <a:pt x="14887" y="19431"/>
                  </a:lnTo>
                  <a:lnTo>
                    <a:pt x="14887" y="17812"/>
                  </a:lnTo>
                  <a:lnTo>
                    <a:pt x="14107" y="16192"/>
                  </a:lnTo>
                  <a:lnTo>
                    <a:pt x="14887" y="11335"/>
                  </a:lnTo>
                  <a:lnTo>
                    <a:pt x="18031" y="8096"/>
                  </a:lnTo>
                  <a:lnTo>
                    <a:pt x="20374" y="5667"/>
                  </a:lnTo>
                  <a:lnTo>
                    <a:pt x="22727" y="4858"/>
                  </a:lnTo>
                  <a:lnTo>
                    <a:pt x="24299" y="4048"/>
                  </a:lnTo>
                  <a:lnTo>
                    <a:pt x="32138" y="8096"/>
                  </a:lnTo>
                  <a:lnTo>
                    <a:pt x="33700" y="9716"/>
                  </a:lnTo>
                  <a:lnTo>
                    <a:pt x="36052" y="9716"/>
                  </a:lnTo>
                  <a:lnTo>
                    <a:pt x="37624" y="11335"/>
                  </a:lnTo>
                  <a:lnTo>
                    <a:pt x="37624" y="10525"/>
                  </a:lnTo>
                  <a:lnTo>
                    <a:pt x="39967" y="810"/>
                  </a:lnTo>
                  <a:lnTo>
                    <a:pt x="39967" y="2429"/>
                  </a:lnTo>
                  <a:lnTo>
                    <a:pt x="45454" y="810"/>
                  </a:lnTo>
                  <a:lnTo>
                    <a:pt x="45454" y="810"/>
                  </a:lnTo>
                  <a:lnTo>
                    <a:pt x="45454" y="0"/>
                  </a:lnTo>
                  <a:lnTo>
                    <a:pt x="45454" y="3238"/>
                  </a:lnTo>
                  <a:lnTo>
                    <a:pt x="47025" y="5667"/>
                  </a:lnTo>
                </a:path>
              </a:pathLst>
            </a:custGeom>
            <a:solidFill>
              <a:srgbClr val="9900FF"/>
            </a:solidFill>
            <a:ln w="4763" cap="flat">
              <a:solidFill>
                <a:schemeClr val="bg1">
                  <a:lumMod val="9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1" name="Forma Livre: Forma 460">
              <a:extLst>
                <a:ext uri="{FF2B5EF4-FFF2-40B4-BE49-F238E27FC236}">
                  <a16:creationId xmlns:a16="http://schemas.microsoft.com/office/drawing/2014/main" id="{4EC4CCA7-CB7C-7C95-4CBC-EBE059682AFC}"/>
                </a:ext>
              </a:extLst>
            </p:cNvPr>
            <p:cNvSpPr/>
            <p:nvPr/>
          </p:nvSpPr>
          <p:spPr>
            <a:xfrm>
              <a:off x="6084089" y="1242374"/>
              <a:ext cx="142823" cy="192782"/>
            </a:xfrm>
            <a:custGeom>
              <a:avLst/>
              <a:gdLst>
                <a:gd name="connsiteX0" fmla="*/ 54864 w 152047"/>
                <a:gd name="connsiteY0" fmla="*/ 27537 h 185423"/>
                <a:gd name="connsiteX1" fmla="*/ 55645 w 152047"/>
                <a:gd name="connsiteY1" fmla="*/ 45349 h 185423"/>
                <a:gd name="connsiteX2" fmla="*/ 62693 w 152047"/>
                <a:gd name="connsiteY2" fmla="*/ 34014 h 185423"/>
                <a:gd name="connsiteX3" fmla="*/ 69752 w 152047"/>
                <a:gd name="connsiteY3" fmla="*/ 32395 h 185423"/>
                <a:gd name="connsiteX4" fmla="*/ 73666 w 152047"/>
                <a:gd name="connsiteY4" fmla="*/ 39681 h 185423"/>
                <a:gd name="connsiteX5" fmla="*/ 85430 w 152047"/>
                <a:gd name="connsiteY5" fmla="*/ 31585 h 185423"/>
                <a:gd name="connsiteX6" fmla="*/ 91697 w 152047"/>
                <a:gd name="connsiteY6" fmla="*/ 41300 h 185423"/>
                <a:gd name="connsiteX7" fmla="*/ 90916 w 152047"/>
                <a:gd name="connsiteY7" fmla="*/ 46158 h 185423"/>
                <a:gd name="connsiteX8" fmla="*/ 105023 w 152047"/>
                <a:gd name="connsiteY8" fmla="*/ 51016 h 185423"/>
                <a:gd name="connsiteX9" fmla="*/ 114424 w 152047"/>
                <a:gd name="connsiteY9" fmla="*/ 39681 h 185423"/>
                <a:gd name="connsiteX10" fmla="*/ 125396 w 152047"/>
                <a:gd name="connsiteY10" fmla="*/ 45349 h 185423"/>
                <a:gd name="connsiteX11" fmla="*/ 135588 w 152047"/>
                <a:gd name="connsiteY11" fmla="*/ 38062 h 185423"/>
                <a:gd name="connsiteX12" fmla="*/ 144989 w 152047"/>
                <a:gd name="connsiteY12" fmla="*/ 38872 h 185423"/>
                <a:gd name="connsiteX13" fmla="*/ 152048 w 152047"/>
                <a:gd name="connsiteY13" fmla="*/ 60731 h 185423"/>
                <a:gd name="connsiteX14" fmla="*/ 142637 w 152047"/>
                <a:gd name="connsiteY14" fmla="*/ 62351 h 185423"/>
                <a:gd name="connsiteX15" fmla="*/ 141075 w 152047"/>
                <a:gd name="connsiteY15" fmla="*/ 68018 h 185423"/>
                <a:gd name="connsiteX16" fmla="*/ 144209 w 152047"/>
                <a:gd name="connsiteY16" fmla="*/ 76114 h 185423"/>
                <a:gd name="connsiteX17" fmla="*/ 125396 w 152047"/>
                <a:gd name="connsiteY17" fmla="*/ 91497 h 185423"/>
                <a:gd name="connsiteX18" fmla="*/ 118348 w 152047"/>
                <a:gd name="connsiteY18" fmla="*/ 102832 h 185423"/>
                <a:gd name="connsiteX19" fmla="*/ 119910 w 152047"/>
                <a:gd name="connsiteY19" fmla="*/ 117405 h 185423"/>
                <a:gd name="connsiteX20" fmla="*/ 109718 w 152047"/>
                <a:gd name="connsiteY20" fmla="*/ 125502 h 185423"/>
                <a:gd name="connsiteX21" fmla="*/ 97184 w 152047"/>
                <a:gd name="connsiteY21" fmla="*/ 136027 h 185423"/>
                <a:gd name="connsiteX22" fmla="*/ 89345 w 152047"/>
                <a:gd name="connsiteY22" fmla="*/ 136027 h 185423"/>
                <a:gd name="connsiteX23" fmla="*/ 77591 w 152047"/>
                <a:gd name="connsiteY23" fmla="*/ 140884 h 185423"/>
                <a:gd name="connsiteX24" fmla="*/ 72104 w 152047"/>
                <a:gd name="connsiteY24" fmla="*/ 132788 h 185423"/>
                <a:gd name="connsiteX25" fmla="*/ 60350 w 152047"/>
                <a:gd name="connsiteY25" fmla="*/ 139265 h 185423"/>
                <a:gd name="connsiteX26" fmla="*/ 49377 w 152047"/>
                <a:gd name="connsiteY26" fmla="*/ 144932 h 185423"/>
                <a:gd name="connsiteX27" fmla="*/ 51730 w 152047"/>
                <a:gd name="connsiteY27" fmla="*/ 161135 h 185423"/>
                <a:gd name="connsiteX28" fmla="*/ 42320 w 152047"/>
                <a:gd name="connsiteY28" fmla="*/ 165183 h 185423"/>
                <a:gd name="connsiteX29" fmla="*/ 43891 w 152047"/>
                <a:gd name="connsiteY29" fmla="*/ 174089 h 185423"/>
                <a:gd name="connsiteX30" fmla="*/ 28213 w 152047"/>
                <a:gd name="connsiteY30" fmla="*/ 175708 h 185423"/>
                <a:gd name="connsiteX31" fmla="*/ 24298 w 152047"/>
                <a:gd name="connsiteY31" fmla="*/ 183804 h 185423"/>
                <a:gd name="connsiteX32" fmla="*/ 13325 w 152047"/>
                <a:gd name="connsiteY32" fmla="*/ 185423 h 185423"/>
                <a:gd name="connsiteX33" fmla="*/ 7048 w 152047"/>
                <a:gd name="connsiteY33" fmla="*/ 115786 h 185423"/>
                <a:gd name="connsiteX34" fmla="*/ 5486 w 152047"/>
                <a:gd name="connsiteY34" fmla="*/ 106070 h 185423"/>
                <a:gd name="connsiteX35" fmla="*/ 0 w 152047"/>
                <a:gd name="connsiteY35" fmla="*/ 102022 h 185423"/>
                <a:gd name="connsiteX36" fmla="*/ 16459 w 152047"/>
                <a:gd name="connsiteY36" fmla="*/ 80972 h 185423"/>
                <a:gd name="connsiteX37" fmla="*/ 16459 w 152047"/>
                <a:gd name="connsiteY37" fmla="*/ 59922 h 185423"/>
                <a:gd name="connsiteX38" fmla="*/ 21164 w 152047"/>
                <a:gd name="connsiteY38" fmla="*/ 53445 h 185423"/>
                <a:gd name="connsiteX39" fmla="*/ 33699 w 152047"/>
                <a:gd name="connsiteY39" fmla="*/ 55064 h 185423"/>
                <a:gd name="connsiteX40" fmla="*/ 47806 w 152047"/>
                <a:gd name="connsiteY40" fmla="*/ 48587 h 185423"/>
                <a:gd name="connsiteX41" fmla="*/ 51730 w 152047"/>
                <a:gd name="connsiteY41" fmla="*/ 35633 h 185423"/>
                <a:gd name="connsiteX42" fmla="*/ 47806 w 152047"/>
                <a:gd name="connsiteY42" fmla="*/ 29966 h 185423"/>
                <a:gd name="connsiteX43" fmla="*/ 51730 w 152047"/>
                <a:gd name="connsiteY43" fmla="*/ 20250 h 185423"/>
                <a:gd name="connsiteX44" fmla="*/ 50949 w 152047"/>
                <a:gd name="connsiteY44" fmla="*/ 12144 h 185423"/>
                <a:gd name="connsiteX45" fmla="*/ 62703 w 152047"/>
                <a:gd name="connsiteY45" fmla="*/ 0 h 185423"/>
                <a:gd name="connsiteX46" fmla="*/ 61131 w 152047"/>
                <a:gd name="connsiteY46" fmla="*/ 20250 h 185423"/>
                <a:gd name="connsiteX47" fmla="*/ 54864 w 152047"/>
                <a:gd name="connsiteY47" fmla="*/ 27537 h 18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2047" h="185423">
                  <a:moveTo>
                    <a:pt x="54864" y="27537"/>
                  </a:moveTo>
                  <a:lnTo>
                    <a:pt x="55645" y="45349"/>
                  </a:lnTo>
                  <a:lnTo>
                    <a:pt x="62693" y="34014"/>
                  </a:lnTo>
                  <a:lnTo>
                    <a:pt x="69752" y="32395"/>
                  </a:lnTo>
                  <a:lnTo>
                    <a:pt x="73666" y="39681"/>
                  </a:lnTo>
                  <a:lnTo>
                    <a:pt x="85430" y="31585"/>
                  </a:lnTo>
                  <a:lnTo>
                    <a:pt x="91697" y="41300"/>
                  </a:lnTo>
                  <a:lnTo>
                    <a:pt x="90916" y="46158"/>
                  </a:lnTo>
                  <a:lnTo>
                    <a:pt x="105023" y="51016"/>
                  </a:lnTo>
                  <a:lnTo>
                    <a:pt x="114424" y="39681"/>
                  </a:lnTo>
                  <a:lnTo>
                    <a:pt x="125396" y="45349"/>
                  </a:lnTo>
                  <a:lnTo>
                    <a:pt x="135588" y="38062"/>
                  </a:lnTo>
                  <a:lnTo>
                    <a:pt x="144989" y="38872"/>
                  </a:lnTo>
                  <a:lnTo>
                    <a:pt x="152048" y="60731"/>
                  </a:lnTo>
                  <a:lnTo>
                    <a:pt x="142637" y="62351"/>
                  </a:lnTo>
                  <a:lnTo>
                    <a:pt x="141075" y="68018"/>
                  </a:lnTo>
                  <a:lnTo>
                    <a:pt x="144209" y="76114"/>
                  </a:lnTo>
                  <a:lnTo>
                    <a:pt x="125396" y="91497"/>
                  </a:lnTo>
                  <a:lnTo>
                    <a:pt x="118348" y="102832"/>
                  </a:lnTo>
                  <a:lnTo>
                    <a:pt x="119910" y="117405"/>
                  </a:lnTo>
                  <a:lnTo>
                    <a:pt x="109718" y="125502"/>
                  </a:lnTo>
                  <a:lnTo>
                    <a:pt x="97184" y="136027"/>
                  </a:lnTo>
                  <a:lnTo>
                    <a:pt x="89345" y="136027"/>
                  </a:lnTo>
                  <a:lnTo>
                    <a:pt x="77591" y="140884"/>
                  </a:lnTo>
                  <a:lnTo>
                    <a:pt x="72104" y="132788"/>
                  </a:lnTo>
                  <a:lnTo>
                    <a:pt x="60350" y="139265"/>
                  </a:lnTo>
                  <a:lnTo>
                    <a:pt x="49377" y="144932"/>
                  </a:lnTo>
                  <a:lnTo>
                    <a:pt x="51730" y="161135"/>
                  </a:lnTo>
                  <a:lnTo>
                    <a:pt x="42320" y="165183"/>
                  </a:lnTo>
                  <a:lnTo>
                    <a:pt x="43891" y="174089"/>
                  </a:lnTo>
                  <a:lnTo>
                    <a:pt x="28213" y="175708"/>
                  </a:lnTo>
                  <a:lnTo>
                    <a:pt x="24298" y="183804"/>
                  </a:lnTo>
                  <a:lnTo>
                    <a:pt x="13325" y="185423"/>
                  </a:lnTo>
                  <a:lnTo>
                    <a:pt x="7048" y="115786"/>
                  </a:lnTo>
                  <a:lnTo>
                    <a:pt x="5486" y="106070"/>
                  </a:lnTo>
                  <a:lnTo>
                    <a:pt x="0" y="102022"/>
                  </a:lnTo>
                  <a:lnTo>
                    <a:pt x="16459" y="80972"/>
                  </a:lnTo>
                  <a:lnTo>
                    <a:pt x="16459" y="59922"/>
                  </a:lnTo>
                  <a:lnTo>
                    <a:pt x="21164" y="53445"/>
                  </a:lnTo>
                  <a:lnTo>
                    <a:pt x="33699" y="55064"/>
                  </a:lnTo>
                  <a:lnTo>
                    <a:pt x="47806" y="48587"/>
                  </a:lnTo>
                  <a:lnTo>
                    <a:pt x="51730" y="35633"/>
                  </a:lnTo>
                  <a:lnTo>
                    <a:pt x="47806" y="29966"/>
                  </a:lnTo>
                  <a:lnTo>
                    <a:pt x="51730" y="20250"/>
                  </a:lnTo>
                  <a:lnTo>
                    <a:pt x="50949" y="12144"/>
                  </a:lnTo>
                  <a:lnTo>
                    <a:pt x="62703" y="0"/>
                  </a:lnTo>
                  <a:lnTo>
                    <a:pt x="61131" y="20250"/>
                  </a:lnTo>
                  <a:lnTo>
                    <a:pt x="54864" y="27537"/>
                  </a:lnTo>
                </a:path>
              </a:pathLst>
            </a:custGeom>
            <a:solidFill>
              <a:srgbClr val="9900FF"/>
            </a:solidFill>
            <a:ln w="4763" cap="flat">
              <a:solidFill>
                <a:schemeClr val="bg1">
                  <a:lumMod val="9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2" name="Forma Livre: Forma 461">
              <a:extLst>
                <a:ext uri="{FF2B5EF4-FFF2-40B4-BE49-F238E27FC236}">
                  <a16:creationId xmlns:a16="http://schemas.microsoft.com/office/drawing/2014/main" id="{B8AE2205-B858-3CA2-817D-3026B19F3147}"/>
                </a:ext>
              </a:extLst>
            </p:cNvPr>
            <p:cNvSpPr/>
            <p:nvPr/>
          </p:nvSpPr>
          <p:spPr>
            <a:xfrm>
              <a:off x="6378566" y="1002464"/>
              <a:ext cx="352634" cy="486565"/>
            </a:xfrm>
            <a:custGeom>
              <a:avLst/>
              <a:gdLst>
                <a:gd name="connsiteX0" fmla="*/ 181042 w 375409"/>
                <a:gd name="connsiteY0" fmla="*/ 20241 h 467991"/>
                <a:gd name="connsiteX1" fmla="*/ 183395 w 375409"/>
                <a:gd name="connsiteY1" fmla="*/ 27527 h 467991"/>
                <a:gd name="connsiteX2" fmla="*/ 187319 w 375409"/>
                <a:gd name="connsiteY2" fmla="*/ 25098 h 467991"/>
                <a:gd name="connsiteX3" fmla="*/ 190452 w 375409"/>
                <a:gd name="connsiteY3" fmla="*/ 29146 h 467991"/>
                <a:gd name="connsiteX4" fmla="*/ 192796 w 375409"/>
                <a:gd name="connsiteY4" fmla="*/ 44529 h 467991"/>
                <a:gd name="connsiteX5" fmla="*/ 202206 w 375409"/>
                <a:gd name="connsiteY5" fmla="*/ 53435 h 467991"/>
                <a:gd name="connsiteX6" fmla="*/ 210045 w 375409"/>
                <a:gd name="connsiteY6" fmla="*/ 59103 h 467991"/>
                <a:gd name="connsiteX7" fmla="*/ 213179 w 375409"/>
                <a:gd name="connsiteY7" fmla="*/ 47768 h 467991"/>
                <a:gd name="connsiteX8" fmla="*/ 217875 w 375409"/>
                <a:gd name="connsiteY8" fmla="*/ 53435 h 467991"/>
                <a:gd name="connsiteX9" fmla="*/ 234335 w 375409"/>
                <a:gd name="connsiteY9" fmla="*/ 56674 h 467991"/>
                <a:gd name="connsiteX10" fmla="*/ 235906 w 375409"/>
                <a:gd name="connsiteY10" fmla="*/ 60722 h 467991"/>
                <a:gd name="connsiteX11" fmla="*/ 235906 w 375409"/>
                <a:gd name="connsiteY11" fmla="*/ 60722 h 467991"/>
                <a:gd name="connsiteX12" fmla="*/ 238259 w 375409"/>
                <a:gd name="connsiteY12" fmla="*/ 68008 h 467991"/>
                <a:gd name="connsiteX13" fmla="*/ 179480 w 375409"/>
                <a:gd name="connsiteY13" fmla="*/ 105261 h 467991"/>
                <a:gd name="connsiteX14" fmla="*/ 199854 w 375409"/>
                <a:gd name="connsiteY14" fmla="*/ 169221 h 467991"/>
                <a:gd name="connsiteX15" fmla="*/ 223361 w 375409"/>
                <a:gd name="connsiteY15" fmla="*/ 185414 h 467991"/>
                <a:gd name="connsiteX16" fmla="*/ 236687 w 375409"/>
                <a:gd name="connsiteY16" fmla="*/ 195129 h 467991"/>
                <a:gd name="connsiteX17" fmla="*/ 291551 w 375409"/>
                <a:gd name="connsiteY17" fmla="*/ 233182 h 467991"/>
                <a:gd name="connsiteX18" fmla="*/ 303305 w 375409"/>
                <a:gd name="connsiteY18" fmla="*/ 243716 h 467991"/>
                <a:gd name="connsiteX19" fmla="*/ 291551 w 375409"/>
                <a:gd name="connsiteY19" fmla="*/ 285007 h 467991"/>
                <a:gd name="connsiteX20" fmla="*/ 320545 w 375409"/>
                <a:gd name="connsiteY20" fmla="*/ 289865 h 467991"/>
                <a:gd name="connsiteX21" fmla="*/ 337014 w 375409"/>
                <a:gd name="connsiteY21" fmla="*/ 293103 h 467991"/>
                <a:gd name="connsiteX22" fmla="*/ 346415 w 375409"/>
                <a:gd name="connsiteY22" fmla="*/ 296342 h 467991"/>
                <a:gd name="connsiteX23" fmla="*/ 373847 w 375409"/>
                <a:gd name="connsiteY23" fmla="*/ 299580 h 467991"/>
                <a:gd name="connsiteX24" fmla="*/ 375409 w 375409"/>
                <a:gd name="connsiteY24" fmla="*/ 331965 h 467991"/>
                <a:gd name="connsiteX25" fmla="*/ 366008 w 375409"/>
                <a:gd name="connsiteY25" fmla="*/ 361112 h 467991"/>
                <a:gd name="connsiteX26" fmla="*/ 347196 w 375409"/>
                <a:gd name="connsiteY26" fmla="*/ 412937 h 467991"/>
                <a:gd name="connsiteX27" fmla="*/ 339357 w 375409"/>
                <a:gd name="connsiteY27" fmla="*/ 414557 h 467991"/>
                <a:gd name="connsiteX28" fmla="*/ 322116 w 375409"/>
                <a:gd name="connsiteY28" fmla="*/ 429130 h 467991"/>
                <a:gd name="connsiteX29" fmla="*/ 311144 w 375409"/>
                <a:gd name="connsiteY29" fmla="*/ 427511 h 467991"/>
                <a:gd name="connsiteX30" fmla="*/ 301743 w 375409"/>
                <a:gd name="connsiteY30" fmla="*/ 428320 h 467991"/>
                <a:gd name="connsiteX31" fmla="*/ 293904 w 375409"/>
                <a:gd name="connsiteY31" fmla="*/ 448561 h 467991"/>
                <a:gd name="connsiteX32" fmla="*/ 283712 w 375409"/>
                <a:gd name="connsiteY32" fmla="*/ 457467 h 467991"/>
                <a:gd name="connsiteX33" fmla="*/ 276663 w 375409"/>
                <a:gd name="connsiteY33" fmla="*/ 453419 h 467991"/>
                <a:gd name="connsiteX34" fmla="*/ 274311 w 375409"/>
                <a:gd name="connsiteY34" fmla="*/ 457467 h 467991"/>
                <a:gd name="connsiteX35" fmla="*/ 253927 w 375409"/>
                <a:gd name="connsiteY35" fmla="*/ 455038 h 467991"/>
                <a:gd name="connsiteX36" fmla="*/ 248451 w 375409"/>
                <a:gd name="connsiteY36" fmla="*/ 459896 h 467991"/>
                <a:gd name="connsiteX37" fmla="*/ 228848 w 375409"/>
                <a:gd name="connsiteY37" fmla="*/ 460705 h 467991"/>
                <a:gd name="connsiteX38" fmla="*/ 217094 w 375409"/>
                <a:gd name="connsiteY38" fmla="*/ 455038 h 467991"/>
                <a:gd name="connsiteX39" fmla="*/ 213960 w 375409"/>
                <a:gd name="connsiteY39" fmla="*/ 446132 h 467991"/>
                <a:gd name="connsiteX40" fmla="*/ 207693 w 375409"/>
                <a:gd name="connsiteY40" fmla="*/ 442893 h 467991"/>
                <a:gd name="connsiteX41" fmla="*/ 213179 w 375409"/>
                <a:gd name="connsiteY41" fmla="*/ 429130 h 467991"/>
                <a:gd name="connsiteX42" fmla="*/ 202206 w 375409"/>
                <a:gd name="connsiteY42" fmla="*/ 422653 h 467991"/>
                <a:gd name="connsiteX43" fmla="*/ 194367 w 375409"/>
                <a:gd name="connsiteY43" fmla="*/ 429130 h 467991"/>
                <a:gd name="connsiteX44" fmla="*/ 188881 w 375409"/>
                <a:gd name="connsiteY44" fmla="*/ 430749 h 467991"/>
                <a:gd name="connsiteX45" fmla="*/ 186528 w 375409"/>
                <a:gd name="connsiteY45" fmla="*/ 440465 h 467991"/>
                <a:gd name="connsiteX46" fmla="*/ 171641 w 375409"/>
                <a:gd name="connsiteY46" fmla="*/ 439655 h 467991"/>
                <a:gd name="connsiteX47" fmla="*/ 168507 w 375409"/>
                <a:gd name="connsiteY47" fmla="*/ 442893 h 467991"/>
                <a:gd name="connsiteX48" fmla="*/ 162240 w 375409"/>
                <a:gd name="connsiteY48" fmla="*/ 438036 h 467991"/>
                <a:gd name="connsiteX49" fmla="*/ 162240 w 375409"/>
                <a:gd name="connsiteY49" fmla="*/ 432368 h 467991"/>
                <a:gd name="connsiteX50" fmla="*/ 156753 w 375409"/>
                <a:gd name="connsiteY50" fmla="*/ 434797 h 467991"/>
                <a:gd name="connsiteX51" fmla="*/ 147342 w 375409"/>
                <a:gd name="connsiteY51" fmla="*/ 428320 h 467991"/>
                <a:gd name="connsiteX52" fmla="*/ 139503 w 375409"/>
                <a:gd name="connsiteY52" fmla="*/ 426701 h 467991"/>
                <a:gd name="connsiteX53" fmla="*/ 120691 w 375409"/>
                <a:gd name="connsiteY53" fmla="*/ 443703 h 467991"/>
                <a:gd name="connsiteX54" fmla="*/ 115996 w 375409"/>
                <a:gd name="connsiteY54" fmla="*/ 430749 h 467991"/>
                <a:gd name="connsiteX55" fmla="*/ 110510 w 375409"/>
                <a:gd name="connsiteY55" fmla="*/ 433988 h 467991"/>
                <a:gd name="connsiteX56" fmla="*/ 86211 w 375409"/>
                <a:gd name="connsiteY56" fmla="*/ 446941 h 467991"/>
                <a:gd name="connsiteX57" fmla="*/ 78372 w 375409"/>
                <a:gd name="connsiteY57" fmla="*/ 447751 h 467991"/>
                <a:gd name="connsiteX58" fmla="*/ 72886 w 375409"/>
                <a:gd name="connsiteY58" fmla="*/ 453419 h 467991"/>
                <a:gd name="connsiteX59" fmla="*/ 68971 w 375409"/>
                <a:gd name="connsiteY59" fmla="*/ 462325 h 467991"/>
                <a:gd name="connsiteX60" fmla="*/ 53293 w 375409"/>
                <a:gd name="connsiteY60" fmla="*/ 467992 h 467991"/>
                <a:gd name="connsiteX61" fmla="*/ 47806 w 375409"/>
                <a:gd name="connsiteY61" fmla="*/ 463134 h 467991"/>
                <a:gd name="connsiteX62" fmla="*/ 48587 w 375409"/>
                <a:gd name="connsiteY62" fmla="*/ 458276 h 467991"/>
                <a:gd name="connsiteX63" fmla="*/ 42320 w 375409"/>
                <a:gd name="connsiteY63" fmla="*/ 457467 h 467991"/>
                <a:gd name="connsiteX64" fmla="*/ 39967 w 375409"/>
                <a:gd name="connsiteY64" fmla="*/ 451799 h 467991"/>
                <a:gd name="connsiteX65" fmla="*/ 25079 w 375409"/>
                <a:gd name="connsiteY65" fmla="*/ 450990 h 467991"/>
                <a:gd name="connsiteX66" fmla="*/ 22727 w 375409"/>
                <a:gd name="connsiteY66" fmla="*/ 434797 h 467991"/>
                <a:gd name="connsiteX67" fmla="*/ 11754 w 375409"/>
                <a:gd name="connsiteY67" fmla="*/ 423462 h 467991"/>
                <a:gd name="connsiteX68" fmla="*/ 0 w 375409"/>
                <a:gd name="connsiteY68" fmla="*/ 419414 h 467991"/>
                <a:gd name="connsiteX69" fmla="*/ 7830 w 375409"/>
                <a:gd name="connsiteY69" fmla="*/ 405651 h 467991"/>
                <a:gd name="connsiteX70" fmla="*/ 8620 w 375409"/>
                <a:gd name="connsiteY70" fmla="*/ 388649 h 467991"/>
                <a:gd name="connsiteX71" fmla="*/ 21155 w 375409"/>
                <a:gd name="connsiteY71" fmla="*/ 370018 h 467991"/>
                <a:gd name="connsiteX72" fmla="*/ 18022 w 375409"/>
                <a:gd name="connsiteY72" fmla="*/ 353825 h 467991"/>
                <a:gd name="connsiteX73" fmla="*/ 28994 w 375409"/>
                <a:gd name="connsiteY73" fmla="*/ 347348 h 467991"/>
                <a:gd name="connsiteX74" fmla="*/ 30556 w 375409"/>
                <a:gd name="connsiteY74" fmla="*/ 337633 h 467991"/>
                <a:gd name="connsiteX75" fmla="*/ 26641 w 375409"/>
                <a:gd name="connsiteY75" fmla="*/ 324679 h 467991"/>
                <a:gd name="connsiteX76" fmla="*/ 86211 w 375409"/>
                <a:gd name="connsiteY76" fmla="*/ 289865 h 467991"/>
                <a:gd name="connsiteX77" fmla="*/ 82287 w 375409"/>
                <a:gd name="connsiteY77" fmla="*/ 269624 h 467991"/>
                <a:gd name="connsiteX78" fmla="*/ 76801 w 375409"/>
                <a:gd name="connsiteY78" fmla="*/ 243716 h 467991"/>
                <a:gd name="connsiteX79" fmla="*/ 112852 w 375409"/>
                <a:gd name="connsiteY79" fmla="*/ 208893 h 467991"/>
                <a:gd name="connsiteX80" fmla="*/ 146552 w 375409"/>
                <a:gd name="connsiteY80" fmla="*/ 177317 h 467991"/>
                <a:gd name="connsiteX81" fmla="*/ 143418 w 375409"/>
                <a:gd name="connsiteY81" fmla="*/ 161935 h 467991"/>
                <a:gd name="connsiteX82" fmla="*/ 141856 w 375409"/>
                <a:gd name="connsiteY82" fmla="*/ 161125 h 467991"/>
                <a:gd name="connsiteX83" fmla="*/ 141856 w 375409"/>
                <a:gd name="connsiteY83" fmla="*/ 158696 h 467991"/>
                <a:gd name="connsiteX84" fmla="*/ 134017 w 375409"/>
                <a:gd name="connsiteY84" fmla="*/ 118215 h 467991"/>
                <a:gd name="connsiteX85" fmla="*/ 131664 w 375409"/>
                <a:gd name="connsiteY85" fmla="*/ 102013 h 467991"/>
                <a:gd name="connsiteX86" fmla="*/ 134017 w 375409"/>
                <a:gd name="connsiteY86" fmla="*/ 69628 h 467991"/>
                <a:gd name="connsiteX87" fmla="*/ 179470 w 375409"/>
                <a:gd name="connsiteY87" fmla="*/ 0 h 467991"/>
                <a:gd name="connsiteX88" fmla="*/ 182604 w 375409"/>
                <a:gd name="connsiteY88" fmla="*/ 3238 h 467991"/>
                <a:gd name="connsiteX89" fmla="*/ 175556 w 375409"/>
                <a:gd name="connsiteY89" fmla="*/ 18621 h 467991"/>
                <a:gd name="connsiteX90" fmla="*/ 181042 w 375409"/>
                <a:gd name="connsiteY90" fmla="*/ 20241 h 46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375409" h="467991">
                  <a:moveTo>
                    <a:pt x="181042" y="20241"/>
                  </a:moveTo>
                  <a:lnTo>
                    <a:pt x="183395" y="27527"/>
                  </a:lnTo>
                  <a:lnTo>
                    <a:pt x="187319" y="25098"/>
                  </a:lnTo>
                  <a:lnTo>
                    <a:pt x="190452" y="29146"/>
                  </a:lnTo>
                  <a:lnTo>
                    <a:pt x="192796" y="44529"/>
                  </a:lnTo>
                  <a:lnTo>
                    <a:pt x="202206" y="53435"/>
                  </a:lnTo>
                  <a:lnTo>
                    <a:pt x="210045" y="59103"/>
                  </a:lnTo>
                  <a:lnTo>
                    <a:pt x="213179" y="47768"/>
                  </a:lnTo>
                  <a:lnTo>
                    <a:pt x="217875" y="53435"/>
                  </a:lnTo>
                  <a:lnTo>
                    <a:pt x="234335" y="56674"/>
                  </a:lnTo>
                  <a:lnTo>
                    <a:pt x="235906" y="60722"/>
                  </a:lnTo>
                  <a:lnTo>
                    <a:pt x="235906" y="60722"/>
                  </a:lnTo>
                  <a:lnTo>
                    <a:pt x="238259" y="68008"/>
                  </a:lnTo>
                  <a:lnTo>
                    <a:pt x="179480" y="105261"/>
                  </a:lnTo>
                  <a:lnTo>
                    <a:pt x="199854" y="169221"/>
                  </a:lnTo>
                  <a:lnTo>
                    <a:pt x="223361" y="185414"/>
                  </a:lnTo>
                  <a:lnTo>
                    <a:pt x="236687" y="195129"/>
                  </a:lnTo>
                  <a:lnTo>
                    <a:pt x="291551" y="233182"/>
                  </a:lnTo>
                  <a:lnTo>
                    <a:pt x="303305" y="243716"/>
                  </a:lnTo>
                  <a:lnTo>
                    <a:pt x="291551" y="285007"/>
                  </a:lnTo>
                  <a:lnTo>
                    <a:pt x="320545" y="289865"/>
                  </a:lnTo>
                  <a:lnTo>
                    <a:pt x="337014" y="293103"/>
                  </a:lnTo>
                  <a:lnTo>
                    <a:pt x="346415" y="296342"/>
                  </a:lnTo>
                  <a:lnTo>
                    <a:pt x="373847" y="299580"/>
                  </a:lnTo>
                  <a:lnTo>
                    <a:pt x="375409" y="331965"/>
                  </a:lnTo>
                  <a:lnTo>
                    <a:pt x="366008" y="361112"/>
                  </a:lnTo>
                  <a:lnTo>
                    <a:pt x="347196" y="412937"/>
                  </a:lnTo>
                  <a:lnTo>
                    <a:pt x="339357" y="414557"/>
                  </a:lnTo>
                  <a:lnTo>
                    <a:pt x="322116" y="429130"/>
                  </a:lnTo>
                  <a:lnTo>
                    <a:pt x="311144" y="427511"/>
                  </a:lnTo>
                  <a:lnTo>
                    <a:pt x="301743" y="428320"/>
                  </a:lnTo>
                  <a:lnTo>
                    <a:pt x="293904" y="448561"/>
                  </a:lnTo>
                  <a:lnTo>
                    <a:pt x="283712" y="457467"/>
                  </a:lnTo>
                  <a:lnTo>
                    <a:pt x="276663" y="453419"/>
                  </a:lnTo>
                  <a:lnTo>
                    <a:pt x="274311" y="457467"/>
                  </a:lnTo>
                  <a:lnTo>
                    <a:pt x="253927" y="455038"/>
                  </a:lnTo>
                  <a:lnTo>
                    <a:pt x="248451" y="459896"/>
                  </a:lnTo>
                  <a:lnTo>
                    <a:pt x="228848" y="460705"/>
                  </a:lnTo>
                  <a:lnTo>
                    <a:pt x="217094" y="455038"/>
                  </a:lnTo>
                  <a:lnTo>
                    <a:pt x="213960" y="446132"/>
                  </a:lnTo>
                  <a:lnTo>
                    <a:pt x="207693" y="442893"/>
                  </a:lnTo>
                  <a:lnTo>
                    <a:pt x="213179" y="429130"/>
                  </a:lnTo>
                  <a:lnTo>
                    <a:pt x="202206" y="422653"/>
                  </a:lnTo>
                  <a:lnTo>
                    <a:pt x="194367" y="429130"/>
                  </a:lnTo>
                  <a:lnTo>
                    <a:pt x="188881" y="430749"/>
                  </a:lnTo>
                  <a:lnTo>
                    <a:pt x="186528" y="440465"/>
                  </a:lnTo>
                  <a:lnTo>
                    <a:pt x="171641" y="439655"/>
                  </a:lnTo>
                  <a:lnTo>
                    <a:pt x="168507" y="442893"/>
                  </a:lnTo>
                  <a:lnTo>
                    <a:pt x="162240" y="438036"/>
                  </a:lnTo>
                  <a:lnTo>
                    <a:pt x="162240" y="432368"/>
                  </a:lnTo>
                  <a:lnTo>
                    <a:pt x="156753" y="434797"/>
                  </a:lnTo>
                  <a:lnTo>
                    <a:pt x="147342" y="428320"/>
                  </a:lnTo>
                  <a:lnTo>
                    <a:pt x="139503" y="426701"/>
                  </a:lnTo>
                  <a:lnTo>
                    <a:pt x="120691" y="443703"/>
                  </a:lnTo>
                  <a:lnTo>
                    <a:pt x="115996" y="430749"/>
                  </a:lnTo>
                  <a:lnTo>
                    <a:pt x="110510" y="433988"/>
                  </a:lnTo>
                  <a:lnTo>
                    <a:pt x="86211" y="446941"/>
                  </a:lnTo>
                  <a:lnTo>
                    <a:pt x="78372" y="447751"/>
                  </a:lnTo>
                  <a:lnTo>
                    <a:pt x="72886" y="453419"/>
                  </a:lnTo>
                  <a:lnTo>
                    <a:pt x="68971" y="462325"/>
                  </a:lnTo>
                  <a:lnTo>
                    <a:pt x="53293" y="467992"/>
                  </a:lnTo>
                  <a:lnTo>
                    <a:pt x="47806" y="463134"/>
                  </a:lnTo>
                  <a:lnTo>
                    <a:pt x="48587" y="458276"/>
                  </a:lnTo>
                  <a:lnTo>
                    <a:pt x="42320" y="457467"/>
                  </a:lnTo>
                  <a:lnTo>
                    <a:pt x="39967" y="451799"/>
                  </a:lnTo>
                  <a:lnTo>
                    <a:pt x="25079" y="450990"/>
                  </a:lnTo>
                  <a:lnTo>
                    <a:pt x="22727" y="434797"/>
                  </a:lnTo>
                  <a:lnTo>
                    <a:pt x="11754" y="423462"/>
                  </a:lnTo>
                  <a:lnTo>
                    <a:pt x="0" y="419414"/>
                  </a:lnTo>
                  <a:lnTo>
                    <a:pt x="7830" y="405651"/>
                  </a:lnTo>
                  <a:lnTo>
                    <a:pt x="8620" y="388649"/>
                  </a:lnTo>
                  <a:lnTo>
                    <a:pt x="21155" y="370018"/>
                  </a:lnTo>
                  <a:lnTo>
                    <a:pt x="18022" y="353825"/>
                  </a:lnTo>
                  <a:lnTo>
                    <a:pt x="28994" y="347348"/>
                  </a:lnTo>
                  <a:lnTo>
                    <a:pt x="30556" y="337633"/>
                  </a:lnTo>
                  <a:lnTo>
                    <a:pt x="26641" y="324679"/>
                  </a:lnTo>
                  <a:lnTo>
                    <a:pt x="86211" y="289865"/>
                  </a:lnTo>
                  <a:lnTo>
                    <a:pt x="82287" y="269624"/>
                  </a:lnTo>
                  <a:lnTo>
                    <a:pt x="76801" y="243716"/>
                  </a:lnTo>
                  <a:lnTo>
                    <a:pt x="112852" y="208893"/>
                  </a:lnTo>
                  <a:lnTo>
                    <a:pt x="146552" y="177317"/>
                  </a:lnTo>
                  <a:lnTo>
                    <a:pt x="143418" y="161935"/>
                  </a:lnTo>
                  <a:lnTo>
                    <a:pt x="141856" y="161125"/>
                  </a:lnTo>
                  <a:lnTo>
                    <a:pt x="141856" y="158696"/>
                  </a:lnTo>
                  <a:lnTo>
                    <a:pt x="134017" y="118215"/>
                  </a:lnTo>
                  <a:lnTo>
                    <a:pt x="131664" y="102013"/>
                  </a:lnTo>
                  <a:lnTo>
                    <a:pt x="134017" y="69628"/>
                  </a:lnTo>
                  <a:lnTo>
                    <a:pt x="179470" y="0"/>
                  </a:lnTo>
                  <a:lnTo>
                    <a:pt x="182604" y="3238"/>
                  </a:lnTo>
                  <a:lnTo>
                    <a:pt x="175556" y="18621"/>
                  </a:lnTo>
                  <a:lnTo>
                    <a:pt x="181042" y="20241"/>
                  </a:lnTo>
                </a:path>
              </a:pathLst>
            </a:custGeom>
            <a:solidFill>
              <a:srgbClr val="9900FF"/>
            </a:solidFill>
            <a:ln w="4763" cap="flat">
              <a:solidFill>
                <a:schemeClr val="bg1">
                  <a:lumMod val="9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3" name="Forma Livre: Forma 462">
              <a:extLst>
                <a:ext uri="{FF2B5EF4-FFF2-40B4-BE49-F238E27FC236}">
                  <a16:creationId xmlns:a16="http://schemas.microsoft.com/office/drawing/2014/main" id="{EAD1B493-3D69-81C6-4F98-B32C65603F5C}"/>
                </a:ext>
              </a:extLst>
            </p:cNvPr>
            <p:cNvSpPr/>
            <p:nvPr/>
          </p:nvSpPr>
          <p:spPr>
            <a:xfrm>
              <a:off x="6135615" y="1105999"/>
              <a:ext cx="218649" cy="318213"/>
            </a:xfrm>
            <a:custGeom>
              <a:avLst/>
              <a:gdLst>
                <a:gd name="connsiteX0" fmla="*/ 125406 w 232771"/>
                <a:gd name="connsiteY0" fmla="*/ 810 h 306066"/>
                <a:gd name="connsiteX1" fmla="*/ 127759 w 232771"/>
                <a:gd name="connsiteY1" fmla="*/ 810 h 306066"/>
                <a:gd name="connsiteX2" fmla="*/ 129321 w 232771"/>
                <a:gd name="connsiteY2" fmla="*/ 1619 h 306066"/>
                <a:gd name="connsiteX3" fmla="*/ 131674 w 232771"/>
                <a:gd name="connsiteY3" fmla="*/ 810 h 306066"/>
                <a:gd name="connsiteX4" fmla="*/ 135598 w 232771"/>
                <a:gd name="connsiteY4" fmla="*/ 810 h 306066"/>
                <a:gd name="connsiteX5" fmla="*/ 135598 w 232771"/>
                <a:gd name="connsiteY5" fmla="*/ 810 h 306066"/>
                <a:gd name="connsiteX6" fmla="*/ 135598 w 232771"/>
                <a:gd name="connsiteY6" fmla="*/ 810 h 306066"/>
                <a:gd name="connsiteX7" fmla="*/ 137160 w 232771"/>
                <a:gd name="connsiteY7" fmla="*/ 1619 h 306066"/>
                <a:gd name="connsiteX8" fmla="*/ 138732 w 232771"/>
                <a:gd name="connsiteY8" fmla="*/ 5667 h 306066"/>
                <a:gd name="connsiteX9" fmla="*/ 139513 w 232771"/>
                <a:gd name="connsiteY9" fmla="*/ 5667 h 306066"/>
                <a:gd name="connsiteX10" fmla="*/ 143428 w 232771"/>
                <a:gd name="connsiteY10" fmla="*/ 8906 h 306066"/>
                <a:gd name="connsiteX11" fmla="*/ 143428 w 232771"/>
                <a:gd name="connsiteY11" fmla="*/ 10525 h 306066"/>
                <a:gd name="connsiteX12" fmla="*/ 144999 w 232771"/>
                <a:gd name="connsiteY12" fmla="*/ 10525 h 306066"/>
                <a:gd name="connsiteX13" fmla="*/ 146561 w 232771"/>
                <a:gd name="connsiteY13" fmla="*/ 12963 h 306066"/>
                <a:gd name="connsiteX14" fmla="*/ 144999 w 232771"/>
                <a:gd name="connsiteY14" fmla="*/ 13773 h 306066"/>
                <a:gd name="connsiteX15" fmla="*/ 148133 w 232771"/>
                <a:gd name="connsiteY15" fmla="*/ 18631 h 306066"/>
                <a:gd name="connsiteX16" fmla="*/ 148914 w 232771"/>
                <a:gd name="connsiteY16" fmla="*/ 18631 h 306066"/>
                <a:gd name="connsiteX17" fmla="*/ 150486 w 232771"/>
                <a:gd name="connsiteY17" fmla="*/ 22679 h 306066"/>
                <a:gd name="connsiteX18" fmla="*/ 152048 w 232771"/>
                <a:gd name="connsiteY18" fmla="*/ 23489 h 306066"/>
                <a:gd name="connsiteX19" fmla="*/ 154400 w 232771"/>
                <a:gd name="connsiteY19" fmla="*/ 26727 h 306066"/>
                <a:gd name="connsiteX20" fmla="*/ 154400 w 232771"/>
                <a:gd name="connsiteY20" fmla="*/ 26727 h 306066"/>
                <a:gd name="connsiteX21" fmla="*/ 163802 w 232771"/>
                <a:gd name="connsiteY21" fmla="*/ 25917 h 306066"/>
                <a:gd name="connsiteX22" fmla="*/ 163802 w 232771"/>
                <a:gd name="connsiteY22" fmla="*/ 25108 h 306066"/>
                <a:gd name="connsiteX23" fmla="*/ 163802 w 232771"/>
                <a:gd name="connsiteY23" fmla="*/ 25108 h 306066"/>
                <a:gd name="connsiteX24" fmla="*/ 163802 w 232771"/>
                <a:gd name="connsiteY24" fmla="*/ 25917 h 306066"/>
                <a:gd name="connsiteX25" fmla="*/ 195939 w 232771"/>
                <a:gd name="connsiteY25" fmla="*/ 26727 h 306066"/>
                <a:gd name="connsiteX26" fmla="*/ 195939 w 232771"/>
                <a:gd name="connsiteY26" fmla="*/ 26727 h 306066"/>
                <a:gd name="connsiteX27" fmla="*/ 192805 w 232771"/>
                <a:gd name="connsiteY27" fmla="*/ 30775 h 306066"/>
                <a:gd name="connsiteX28" fmla="*/ 188881 w 232771"/>
                <a:gd name="connsiteY28" fmla="*/ 35633 h 306066"/>
                <a:gd name="connsiteX29" fmla="*/ 188881 w 232771"/>
                <a:gd name="connsiteY29" fmla="*/ 34823 h 306066"/>
                <a:gd name="connsiteX30" fmla="*/ 182613 w 232771"/>
                <a:gd name="connsiteY30" fmla="*/ 44539 h 306066"/>
                <a:gd name="connsiteX31" fmla="*/ 182613 w 232771"/>
                <a:gd name="connsiteY31" fmla="*/ 44539 h 306066"/>
                <a:gd name="connsiteX32" fmla="*/ 182613 w 232771"/>
                <a:gd name="connsiteY32" fmla="*/ 44539 h 306066"/>
                <a:gd name="connsiteX33" fmla="*/ 173212 w 232771"/>
                <a:gd name="connsiteY33" fmla="*/ 63160 h 306066"/>
                <a:gd name="connsiteX34" fmla="*/ 160668 w 232771"/>
                <a:gd name="connsiteY34" fmla="*/ 73685 h 306066"/>
                <a:gd name="connsiteX35" fmla="*/ 169288 w 232771"/>
                <a:gd name="connsiteY35" fmla="*/ 85830 h 306066"/>
                <a:gd name="connsiteX36" fmla="*/ 190452 w 232771"/>
                <a:gd name="connsiteY36" fmla="*/ 114976 h 306066"/>
                <a:gd name="connsiteX37" fmla="*/ 196720 w 232771"/>
                <a:gd name="connsiteY37" fmla="*/ 124692 h 306066"/>
                <a:gd name="connsiteX38" fmla="*/ 175565 w 232771"/>
                <a:gd name="connsiteY38" fmla="*/ 157896 h 306066"/>
                <a:gd name="connsiteX39" fmla="*/ 144999 w 232771"/>
                <a:gd name="connsiteY39" fmla="*/ 209712 h 306066"/>
                <a:gd name="connsiteX40" fmla="*/ 201426 w 232771"/>
                <a:gd name="connsiteY40" fmla="*/ 206473 h 306066"/>
                <a:gd name="connsiteX41" fmla="*/ 232772 w 232771"/>
                <a:gd name="connsiteY41" fmla="*/ 207283 h 306066"/>
                <a:gd name="connsiteX42" fmla="*/ 231991 w 232771"/>
                <a:gd name="connsiteY42" fmla="*/ 207283 h 306066"/>
                <a:gd name="connsiteX43" fmla="*/ 201426 w 232771"/>
                <a:gd name="connsiteY43" fmla="*/ 223476 h 306066"/>
                <a:gd name="connsiteX44" fmla="*/ 190452 w 232771"/>
                <a:gd name="connsiteY44" fmla="*/ 236430 h 306066"/>
                <a:gd name="connsiteX45" fmla="*/ 182613 w 232771"/>
                <a:gd name="connsiteY45" fmla="*/ 244526 h 306066"/>
                <a:gd name="connsiteX46" fmla="*/ 127749 w 232771"/>
                <a:gd name="connsiteY46" fmla="*/ 306067 h 306066"/>
                <a:gd name="connsiteX47" fmla="*/ 122273 w 232771"/>
                <a:gd name="connsiteY47" fmla="*/ 247764 h 306066"/>
                <a:gd name="connsiteX48" fmla="*/ 99536 w 232771"/>
                <a:gd name="connsiteY48" fmla="*/ 235620 h 306066"/>
                <a:gd name="connsiteX49" fmla="*/ 72895 w 232771"/>
                <a:gd name="connsiteY49" fmla="*/ 248574 h 306066"/>
                <a:gd name="connsiteX50" fmla="*/ 53302 w 232771"/>
                <a:gd name="connsiteY50" fmla="*/ 261528 h 306066"/>
                <a:gd name="connsiteX51" fmla="*/ 54864 w 232771"/>
                <a:gd name="connsiteY51" fmla="*/ 256670 h 306066"/>
                <a:gd name="connsiteX52" fmla="*/ 65056 w 232771"/>
                <a:gd name="connsiteY52" fmla="*/ 248574 h 306066"/>
                <a:gd name="connsiteX53" fmla="*/ 63484 w 232771"/>
                <a:gd name="connsiteY53" fmla="*/ 234001 h 306066"/>
                <a:gd name="connsiteX54" fmla="*/ 70542 w 232771"/>
                <a:gd name="connsiteY54" fmla="*/ 222666 h 306066"/>
                <a:gd name="connsiteX55" fmla="*/ 89354 w 232771"/>
                <a:gd name="connsiteY55" fmla="*/ 207283 h 306066"/>
                <a:gd name="connsiteX56" fmla="*/ 86220 w 232771"/>
                <a:gd name="connsiteY56" fmla="*/ 199187 h 306066"/>
                <a:gd name="connsiteX57" fmla="*/ 87782 w 232771"/>
                <a:gd name="connsiteY57" fmla="*/ 193519 h 306066"/>
                <a:gd name="connsiteX58" fmla="*/ 97184 w 232771"/>
                <a:gd name="connsiteY58" fmla="*/ 191900 h 306066"/>
                <a:gd name="connsiteX59" fmla="*/ 90135 w 232771"/>
                <a:gd name="connsiteY59" fmla="*/ 170040 h 306066"/>
                <a:gd name="connsiteX60" fmla="*/ 80734 w 232771"/>
                <a:gd name="connsiteY60" fmla="*/ 169231 h 306066"/>
                <a:gd name="connsiteX61" fmla="*/ 70542 w 232771"/>
                <a:gd name="connsiteY61" fmla="*/ 176517 h 306066"/>
                <a:gd name="connsiteX62" fmla="*/ 59570 w 232771"/>
                <a:gd name="connsiteY62" fmla="*/ 170850 h 306066"/>
                <a:gd name="connsiteX63" fmla="*/ 50168 w 232771"/>
                <a:gd name="connsiteY63" fmla="*/ 182185 h 306066"/>
                <a:gd name="connsiteX64" fmla="*/ 36062 w 232771"/>
                <a:gd name="connsiteY64" fmla="*/ 177327 h 306066"/>
                <a:gd name="connsiteX65" fmla="*/ 36833 w 232771"/>
                <a:gd name="connsiteY65" fmla="*/ 172469 h 306066"/>
                <a:gd name="connsiteX66" fmla="*/ 30566 w 232771"/>
                <a:gd name="connsiteY66" fmla="*/ 162754 h 306066"/>
                <a:gd name="connsiteX67" fmla="*/ 18812 w 232771"/>
                <a:gd name="connsiteY67" fmla="*/ 170850 h 306066"/>
                <a:gd name="connsiteX68" fmla="*/ 14897 w 232771"/>
                <a:gd name="connsiteY68" fmla="*/ 163563 h 306066"/>
                <a:gd name="connsiteX69" fmla="*/ 7839 w 232771"/>
                <a:gd name="connsiteY69" fmla="*/ 165183 h 306066"/>
                <a:gd name="connsiteX70" fmla="*/ 791 w 232771"/>
                <a:gd name="connsiteY70" fmla="*/ 176517 h 306066"/>
                <a:gd name="connsiteX71" fmla="*/ 0 w 232771"/>
                <a:gd name="connsiteY71" fmla="*/ 158706 h 306066"/>
                <a:gd name="connsiteX72" fmla="*/ 6277 w 232771"/>
                <a:gd name="connsiteY72" fmla="*/ 151419 h 306066"/>
                <a:gd name="connsiteX73" fmla="*/ 7839 w 232771"/>
                <a:gd name="connsiteY73" fmla="*/ 131169 h 306066"/>
                <a:gd name="connsiteX74" fmla="*/ 7839 w 232771"/>
                <a:gd name="connsiteY74" fmla="*/ 128740 h 306066"/>
                <a:gd name="connsiteX75" fmla="*/ 17250 w 232771"/>
                <a:gd name="connsiteY75" fmla="*/ 128740 h 306066"/>
                <a:gd name="connsiteX76" fmla="*/ 23517 w 232771"/>
                <a:gd name="connsiteY76" fmla="*/ 120644 h 306066"/>
                <a:gd name="connsiteX77" fmla="*/ 32918 w 232771"/>
                <a:gd name="connsiteY77" fmla="*/ 123882 h 306066"/>
                <a:gd name="connsiteX78" fmla="*/ 36843 w 232771"/>
                <a:gd name="connsiteY78" fmla="*/ 131169 h 306066"/>
                <a:gd name="connsiteX79" fmla="*/ 46244 w 232771"/>
                <a:gd name="connsiteY79" fmla="*/ 129550 h 306066"/>
                <a:gd name="connsiteX80" fmla="*/ 49378 w 232771"/>
                <a:gd name="connsiteY80" fmla="*/ 134407 h 306066"/>
                <a:gd name="connsiteX81" fmla="*/ 59570 w 232771"/>
                <a:gd name="connsiteY81" fmla="*/ 131169 h 306066"/>
                <a:gd name="connsiteX82" fmla="*/ 76029 w 232771"/>
                <a:gd name="connsiteY82" fmla="*/ 130359 h 306066"/>
                <a:gd name="connsiteX83" fmla="*/ 59570 w 232771"/>
                <a:gd name="connsiteY83" fmla="*/ 97165 h 306066"/>
                <a:gd name="connsiteX84" fmla="*/ 59570 w 232771"/>
                <a:gd name="connsiteY84" fmla="*/ 97165 h 306066"/>
                <a:gd name="connsiteX85" fmla="*/ 59570 w 232771"/>
                <a:gd name="connsiteY85" fmla="*/ 97165 h 306066"/>
                <a:gd name="connsiteX86" fmla="*/ 26651 w 232771"/>
                <a:gd name="connsiteY86" fmla="*/ 31585 h 306066"/>
                <a:gd name="connsiteX87" fmla="*/ 21164 w 232771"/>
                <a:gd name="connsiteY87" fmla="*/ 21869 h 306066"/>
                <a:gd name="connsiteX88" fmla="*/ 21164 w 232771"/>
                <a:gd name="connsiteY88" fmla="*/ 21869 h 306066"/>
                <a:gd name="connsiteX89" fmla="*/ 21164 w 232771"/>
                <a:gd name="connsiteY89" fmla="*/ 21060 h 306066"/>
                <a:gd name="connsiteX90" fmla="*/ 21164 w 232771"/>
                <a:gd name="connsiteY90" fmla="*/ 21869 h 306066"/>
                <a:gd name="connsiteX91" fmla="*/ 23517 w 232771"/>
                <a:gd name="connsiteY91" fmla="*/ 21869 h 306066"/>
                <a:gd name="connsiteX92" fmla="*/ 27432 w 232771"/>
                <a:gd name="connsiteY92" fmla="*/ 22679 h 306066"/>
                <a:gd name="connsiteX93" fmla="*/ 29004 w 232771"/>
                <a:gd name="connsiteY93" fmla="*/ 23489 h 306066"/>
                <a:gd name="connsiteX94" fmla="*/ 30575 w 232771"/>
                <a:gd name="connsiteY94" fmla="*/ 26727 h 306066"/>
                <a:gd name="connsiteX95" fmla="*/ 30575 w 232771"/>
                <a:gd name="connsiteY95" fmla="*/ 27537 h 306066"/>
                <a:gd name="connsiteX96" fmla="*/ 30575 w 232771"/>
                <a:gd name="connsiteY96" fmla="*/ 28346 h 306066"/>
                <a:gd name="connsiteX97" fmla="*/ 32918 w 232771"/>
                <a:gd name="connsiteY97" fmla="*/ 27537 h 306066"/>
                <a:gd name="connsiteX98" fmla="*/ 36843 w 232771"/>
                <a:gd name="connsiteY98" fmla="*/ 25108 h 306066"/>
                <a:gd name="connsiteX99" fmla="*/ 39977 w 232771"/>
                <a:gd name="connsiteY99" fmla="*/ 25917 h 306066"/>
                <a:gd name="connsiteX100" fmla="*/ 39977 w 232771"/>
                <a:gd name="connsiteY100" fmla="*/ 25108 h 306066"/>
                <a:gd name="connsiteX101" fmla="*/ 46244 w 232771"/>
                <a:gd name="connsiteY101" fmla="*/ 17821 h 306066"/>
                <a:gd name="connsiteX102" fmla="*/ 47816 w 232771"/>
                <a:gd name="connsiteY102" fmla="*/ 16202 h 306066"/>
                <a:gd name="connsiteX103" fmla="*/ 47816 w 232771"/>
                <a:gd name="connsiteY103" fmla="*/ 14583 h 306066"/>
                <a:gd name="connsiteX104" fmla="*/ 47816 w 232771"/>
                <a:gd name="connsiteY104" fmla="*/ 14583 h 306066"/>
                <a:gd name="connsiteX105" fmla="*/ 47816 w 232771"/>
                <a:gd name="connsiteY105" fmla="*/ 14583 h 306066"/>
                <a:gd name="connsiteX106" fmla="*/ 47816 w 232771"/>
                <a:gd name="connsiteY106" fmla="*/ 14583 h 306066"/>
                <a:gd name="connsiteX107" fmla="*/ 49378 w 232771"/>
                <a:gd name="connsiteY107" fmla="*/ 17012 h 306066"/>
                <a:gd name="connsiteX108" fmla="*/ 53302 w 232771"/>
                <a:gd name="connsiteY108" fmla="*/ 20250 h 306066"/>
                <a:gd name="connsiteX109" fmla="*/ 53302 w 232771"/>
                <a:gd name="connsiteY109" fmla="*/ 21869 h 306066"/>
                <a:gd name="connsiteX110" fmla="*/ 58788 w 232771"/>
                <a:gd name="connsiteY110" fmla="*/ 27537 h 306066"/>
                <a:gd name="connsiteX111" fmla="*/ 58788 w 232771"/>
                <a:gd name="connsiteY111" fmla="*/ 28346 h 306066"/>
                <a:gd name="connsiteX112" fmla="*/ 58788 w 232771"/>
                <a:gd name="connsiteY112" fmla="*/ 27537 h 306066"/>
                <a:gd name="connsiteX113" fmla="*/ 61141 w 232771"/>
                <a:gd name="connsiteY113" fmla="*/ 22679 h 306066"/>
                <a:gd name="connsiteX114" fmla="*/ 63484 w 232771"/>
                <a:gd name="connsiteY114" fmla="*/ 21060 h 306066"/>
                <a:gd name="connsiteX115" fmla="*/ 63484 w 232771"/>
                <a:gd name="connsiteY115" fmla="*/ 21869 h 306066"/>
                <a:gd name="connsiteX116" fmla="*/ 70542 w 232771"/>
                <a:gd name="connsiteY116" fmla="*/ 20250 h 306066"/>
                <a:gd name="connsiteX117" fmla="*/ 70542 w 232771"/>
                <a:gd name="connsiteY117" fmla="*/ 20250 h 306066"/>
                <a:gd name="connsiteX118" fmla="*/ 70542 w 232771"/>
                <a:gd name="connsiteY118" fmla="*/ 20250 h 306066"/>
                <a:gd name="connsiteX119" fmla="*/ 82296 w 232771"/>
                <a:gd name="connsiteY119" fmla="*/ 4858 h 306066"/>
                <a:gd name="connsiteX120" fmla="*/ 82296 w 232771"/>
                <a:gd name="connsiteY120" fmla="*/ 4048 h 306066"/>
                <a:gd name="connsiteX121" fmla="*/ 82296 w 232771"/>
                <a:gd name="connsiteY121" fmla="*/ 4858 h 306066"/>
                <a:gd name="connsiteX122" fmla="*/ 85430 w 232771"/>
                <a:gd name="connsiteY122" fmla="*/ 6477 h 306066"/>
                <a:gd name="connsiteX123" fmla="*/ 87782 w 232771"/>
                <a:gd name="connsiteY123" fmla="*/ 8096 h 306066"/>
                <a:gd name="connsiteX124" fmla="*/ 89354 w 232771"/>
                <a:gd name="connsiteY124" fmla="*/ 8906 h 306066"/>
                <a:gd name="connsiteX125" fmla="*/ 91707 w 232771"/>
                <a:gd name="connsiteY125" fmla="*/ 10525 h 306066"/>
                <a:gd name="connsiteX126" fmla="*/ 91707 w 232771"/>
                <a:gd name="connsiteY126" fmla="*/ 10525 h 306066"/>
                <a:gd name="connsiteX127" fmla="*/ 91707 w 232771"/>
                <a:gd name="connsiteY127" fmla="*/ 10525 h 306066"/>
                <a:gd name="connsiteX128" fmla="*/ 91707 w 232771"/>
                <a:gd name="connsiteY128" fmla="*/ 10525 h 306066"/>
                <a:gd name="connsiteX129" fmla="*/ 93269 w 232771"/>
                <a:gd name="connsiteY129" fmla="*/ 11335 h 306066"/>
                <a:gd name="connsiteX130" fmla="*/ 93269 w 232771"/>
                <a:gd name="connsiteY130" fmla="*/ 11335 h 306066"/>
                <a:gd name="connsiteX131" fmla="*/ 95621 w 232771"/>
                <a:gd name="connsiteY131" fmla="*/ 13764 h 306066"/>
                <a:gd name="connsiteX132" fmla="*/ 95621 w 232771"/>
                <a:gd name="connsiteY132" fmla="*/ 14573 h 306066"/>
                <a:gd name="connsiteX133" fmla="*/ 99536 w 232771"/>
                <a:gd name="connsiteY133" fmla="*/ 16192 h 306066"/>
                <a:gd name="connsiteX134" fmla="*/ 110509 w 232771"/>
                <a:gd name="connsiteY134" fmla="*/ 15383 h 306066"/>
                <a:gd name="connsiteX135" fmla="*/ 112081 w 232771"/>
                <a:gd name="connsiteY135" fmla="*/ 17002 h 306066"/>
                <a:gd name="connsiteX136" fmla="*/ 112862 w 232771"/>
                <a:gd name="connsiteY136" fmla="*/ 18631 h 306066"/>
                <a:gd name="connsiteX137" fmla="*/ 114424 w 232771"/>
                <a:gd name="connsiteY137" fmla="*/ 19441 h 306066"/>
                <a:gd name="connsiteX138" fmla="*/ 114424 w 232771"/>
                <a:gd name="connsiteY138" fmla="*/ 19441 h 306066"/>
                <a:gd name="connsiteX139" fmla="*/ 126187 w 232771"/>
                <a:gd name="connsiteY139" fmla="*/ 12144 h 306066"/>
                <a:gd name="connsiteX140" fmla="*/ 126187 w 232771"/>
                <a:gd name="connsiteY140" fmla="*/ 12144 h 306066"/>
                <a:gd name="connsiteX141" fmla="*/ 126187 w 232771"/>
                <a:gd name="connsiteY141" fmla="*/ 11335 h 306066"/>
                <a:gd name="connsiteX142" fmla="*/ 125406 w 232771"/>
                <a:gd name="connsiteY142" fmla="*/ 8906 h 306066"/>
                <a:gd name="connsiteX143" fmla="*/ 125406 w 232771"/>
                <a:gd name="connsiteY143" fmla="*/ 9716 h 306066"/>
                <a:gd name="connsiteX144" fmla="*/ 123835 w 232771"/>
                <a:gd name="connsiteY144" fmla="*/ 8906 h 306066"/>
                <a:gd name="connsiteX145" fmla="*/ 122273 w 232771"/>
                <a:gd name="connsiteY145" fmla="*/ 8096 h 306066"/>
                <a:gd name="connsiteX146" fmla="*/ 120701 w 232771"/>
                <a:gd name="connsiteY146" fmla="*/ 4048 h 306066"/>
                <a:gd name="connsiteX147" fmla="*/ 120701 w 232771"/>
                <a:gd name="connsiteY147" fmla="*/ 2429 h 306066"/>
                <a:gd name="connsiteX148" fmla="*/ 120701 w 232771"/>
                <a:gd name="connsiteY148" fmla="*/ 810 h 306066"/>
                <a:gd name="connsiteX149" fmla="*/ 123835 w 232771"/>
                <a:gd name="connsiteY149" fmla="*/ 0 h 306066"/>
                <a:gd name="connsiteX150" fmla="*/ 125406 w 232771"/>
                <a:gd name="connsiteY150" fmla="*/ 810 h 30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232771" h="306066">
                  <a:moveTo>
                    <a:pt x="125406" y="810"/>
                  </a:moveTo>
                  <a:lnTo>
                    <a:pt x="127759" y="810"/>
                  </a:lnTo>
                  <a:lnTo>
                    <a:pt x="129321" y="1619"/>
                  </a:lnTo>
                  <a:lnTo>
                    <a:pt x="131674" y="810"/>
                  </a:lnTo>
                  <a:lnTo>
                    <a:pt x="135598" y="810"/>
                  </a:lnTo>
                  <a:lnTo>
                    <a:pt x="135598" y="810"/>
                  </a:lnTo>
                  <a:lnTo>
                    <a:pt x="135598" y="810"/>
                  </a:lnTo>
                  <a:lnTo>
                    <a:pt x="137160" y="1619"/>
                  </a:lnTo>
                  <a:lnTo>
                    <a:pt x="138732" y="5667"/>
                  </a:lnTo>
                  <a:lnTo>
                    <a:pt x="139513" y="5667"/>
                  </a:lnTo>
                  <a:lnTo>
                    <a:pt x="143428" y="8906"/>
                  </a:lnTo>
                  <a:lnTo>
                    <a:pt x="143428" y="10525"/>
                  </a:lnTo>
                  <a:lnTo>
                    <a:pt x="144999" y="10525"/>
                  </a:lnTo>
                  <a:lnTo>
                    <a:pt x="146561" y="12963"/>
                  </a:lnTo>
                  <a:lnTo>
                    <a:pt x="144999" y="13773"/>
                  </a:lnTo>
                  <a:lnTo>
                    <a:pt x="148133" y="18631"/>
                  </a:lnTo>
                  <a:lnTo>
                    <a:pt x="148914" y="18631"/>
                  </a:lnTo>
                  <a:lnTo>
                    <a:pt x="150486" y="22679"/>
                  </a:lnTo>
                  <a:lnTo>
                    <a:pt x="152048" y="23489"/>
                  </a:lnTo>
                  <a:lnTo>
                    <a:pt x="154400" y="26727"/>
                  </a:lnTo>
                  <a:lnTo>
                    <a:pt x="154400" y="26727"/>
                  </a:lnTo>
                  <a:lnTo>
                    <a:pt x="163802" y="25917"/>
                  </a:lnTo>
                  <a:lnTo>
                    <a:pt x="163802" y="25108"/>
                  </a:lnTo>
                  <a:lnTo>
                    <a:pt x="163802" y="25108"/>
                  </a:lnTo>
                  <a:lnTo>
                    <a:pt x="163802" y="25917"/>
                  </a:lnTo>
                  <a:lnTo>
                    <a:pt x="195939" y="26727"/>
                  </a:lnTo>
                  <a:lnTo>
                    <a:pt x="195939" y="26727"/>
                  </a:lnTo>
                  <a:lnTo>
                    <a:pt x="192805" y="30775"/>
                  </a:lnTo>
                  <a:lnTo>
                    <a:pt x="188881" y="35633"/>
                  </a:lnTo>
                  <a:lnTo>
                    <a:pt x="188881" y="34823"/>
                  </a:lnTo>
                  <a:lnTo>
                    <a:pt x="182613" y="44539"/>
                  </a:lnTo>
                  <a:lnTo>
                    <a:pt x="182613" y="44539"/>
                  </a:lnTo>
                  <a:lnTo>
                    <a:pt x="182613" y="44539"/>
                  </a:lnTo>
                  <a:lnTo>
                    <a:pt x="173212" y="63160"/>
                  </a:lnTo>
                  <a:lnTo>
                    <a:pt x="160668" y="73685"/>
                  </a:lnTo>
                  <a:lnTo>
                    <a:pt x="169288" y="85830"/>
                  </a:lnTo>
                  <a:lnTo>
                    <a:pt x="190452" y="114976"/>
                  </a:lnTo>
                  <a:lnTo>
                    <a:pt x="196720" y="124692"/>
                  </a:lnTo>
                  <a:lnTo>
                    <a:pt x="175565" y="157896"/>
                  </a:lnTo>
                  <a:lnTo>
                    <a:pt x="144999" y="209712"/>
                  </a:lnTo>
                  <a:lnTo>
                    <a:pt x="201426" y="206473"/>
                  </a:lnTo>
                  <a:lnTo>
                    <a:pt x="232772" y="207283"/>
                  </a:lnTo>
                  <a:lnTo>
                    <a:pt x="231991" y="207283"/>
                  </a:lnTo>
                  <a:lnTo>
                    <a:pt x="201426" y="223476"/>
                  </a:lnTo>
                  <a:lnTo>
                    <a:pt x="190452" y="236430"/>
                  </a:lnTo>
                  <a:lnTo>
                    <a:pt x="182613" y="244526"/>
                  </a:lnTo>
                  <a:lnTo>
                    <a:pt x="127749" y="306067"/>
                  </a:lnTo>
                  <a:lnTo>
                    <a:pt x="122273" y="247764"/>
                  </a:lnTo>
                  <a:lnTo>
                    <a:pt x="99536" y="235620"/>
                  </a:lnTo>
                  <a:lnTo>
                    <a:pt x="72895" y="248574"/>
                  </a:lnTo>
                  <a:lnTo>
                    <a:pt x="53302" y="261528"/>
                  </a:lnTo>
                  <a:lnTo>
                    <a:pt x="54864" y="256670"/>
                  </a:lnTo>
                  <a:lnTo>
                    <a:pt x="65056" y="248574"/>
                  </a:lnTo>
                  <a:lnTo>
                    <a:pt x="63484" y="234001"/>
                  </a:lnTo>
                  <a:lnTo>
                    <a:pt x="70542" y="222666"/>
                  </a:lnTo>
                  <a:lnTo>
                    <a:pt x="89354" y="207283"/>
                  </a:lnTo>
                  <a:lnTo>
                    <a:pt x="86220" y="199187"/>
                  </a:lnTo>
                  <a:lnTo>
                    <a:pt x="87782" y="193519"/>
                  </a:lnTo>
                  <a:lnTo>
                    <a:pt x="97184" y="191900"/>
                  </a:lnTo>
                  <a:lnTo>
                    <a:pt x="90135" y="170040"/>
                  </a:lnTo>
                  <a:lnTo>
                    <a:pt x="80734" y="169231"/>
                  </a:lnTo>
                  <a:lnTo>
                    <a:pt x="70542" y="176517"/>
                  </a:lnTo>
                  <a:lnTo>
                    <a:pt x="59570" y="170850"/>
                  </a:lnTo>
                  <a:lnTo>
                    <a:pt x="50168" y="182185"/>
                  </a:lnTo>
                  <a:lnTo>
                    <a:pt x="36062" y="177327"/>
                  </a:lnTo>
                  <a:lnTo>
                    <a:pt x="36833" y="172469"/>
                  </a:lnTo>
                  <a:lnTo>
                    <a:pt x="30566" y="162754"/>
                  </a:lnTo>
                  <a:lnTo>
                    <a:pt x="18812" y="170850"/>
                  </a:lnTo>
                  <a:lnTo>
                    <a:pt x="14897" y="163563"/>
                  </a:lnTo>
                  <a:lnTo>
                    <a:pt x="7839" y="165183"/>
                  </a:lnTo>
                  <a:lnTo>
                    <a:pt x="791" y="176517"/>
                  </a:lnTo>
                  <a:lnTo>
                    <a:pt x="0" y="158706"/>
                  </a:lnTo>
                  <a:lnTo>
                    <a:pt x="6277" y="151419"/>
                  </a:lnTo>
                  <a:lnTo>
                    <a:pt x="7839" y="131169"/>
                  </a:lnTo>
                  <a:lnTo>
                    <a:pt x="7839" y="128740"/>
                  </a:lnTo>
                  <a:lnTo>
                    <a:pt x="17250" y="128740"/>
                  </a:lnTo>
                  <a:lnTo>
                    <a:pt x="23517" y="120644"/>
                  </a:lnTo>
                  <a:lnTo>
                    <a:pt x="32918" y="123882"/>
                  </a:lnTo>
                  <a:lnTo>
                    <a:pt x="36843" y="131169"/>
                  </a:lnTo>
                  <a:lnTo>
                    <a:pt x="46244" y="129550"/>
                  </a:lnTo>
                  <a:lnTo>
                    <a:pt x="49378" y="134407"/>
                  </a:lnTo>
                  <a:lnTo>
                    <a:pt x="59570" y="131169"/>
                  </a:lnTo>
                  <a:lnTo>
                    <a:pt x="76029" y="130359"/>
                  </a:lnTo>
                  <a:lnTo>
                    <a:pt x="59570" y="97165"/>
                  </a:lnTo>
                  <a:lnTo>
                    <a:pt x="59570" y="97165"/>
                  </a:lnTo>
                  <a:lnTo>
                    <a:pt x="59570" y="97165"/>
                  </a:lnTo>
                  <a:lnTo>
                    <a:pt x="26651" y="31585"/>
                  </a:lnTo>
                  <a:lnTo>
                    <a:pt x="21164" y="21869"/>
                  </a:lnTo>
                  <a:lnTo>
                    <a:pt x="21164" y="21869"/>
                  </a:lnTo>
                  <a:lnTo>
                    <a:pt x="21164" y="21060"/>
                  </a:lnTo>
                  <a:lnTo>
                    <a:pt x="21164" y="21869"/>
                  </a:lnTo>
                  <a:lnTo>
                    <a:pt x="23517" y="21869"/>
                  </a:lnTo>
                  <a:lnTo>
                    <a:pt x="27432" y="22679"/>
                  </a:lnTo>
                  <a:lnTo>
                    <a:pt x="29004" y="23489"/>
                  </a:lnTo>
                  <a:lnTo>
                    <a:pt x="30575" y="26727"/>
                  </a:lnTo>
                  <a:lnTo>
                    <a:pt x="30575" y="27537"/>
                  </a:lnTo>
                  <a:lnTo>
                    <a:pt x="30575" y="28346"/>
                  </a:lnTo>
                  <a:lnTo>
                    <a:pt x="32918" y="27537"/>
                  </a:lnTo>
                  <a:lnTo>
                    <a:pt x="36843" y="25108"/>
                  </a:lnTo>
                  <a:lnTo>
                    <a:pt x="39977" y="25917"/>
                  </a:lnTo>
                  <a:lnTo>
                    <a:pt x="39977" y="25108"/>
                  </a:lnTo>
                  <a:lnTo>
                    <a:pt x="46244" y="17821"/>
                  </a:lnTo>
                  <a:lnTo>
                    <a:pt x="47816" y="16202"/>
                  </a:lnTo>
                  <a:lnTo>
                    <a:pt x="47816" y="14583"/>
                  </a:lnTo>
                  <a:lnTo>
                    <a:pt x="47816" y="14583"/>
                  </a:lnTo>
                  <a:lnTo>
                    <a:pt x="47816" y="14583"/>
                  </a:lnTo>
                  <a:lnTo>
                    <a:pt x="47816" y="14583"/>
                  </a:lnTo>
                  <a:lnTo>
                    <a:pt x="49378" y="17012"/>
                  </a:lnTo>
                  <a:lnTo>
                    <a:pt x="53302" y="20250"/>
                  </a:lnTo>
                  <a:lnTo>
                    <a:pt x="53302" y="21869"/>
                  </a:lnTo>
                  <a:lnTo>
                    <a:pt x="58788" y="27537"/>
                  </a:lnTo>
                  <a:lnTo>
                    <a:pt x="58788" y="28346"/>
                  </a:lnTo>
                  <a:lnTo>
                    <a:pt x="58788" y="27537"/>
                  </a:lnTo>
                  <a:lnTo>
                    <a:pt x="61141" y="22679"/>
                  </a:lnTo>
                  <a:lnTo>
                    <a:pt x="63484" y="21060"/>
                  </a:lnTo>
                  <a:lnTo>
                    <a:pt x="63484" y="21869"/>
                  </a:lnTo>
                  <a:lnTo>
                    <a:pt x="70542" y="20250"/>
                  </a:lnTo>
                  <a:lnTo>
                    <a:pt x="70542" y="20250"/>
                  </a:lnTo>
                  <a:lnTo>
                    <a:pt x="70542" y="20250"/>
                  </a:lnTo>
                  <a:lnTo>
                    <a:pt x="82296" y="4858"/>
                  </a:lnTo>
                  <a:lnTo>
                    <a:pt x="82296" y="4048"/>
                  </a:lnTo>
                  <a:lnTo>
                    <a:pt x="82296" y="4858"/>
                  </a:lnTo>
                  <a:lnTo>
                    <a:pt x="85430" y="6477"/>
                  </a:lnTo>
                  <a:lnTo>
                    <a:pt x="87782" y="8096"/>
                  </a:lnTo>
                  <a:lnTo>
                    <a:pt x="89354" y="8906"/>
                  </a:lnTo>
                  <a:lnTo>
                    <a:pt x="91707" y="10525"/>
                  </a:lnTo>
                  <a:lnTo>
                    <a:pt x="91707" y="10525"/>
                  </a:lnTo>
                  <a:lnTo>
                    <a:pt x="91707" y="10525"/>
                  </a:lnTo>
                  <a:lnTo>
                    <a:pt x="91707" y="10525"/>
                  </a:lnTo>
                  <a:lnTo>
                    <a:pt x="93269" y="11335"/>
                  </a:lnTo>
                  <a:lnTo>
                    <a:pt x="93269" y="11335"/>
                  </a:lnTo>
                  <a:lnTo>
                    <a:pt x="95621" y="13764"/>
                  </a:lnTo>
                  <a:lnTo>
                    <a:pt x="95621" y="14573"/>
                  </a:lnTo>
                  <a:lnTo>
                    <a:pt x="99536" y="16192"/>
                  </a:lnTo>
                  <a:lnTo>
                    <a:pt x="110509" y="15383"/>
                  </a:lnTo>
                  <a:lnTo>
                    <a:pt x="112081" y="17002"/>
                  </a:lnTo>
                  <a:lnTo>
                    <a:pt x="112862" y="18631"/>
                  </a:lnTo>
                  <a:lnTo>
                    <a:pt x="114424" y="19441"/>
                  </a:lnTo>
                  <a:lnTo>
                    <a:pt x="114424" y="19441"/>
                  </a:lnTo>
                  <a:lnTo>
                    <a:pt x="126187" y="12144"/>
                  </a:lnTo>
                  <a:lnTo>
                    <a:pt x="126187" y="12144"/>
                  </a:lnTo>
                  <a:lnTo>
                    <a:pt x="126187" y="11335"/>
                  </a:lnTo>
                  <a:lnTo>
                    <a:pt x="125406" y="8906"/>
                  </a:lnTo>
                  <a:lnTo>
                    <a:pt x="125406" y="9716"/>
                  </a:lnTo>
                  <a:lnTo>
                    <a:pt x="123835" y="8906"/>
                  </a:lnTo>
                  <a:lnTo>
                    <a:pt x="122273" y="8096"/>
                  </a:lnTo>
                  <a:lnTo>
                    <a:pt x="120701" y="4048"/>
                  </a:lnTo>
                  <a:lnTo>
                    <a:pt x="120701" y="2429"/>
                  </a:lnTo>
                  <a:lnTo>
                    <a:pt x="120701" y="810"/>
                  </a:lnTo>
                  <a:lnTo>
                    <a:pt x="123835" y="0"/>
                  </a:lnTo>
                  <a:lnTo>
                    <a:pt x="125406" y="810"/>
                  </a:lnTo>
                </a:path>
              </a:pathLst>
            </a:custGeom>
            <a:solidFill>
              <a:srgbClr val="9900FF"/>
            </a:solidFill>
            <a:ln w="4763" cap="flat">
              <a:solidFill>
                <a:schemeClr val="bg1">
                  <a:lumMod val="9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4" name="Forma Livre: Forma 463">
              <a:extLst>
                <a:ext uri="{FF2B5EF4-FFF2-40B4-BE49-F238E27FC236}">
                  <a16:creationId xmlns:a16="http://schemas.microsoft.com/office/drawing/2014/main" id="{8ECB136D-533F-8D60-9D47-B6C19722F20C}"/>
                </a:ext>
              </a:extLst>
            </p:cNvPr>
            <p:cNvSpPr/>
            <p:nvPr/>
          </p:nvSpPr>
          <p:spPr>
            <a:xfrm>
              <a:off x="6701011" y="625326"/>
              <a:ext cx="280493" cy="352726"/>
            </a:xfrm>
            <a:custGeom>
              <a:avLst/>
              <a:gdLst>
                <a:gd name="connsiteX0" fmla="*/ 133245 w 298609"/>
                <a:gd name="connsiteY0" fmla="*/ 17812 h 339261"/>
                <a:gd name="connsiteX1" fmla="*/ 140294 w 298609"/>
                <a:gd name="connsiteY1" fmla="*/ 29956 h 339261"/>
                <a:gd name="connsiteX2" fmla="*/ 149705 w 298609"/>
                <a:gd name="connsiteY2" fmla="*/ 29146 h 339261"/>
                <a:gd name="connsiteX3" fmla="*/ 152048 w 298609"/>
                <a:gd name="connsiteY3" fmla="*/ 48577 h 339261"/>
                <a:gd name="connsiteX4" fmla="*/ 167726 w 298609"/>
                <a:gd name="connsiteY4" fmla="*/ 38862 h 339261"/>
                <a:gd name="connsiteX5" fmla="*/ 169298 w 298609"/>
                <a:gd name="connsiteY5" fmla="*/ 52626 h 339261"/>
                <a:gd name="connsiteX6" fmla="*/ 167726 w 298609"/>
                <a:gd name="connsiteY6" fmla="*/ 68828 h 339261"/>
                <a:gd name="connsiteX7" fmla="*/ 174784 w 298609"/>
                <a:gd name="connsiteY7" fmla="*/ 68018 h 339261"/>
                <a:gd name="connsiteX8" fmla="*/ 181051 w 298609"/>
                <a:gd name="connsiteY8" fmla="*/ 71256 h 339261"/>
                <a:gd name="connsiteX9" fmla="*/ 194377 w 298609"/>
                <a:gd name="connsiteY9" fmla="*/ 66399 h 339261"/>
                <a:gd name="connsiteX10" fmla="*/ 205350 w 298609"/>
                <a:gd name="connsiteY10" fmla="*/ 60722 h 339261"/>
                <a:gd name="connsiteX11" fmla="*/ 212398 w 298609"/>
                <a:gd name="connsiteY11" fmla="*/ 65589 h 339261"/>
                <a:gd name="connsiteX12" fmla="*/ 213179 w 298609"/>
                <a:gd name="connsiteY12" fmla="*/ 73685 h 339261"/>
                <a:gd name="connsiteX13" fmla="*/ 217104 w 298609"/>
                <a:gd name="connsiteY13" fmla="*/ 69637 h 339261"/>
                <a:gd name="connsiteX14" fmla="*/ 224933 w 298609"/>
                <a:gd name="connsiteY14" fmla="*/ 75305 h 339261"/>
                <a:gd name="connsiteX15" fmla="*/ 283722 w 298609"/>
                <a:gd name="connsiteY15" fmla="*/ 51006 h 339261"/>
                <a:gd name="connsiteX16" fmla="*/ 292341 w 298609"/>
                <a:gd name="connsiteY16" fmla="*/ 63970 h 339261"/>
                <a:gd name="connsiteX17" fmla="*/ 289208 w 298609"/>
                <a:gd name="connsiteY17" fmla="*/ 68828 h 339261"/>
                <a:gd name="connsiteX18" fmla="*/ 287636 w 298609"/>
                <a:gd name="connsiteY18" fmla="*/ 76924 h 339261"/>
                <a:gd name="connsiteX19" fmla="*/ 298609 w 298609"/>
                <a:gd name="connsiteY19" fmla="*/ 92307 h 339261"/>
                <a:gd name="connsiteX20" fmla="*/ 279797 w 298609"/>
                <a:gd name="connsiteY20" fmla="*/ 106880 h 339261"/>
                <a:gd name="connsiteX21" fmla="*/ 260204 w 298609"/>
                <a:gd name="connsiteY21" fmla="*/ 152219 h 339261"/>
                <a:gd name="connsiteX22" fmla="*/ 243745 w 298609"/>
                <a:gd name="connsiteY22" fmla="*/ 152219 h 339261"/>
                <a:gd name="connsiteX23" fmla="*/ 231991 w 298609"/>
                <a:gd name="connsiteY23" fmla="*/ 153838 h 339261"/>
                <a:gd name="connsiteX24" fmla="*/ 228076 w 298609"/>
                <a:gd name="connsiteY24" fmla="*/ 159506 h 339261"/>
                <a:gd name="connsiteX25" fmla="*/ 228076 w 298609"/>
                <a:gd name="connsiteY25" fmla="*/ 183794 h 339261"/>
                <a:gd name="connsiteX26" fmla="*/ 221018 w 298609"/>
                <a:gd name="connsiteY26" fmla="*/ 189462 h 339261"/>
                <a:gd name="connsiteX27" fmla="*/ 185747 w 298609"/>
                <a:gd name="connsiteY27" fmla="*/ 223475 h 339261"/>
                <a:gd name="connsiteX28" fmla="*/ 167726 w 298609"/>
                <a:gd name="connsiteY28" fmla="*/ 240478 h 339261"/>
                <a:gd name="connsiteX29" fmla="*/ 170860 w 298609"/>
                <a:gd name="connsiteY29" fmla="*/ 246955 h 339261"/>
                <a:gd name="connsiteX30" fmla="*/ 178699 w 298609"/>
                <a:gd name="connsiteY30" fmla="*/ 265576 h 339261"/>
                <a:gd name="connsiteX31" fmla="*/ 180261 w 298609"/>
                <a:gd name="connsiteY31" fmla="*/ 266386 h 339261"/>
                <a:gd name="connsiteX32" fmla="*/ 214751 w 298609"/>
                <a:gd name="connsiteY32" fmla="*/ 325488 h 339261"/>
                <a:gd name="connsiteX33" fmla="*/ 165373 w 298609"/>
                <a:gd name="connsiteY33" fmla="*/ 320630 h 339261"/>
                <a:gd name="connsiteX34" fmla="*/ 136379 w 298609"/>
                <a:gd name="connsiteY34" fmla="*/ 322250 h 339261"/>
                <a:gd name="connsiteX35" fmla="*/ 123054 w 298609"/>
                <a:gd name="connsiteY35" fmla="*/ 323869 h 339261"/>
                <a:gd name="connsiteX36" fmla="*/ 123054 w 298609"/>
                <a:gd name="connsiteY36" fmla="*/ 336833 h 339261"/>
                <a:gd name="connsiteX37" fmla="*/ 121482 w 298609"/>
                <a:gd name="connsiteY37" fmla="*/ 333594 h 339261"/>
                <a:gd name="connsiteX38" fmla="*/ 105813 w 298609"/>
                <a:gd name="connsiteY38" fmla="*/ 311725 h 339261"/>
                <a:gd name="connsiteX39" fmla="*/ 100327 w 298609"/>
                <a:gd name="connsiteY39" fmla="*/ 305248 h 339261"/>
                <a:gd name="connsiteX40" fmla="*/ 83077 w 298609"/>
                <a:gd name="connsiteY40" fmla="*/ 339261 h 339261"/>
                <a:gd name="connsiteX41" fmla="*/ 66618 w 298609"/>
                <a:gd name="connsiteY41" fmla="*/ 327917 h 339261"/>
                <a:gd name="connsiteX42" fmla="*/ 49378 w 298609"/>
                <a:gd name="connsiteY42" fmla="*/ 287436 h 339261"/>
                <a:gd name="connsiteX43" fmla="*/ 65056 w 298609"/>
                <a:gd name="connsiteY43" fmla="*/ 251003 h 339261"/>
                <a:gd name="connsiteX44" fmla="*/ 68189 w 298609"/>
                <a:gd name="connsiteY44" fmla="*/ 243716 h 339261"/>
                <a:gd name="connsiteX45" fmla="*/ 61132 w 298609"/>
                <a:gd name="connsiteY45" fmla="*/ 242907 h 339261"/>
                <a:gd name="connsiteX46" fmla="*/ 57217 w 298609"/>
                <a:gd name="connsiteY46" fmla="*/ 253432 h 339261"/>
                <a:gd name="connsiteX47" fmla="*/ 33709 w 298609"/>
                <a:gd name="connsiteY47" fmla="*/ 275291 h 339261"/>
                <a:gd name="connsiteX48" fmla="*/ 29785 w 298609"/>
                <a:gd name="connsiteY48" fmla="*/ 276911 h 339261"/>
                <a:gd name="connsiteX49" fmla="*/ 24299 w 298609"/>
                <a:gd name="connsiteY49" fmla="*/ 272863 h 339261"/>
                <a:gd name="connsiteX50" fmla="*/ 21165 w 298609"/>
                <a:gd name="connsiteY50" fmla="*/ 267195 h 339261"/>
                <a:gd name="connsiteX51" fmla="*/ 25870 w 298609"/>
                <a:gd name="connsiteY51" fmla="*/ 254241 h 339261"/>
                <a:gd name="connsiteX52" fmla="*/ 28223 w 298609"/>
                <a:gd name="connsiteY52" fmla="*/ 229953 h 339261"/>
                <a:gd name="connsiteX53" fmla="*/ 21165 w 298609"/>
                <a:gd name="connsiteY53" fmla="*/ 229143 h 339261"/>
                <a:gd name="connsiteX54" fmla="*/ 0 w 298609"/>
                <a:gd name="connsiteY54" fmla="*/ 209712 h 339261"/>
                <a:gd name="connsiteX55" fmla="*/ 3143 w 298609"/>
                <a:gd name="connsiteY55" fmla="*/ 179746 h 339261"/>
                <a:gd name="connsiteX56" fmla="*/ 5487 w 298609"/>
                <a:gd name="connsiteY56" fmla="*/ 172460 h 339261"/>
                <a:gd name="connsiteX57" fmla="*/ 14897 w 298609"/>
                <a:gd name="connsiteY57" fmla="*/ 167602 h 339261"/>
                <a:gd name="connsiteX58" fmla="*/ 29785 w 298609"/>
                <a:gd name="connsiteY58" fmla="*/ 167602 h 339261"/>
                <a:gd name="connsiteX59" fmla="*/ 21165 w 298609"/>
                <a:gd name="connsiteY59" fmla="*/ 149790 h 339261"/>
                <a:gd name="connsiteX60" fmla="*/ 7058 w 298609"/>
                <a:gd name="connsiteY60" fmla="*/ 144123 h 339261"/>
                <a:gd name="connsiteX61" fmla="*/ 14897 w 298609"/>
                <a:gd name="connsiteY61" fmla="*/ 107690 h 339261"/>
                <a:gd name="connsiteX62" fmla="*/ 13326 w 298609"/>
                <a:gd name="connsiteY62" fmla="*/ 103641 h 339261"/>
                <a:gd name="connsiteX63" fmla="*/ 13326 w 298609"/>
                <a:gd name="connsiteY63" fmla="*/ 85020 h 339261"/>
                <a:gd name="connsiteX64" fmla="*/ 7058 w 298609"/>
                <a:gd name="connsiteY64" fmla="*/ 79353 h 339261"/>
                <a:gd name="connsiteX65" fmla="*/ 33709 w 298609"/>
                <a:gd name="connsiteY65" fmla="*/ 71256 h 339261"/>
                <a:gd name="connsiteX66" fmla="*/ 81515 w 298609"/>
                <a:gd name="connsiteY66" fmla="*/ 88259 h 339261"/>
                <a:gd name="connsiteX67" fmla="*/ 85430 w 298609"/>
                <a:gd name="connsiteY67" fmla="*/ 89878 h 339261"/>
                <a:gd name="connsiteX68" fmla="*/ 97184 w 298609"/>
                <a:gd name="connsiteY68" fmla="*/ 84210 h 339261"/>
                <a:gd name="connsiteX69" fmla="*/ 126968 w 298609"/>
                <a:gd name="connsiteY69" fmla="*/ 72876 h 339261"/>
                <a:gd name="connsiteX70" fmla="*/ 117567 w 298609"/>
                <a:gd name="connsiteY70" fmla="*/ 59102 h 339261"/>
                <a:gd name="connsiteX71" fmla="*/ 133245 w 298609"/>
                <a:gd name="connsiteY71" fmla="*/ 0 h 339261"/>
                <a:gd name="connsiteX72" fmla="*/ 133245 w 298609"/>
                <a:gd name="connsiteY72" fmla="*/ 0 h 339261"/>
                <a:gd name="connsiteX73" fmla="*/ 133245 w 298609"/>
                <a:gd name="connsiteY73" fmla="*/ 17812 h 339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8609" h="339261">
                  <a:moveTo>
                    <a:pt x="133245" y="17812"/>
                  </a:moveTo>
                  <a:lnTo>
                    <a:pt x="140294" y="29956"/>
                  </a:lnTo>
                  <a:lnTo>
                    <a:pt x="149705" y="29146"/>
                  </a:lnTo>
                  <a:lnTo>
                    <a:pt x="152048" y="48577"/>
                  </a:lnTo>
                  <a:lnTo>
                    <a:pt x="167726" y="38862"/>
                  </a:lnTo>
                  <a:lnTo>
                    <a:pt x="169298" y="52626"/>
                  </a:lnTo>
                  <a:lnTo>
                    <a:pt x="167726" y="68828"/>
                  </a:lnTo>
                  <a:lnTo>
                    <a:pt x="174784" y="68018"/>
                  </a:lnTo>
                  <a:lnTo>
                    <a:pt x="181051" y="71256"/>
                  </a:lnTo>
                  <a:lnTo>
                    <a:pt x="194377" y="66399"/>
                  </a:lnTo>
                  <a:lnTo>
                    <a:pt x="205350" y="60722"/>
                  </a:lnTo>
                  <a:lnTo>
                    <a:pt x="212398" y="65589"/>
                  </a:lnTo>
                  <a:lnTo>
                    <a:pt x="213179" y="73685"/>
                  </a:lnTo>
                  <a:lnTo>
                    <a:pt x="217104" y="69637"/>
                  </a:lnTo>
                  <a:lnTo>
                    <a:pt x="224933" y="75305"/>
                  </a:lnTo>
                  <a:lnTo>
                    <a:pt x="283722" y="51006"/>
                  </a:lnTo>
                  <a:lnTo>
                    <a:pt x="292341" y="63970"/>
                  </a:lnTo>
                  <a:lnTo>
                    <a:pt x="289208" y="68828"/>
                  </a:lnTo>
                  <a:lnTo>
                    <a:pt x="287636" y="76924"/>
                  </a:lnTo>
                  <a:lnTo>
                    <a:pt x="298609" y="92307"/>
                  </a:lnTo>
                  <a:lnTo>
                    <a:pt x="279797" y="106880"/>
                  </a:lnTo>
                  <a:lnTo>
                    <a:pt x="260204" y="152219"/>
                  </a:lnTo>
                  <a:lnTo>
                    <a:pt x="243745" y="152219"/>
                  </a:lnTo>
                  <a:lnTo>
                    <a:pt x="231991" y="153838"/>
                  </a:lnTo>
                  <a:lnTo>
                    <a:pt x="228076" y="159506"/>
                  </a:lnTo>
                  <a:lnTo>
                    <a:pt x="228076" y="183794"/>
                  </a:lnTo>
                  <a:lnTo>
                    <a:pt x="221018" y="189462"/>
                  </a:lnTo>
                  <a:lnTo>
                    <a:pt x="185747" y="223475"/>
                  </a:lnTo>
                  <a:lnTo>
                    <a:pt x="167726" y="240478"/>
                  </a:lnTo>
                  <a:lnTo>
                    <a:pt x="170860" y="246955"/>
                  </a:lnTo>
                  <a:lnTo>
                    <a:pt x="178699" y="265576"/>
                  </a:lnTo>
                  <a:lnTo>
                    <a:pt x="180261" y="266386"/>
                  </a:lnTo>
                  <a:lnTo>
                    <a:pt x="214751" y="325488"/>
                  </a:lnTo>
                  <a:lnTo>
                    <a:pt x="165373" y="320630"/>
                  </a:lnTo>
                  <a:lnTo>
                    <a:pt x="136379" y="322250"/>
                  </a:lnTo>
                  <a:lnTo>
                    <a:pt x="123054" y="323869"/>
                  </a:lnTo>
                  <a:lnTo>
                    <a:pt x="123054" y="336833"/>
                  </a:lnTo>
                  <a:lnTo>
                    <a:pt x="121482" y="333594"/>
                  </a:lnTo>
                  <a:lnTo>
                    <a:pt x="105813" y="311725"/>
                  </a:lnTo>
                  <a:lnTo>
                    <a:pt x="100327" y="305248"/>
                  </a:lnTo>
                  <a:lnTo>
                    <a:pt x="83077" y="339261"/>
                  </a:lnTo>
                  <a:lnTo>
                    <a:pt x="66618" y="327917"/>
                  </a:lnTo>
                  <a:lnTo>
                    <a:pt x="49378" y="287436"/>
                  </a:lnTo>
                  <a:lnTo>
                    <a:pt x="65056" y="251003"/>
                  </a:lnTo>
                  <a:lnTo>
                    <a:pt x="68189" y="243716"/>
                  </a:lnTo>
                  <a:lnTo>
                    <a:pt x="61132" y="242907"/>
                  </a:lnTo>
                  <a:lnTo>
                    <a:pt x="57217" y="253432"/>
                  </a:lnTo>
                  <a:lnTo>
                    <a:pt x="33709" y="275291"/>
                  </a:lnTo>
                  <a:lnTo>
                    <a:pt x="29785" y="276911"/>
                  </a:lnTo>
                  <a:lnTo>
                    <a:pt x="24299" y="272863"/>
                  </a:lnTo>
                  <a:lnTo>
                    <a:pt x="21165" y="267195"/>
                  </a:lnTo>
                  <a:lnTo>
                    <a:pt x="25870" y="254241"/>
                  </a:lnTo>
                  <a:lnTo>
                    <a:pt x="28223" y="229953"/>
                  </a:lnTo>
                  <a:lnTo>
                    <a:pt x="21165" y="229143"/>
                  </a:lnTo>
                  <a:lnTo>
                    <a:pt x="0" y="209712"/>
                  </a:lnTo>
                  <a:lnTo>
                    <a:pt x="3143" y="179746"/>
                  </a:lnTo>
                  <a:lnTo>
                    <a:pt x="5487" y="172460"/>
                  </a:lnTo>
                  <a:lnTo>
                    <a:pt x="14897" y="167602"/>
                  </a:lnTo>
                  <a:lnTo>
                    <a:pt x="29785" y="167602"/>
                  </a:lnTo>
                  <a:lnTo>
                    <a:pt x="21165" y="149790"/>
                  </a:lnTo>
                  <a:lnTo>
                    <a:pt x="7058" y="144123"/>
                  </a:lnTo>
                  <a:lnTo>
                    <a:pt x="14897" y="107690"/>
                  </a:lnTo>
                  <a:lnTo>
                    <a:pt x="13326" y="103641"/>
                  </a:lnTo>
                  <a:lnTo>
                    <a:pt x="13326" y="85020"/>
                  </a:lnTo>
                  <a:lnTo>
                    <a:pt x="7058" y="79353"/>
                  </a:lnTo>
                  <a:lnTo>
                    <a:pt x="33709" y="71256"/>
                  </a:lnTo>
                  <a:lnTo>
                    <a:pt x="81515" y="88259"/>
                  </a:lnTo>
                  <a:lnTo>
                    <a:pt x="85430" y="89878"/>
                  </a:lnTo>
                  <a:lnTo>
                    <a:pt x="97184" y="84210"/>
                  </a:lnTo>
                  <a:lnTo>
                    <a:pt x="126968" y="72876"/>
                  </a:lnTo>
                  <a:lnTo>
                    <a:pt x="117567" y="59102"/>
                  </a:lnTo>
                  <a:lnTo>
                    <a:pt x="133245" y="0"/>
                  </a:lnTo>
                  <a:lnTo>
                    <a:pt x="133245" y="0"/>
                  </a:lnTo>
                  <a:lnTo>
                    <a:pt x="133245" y="17812"/>
                  </a:lnTo>
                </a:path>
              </a:pathLst>
            </a:custGeom>
            <a:solidFill>
              <a:srgbClr val="9900FF"/>
            </a:solidFill>
            <a:ln w="4763" cap="flat">
              <a:solidFill>
                <a:schemeClr val="bg1">
                  <a:lumMod val="9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5" name="Forma Livre: Forma 464">
              <a:extLst>
                <a:ext uri="{FF2B5EF4-FFF2-40B4-BE49-F238E27FC236}">
                  <a16:creationId xmlns:a16="http://schemas.microsoft.com/office/drawing/2014/main" id="{7B7FCEE3-DCBE-A7E7-EE9F-A7E742C35CDB}"/>
                </a:ext>
              </a:extLst>
            </p:cNvPr>
            <p:cNvSpPr/>
            <p:nvPr/>
          </p:nvSpPr>
          <p:spPr>
            <a:xfrm>
              <a:off x="6709859" y="1115258"/>
              <a:ext cx="329066" cy="222244"/>
            </a:xfrm>
            <a:custGeom>
              <a:avLst/>
              <a:gdLst>
                <a:gd name="connsiteX0" fmla="*/ 233543 w 350319"/>
                <a:gd name="connsiteY0" fmla="*/ 10 h 213760"/>
                <a:gd name="connsiteX1" fmla="*/ 289189 w 350319"/>
                <a:gd name="connsiteY1" fmla="*/ 82591 h 213760"/>
                <a:gd name="connsiteX2" fmla="*/ 300952 w 350319"/>
                <a:gd name="connsiteY2" fmla="*/ 80972 h 213760"/>
                <a:gd name="connsiteX3" fmla="*/ 304867 w 350319"/>
                <a:gd name="connsiteY3" fmla="*/ 85830 h 213760"/>
                <a:gd name="connsiteX4" fmla="*/ 317402 w 350319"/>
                <a:gd name="connsiteY4" fmla="*/ 104451 h 213760"/>
                <a:gd name="connsiteX5" fmla="*/ 321326 w 350319"/>
                <a:gd name="connsiteY5" fmla="*/ 104451 h 213760"/>
                <a:gd name="connsiteX6" fmla="*/ 325241 w 350319"/>
                <a:gd name="connsiteY6" fmla="*/ 127121 h 213760"/>
                <a:gd name="connsiteX7" fmla="*/ 329165 w 350319"/>
                <a:gd name="connsiteY7" fmla="*/ 136036 h 213760"/>
                <a:gd name="connsiteX8" fmla="*/ 340138 w 350319"/>
                <a:gd name="connsiteY8" fmla="*/ 138465 h 213760"/>
                <a:gd name="connsiteX9" fmla="*/ 337004 w 350319"/>
                <a:gd name="connsiteY9" fmla="*/ 153038 h 213760"/>
                <a:gd name="connsiteX10" fmla="*/ 340919 w 350319"/>
                <a:gd name="connsiteY10" fmla="*/ 169231 h 213760"/>
                <a:gd name="connsiteX11" fmla="*/ 350320 w 350319"/>
                <a:gd name="connsiteY11" fmla="*/ 174898 h 213760"/>
                <a:gd name="connsiteX12" fmla="*/ 346405 w 350319"/>
                <a:gd name="connsiteY12" fmla="*/ 187852 h 213760"/>
                <a:gd name="connsiteX13" fmla="*/ 347977 w 350319"/>
                <a:gd name="connsiteY13" fmla="*/ 195948 h 213760"/>
                <a:gd name="connsiteX14" fmla="*/ 337785 w 350319"/>
                <a:gd name="connsiteY14" fmla="*/ 199997 h 213760"/>
                <a:gd name="connsiteX15" fmla="*/ 337004 w 350319"/>
                <a:gd name="connsiteY15" fmla="*/ 205664 h 213760"/>
                <a:gd name="connsiteX16" fmla="*/ 294684 w 350319"/>
                <a:gd name="connsiteY16" fmla="*/ 213760 h 213760"/>
                <a:gd name="connsiteX17" fmla="*/ 289198 w 350319"/>
                <a:gd name="connsiteY17" fmla="*/ 207283 h 213760"/>
                <a:gd name="connsiteX18" fmla="*/ 247660 w 350319"/>
                <a:gd name="connsiteY18" fmla="*/ 191091 h 213760"/>
                <a:gd name="connsiteX19" fmla="*/ 237468 w 350319"/>
                <a:gd name="connsiteY19" fmla="*/ 187852 h 213760"/>
                <a:gd name="connsiteX20" fmla="*/ 220228 w 350319"/>
                <a:gd name="connsiteY20" fmla="*/ 181375 h 213760"/>
                <a:gd name="connsiteX21" fmla="*/ 144199 w 350319"/>
                <a:gd name="connsiteY21" fmla="*/ 153848 h 213760"/>
                <a:gd name="connsiteX22" fmla="*/ 123825 w 350319"/>
                <a:gd name="connsiteY22" fmla="*/ 159515 h 213760"/>
                <a:gd name="connsiteX23" fmla="*/ 123044 w 350319"/>
                <a:gd name="connsiteY23" fmla="*/ 159515 h 213760"/>
                <a:gd name="connsiteX24" fmla="*/ 114424 w 350319"/>
                <a:gd name="connsiteY24" fmla="*/ 162754 h 213760"/>
                <a:gd name="connsiteX25" fmla="*/ 42320 w 350319"/>
                <a:gd name="connsiteY25" fmla="*/ 184614 h 213760"/>
                <a:gd name="connsiteX26" fmla="*/ 25079 w 350319"/>
                <a:gd name="connsiteY26" fmla="*/ 190281 h 213760"/>
                <a:gd name="connsiteX27" fmla="*/ 21155 w 350319"/>
                <a:gd name="connsiteY27" fmla="*/ 191091 h 213760"/>
                <a:gd name="connsiteX28" fmla="*/ 26641 w 350319"/>
                <a:gd name="connsiteY28" fmla="*/ 188662 h 213760"/>
                <a:gd name="connsiteX29" fmla="*/ 22727 w 350319"/>
                <a:gd name="connsiteY29" fmla="*/ 186233 h 213760"/>
                <a:gd name="connsiteX30" fmla="*/ 22727 w 350319"/>
                <a:gd name="connsiteY30" fmla="*/ 170040 h 213760"/>
                <a:gd name="connsiteX31" fmla="*/ 0 w 350319"/>
                <a:gd name="connsiteY31" fmla="*/ 147371 h 213760"/>
                <a:gd name="connsiteX32" fmla="*/ 7048 w 350319"/>
                <a:gd name="connsiteY32" fmla="*/ 119834 h 213760"/>
                <a:gd name="connsiteX33" fmla="*/ 11754 w 350319"/>
                <a:gd name="connsiteY33" fmla="*/ 104451 h 213760"/>
                <a:gd name="connsiteX34" fmla="*/ 18802 w 350319"/>
                <a:gd name="connsiteY34" fmla="*/ 92307 h 213760"/>
                <a:gd name="connsiteX35" fmla="*/ 34480 w 350319"/>
                <a:gd name="connsiteY35" fmla="*/ 84211 h 213760"/>
                <a:gd name="connsiteX36" fmla="*/ 45454 w 350319"/>
                <a:gd name="connsiteY36" fmla="*/ 67208 h 213760"/>
                <a:gd name="connsiteX37" fmla="*/ 66618 w 350319"/>
                <a:gd name="connsiteY37" fmla="*/ 59922 h 213760"/>
                <a:gd name="connsiteX38" fmla="*/ 70533 w 350319"/>
                <a:gd name="connsiteY38" fmla="*/ 59112 h 213760"/>
                <a:gd name="connsiteX39" fmla="*/ 73666 w 350319"/>
                <a:gd name="connsiteY39" fmla="*/ 59922 h 213760"/>
                <a:gd name="connsiteX40" fmla="*/ 123825 w 350319"/>
                <a:gd name="connsiteY40" fmla="*/ 61541 h 213760"/>
                <a:gd name="connsiteX41" fmla="*/ 123825 w 350319"/>
                <a:gd name="connsiteY41" fmla="*/ 62351 h 213760"/>
                <a:gd name="connsiteX42" fmla="*/ 130883 w 350319"/>
                <a:gd name="connsiteY42" fmla="*/ 72066 h 213760"/>
                <a:gd name="connsiteX43" fmla="*/ 134798 w 350319"/>
                <a:gd name="connsiteY43" fmla="*/ 76924 h 213760"/>
                <a:gd name="connsiteX44" fmla="*/ 146552 w 350319"/>
                <a:gd name="connsiteY44" fmla="*/ 94736 h 213760"/>
                <a:gd name="connsiteX45" fmla="*/ 165364 w 350319"/>
                <a:gd name="connsiteY45" fmla="*/ 93116 h 213760"/>
                <a:gd name="connsiteX46" fmla="*/ 171641 w 350319"/>
                <a:gd name="connsiteY46" fmla="*/ 89878 h 213760"/>
                <a:gd name="connsiteX47" fmla="*/ 177118 w 350319"/>
                <a:gd name="connsiteY47" fmla="*/ 93116 h 213760"/>
                <a:gd name="connsiteX48" fmla="*/ 188881 w 350319"/>
                <a:gd name="connsiteY48" fmla="*/ 85830 h 213760"/>
                <a:gd name="connsiteX49" fmla="*/ 193577 w 350319"/>
                <a:gd name="connsiteY49" fmla="*/ 89068 h 213760"/>
                <a:gd name="connsiteX50" fmla="*/ 207683 w 350319"/>
                <a:gd name="connsiteY50" fmla="*/ 76114 h 213760"/>
                <a:gd name="connsiteX51" fmla="*/ 229629 w 350319"/>
                <a:gd name="connsiteY51" fmla="*/ 29156 h 213760"/>
                <a:gd name="connsiteX52" fmla="*/ 233553 w 350319"/>
                <a:gd name="connsiteY52" fmla="*/ 0 h 2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0319" h="213760">
                  <a:moveTo>
                    <a:pt x="233543" y="10"/>
                  </a:moveTo>
                  <a:lnTo>
                    <a:pt x="289189" y="82591"/>
                  </a:lnTo>
                  <a:lnTo>
                    <a:pt x="300952" y="80972"/>
                  </a:lnTo>
                  <a:lnTo>
                    <a:pt x="304867" y="85830"/>
                  </a:lnTo>
                  <a:lnTo>
                    <a:pt x="317402" y="104451"/>
                  </a:lnTo>
                  <a:lnTo>
                    <a:pt x="321326" y="104451"/>
                  </a:lnTo>
                  <a:lnTo>
                    <a:pt x="325241" y="127121"/>
                  </a:lnTo>
                  <a:lnTo>
                    <a:pt x="329165" y="136036"/>
                  </a:lnTo>
                  <a:lnTo>
                    <a:pt x="340138" y="138465"/>
                  </a:lnTo>
                  <a:lnTo>
                    <a:pt x="337004" y="153038"/>
                  </a:lnTo>
                  <a:lnTo>
                    <a:pt x="340919" y="169231"/>
                  </a:lnTo>
                  <a:lnTo>
                    <a:pt x="350320" y="174898"/>
                  </a:lnTo>
                  <a:lnTo>
                    <a:pt x="346405" y="187852"/>
                  </a:lnTo>
                  <a:lnTo>
                    <a:pt x="347977" y="195948"/>
                  </a:lnTo>
                  <a:lnTo>
                    <a:pt x="337785" y="199997"/>
                  </a:lnTo>
                  <a:lnTo>
                    <a:pt x="337004" y="205664"/>
                  </a:lnTo>
                  <a:lnTo>
                    <a:pt x="294684" y="213760"/>
                  </a:lnTo>
                  <a:lnTo>
                    <a:pt x="289198" y="207283"/>
                  </a:lnTo>
                  <a:lnTo>
                    <a:pt x="247660" y="191091"/>
                  </a:lnTo>
                  <a:lnTo>
                    <a:pt x="237468" y="187852"/>
                  </a:lnTo>
                  <a:lnTo>
                    <a:pt x="220228" y="181375"/>
                  </a:lnTo>
                  <a:lnTo>
                    <a:pt x="144199" y="153848"/>
                  </a:lnTo>
                  <a:lnTo>
                    <a:pt x="123825" y="159515"/>
                  </a:lnTo>
                  <a:lnTo>
                    <a:pt x="123044" y="159515"/>
                  </a:lnTo>
                  <a:lnTo>
                    <a:pt x="114424" y="162754"/>
                  </a:lnTo>
                  <a:lnTo>
                    <a:pt x="42320" y="184614"/>
                  </a:lnTo>
                  <a:lnTo>
                    <a:pt x="25079" y="190281"/>
                  </a:lnTo>
                  <a:lnTo>
                    <a:pt x="21155" y="191091"/>
                  </a:lnTo>
                  <a:lnTo>
                    <a:pt x="26641" y="188662"/>
                  </a:lnTo>
                  <a:lnTo>
                    <a:pt x="22727" y="186233"/>
                  </a:lnTo>
                  <a:lnTo>
                    <a:pt x="22727" y="170040"/>
                  </a:lnTo>
                  <a:lnTo>
                    <a:pt x="0" y="147371"/>
                  </a:lnTo>
                  <a:lnTo>
                    <a:pt x="7048" y="119834"/>
                  </a:lnTo>
                  <a:lnTo>
                    <a:pt x="11754" y="104451"/>
                  </a:lnTo>
                  <a:lnTo>
                    <a:pt x="18802" y="92307"/>
                  </a:lnTo>
                  <a:lnTo>
                    <a:pt x="34480" y="84211"/>
                  </a:lnTo>
                  <a:lnTo>
                    <a:pt x="45454" y="67208"/>
                  </a:lnTo>
                  <a:lnTo>
                    <a:pt x="66618" y="59922"/>
                  </a:lnTo>
                  <a:lnTo>
                    <a:pt x="70533" y="59112"/>
                  </a:lnTo>
                  <a:lnTo>
                    <a:pt x="73666" y="59922"/>
                  </a:lnTo>
                  <a:lnTo>
                    <a:pt x="123825" y="61541"/>
                  </a:lnTo>
                  <a:lnTo>
                    <a:pt x="123825" y="62351"/>
                  </a:lnTo>
                  <a:lnTo>
                    <a:pt x="130883" y="72066"/>
                  </a:lnTo>
                  <a:lnTo>
                    <a:pt x="134798" y="76924"/>
                  </a:lnTo>
                  <a:lnTo>
                    <a:pt x="146552" y="94736"/>
                  </a:lnTo>
                  <a:lnTo>
                    <a:pt x="165364" y="93116"/>
                  </a:lnTo>
                  <a:lnTo>
                    <a:pt x="171641" y="89878"/>
                  </a:lnTo>
                  <a:lnTo>
                    <a:pt x="177118" y="93116"/>
                  </a:lnTo>
                  <a:lnTo>
                    <a:pt x="188881" y="85830"/>
                  </a:lnTo>
                  <a:lnTo>
                    <a:pt x="193577" y="89068"/>
                  </a:lnTo>
                  <a:lnTo>
                    <a:pt x="207683" y="76114"/>
                  </a:lnTo>
                  <a:lnTo>
                    <a:pt x="229629" y="29156"/>
                  </a:lnTo>
                  <a:lnTo>
                    <a:pt x="233553" y="0"/>
                  </a:lnTo>
                </a:path>
              </a:pathLst>
            </a:custGeom>
            <a:solidFill>
              <a:srgbClr val="9900FF"/>
            </a:solidFill>
            <a:ln w="4763" cap="flat">
              <a:solidFill>
                <a:schemeClr val="bg1">
                  <a:lumMod val="9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6" name="Forma Livre: Forma 465">
              <a:extLst>
                <a:ext uri="{FF2B5EF4-FFF2-40B4-BE49-F238E27FC236}">
                  <a16:creationId xmlns:a16="http://schemas.microsoft.com/office/drawing/2014/main" id="{7C908D99-A83B-950B-F562-3540B133E180}"/>
                </a:ext>
              </a:extLst>
            </p:cNvPr>
            <p:cNvSpPr/>
            <p:nvPr/>
          </p:nvSpPr>
          <p:spPr>
            <a:xfrm>
              <a:off x="6827640" y="1465460"/>
              <a:ext cx="167857" cy="120380"/>
            </a:xfrm>
            <a:custGeom>
              <a:avLst/>
              <a:gdLst>
                <a:gd name="connsiteX0" fmla="*/ 167726 w 178698"/>
                <a:gd name="connsiteY0" fmla="*/ 63960 h 115785"/>
                <a:gd name="connsiteX1" fmla="*/ 148133 w 178698"/>
                <a:gd name="connsiteY1" fmla="*/ 115786 h 115785"/>
                <a:gd name="connsiteX2" fmla="*/ 143427 w 178698"/>
                <a:gd name="connsiteY2" fmla="*/ 100403 h 115785"/>
                <a:gd name="connsiteX3" fmla="*/ 134807 w 178698"/>
                <a:gd name="connsiteY3" fmla="*/ 93116 h 115785"/>
                <a:gd name="connsiteX4" fmla="*/ 123834 w 178698"/>
                <a:gd name="connsiteY4" fmla="*/ 84211 h 115785"/>
                <a:gd name="connsiteX5" fmla="*/ 83858 w 178698"/>
                <a:gd name="connsiteY5" fmla="*/ 80162 h 115785"/>
                <a:gd name="connsiteX6" fmla="*/ 72104 w 178698"/>
                <a:gd name="connsiteY6" fmla="*/ 84211 h 115785"/>
                <a:gd name="connsiteX7" fmla="*/ 68971 w 178698"/>
                <a:gd name="connsiteY7" fmla="*/ 80162 h 115785"/>
                <a:gd name="connsiteX8" fmla="*/ 57217 w 178698"/>
                <a:gd name="connsiteY8" fmla="*/ 81782 h 115785"/>
                <a:gd name="connsiteX9" fmla="*/ 36843 w 178698"/>
                <a:gd name="connsiteY9" fmla="*/ 74495 h 115785"/>
                <a:gd name="connsiteX10" fmla="*/ 26651 w 178698"/>
                <a:gd name="connsiteY10" fmla="*/ 68827 h 115785"/>
                <a:gd name="connsiteX11" fmla="*/ 21164 w 178698"/>
                <a:gd name="connsiteY11" fmla="*/ 53435 h 115785"/>
                <a:gd name="connsiteX12" fmla="*/ 0 w 178698"/>
                <a:gd name="connsiteY12" fmla="*/ 34814 h 115785"/>
                <a:gd name="connsiteX13" fmla="*/ 2353 w 178698"/>
                <a:gd name="connsiteY13" fmla="*/ 34814 h 115785"/>
                <a:gd name="connsiteX14" fmla="*/ 19593 w 178698"/>
                <a:gd name="connsiteY14" fmla="*/ 31575 h 115785"/>
                <a:gd name="connsiteX15" fmla="*/ 59570 w 178698"/>
                <a:gd name="connsiteY15" fmla="*/ 22670 h 115785"/>
                <a:gd name="connsiteX16" fmla="*/ 119910 w 178698"/>
                <a:gd name="connsiteY16" fmla="*/ 9715 h 115785"/>
                <a:gd name="connsiteX17" fmla="*/ 169288 w 178698"/>
                <a:gd name="connsiteY17" fmla="*/ 0 h 115785"/>
                <a:gd name="connsiteX18" fmla="*/ 171641 w 178698"/>
                <a:gd name="connsiteY18" fmla="*/ 2429 h 115785"/>
                <a:gd name="connsiteX19" fmla="*/ 165373 w 178698"/>
                <a:gd name="connsiteY19" fmla="*/ 17812 h 115785"/>
                <a:gd name="connsiteX20" fmla="*/ 177127 w 178698"/>
                <a:gd name="connsiteY20" fmla="*/ 45339 h 115785"/>
                <a:gd name="connsiteX21" fmla="*/ 178698 w 178698"/>
                <a:gd name="connsiteY21" fmla="*/ 51816 h 115785"/>
                <a:gd name="connsiteX22" fmla="*/ 167726 w 178698"/>
                <a:gd name="connsiteY22" fmla="*/ 63960 h 115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8698" h="115785">
                  <a:moveTo>
                    <a:pt x="167726" y="63960"/>
                  </a:moveTo>
                  <a:lnTo>
                    <a:pt x="148133" y="115786"/>
                  </a:lnTo>
                  <a:lnTo>
                    <a:pt x="143427" y="100403"/>
                  </a:lnTo>
                  <a:lnTo>
                    <a:pt x="134807" y="93116"/>
                  </a:lnTo>
                  <a:lnTo>
                    <a:pt x="123834" y="84211"/>
                  </a:lnTo>
                  <a:lnTo>
                    <a:pt x="83858" y="80162"/>
                  </a:lnTo>
                  <a:lnTo>
                    <a:pt x="72104" y="84211"/>
                  </a:lnTo>
                  <a:lnTo>
                    <a:pt x="68971" y="80162"/>
                  </a:lnTo>
                  <a:lnTo>
                    <a:pt x="57217" y="81782"/>
                  </a:lnTo>
                  <a:lnTo>
                    <a:pt x="36843" y="74495"/>
                  </a:lnTo>
                  <a:lnTo>
                    <a:pt x="26651" y="68827"/>
                  </a:lnTo>
                  <a:lnTo>
                    <a:pt x="21164" y="53435"/>
                  </a:lnTo>
                  <a:lnTo>
                    <a:pt x="0" y="34814"/>
                  </a:lnTo>
                  <a:lnTo>
                    <a:pt x="2353" y="34814"/>
                  </a:lnTo>
                  <a:lnTo>
                    <a:pt x="19593" y="31575"/>
                  </a:lnTo>
                  <a:lnTo>
                    <a:pt x="59570" y="22670"/>
                  </a:lnTo>
                  <a:lnTo>
                    <a:pt x="119910" y="9715"/>
                  </a:lnTo>
                  <a:lnTo>
                    <a:pt x="169288" y="0"/>
                  </a:lnTo>
                  <a:lnTo>
                    <a:pt x="171641" y="2429"/>
                  </a:lnTo>
                  <a:lnTo>
                    <a:pt x="165373" y="17812"/>
                  </a:lnTo>
                  <a:lnTo>
                    <a:pt x="177127" y="45339"/>
                  </a:lnTo>
                  <a:lnTo>
                    <a:pt x="178698" y="51816"/>
                  </a:lnTo>
                  <a:lnTo>
                    <a:pt x="167726" y="63960"/>
                  </a:lnTo>
                </a:path>
              </a:pathLst>
            </a:custGeom>
            <a:solidFill>
              <a:srgbClr val="9900FF"/>
            </a:solidFill>
            <a:ln w="4763" cap="flat">
              <a:solidFill>
                <a:schemeClr val="bg1">
                  <a:lumMod val="9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7" name="Agrupar 466">
            <a:extLst>
              <a:ext uri="{FF2B5EF4-FFF2-40B4-BE49-F238E27FC236}">
                <a16:creationId xmlns:a16="http://schemas.microsoft.com/office/drawing/2014/main" id="{C4D22B70-C765-33C2-E727-FB84C4604E35}"/>
              </a:ext>
            </a:extLst>
          </p:cNvPr>
          <p:cNvGrpSpPr/>
          <p:nvPr/>
        </p:nvGrpSpPr>
        <p:grpSpPr>
          <a:xfrm>
            <a:off x="10543283" y="4251365"/>
            <a:ext cx="1506245" cy="1241261"/>
            <a:chOff x="6096605" y="763384"/>
            <a:chExt cx="1004163" cy="827507"/>
          </a:xfrm>
        </p:grpSpPr>
        <p:sp>
          <p:nvSpPr>
            <p:cNvPr id="468" name="Forma Livre: Forma 467">
              <a:extLst>
                <a:ext uri="{FF2B5EF4-FFF2-40B4-BE49-F238E27FC236}">
                  <a16:creationId xmlns:a16="http://schemas.microsoft.com/office/drawing/2014/main" id="{7230EB55-CD8E-C4E9-96E0-B74A13266C9A}"/>
                </a:ext>
              </a:extLst>
            </p:cNvPr>
            <p:cNvSpPr/>
            <p:nvPr/>
          </p:nvSpPr>
          <p:spPr>
            <a:xfrm>
              <a:off x="6414667" y="763384"/>
              <a:ext cx="185474" cy="238236"/>
            </a:xfrm>
            <a:custGeom>
              <a:avLst/>
              <a:gdLst>
                <a:gd name="connsiteX0" fmla="*/ 61103 w 197453"/>
                <a:gd name="connsiteY0" fmla="*/ 0 h 229142"/>
                <a:gd name="connsiteX1" fmla="*/ 75990 w 197453"/>
                <a:gd name="connsiteY1" fmla="*/ 55054 h 229142"/>
                <a:gd name="connsiteX2" fmla="*/ 77562 w 197453"/>
                <a:gd name="connsiteY2" fmla="*/ 56674 h 229142"/>
                <a:gd name="connsiteX3" fmla="*/ 77562 w 197453"/>
                <a:gd name="connsiteY3" fmla="*/ 56674 h 229142"/>
                <a:gd name="connsiteX4" fmla="*/ 77562 w 197453"/>
                <a:gd name="connsiteY4" fmla="*/ 58293 h 229142"/>
                <a:gd name="connsiteX5" fmla="*/ 75990 w 197453"/>
                <a:gd name="connsiteY5" fmla="*/ 61532 h 229142"/>
                <a:gd name="connsiteX6" fmla="*/ 77562 w 197453"/>
                <a:gd name="connsiteY6" fmla="*/ 61532 h 229142"/>
                <a:gd name="connsiteX7" fmla="*/ 78343 w 197453"/>
                <a:gd name="connsiteY7" fmla="*/ 63151 h 229142"/>
                <a:gd name="connsiteX8" fmla="*/ 79905 w 197453"/>
                <a:gd name="connsiteY8" fmla="*/ 63960 h 229142"/>
                <a:gd name="connsiteX9" fmla="*/ 81477 w 197453"/>
                <a:gd name="connsiteY9" fmla="*/ 63151 h 229142"/>
                <a:gd name="connsiteX10" fmla="*/ 82258 w 197453"/>
                <a:gd name="connsiteY10" fmla="*/ 63151 h 229142"/>
                <a:gd name="connsiteX11" fmla="*/ 83820 w 197453"/>
                <a:gd name="connsiteY11" fmla="*/ 64770 h 229142"/>
                <a:gd name="connsiteX12" fmla="*/ 86173 w 197453"/>
                <a:gd name="connsiteY12" fmla="*/ 64770 h 229142"/>
                <a:gd name="connsiteX13" fmla="*/ 90878 w 197453"/>
                <a:gd name="connsiteY13" fmla="*/ 61532 h 229142"/>
                <a:gd name="connsiteX14" fmla="*/ 91659 w 197453"/>
                <a:gd name="connsiteY14" fmla="*/ 62341 h 229142"/>
                <a:gd name="connsiteX15" fmla="*/ 94792 w 197453"/>
                <a:gd name="connsiteY15" fmla="*/ 62341 h 229142"/>
                <a:gd name="connsiteX16" fmla="*/ 94792 w 197453"/>
                <a:gd name="connsiteY16" fmla="*/ 63960 h 229142"/>
                <a:gd name="connsiteX17" fmla="*/ 94792 w 197453"/>
                <a:gd name="connsiteY17" fmla="*/ 63151 h 229142"/>
                <a:gd name="connsiteX18" fmla="*/ 97145 w 197453"/>
                <a:gd name="connsiteY18" fmla="*/ 66389 h 229142"/>
                <a:gd name="connsiteX19" fmla="*/ 98717 w 197453"/>
                <a:gd name="connsiteY19" fmla="*/ 67199 h 229142"/>
                <a:gd name="connsiteX20" fmla="*/ 99498 w 197453"/>
                <a:gd name="connsiteY20" fmla="*/ 70447 h 229142"/>
                <a:gd name="connsiteX21" fmla="*/ 101060 w 197453"/>
                <a:gd name="connsiteY21" fmla="*/ 70447 h 229142"/>
                <a:gd name="connsiteX22" fmla="*/ 102632 w 197453"/>
                <a:gd name="connsiteY22" fmla="*/ 72066 h 229142"/>
                <a:gd name="connsiteX23" fmla="*/ 103413 w 197453"/>
                <a:gd name="connsiteY23" fmla="*/ 73685 h 229142"/>
                <a:gd name="connsiteX24" fmla="*/ 102632 w 197453"/>
                <a:gd name="connsiteY24" fmla="*/ 76114 h 229142"/>
                <a:gd name="connsiteX25" fmla="*/ 102632 w 197453"/>
                <a:gd name="connsiteY25" fmla="*/ 76924 h 229142"/>
                <a:gd name="connsiteX26" fmla="*/ 102632 w 197453"/>
                <a:gd name="connsiteY26" fmla="*/ 81782 h 229142"/>
                <a:gd name="connsiteX27" fmla="*/ 101060 w 197453"/>
                <a:gd name="connsiteY27" fmla="*/ 80972 h 229142"/>
                <a:gd name="connsiteX28" fmla="*/ 99498 w 197453"/>
                <a:gd name="connsiteY28" fmla="*/ 80972 h 229142"/>
                <a:gd name="connsiteX29" fmla="*/ 98717 w 197453"/>
                <a:gd name="connsiteY29" fmla="*/ 82591 h 229142"/>
                <a:gd name="connsiteX30" fmla="*/ 99498 w 197453"/>
                <a:gd name="connsiteY30" fmla="*/ 85020 h 229142"/>
                <a:gd name="connsiteX31" fmla="*/ 99498 w 197453"/>
                <a:gd name="connsiteY31" fmla="*/ 84211 h 229142"/>
                <a:gd name="connsiteX32" fmla="*/ 106546 w 197453"/>
                <a:gd name="connsiteY32" fmla="*/ 96355 h 229142"/>
                <a:gd name="connsiteX33" fmla="*/ 106546 w 197453"/>
                <a:gd name="connsiteY33" fmla="*/ 96355 h 229142"/>
                <a:gd name="connsiteX34" fmla="*/ 114385 w 197453"/>
                <a:gd name="connsiteY34" fmla="*/ 108499 h 229142"/>
                <a:gd name="connsiteX35" fmla="*/ 117520 w 197453"/>
                <a:gd name="connsiteY35" fmla="*/ 111738 h 229142"/>
                <a:gd name="connsiteX36" fmla="*/ 118300 w 197453"/>
                <a:gd name="connsiteY36" fmla="*/ 113357 h 229142"/>
                <a:gd name="connsiteX37" fmla="*/ 119872 w 197453"/>
                <a:gd name="connsiteY37" fmla="*/ 113357 h 229142"/>
                <a:gd name="connsiteX38" fmla="*/ 119872 w 197453"/>
                <a:gd name="connsiteY38" fmla="*/ 114976 h 229142"/>
                <a:gd name="connsiteX39" fmla="*/ 118300 w 197453"/>
                <a:gd name="connsiteY39" fmla="*/ 115786 h 229142"/>
                <a:gd name="connsiteX40" fmla="*/ 117520 w 197453"/>
                <a:gd name="connsiteY40" fmla="*/ 114976 h 229142"/>
                <a:gd name="connsiteX41" fmla="*/ 115948 w 197453"/>
                <a:gd name="connsiteY41" fmla="*/ 117405 h 229142"/>
                <a:gd name="connsiteX42" fmla="*/ 115948 w 197453"/>
                <a:gd name="connsiteY42" fmla="*/ 118215 h 229142"/>
                <a:gd name="connsiteX43" fmla="*/ 114385 w 197453"/>
                <a:gd name="connsiteY43" fmla="*/ 119024 h 229142"/>
                <a:gd name="connsiteX44" fmla="*/ 114385 w 197453"/>
                <a:gd name="connsiteY44" fmla="*/ 121453 h 229142"/>
                <a:gd name="connsiteX45" fmla="*/ 115948 w 197453"/>
                <a:gd name="connsiteY45" fmla="*/ 122263 h 229142"/>
                <a:gd name="connsiteX46" fmla="*/ 117520 w 197453"/>
                <a:gd name="connsiteY46" fmla="*/ 123882 h 229142"/>
                <a:gd name="connsiteX47" fmla="*/ 117520 w 197453"/>
                <a:gd name="connsiteY47" fmla="*/ 126311 h 229142"/>
                <a:gd name="connsiteX48" fmla="*/ 117520 w 197453"/>
                <a:gd name="connsiteY48" fmla="*/ 128740 h 229142"/>
                <a:gd name="connsiteX49" fmla="*/ 119872 w 197453"/>
                <a:gd name="connsiteY49" fmla="*/ 129550 h 229142"/>
                <a:gd name="connsiteX50" fmla="*/ 119872 w 197453"/>
                <a:gd name="connsiteY50" fmla="*/ 129550 h 229142"/>
                <a:gd name="connsiteX51" fmla="*/ 121434 w 197453"/>
                <a:gd name="connsiteY51" fmla="*/ 129550 h 229142"/>
                <a:gd name="connsiteX52" fmla="*/ 122215 w 197453"/>
                <a:gd name="connsiteY52" fmla="*/ 131169 h 229142"/>
                <a:gd name="connsiteX53" fmla="*/ 122215 w 197453"/>
                <a:gd name="connsiteY53" fmla="*/ 130359 h 229142"/>
                <a:gd name="connsiteX54" fmla="*/ 123787 w 197453"/>
                <a:gd name="connsiteY54" fmla="*/ 131169 h 229142"/>
                <a:gd name="connsiteX55" fmla="*/ 123787 w 197453"/>
                <a:gd name="connsiteY55" fmla="*/ 130359 h 229142"/>
                <a:gd name="connsiteX56" fmla="*/ 167678 w 197453"/>
                <a:gd name="connsiteY56" fmla="*/ 157077 h 229142"/>
                <a:gd name="connsiteX57" fmla="*/ 175517 w 197453"/>
                <a:gd name="connsiteY57" fmla="*/ 159506 h 229142"/>
                <a:gd name="connsiteX58" fmla="*/ 175517 w 197453"/>
                <a:gd name="connsiteY58" fmla="*/ 160315 h 229142"/>
                <a:gd name="connsiteX59" fmla="*/ 177079 w 197453"/>
                <a:gd name="connsiteY59" fmla="*/ 161125 h 229142"/>
                <a:gd name="connsiteX60" fmla="*/ 178651 w 197453"/>
                <a:gd name="connsiteY60" fmla="*/ 161935 h 229142"/>
                <a:gd name="connsiteX61" fmla="*/ 181003 w 197453"/>
                <a:gd name="connsiteY61" fmla="*/ 160315 h 229142"/>
                <a:gd name="connsiteX62" fmla="*/ 182566 w 197453"/>
                <a:gd name="connsiteY62" fmla="*/ 157886 h 229142"/>
                <a:gd name="connsiteX63" fmla="*/ 182566 w 197453"/>
                <a:gd name="connsiteY63" fmla="*/ 158696 h 229142"/>
                <a:gd name="connsiteX64" fmla="*/ 183346 w 197453"/>
                <a:gd name="connsiteY64" fmla="*/ 158696 h 229142"/>
                <a:gd name="connsiteX65" fmla="*/ 184918 w 197453"/>
                <a:gd name="connsiteY65" fmla="*/ 160315 h 229142"/>
                <a:gd name="connsiteX66" fmla="*/ 184918 w 197453"/>
                <a:gd name="connsiteY66" fmla="*/ 160315 h 229142"/>
                <a:gd name="connsiteX67" fmla="*/ 186480 w 197453"/>
                <a:gd name="connsiteY67" fmla="*/ 157886 h 229142"/>
                <a:gd name="connsiteX68" fmla="*/ 186480 w 197453"/>
                <a:gd name="connsiteY68" fmla="*/ 157886 h 229142"/>
                <a:gd name="connsiteX69" fmla="*/ 188052 w 197453"/>
                <a:gd name="connsiteY69" fmla="*/ 156267 h 229142"/>
                <a:gd name="connsiteX70" fmla="*/ 188833 w 197453"/>
                <a:gd name="connsiteY70" fmla="*/ 157077 h 229142"/>
                <a:gd name="connsiteX71" fmla="*/ 191967 w 197453"/>
                <a:gd name="connsiteY71" fmla="*/ 155458 h 229142"/>
                <a:gd name="connsiteX72" fmla="*/ 192748 w 197453"/>
                <a:gd name="connsiteY72" fmla="*/ 155458 h 229142"/>
                <a:gd name="connsiteX73" fmla="*/ 192748 w 197453"/>
                <a:gd name="connsiteY73" fmla="*/ 154648 h 229142"/>
                <a:gd name="connsiteX74" fmla="*/ 195882 w 197453"/>
                <a:gd name="connsiteY74" fmla="*/ 153029 h 229142"/>
                <a:gd name="connsiteX75" fmla="*/ 195882 w 197453"/>
                <a:gd name="connsiteY75" fmla="*/ 153029 h 229142"/>
                <a:gd name="connsiteX76" fmla="*/ 197453 w 197453"/>
                <a:gd name="connsiteY76" fmla="*/ 154648 h 229142"/>
                <a:gd name="connsiteX77" fmla="*/ 197453 w 197453"/>
                <a:gd name="connsiteY77" fmla="*/ 154648 h 229142"/>
                <a:gd name="connsiteX78" fmla="*/ 195882 w 197453"/>
                <a:gd name="connsiteY78" fmla="*/ 154648 h 229142"/>
                <a:gd name="connsiteX79" fmla="*/ 195882 w 197453"/>
                <a:gd name="connsiteY79" fmla="*/ 157077 h 229142"/>
                <a:gd name="connsiteX80" fmla="*/ 195882 w 197453"/>
                <a:gd name="connsiteY80" fmla="*/ 157886 h 229142"/>
                <a:gd name="connsiteX81" fmla="*/ 194320 w 197453"/>
                <a:gd name="connsiteY81" fmla="*/ 159506 h 229142"/>
                <a:gd name="connsiteX82" fmla="*/ 191967 w 197453"/>
                <a:gd name="connsiteY82" fmla="*/ 161935 h 229142"/>
                <a:gd name="connsiteX83" fmla="*/ 191967 w 197453"/>
                <a:gd name="connsiteY83" fmla="*/ 162744 h 229142"/>
                <a:gd name="connsiteX84" fmla="*/ 190395 w 197453"/>
                <a:gd name="connsiteY84" fmla="*/ 161935 h 229142"/>
                <a:gd name="connsiteX85" fmla="*/ 186480 w 197453"/>
                <a:gd name="connsiteY85" fmla="*/ 164363 h 229142"/>
                <a:gd name="connsiteX86" fmla="*/ 186480 w 197453"/>
                <a:gd name="connsiteY86" fmla="*/ 166792 h 229142"/>
                <a:gd name="connsiteX87" fmla="*/ 184908 w 197453"/>
                <a:gd name="connsiteY87" fmla="*/ 168412 h 229142"/>
                <a:gd name="connsiteX88" fmla="*/ 183346 w 197453"/>
                <a:gd name="connsiteY88" fmla="*/ 170031 h 229142"/>
                <a:gd name="connsiteX89" fmla="*/ 182566 w 197453"/>
                <a:gd name="connsiteY89" fmla="*/ 170031 h 229142"/>
                <a:gd name="connsiteX90" fmla="*/ 180994 w 197453"/>
                <a:gd name="connsiteY90" fmla="*/ 169221 h 229142"/>
                <a:gd name="connsiteX91" fmla="*/ 179422 w 197453"/>
                <a:gd name="connsiteY91" fmla="*/ 170031 h 229142"/>
                <a:gd name="connsiteX92" fmla="*/ 178651 w 197453"/>
                <a:gd name="connsiteY92" fmla="*/ 171650 h 229142"/>
                <a:gd name="connsiteX93" fmla="*/ 175507 w 197453"/>
                <a:gd name="connsiteY93" fmla="*/ 173269 h 229142"/>
                <a:gd name="connsiteX94" fmla="*/ 174727 w 197453"/>
                <a:gd name="connsiteY94" fmla="*/ 173269 h 229142"/>
                <a:gd name="connsiteX95" fmla="*/ 173164 w 197453"/>
                <a:gd name="connsiteY95" fmla="*/ 174888 h 229142"/>
                <a:gd name="connsiteX96" fmla="*/ 171593 w 197453"/>
                <a:gd name="connsiteY96" fmla="*/ 174888 h 229142"/>
                <a:gd name="connsiteX97" fmla="*/ 171593 w 197453"/>
                <a:gd name="connsiteY97" fmla="*/ 174888 h 229142"/>
                <a:gd name="connsiteX98" fmla="*/ 170031 w 197453"/>
                <a:gd name="connsiteY98" fmla="*/ 174888 h 229142"/>
                <a:gd name="connsiteX99" fmla="*/ 170031 w 197453"/>
                <a:gd name="connsiteY99" fmla="*/ 176508 h 229142"/>
                <a:gd name="connsiteX100" fmla="*/ 169250 w 197453"/>
                <a:gd name="connsiteY100" fmla="*/ 175698 h 229142"/>
                <a:gd name="connsiteX101" fmla="*/ 167678 w 197453"/>
                <a:gd name="connsiteY101" fmla="*/ 178127 h 229142"/>
                <a:gd name="connsiteX102" fmla="*/ 165325 w 197453"/>
                <a:gd name="connsiteY102" fmla="*/ 178127 h 229142"/>
                <a:gd name="connsiteX103" fmla="*/ 162192 w 197453"/>
                <a:gd name="connsiteY103" fmla="*/ 180556 h 229142"/>
                <a:gd name="connsiteX104" fmla="*/ 158277 w 197453"/>
                <a:gd name="connsiteY104" fmla="*/ 181366 h 229142"/>
                <a:gd name="connsiteX105" fmla="*/ 154353 w 197453"/>
                <a:gd name="connsiteY105" fmla="*/ 182985 h 229142"/>
                <a:gd name="connsiteX106" fmla="*/ 148866 w 197453"/>
                <a:gd name="connsiteY106" fmla="*/ 184604 h 229142"/>
                <a:gd name="connsiteX107" fmla="*/ 146514 w 197453"/>
                <a:gd name="connsiteY107" fmla="*/ 185414 h 229142"/>
                <a:gd name="connsiteX108" fmla="*/ 144952 w 197453"/>
                <a:gd name="connsiteY108" fmla="*/ 187842 h 229142"/>
                <a:gd name="connsiteX109" fmla="*/ 144170 w 197453"/>
                <a:gd name="connsiteY109" fmla="*/ 185414 h 229142"/>
                <a:gd name="connsiteX110" fmla="*/ 134769 w 197453"/>
                <a:gd name="connsiteY110" fmla="*/ 189462 h 229142"/>
                <a:gd name="connsiteX111" fmla="*/ 134769 w 197453"/>
                <a:gd name="connsiteY111" fmla="*/ 187842 h 229142"/>
                <a:gd name="connsiteX112" fmla="*/ 131626 w 197453"/>
                <a:gd name="connsiteY112" fmla="*/ 187842 h 229142"/>
                <a:gd name="connsiteX113" fmla="*/ 130064 w 197453"/>
                <a:gd name="connsiteY113" fmla="*/ 189462 h 229142"/>
                <a:gd name="connsiteX114" fmla="*/ 129283 w 197453"/>
                <a:gd name="connsiteY114" fmla="*/ 189462 h 229142"/>
                <a:gd name="connsiteX115" fmla="*/ 127711 w 197453"/>
                <a:gd name="connsiteY115" fmla="*/ 189462 h 229142"/>
                <a:gd name="connsiteX116" fmla="*/ 126149 w 197453"/>
                <a:gd name="connsiteY116" fmla="*/ 190271 h 229142"/>
                <a:gd name="connsiteX117" fmla="*/ 123797 w 197453"/>
                <a:gd name="connsiteY117" fmla="*/ 191081 h 229142"/>
                <a:gd name="connsiteX118" fmla="*/ 123797 w 197453"/>
                <a:gd name="connsiteY118" fmla="*/ 188652 h 229142"/>
                <a:gd name="connsiteX119" fmla="*/ 122225 w 197453"/>
                <a:gd name="connsiteY119" fmla="*/ 187842 h 229142"/>
                <a:gd name="connsiteX120" fmla="*/ 121444 w 197453"/>
                <a:gd name="connsiteY120" fmla="*/ 189462 h 229142"/>
                <a:gd name="connsiteX121" fmla="*/ 121444 w 197453"/>
                <a:gd name="connsiteY121" fmla="*/ 191891 h 229142"/>
                <a:gd name="connsiteX122" fmla="*/ 118310 w 197453"/>
                <a:gd name="connsiteY122" fmla="*/ 195939 h 229142"/>
                <a:gd name="connsiteX123" fmla="*/ 117529 w 197453"/>
                <a:gd name="connsiteY123" fmla="*/ 195939 h 229142"/>
                <a:gd name="connsiteX124" fmla="*/ 117529 w 197453"/>
                <a:gd name="connsiteY124" fmla="*/ 199187 h 229142"/>
                <a:gd name="connsiteX125" fmla="*/ 117529 w 197453"/>
                <a:gd name="connsiteY125" fmla="*/ 200806 h 229142"/>
                <a:gd name="connsiteX126" fmla="*/ 118310 w 197453"/>
                <a:gd name="connsiteY126" fmla="*/ 201616 h 229142"/>
                <a:gd name="connsiteX127" fmla="*/ 118310 w 197453"/>
                <a:gd name="connsiteY127" fmla="*/ 201616 h 229142"/>
                <a:gd name="connsiteX128" fmla="*/ 119882 w 197453"/>
                <a:gd name="connsiteY128" fmla="*/ 203235 h 229142"/>
                <a:gd name="connsiteX129" fmla="*/ 119882 w 197453"/>
                <a:gd name="connsiteY129" fmla="*/ 204045 h 229142"/>
                <a:gd name="connsiteX130" fmla="*/ 121444 w 197453"/>
                <a:gd name="connsiteY130" fmla="*/ 204854 h 229142"/>
                <a:gd name="connsiteX131" fmla="*/ 122225 w 197453"/>
                <a:gd name="connsiteY131" fmla="*/ 205664 h 229142"/>
                <a:gd name="connsiteX132" fmla="*/ 123797 w 197453"/>
                <a:gd name="connsiteY132" fmla="*/ 206473 h 229142"/>
                <a:gd name="connsiteX133" fmla="*/ 123797 w 197453"/>
                <a:gd name="connsiteY133" fmla="*/ 208093 h 229142"/>
                <a:gd name="connsiteX134" fmla="*/ 123797 w 197453"/>
                <a:gd name="connsiteY134" fmla="*/ 208902 h 229142"/>
                <a:gd name="connsiteX135" fmla="*/ 121444 w 197453"/>
                <a:gd name="connsiteY135" fmla="*/ 212141 h 229142"/>
                <a:gd name="connsiteX136" fmla="*/ 121444 w 197453"/>
                <a:gd name="connsiteY136" fmla="*/ 212141 h 229142"/>
                <a:gd name="connsiteX137" fmla="*/ 122225 w 197453"/>
                <a:gd name="connsiteY137" fmla="*/ 212141 h 229142"/>
                <a:gd name="connsiteX138" fmla="*/ 123797 w 197453"/>
                <a:gd name="connsiteY138" fmla="*/ 212141 h 229142"/>
                <a:gd name="connsiteX139" fmla="*/ 123797 w 197453"/>
                <a:gd name="connsiteY139" fmla="*/ 218618 h 229142"/>
                <a:gd name="connsiteX140" fmla="*/ 122225 w 197453"/>
                <a:gd name="connsiteY140" fmla="*/ 218618 h 229142"/>
                <a:gd name="connsiteX141" fmla="*/ 122225 w 197453"/>
                <a:gd name="connsiteY141" fmla="*/ 219427 h 229142"/>
                <a:gd name="connsiteX142" fmla="*/ 119872 w 197453"/>
                <a:gd name="connsiteY142" fmla="*/ 220237 h 229142"/>
                <a:gd name="connsiteX143" fmla="*/ 118310 w 197453"/>
                <a:gd name="connsiteY143" fmla="*/ 221856 h 229142"/>
                <a:gd name="connsiteX144" fmla="*/ 117529 w 197453"/>
                <a:gd name="connsiteY144" fmla="*/ 223476 h 229142"/>
                <a:gd name="connsiteX145" fmla="*/ 115957 w 197453"/>
                <a:gd name="connsiteY145" fmla="*/ 224285 h 229142"/>
                <a:gd name="connsiteX146" fmla="*/ 114385 w 197453"/>
                <a:gd name="connsiteY146" fmla="*/ 225095 h 229142"/>
                <a:gd name="connsiteX147" fmla="*/ 114385 w 197453"/>
                <a:gd name="connsiteY147" fmla="*/ 222666 h 229142"/>
                <a:gd name="connsiteX148" fmla="*/ 114385 w 197453"/>
                <a:gd name="connsiteY148" fmla="*/ 221047 h 229142"/>
                <a:gd name="connsiteX149" fmla="*/ 114385 w 197453"/>
                <a:gd name="connsiteY149" fmla="*/ 220237 h 229142"/>
                <a:gd name="connsiteX150" fmla="*/ 114385 w 197453"/>
                <a:gd name="connsiteY150" fmla="*/ 218618 h 229142"/>
                <a:gd name="connsiteX151" fmla="*/ 112823 w 197453"/>
                <a:gd name="connsiteY151" fmla="*/ 221047 h 229142"/>
                <a:gd name="connsiteX152" fmla="*/ 110471 w 197453"/>
                <a:gd name="connsiteY152" fmla="*/ 222666 h 229142"/>
                <a:gd name="connsiteX153" fmla="*/ 108899 w 197453"/>
                <a:gd name="connsiteY153" fmla="*/ 223476 h 229142"/>
                <a:gd name="connsiteX154" fmla="*/ 108899 w 197453"/>
                <a:gd name="connsiteY154" fmla="*/ 223476 h 229142"/>
                <a:gd name="connsiteX155" fmla="*/ 106556 w 197453"/>
                <a:gd name="connsiteY155" fmla="*/ 225904 h 229142"/>
                <a:gd name="connsiteX156" fmla="*/ 104984 w 197453"/>
                <a:gd name="connsiteY156" fmla="*/ 225095 h 229142"/>
                <a:gd name="connsiteX157" fmla="*/ 104984 w 197453"/>
                <a:gd name="connsiteY157" fmla="*/ 226714 h 229142"/>
                <a:gd name="connsiteX158" fmla="*/ 104984 w 197453"/>
                <a:gd name="connsiteY158" fmla="*/ 227524 h 229142"/>
                <a:gd name="connsiteX159" fmla="*/ 103413 w 197453"/>
                <a:gd name="connsiteY159" fmla="*/ 227524 h 229142"/>
                <a:gd name="connsiteX160" fmla="*/ 103413 w 197453"/>
                <a:gd name="connsiteY160" fmla="*/ 227524 h 229142"/>
                <a:gd name="connsiteX161" fmla="*/ 102632 w 197453"/>
                <a:gd name="connsiteY161" fmla="*/ 225904 h 229142"/>
                <a:gd name="connsiteX162" fmla="*/ 102632 w 197453"/>
                <a:gd name="connsiteY162" fmla="*/ 226714 h 229142"/>
                <a:gd name="connsiteX163" fmla="*/ 99498 w 197453"/>
                <a:gd name="connsiteY163" fmla="*/ 225095 h 229142"/>
                <a:gd name="connsiteX164" fmla="*/ 98717 w 197453"/>
                <a:gd name="connsiteY164" fmla="*/ 227524 h 229142"/>
                <a:gd name="connsiteX165" fmla="*/ 98717 w 197453"/>
                <a:gd name="connsiteY165" fmla="*/ 227524 h 229142"/>
                <a:gd name="connsiteX166" fmla="*/ 97155 w 197453"/>
                <a:gd name="connsiteY166" fmla="*/ 226714 h 229142"/>
                <a:gd name="connsiteX167" fmla="*/ 97155 w 197453"/>
                <a:gd name="connsiteY167" fmla="*/ 225904 h 229142"/>
                <a:gd name="connsiteX168" fmla="*/ 97155 w 197453"/>
                <a:gd name="connsiteY168" fmla="*/ 225095 h 229142"/>
                <a:gd name="connsiteX169" fmla="*/ 95583 w 197453"/>
                <a:gd name="connsiteY169" fmla="*/ 225904 h 229142"/>
                <a:gd name="connsiteX170" fmla="*/ 94802 w 197453"/>
                <a:gd name="connsiteY170" fmla="*/ 226714 h 229142"/>
                <a:gd name="connsiteX171" fmla="*/ 94802 w 197453"/>
                <a:gd name="connsiteY171" fmla="*/ 226714 h 229142"/>
                <a:gd name="connsiteX172" fmla="*/ 93240 w 197453"/>
                <a:gd name="connsiteY172" fmla="*/ 229143 h 229142"/>
                <a:gd name="connsiteX173" fmla="*/ 91668 w 197453"/>
                <a:gd name="connsiteY173" fmla="*/ 228333 h 229142"/>
                <a:gd name="connsiteX174" fmla="*/ 90887 w 197453"/>
                <a:gd name="connsiteY174" fmla="*/ 227524 h 229142"/>
                <a:gd name="connsiteX175" fmla="*/ 90887 w 197453"/>
                <a:gd name="connsiteY175" fmla="*/ 226714 h 229142"/>
                <a:gd name="connsiteX176" fmla="*/ 90887 w 197453"/>
                <a:gd name="connsiteY176" fmla="*/ 225095 h 229142"/>
                <a:gd name="connsiteX177" fmla="*/ 90106 w 197453"/>
                <a:gd name="connsiteY177" fmla="*/ 224285 h 229142"/>
                <a:gd name="connsiteX178" fmla="*/ 91678 w 197453"/>
                <a:gd name="connsiteY178" fmla="*/ 221047 h 229142"/>
                <a:gd name="connsiteX179" fmla="*/ 91678 w 197453"/>
                <a:gd name="connsiteY179" fmla="*/ 220237 h 229142"/>
                <a:gd name="connsiteX180" fmla="*/ 91678 w 197453"/>
                <a:gd name="connsiteY180" fmla="*/ 216189 h 229142"/>
                <a:gd name="connsiteX181" fmla="*/ 91678 w 197453"/>
                <a:gd name="connsiteY181" fmla="*/ 214570 h 229142"/>
                <a:gd name="connsiteX182" fmla="*/ 91678 w 197453"/>
                <a:gd name="connsiteY182" fmla="*/ 214570 h 229142"/>
                <a:gd name="connsiteX183" fmla="*/ 91678 w 197453"/>
                <a:gd name="connsiteY183" fmla="*/ 213760 h 229142"/>
                <a:gd name="connsiteX184" fmla="*/ 91678 w 197453"/>
                <a:gd name="connsiteY184" fmla="*/ 212950 h 229142"/>
                <a:gd name="connsiteX185" fmla="*/ 91678 w 197453"/>
                <a:gd name="connsiteY185" fmla="*/ 212141 h 229142"/>
                <a:gd name="connsiteX186" fmla="*/ 90897 w 197453"/>
                <a:gd name="connsiteY186" fmla="*/ 211331 h 229142"/>
                <a:gd name="connsiteX187" fmla="*/ 89325 w 197453"/>
                <a:gd name="connsiteY187" fmla="*/ 210522 h 229142"/>
                <a:gd name="connsiteX188" fmla="*/ 89325 w 197453"/>
                <a:gd name="connsiteY188" fmla="*/ 210522 h 229142"/>
                <a:gd name="connsiteX189" fmla="*/ 87763 w 197453"/>
                <a:gd name="connsiteY189" fmla="*/ 209712 h 229142"/>
                <a:gd name="connsiteX190" fmla="*/ 86192 w 197453"/>
                <a:gd name="connsiteY190" fmla="*/ 205664 h 229142"/>
                <a:gd name="connsiteX191" fmla="*/ 85410 w 197453"/>
                <a:gd name="connsiteY191" fmla="*/ 205664 h 229142"/>
                <a:gd name="connsiteX192" fmla="*/ 85410 w 197453"/>
                <a:gd name="connsiteY192" fmla="*/ 204045 h 229142"/>
                <a:gd name="connsiteX193" fmla="*/ 85410 w 197453"/>
                <a:gd name="connsiteY193" fmla="*/ 203235 h 229142"/>
                <a:gd name="connsiteX194" fmla="*/ 83839 w 197453"/>
                <a:gd name="connsiteY194" fmla="*/ 203235 h 229142"/>
                <a:gd name="connsiteX195" fmla="*/ 82277 w 197453"/>
                <a:gd name="connsiteY195" fmla="*/ 201616 h 229142"/>
                <a:gd name="connsiteX196" fmla="*/ 79924 w 197453"/>
                <a:gd name="connsiteY196" fmla="*/ 202425 h 229142"/>
                <a:gd name="connsiteX197" fmla="*/ 78362 w 197453"/>
                <a:gd name="connsiteY197" fmla="*/ 202425 h 229142"/>
                <a:gd name="connsiteX198" fmla="*/ 78362 w 197453"/>
                <a:gd name="connsiteY198" fmla="*/ 201616 h 229142"/>
                <a:gd name="connsiteX199" fmla="*/ 78362 w 197453"/>
                <a:gd name="connsiteY199" fmla="*/ 199187 h 229142"/>
                <a:gd name="connsiteX200" fmla="*/ 78362 w 197453"/>
                <a:gd name="connsiteY200" fmla="*/ 196748 h 229142"/>
                <a:gd name="connsiteX201" fmla="*/ 77571 w 197453"/>
                <a:gd name="connsiteY201" fmla="*/ 197558 h 229142"/>
                <a:gd name="connsiteX202" fmla="*/ 77571 w 197453"/>
                <a:gd name="connsiteY202" fmla="*/ 197558 h 229142"/>
                <a:gd name="connsiteX203" fmla="*/ 76009 w 197453"/>
                <a:gd name="connsiteY203" fmla="*/ 196748 h 229142"/>
                <a:gd name="connsiteX204" fmla="*/ 76009 w 197453"/>
                <a:gd name="connsiteY204" fmla="*/ 197558 h 229142"/>
                <a:gd name="connsiteX205" fmla="*/ 72876 w 197453"/>
                <a:gd name="connsiteY205" fmla="*/ 199987 h 229142"/>
                <a:gd name="connsiteX206" fmla="*/ 72094 w 197453"/>
                <a:gd name="connsiteY206" fmla="*/ 199177 h 229142"/>
                <a:gd name="connsiteX207" fmla="*/ 70523 w 197453"/>
                <a:gd name="connsiteY207" fmla="*/ 200796 h 229142"/>
                <a:gd name="connsiteX208" fmla="*/ 68961 w 197453"/>
                <a:gd name="connsiteY208" fmla="*/ 201606 h 229142"/>
                <a:gd name="connsiteX209" fmla="*/ 68180 w 197453"/>
                <a:gd name="connsiteY209" fmla="*/ 201606 h 229142"/>
                <a:gd name="connsiteX210" fmla="*/ 66608 w 197453"/>
                <a:gd name="connsiteY210" fmla="*/ 198368 h 229142"/>
                <a:gd name="connsiteX211" fmla="*/ 66608 w 197453"/>
                <a:gd name="connsiteY211" fmla="*/ 197558 h 229142"/>
                <a:gd name="connsiteX212" fmla="*/ 66608 w 197453"/>
                <a:gd name="connsiteY212" fmla="*/ 195129 h 229142"/>
                <a:gd name="connsiteX213" fmla="*/ 66608 w 197453"/>
                <a:gd name="connsiteY213" fmla="*/ 195129 h 229142"/>
                <a:gd name="connsiteX214" fmla="*/ 66608 w 197453"/>
                <a:gd name="connsiteY214" fmla="*/ 191891 h 229142"/>
                <a:gd name="connsiteX215" fmla="*/ 64255 w 197453"/>
                <a:gd name="connsiteY215" fmla="*/ 192700 h 229142"/>
                <a:gd name="connsiteX216" fmla="*/ 62693 w 197453"/>
                <a:gd name="connsiteY216" fmla="*/ 192700 h 229142"/>
                <a:gd name="connsiteX217" fmla="*/ 59560 w 197453"/>
                <a:gd name="connsiteY217" fmla="*/ 193510 h 229142"/>
                <a:gd name="connsiteX218" fmla="*/ 58778 w 197453"/>
                <a:gd name="connsiteY218" fmla="*/ 193510 h 229142"/>
                <a:gd name="connsiteX219" fmla="*/ 58778 w 197453"/>
                <a:gd name="connsiteY219" fmla="*/ 192700 h 229142"/>
                <a:gd name="connsiteX220" fmla="*/ 57207 w 197453"/>
                <a:gd name="connsiteY220" fmla="*/ 191891 h 229142"/>
                <a:gd name="connsiteX221" fmla="*/ 55636 w 197453"/>
                <a:gd name="connsiteY221" fmla="*/ 191891 h 229142"/>
                <a:gd name="connsiteX222" fmla="*/ 54854 w 197453"/>
                <a:gd name="connsiteY222" fmla="*/ 191891 h 229142"/>
                <a:gd name="connsiteX223" fmla="*/ 54854 w 197453"/>
                <a:gd name="connsiteY223" fmla="*/ 191081 h 229142"/>
                <a:gd name="connsiteX224" fmla="*/ 53292 w 197453"/>
                <a:gd name="connsiteY224" fmla="*/ 191891 h 229142"/>
                <a:gd name="connsiteX225" fmla="*/ 51721 w 197453"/>
                <a:gd name="connsiteY225" fmla="*/ 191891 h 229142"/>
                <a:gd name="connsiteX226" fmla="*/ 50939 w 197453"/>
                <a:gd name="connsiteY226" fmla="*/ 191891 h 229142"/>
                <a:gd name="connsiteX227" fmla="*/ 49377 w 197453"/>
                <a:gd name="connsiteY227" fmla="*/ 189462 h 229142"/>
                <a:gd name="connsiteX228" fmla="*/ 49377 w 197453"/>
                <a:gd name="connsiteY228" fmla="*/ 189462 h 229142"/>
                <a:gd name="connsiteX229" fmla="*/ 49377 w 197453"/>
                <a:gd name="connsiteY229" fmla="*/ 188652 h 229142"/>
                <a:gd name="connsiteX230" fmla="*/ 50939 w 197453"/>
                <a:gd name="connsiteY230" fmla="*/ 186223 h 229142"/>
                <a:gd name="connsiteX231" fmla="*/ 51721 w 197453"/>
                <a:gd name="connsiteY231" fmla="*/ 186223 h 229142"/>
                <a:gd name="connsiteX232" fmla="*/ 51721 w 197453"/>
                <a:gd name="connsiteY232" fmla="*/ 185414 h 229142"/>
                <a:gd name="connsiteX233" fmla="*/ 53292 w 197453"/>
                <a:gd name="connsiteY233" fmla="*/ 182985 h 229142"/>
                <a:gd name="connsiteX234" fmla="*/ 53292 w 197453"/>
                <a:gd name="connsiteY234" fmla="*/ 183794 h 229142"/>
                <a:gd name="connsiteX235" fmla="*/ 53292 w 197453"/>
                <a:gd name="connsiteY235" fmla="*/ 181366 h 229142"/>
                <a:gd name="connsiteX236" fmla="*/ 53292 w 197453"/>
                <a:gd name="connsiteY236" fmla="*/ 182985 h 229142"/>
                <a:gd name="connsiteX237" fmla="*/ 55645 w 197453"/>
                <a:gd name="connsiteY237" fmla="*/ 182985 h 229142"/>
                <a:gd name="connsiteX238" fmla="*/ 57207 w 197453"/>
                <a:gd name="connsiteY238" fmla="*/ 183794 h 229142"/>
                <a:gd name="connsiteX239" fmla="*/ 57207 w 197453"/>
                <a:gd name="connsiteY239" fmla="*/ 181366 h 229142"/>
                <a:gd name="connsiteX240" fmla="*/ 58778 w 197453"/>
                <a:gd name="connsiteY240" fmla="*/ 180556 h 229142"/>
                <a:gd name="connsiteX241" fmla="*/ 59560 w 197453"/>
                <a:gd name="connsiteY241" fmla="*/ 179746 h 229142"/>
                <a:gd name="connsiteX242" fmla="*/ 59560 w 197453"/>
                <a:gd name="connsiteY242" fmla="*/ 179746 h 229142"/>
                <a:gd name="connsiteX243" fmla="*/ 61122 w 197453"/>
                <a:gd name="connsiteY243" fmla="*/ 179746 h 229142"/>
                <a:gd name="connsiteX244" fmla="*/ 61122 w 197453"/>
                <a:gd name="connsiteY244" fmla="*/ 178127 h 229142"/>
                <a:gd name="connsiteX245" fmla="*/ 61122 w 197453"/>
                <a:gd name="connsiteY245" fmla="*/ 178127 h 229142"/>
                <a:gd name="connsiteX246" fmla="*/ 61122 w 197453"/>
                <a:gd name="connsiteY246" fmla="*/ 175698 h 229142"/>
                <a:gd name="connsiteX247" fmla="*/ 61122 w 197453"/>
                <a:gd name="connsiteY247" fmla="*/ 175698 h 229142"/>
                <a:gd name="connsiteX248" fmla="*/ 59560 w 197453"/>
                <a:gd name="connsiteY248" fmla="*/ 174888 h 229142"/>
                <a:gd name="connsiteX249" fmla="*/ 59560 w 197453"/>
                <a:gd name="connsiteY249" fmla="*/ 170840 h 229142"/>
                <a:gd name="connsiteX250" fmla="*/ 59560 w 197453"/>
                <a:gd name="connsiteY250" fmla="*/ 170031 h 229142"/>
                <a:gd name="connsiteX251" fmla="*/ 61122 w 197453"/>
                <a:gd name="connsiteY251" fmla="*/ 168412 h 229142"/>
                <a:gd name="connsiteX252" fmla="*/ 61122 w 197453"/>
                <a:gd name="connsiteY252" fmla="*/ 165173 h 229142"/>
                <a:gd name="connsiteX253" fmla="*/ 62693 w 197453"/>
                <a:gd name="connsiteY253" fmla="*/ 163554 h 229142"/>
                <a:gd name="connsiteX254" fmla="*/ 64255 w 197453"/>
                <a:gd name="connsiteY254" fmla="*/ 161125 h 229142"/>
                <a:gd name="connsiteX255" fmla="*/ 64255 w 197453"/>
                <a:gd name="connsiteY255" fmla="*/ 161935 h 229142"/>
                <a:gd name="connsiteX256" fmla="*/ 64255 w 197453"/>
                <a:gd name="connsiteY256" fmla="*/ 160315 h 229142"/>
                <a:gd name="connsiteX257" fmla="*/ 64255 w 197453"/>
                <a:gd name="connsiteY257" fmla="*/ 159506 h 229142"/>
                <a:gd name="connsiteX258" fmla="*/ 62693 w 197453"/>
                <a:gd name="connsiteY258" fmla="*/ 157886 h 229142"/>
                <a:gd name="connsiteX259" fmla="*/ 62693 w 197453"/>
                <a:gd name="connsiteY259" fmla="*/ 157886 h 229142"/>
                <a:gd name="connsiteX260" fmla="*/ 62693 w 197453"/>
                <a:gd name="connsiteY260" fmla="*/ 156267 h 229142"/>
                <a:gd name="connsiteX261" fmla="*/ 62693 w 197453"/>
                <a:gd name="connsiteY261" fmla="*/ 155458 h 229142"/>
                <a:gd name="connsiteX262" fmla="*/ 59560 w 197453"/>
                <a:gd name="connsiteY262" fmla="*/ 157886 h 229142"/>
                <a:gd name="connsiteX263" fmla="*/ 57207 w 197453"/>
                <a:gd name="connsiteY263" fmla="*/ 157077 h 229142"/>
                <a:gd name="connsiteX264" fmla="*/ 54854 w 197453"/>
                <a:gd name="connsiteY264" fmla="*/ 158696 h 229142"/>
                <a:gd name="connsiteX265" fmla="*/ 53292 w 197453"/>
                <a:gd name="connsiteY265" fmla="*/ 157886 h 229142"/>
                <a:gd name="connsiteX266" fmla="*/ 53292 w 197453"/>
                <a:gd name="connsiteY266" fmla="*/ 157077 h 229142"/>
                <a:gd name="connsiteX267" fmla="*/ 53292 w 197453"/>
                <a:gd name="connsiteY267" fmla="*/ 155458 h 229142"/>
                <a:gd name="connsiteX268" fmla="*/ 51721 w 197453"/>
                <a:gd name="connsiteY268" fmla="*/ 153029 h 229142"/>
                <a:gd name="connsiteX269" fmla="*/ 50939 w 197453"/>
                <a:gd name="connsiteY269" fmla="*/ 153029 h 229142"/>
                <a:gd name="connsiteX270" fmla="*/ 49368 w 197453"/>
                <a:gd name="connsiteY270" fmla="*/ 151409 h 229142"/>
                <a:gd name="connsiteX271" fmla="*/ 49368 w 197453"/>
                <a:gd name="connsiteY271" fmla="*/ 151409 h 229142"/>
                <a:gd name="connsiteX272" fmla="*/ 47806 w 197453"/>
                <a:gd name="connsiteY272" fmla="*/ 152219 h 229142"/>
                <a:gd name="connsiteX273" fmla="*/ 46234 w 197453"/>
                <a:gd name="connsiteY273" fmla="*/ 152219 h 229142"/>
                <a:gd name="connsiteX274" fmla="*/ 43882 w 197453"/>
                <a:gd name="connsiteY274" fmla="*/ 153029 h 229142"/>
                <a:gd name="connsiteX275" fmla="*/ 41538 w 197453"/>
                <a:gd name="connsiteY275" fmla="*/ 151409 h 229142"/>
                <a:gd name="connsiteX276" fmla="*/ 41538 w 197453"/>
                <a:gd name="connsiteY276" fmla="*/ 149790 h 229142"/>
                <a:gd name="connsiteX277" fmla="*/ 41538 w 197453"/>
                <a:gd name="connsiteY277" fmla="*/ 148171 h 229142"/>
                <a:gd name="connsiteX278" fmla="*/ 41538 w 197453"/>
                <a:gd name="connsiteY278" fmla="*/ 145742 h 229142"/>
                <a:gd name="connsiteX279" fmla="*/ 42320 w 197453"/>
                <a:gd name="connsiteY279" fmla="*/ 143313 h 229142"/>
                <a:gd name="connsiteX280" fmla="*/ 42320 w 197453"/>
                <a:gd name="connsiteY280" fmla="*/ 142504 h 229142"/>
                <a:gd name="connsiteX281" fmla="*/ 41538 w 197453"/>
                <a:gd name="connsiteY281" fmla="*/ 141694 h 229142"/>
                <a:gd name="connsiteX282" fmla="*/ 39967 w 197453"/>
                <a:gd name="connsiteY282" fmla="*/ 142504 h 229142"/>
                <a:gd name="connsiteX283" fmla="*/ 41538 w 197453"/>
                <a:gd name="connsiteY283" fmla="*/ 138455 h 229142"/>
                <a:gd name="connsiteX284" fmla="*/ 39967 w 197453"/>
                <a:gd name="connsiteY284" fmla="*/ 138455 h 229142"/>
                <a:gd name="connsiteX285" fmla="*/ 39967 w 197453"/>
                <a:gd name="connsiteY285" fmla="*/ 136836 h 229142"/>
                <a:gd name="connsiteX286" fmla="*/ 39967 w 197453"/>
                <a:gd name="connsiteY286" fmla="*/ 136027 h 229142"/>
                <a:gd name="connsiteX287" fmla="*/ 41538 w 197453"/>
                <a:gd name="connsiteY287" fmla="*/ 136836 h 229142"/>
                <a:gd name="connsiteX288" fmla="*/ 42320 w 197453"/>
                <a:gd name="connsiteY288" fmla="*/ 134407 h 229142"/>
                <a:gd name="connsiteX289" fmla="*/ 42320 w 197453"/>
                <a:gd name="connsiteY289" fmla="*/ 132788 h 229142"/>
                <a:gd name="connsiteX290" fmla="*/ 45453 w 197453"/>
                <a:gd name="connsiteY290" fmla="*/ 131978 h 229142"/>
                <a:gd name="connsiteX291" fmla="*/ 45453 w 197453"/>
                <a:gd name="connsiteY291" fmla="*/ 132788 h 229142"/>
                <a:gd name="connsiteX292" fmla="*/ 49368 w 197453"/>
                <a:gd name="connsiteY292" fmla="*/ 132788 h 229142"/>
                <a:gd name="connsiteX293" fmla="*/ 49368 w 197453"/>
                <a:gd name="connsiteY293" fmla="*/ 130359 h 229142"/>
                <a:gd name="connsiteX294" fmla="*/ 50939 w 197453"/>
                <a:gd name="connsiteY294" fmla="*/ 130359 h 229142"/>
                <a:gd name="connsiteX295" fmla="*/ 50939 w 197453"/>
                <a:gd name="connsiteY295" fmla="*/ 128740 h 229142"/>
                <a:gd name="connsiteX296" fmla="*/ 53292 w 197453"/>
                <a:gd name="connsiteY296" fmla="*/ 128740 h 229142"/>
                <a:gd name="connsiteX297" fmla="*/ 53292 w 197453"/>
                <a:gd name="connsiteY297" fmla="*/ 128740 h 229142"/>
                <a:gd name="connsiteX298" fmla="*/ 54854 w 197453"/>
                <a:gd name="connsiteY298" fmla="*/ 129550 h 229142"/>
                <a:gd name="connsiteX299" fmla="*/ 55636 w 197453"/>
                <a:gd name="connsiteY299" fmla="*/ 128740 h 229142"/>
                <a:gd name="connsiteX300" fmla="*/ 57207 w 197453"/>
                <a:gd name="connsiteY300" fmla="*/ 127930 h 229142"/>
                <a:gd name="connsiteX301" fmla="*/ 57207 w 197453"/>
                <a:gd name="connsiteY301" fmla="*/ 127930 h 229142"/>
                <a:gd name="connsiteX302" fmla="*/ 57207 w 197453"/>
                <a:gd name="connsiteY302" fmla="*/ 127930 h 229142"/>
                <a:gd name="connsiteX303" fmla="*/ 54854 w 197453"/>
                <a:gd name="connsiteY303" fmla="*/ 126311 h 229142"/>
                <a:gd name="connsiteX304" fmla="*/ 53283 w 197453"/>
                <a:gd name="connsiteY304" fmla="*/ 125501 h 229142"/>
                <a:gd name="connsiteX305" fmla="*/ 53283 w 197453"/>
                <a:gd name="connsiteY305" fmla="*/ 123882 h 229142"/>
                <a:gd name="connsiteX306" fmla="*/ 54854 w 197453"/>
                <a:gd name="connsiteY306" fmla="*/ 123073 h 229142"/>
                <a:gd name="connsiteX307" fmla="*/ 54854 w 197453"/>
                <a:gd name="connsiteY307" fmla="*/ 120644 h 229142"/>
                <a:gd name="connsiteX308" fmla="*/ 51721 w 197453"/>
                <a:gd name="connsiteY308" fmla="*/ 119024 h 229142"/>
                <a:gd name="connsiteX309" fmla="*/ 51721 w 197453"/>
                <a:gd name="connsiteY309" fmla="*/ 116596 h 229142"/>
                <a:gd name="connsiteX310" fmla="*/ 50939 w 197453"/>
                <a:gd name="connsiteY310" fmla="*/ 118215 h 229142"/>
                <a:gd name="connsiteX311" fmla="*/ 47806 w 197453"/>
                <a:gd name="connsiteY311" fmla="*/ 114976 h 229142"/>
                <a:gd name="connsiteX312" fmla="*/ 47806 w 197453"/>
                <a:gd name="connsiteY312" fmla="*/ 114976 h 229142"/>
                <a:gd name="connsiteX313" fmla="*/ 45453 w 197453"/>
                <a:gd name="connsiteY313" fmla="*/ 112547 h 229142"/>
                <a:gd name="connsiteX314" fmla="*/ 45453 w 197453"/>
                <a:gd name="connsiteY314" fmla="*/ 110928 h 229142"/>
                <a:gd name="connsiteX315" fmla="*/ 41529 w 197453"/>
                <a:gd name="connsiteY315" fmla="*/ 110119 h 229142"/>
                <a:gd name="connsiteX316" fmla="*/ 41529 w 197453"/>
                <a:gd name="connsiteY316" fmla="*/ 106880 h 229142"/>
                <a:gd name="connsiteX317" fmla="*/ 38395 w 197453"/>
                <a:gd name="connsiteY317" fmla="*/ 106070 h 229142"/>
                <a:gd name="connsiteX318" fmla="*/ 37614 w 197453"/>
                <a:gd name="connsiteY318" fmla="*/ 102832 h 229142"/>
                <a:gd name="connsiteX319" fmla="*/ 23508 w 197453"/>
                <a:gd name="connsiteY319" fmla="*/ 123073 h 229142"/>
                <a:gd name="connsiteX320" fmla="*/ 22727 w 197453"/>
                <a:gd name="connsiteY320" fmla="*/ 123073 h 229142"/>
                <a:gd name="connsiteX321" fmla="*/ 22727 w 197453"/>
                <a:gd name="connsiteY321" fmla="*/ 120644 h 229142"/>
                <a:gd name="connsiteX322" fmla="*/ 19593 w 197453"/>
                <a:gd name="connsiteY322" fmla="*/ 119834 h 229142"/>
                <a:gd name="connsiteX323" fmla="*/ 17240 w 197453"/>
                <a:gd name="connsiteY323" fmla="*/ 118215 h 229142"/>
                <a:gd name="connsiteX324" fmla="*/ 14887 w 197453"/>
                <a:gd name="connsiteY324" fmla="*/ 114976 h 229142"/>
                <a:gd name="connsiteX325" fmla="*/ 11754 w 197453"/>
                <a:gd name="connsiteY325" fmla="*/ 111738 h 229142"/>
                <a:gd name="connsiteX326" fmla="*/ 9401 w 197453"/>
                <a:gd name="connsiteY326" fmla="*/ 109309 h 229142"/>
                <a:gd name="connsiteX327" fmla="*/ 10182 w 197453"/>
                <a:gd name="connsiteY327" fmla="*/ 108499 h 229142"/>
                <a:gd name="connsiteX328" fmla="*/ 9401 w 197453"/>
                <a:gd name="connsiteY328" fmla="*/ 108499 h 229142"/>
                <a:gd name="connsiteX329" fmla="*/ 9401 w 197453"/>
                <a:gd name="connsiteY329" fmla="*/ 106880 h 229142"/>
                <a:gd name="connsiteX330" fmla="*/ 7839 w 197453"/>
                <a:gd name="connsiteY330" fmla="*/ 107690 h 229142"/>
                <a:gd name="connsiteX331" fmla="*/ 9401 w 197453"/>
                <a:gd name="connsiteY331" fmla="*/ 103641 h 229142"/>
                <a:gd name="connsiteX332" fmla="*/ 9401 w 197453"/>
                <a:gd name="connsiteY332" fmla="*/ 102022 h 229142"/>
                <a:gd name="connsiteX333" fmla="*/ 7839 w 197453"/>
                <a:gd name="connsiteY333" fmla="*/ 102022 h 229142"/>
                <a:gd name="connsiteX334" fmla="*/ 3915 w 197453"/>
                <a:gd name="connsiteY334" fmla="*/ 102022 h 229142"/>
                <a:gd name="connsiteX335" fmla="*/ 2353 w 197453"/>
                <a:gd name="connsiteY335" fmla="*/ 101213 h 229142"/>
                <a:gd name="connsiteX336" fmla="*/ 2353 w 197453"/>
                <a:gd name="connsiteY336" fmla="*/ 101213 h 229142"/>
                <a:gd name="connsiteX337" fmla="*/ 3915 w 197453"/>
                <a:gd name="connsiteY337" fmla="*/ 99593 h 229142"/>
                <a:gd name="connsiteX338" fmla="*/ 5486 w 197453"/>
                <a:gd name="connsiteY338" fmla="*/ 97974 h 229142"/>
                <a:gd name="connsiteX339" fmla="*/ 5486 w 197453"/>
                <a:gd name="connsiteY339" fmla="*/ 96355 h 229142"/>
                <a:gd name="connsiteX340" fmla="*/ 3915 w 197453"/>
                <a:gd name="connsiteY340" fmla="*/ 97165 h 229142"/>
                <a:gd name="connsiteX341" fmla="*/ 2353 w 197453"/>
                <a:gd name="connsiteY341" fmla="*/ 91497 h 229142"/>
                <a:gd name="connsiteX342" fmla="*/ 1571 w 197453"/>
                <a:gd name="connsiteY342" fmla="*/ 91497 h 229142"/>
                <a:gd name="connsiteX343" fmla="*/ 0 w 197453"/>
                <a:gd name="connsiteY343" fmla="*/ 90687 h 229142"/>
                <a:gd name="connsiteX344" fmla="*/ 0 w 197453"/>
                <a:gd name="connsiteY344" fmla="*/ 88259 h 229142"/>
                <a:gd name="connsiteX345" fmla="*/ 1571 w 197453"/>
                <a:gd name="connsiteY345" fmla="*/ 86639 h 229142"/>
                <a:gd name="connsiteX346" fmla="*/ 5486 w 197453"/>
                <a:gd name="connsiteY346" fmla="*/ 80972 h 229142"/>
                <a:gd name="connsiteX347" fmla="*/ 7839 w 197453"/>
                <a:gd name="connsiteY347" fmla="*/ 78543 h 229142"/>
                <a:gd name="connsiteX348" fmla="*/ 11754 w 197453"/>
                <a:gd name="connsiteY348" fmla="*/ 75305 h 229142"/>
                <a:gd name="connsiteX349" fmla="*/ 13325 w 197453"/>
                <a:gd name="connsiteY349" fmla="*/ 72876 h 229142"/>
                <a:gd name="connsiteX350" fmla="*/ 15678 w 197453"/>
                <a:gd name="connsiteY350" fmla="*/ 71257 h 229142"/>
                <a:gd name="connsiteX351" fmla="*/ 15678 w 197453"/>
                <a:gd name="connsiteY351" fmla="*/ 69637 h 229142"/>
                <a:gd name="connsiteX352" fmla="*/ 15678 w 197453"/>
                <a:gd name="connsiteY352" fmla="*/ 70447 h 229142"/>
                <a:gd name="connsiteX353" fmla="*/ 17240 w 197453"/>
                <a:gd name="connsiteY353" fmla="*/ 68008 h 229142"/>
                <a:gd name="connsiteX354" fmla="*/ 21164 w 197453"/>
                <a:gd name="connsiteY354" fmla="*/ 64770 h 229142"/>
                <a:gd name="connsiteX355" fmla="*/ 23517 w 197453"/>
                <a:gd name="connsiteY355" fmla="*/ 61532 h 229142"/>
                <a:gd name="connsiteX356" fmla="*/ 28213 w 197453"/>
                <a:gd name="connsiteY356" fmla="*/ 59103 h 229142"/>
                <a:gd name="connsiteX357" fmla="*/ 28994 w 197453"/>
                <a:gd name="connsiteY357" fmla="*/ 59912 h 229142"/>
                <a:gd name="connsiteX358" fmla="*/ 30566 w 197453"/>
                <a:gd name="connsiteY358" fmla="*/ 57483 h 229142"/>
                <a:gd name="connsiteX359" fmla="*/ 30566 w 197453"/>
                <a:gd name="connsiteY359" fmla="*/ 55864 h 229142"/>
                <a:gd name="connsiteX360" fmla="*/ 36052 w 197453"/>
                <a:gd name="connsiteY360" fmla="*/ 53435 h 229142"/>
                <a:gd name="connsiteX361" fmla="*/ 39967 w 197453"/>
                <a:gd name="connsiteY361" fmla="*/ 49387 h 229142"/>
                <a:gd name="connsiteX362" fmla="*/ 39967 w 197453"/>
                <a:gd name="connsiteY362" fmla="*/ 51006 h 229142"/>
                <a:gd name="connsiteX363" fmla="*/ 41538 w 197453"/>
                <a:gd name="connsiteY363" fmla="*/ 51006 h 229142"/>
                <a:gd name="connsiteX364" fmla="*/ 42320 w 197453"/>
                <a:gd name="connsiteY364" fmla="*/ 50197 h 229142"/>
                <a:gd name="connsiteX365" fmla="*/ 42320 w 197453"/>
                <a:gd name="connsiteY365" fmla="*/ 49387 h 229142"/>
                <a:gd name="connsiteX366" fmla="*/ 43882 w 197453"/>
                <a:gd name="connsiteY366" fmla="*/ 46958 h 229142"/>
                <a:gd name="connsiteX367" fmla="*/ 43882 w 197453"/>
                <a:gd name="connsiteY367" fmla="*/ 46149 h 229142"/>
                <a:gd name="connsiteX368" fmla="*/ 43882 w 197453"/>
                <a:gd name="connsiteY368" fmla="*/ 46149 h 229142"/>
                <a:gd name="connsiteX369" fmla="*/ 43882 w 197453"/>
                <a:gd name="connsiteY369" fmla="*/ 42910 h 229142"/>
                <a:gd name="connsiteX370" fmla="*/ 45453 w 197453"/>
                <a:gd name="connsiteY370" fmla="*/ 42100 h 229142"/>
                <a:gd name="connsiteX371" fmla="*/ 45453 w 197453"/>
                <a:gd name="connsiteY371" fmla="*/ 40481 h 229142"/>
                <a:gd name="connsiteX372" fmla="*/ 45453 w 197453"/>
                <a:gd name="connsiteY372" fmla="*/ 40481 h 229142"/>
                <a:gd name="connsiteX373" fmla="*/ 46234 w 197453"/>
                <a:gd name="connsiteY373" fmla="*/ 36433 h 229142"/>
                <a:gd name="connsiteX374" fmla="*/ 47806 w 197453"/>
                <a:gd name="connsiteY374" fmla="*/ 35624 h 229142"/>
                <a:gd name="connsiteX375" fmla="*/ 49368 w 197453"/>
                <a:gd name="connsiteY375" fmla="*/ 33195 h 229142"/>
                <a:gd name="connsiteX376" fmla="*/ 53283 w 197453"/>
                <a:gd name="connsiteY376" fmla="*/ 26718 h 229142"/>
                <a:gd name="connsiteX377" fmla="*/ 55636 w 197453"/>
                <a:gd name="connsiteY377" fmla="*/ 25908 h 229142"/>
                <a:gd name="connsiteX378" fmla="*/ 57207 w 197453"/>
                <a:gd name="connsiteY378" fmla="*/ 26718 h 229142"/>
                <a:gd name="connsiteX379" fmla="*/ 61122 w 197453"/>
                <a:gd name="connsiteY379" fmla="*/ 23479 h 229142"/>
                <a:gd name="connsiteX380" fmla="*/ 61122 w 197453"/>
                <a:gd name="connsiteY380" fmla="*/ 21860 h 229142"/>
                <a:gd name="connsiteX381" fmla="*/ 58769 w 197453"/>
                <a:gd name="connsiteY381" fmla="*/ 16192 h 229142"/>
                <a:gd name="connsiteX382" fmla="*/ 58769 w 197453"/>
                <a:gd name="connsiteY382" fmla="*/ 15383 h 229142"/>
                <a:gd name="connsiteX383" fmla="*/ 61122 w 197453"/>
                <a:gd name="connsiteY383" fmla="*/ 0 h 229142"/>
                <a:gd name="connsiteX384" fmla="*/ 61122 w 197453"/>
                <a:gd name="connsiteY384" fmla="*/ 0 h 22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</a:cxnLst>
              <a:rect l="l" t="t" r="r" b="b"/>
              <a:pathLst>
                <a:path w="197453" h="229142">
                  <a:moveTo>
                    <a:pt x="61103" y="0"/>
                  </a:moveTo>
                  <a:lnTo>
                    <a:pt x="75990" y="55054"/>
                  </a:lnTo>
                  <a:lnTo>
                    <a:pt x="77562" y="56674"/>
                  </a:lnTo>
                  <a:lnTo>
                    <a:pt x="77562" y="56674"/>
                  </a:lnTo>
                  <a:lnTo>
                    <a:pt x="77562" y="58293"/>
                  </a:lnTo>
                  <a:lnTo>
                    <a:pt x="75990" y="61532"/>
                  </a:lnTo>
                  <a:lnTo>
                    <a:pt x="77562" y="61532"/>
                  </a:lnTo>
                  <a:lnTo>
                    <a:pt x="78343" y="63151"/>
                  </a:lnTo>
                  <a:lnTo>
                    <a:pt x="79905" y="63960"/>
                  </a:lnTo>
                  <a:lnTo>
                    <a:pt x="81477" y="63151"/>
                  </a:lnTo>
                  <a:lnTo>
                    <a:pt x="82258" y="63151"/>
                  </a:lnTo>
                  <a:lnTo>
                    <a:pt x="83820" y="64770"/>
                  </a:lnTo>
                  <a:lnTo>
                    <a:pt x="86173" y="64770"/>
                  </a:lnTo>
                  <a:lnTo>
                    <a:pt x="90878" y="61532"/>
                  </a:lnTo>
                  <a:lnTo>
                    <a:pt x="91659" y="62341"/>
                  </a:lnTo>
                  <a:lnTo>
                    <a:pt x="94792" y="62341"/>
                  </a:lnTo>
                  <a:lnTo>
                    <a:pt x="94792" y="63960"/>
                  </a:lnTo>
                  <a:lnTo>
                    <a:pt x="94792" y="63151"/>
                  </a:lnTo>
                  <a:lnTo>
                    <a:pt x="97145" y="66389"/>
                  </a:lnTo>
                  <a:lnTo>
                    <a:pt x="98717" y="67199"/>
                  </a:lnTo>
                  <a:lnTo>
                    <a:pt x="99498" y="70447"/>
                  </a:lnTo>
                  <a:lnTo>
                    <a:pt x="101060" y="70447"/>
                  </a:lnTo>
                  <a:lnTo>
                    <a:pt x="102632" y="72066"/>
                  </a:lnTo>
                  <a:lnTo>
                    <a:pt x="103413" y="73685"/>
                  </a:lnTo>
                  <a:lnTo>
                    <a:pt x="102632" y="76114"/>
                  </a:lnTo>
                  <a:lnTo>
                    <a:pt x="102632" y="76924"/>
                  </a:lnTo>
                  <a:lnTo>
                    <a:pt x="102632" y="81782"/>
                  </a:lnTo>
                  <a:lnTo>
                    <a:pt x="101060" y="80972"/>
                  </a:lnTo>
                  <a:lnTo>
                    <a:pt x="99498" y="80972"/>
                  </a:lnTo>
                  <a:lnTo>
                    <a:pt x="98717" y="82591"/>
                  </a:lnTo>
                  <a:lnTo>
                    <a:pt x="99498" y="85020"/>
                  </a:lnTo>
                  <a:lnTo>
                    <a:pt x="99498" y="84211"/>
                  </a:lnTo>
                  <a:lnTo>
                    <a:pt x="106546" y="96355"/>
                  </a:lnTo>
                  <a:lnTo>
                    <a:pt x="106546" y="96355"/>
                  </a:lnTo>
                  <a:lnTo>
                    <a:pt x="114385" y="108499"/>
                  </a:lnTo>
                  <a:lnTo>
                    <a:pt x="117520" y="111738"/>
                  </a:lnTo>
                  <a:lnTo>
                    <a:pt x="118300" y="113357"/>
                  </a:lnTo>
                  <a:lnTo>
                    <a:pt x="119872" y="113357"/>
                  </a:lnTo>
                  <a:lnTo>
                    <a:pt x="119872" y="114976"/>
                  </a:lnTo>
                  <a:lnTo>
                    <a:pt x="118300" y="115786"/>
                  </a:lnTo>
                  <a:lnTo>
                    <a:pt x="117520" y="114976"/>
                  </a:lnTo>
                  <a:lnTo>
                    <a:pt x="115948" y="117405"/>
                  </a:lnTo>
                  <a:lnTo>
                    <a:pt x="115948" y="118215"/>
                  </a:lnTo>
                  <a:lnTo>
                    <a:pt x="114385" y="119024"/>
                  </a:lnTo>
                  <a:lnTo>
                    <a:pt x="114385" y="121453"/>
                  </a:lnTo>
                  <a:lnTo>
                    <a:pt x="115948" y="122263"/>
                  </a:lnTo>
                  <a:lnTo>
                    <a:pt x="117520" y="123882"/>
                  </a:lnTo>
                  <a:lnTo>
                    <a:pt x="117520" y="126311"/>
                  </a:lnTo>
                  <a:lnTo>
                    <a:pt x="117520" y="128740"/>
                  </a:lnTo>
                  <a:lnTo>
                    <a:pt x="119872" y="129550"/>
                  </a:lnTo>
                  <a:lnTo>
                    <a:pt x="119872" y="129550"/>
                  </a:lnTo>
                  <a:lnTo>
                    <a:pt x="121434" y="129550"/>
                  </a:lnTo>
                  <a:lnTo>
                    <a:pt x="122215" y="131169"/>
                  </a:lnTo>
                  <a:lnTo>
                    <a:pt x="122215" y="130359"/>
                  </a:lnTo>
                  <a:lnTo>
                    <a:pt x="123787" y="131169"/>
                  </a:lnTo>
                  <a:lnTo>
                    <a:pt x="123787" y="130359"/>
                  </a:lnTo>
                  <a:lnTo>
                    <a:pt x="167678" y="157077"/>
                  </a:lnTo>
                  <a:lnTo>
                    <a:pt x="175517" y="159506"/>
                  </a:lnTo>
                  <a:lnTo>
                    <a:pt x="175517" y="160315"/>
                  </a:lnTo>
                  <a:lnTo>
                    <a:pt x="177079" y="161125"/>
                  </a:lnTo>
                  <a:lnTo>
                    <a:pt x="178651" y="161935"/>
                  </a:lnTo>
                  <a:lnTo>
                    <a:pt x="181003" y="160315"/>
                  </a:lnTo>
                  <a:lnTo>
                    <a:pt x="182566" y="157886"/>
                  </a:lnTo>
                  <a:lnTo>
                    <a:pt x="182566" y="158696"/>
                  </a:lnTo>
                  <a:lnTo>
                    <a:pt x="183346" y="158696"/>
                  </a:lnTo>
                  <a:lnTo>
                    <a:pt x="184918" y="160315"/>
                  </a:lnTo>
                  <a:lnTo>
                    <a:pt x="184918" y="160315"/>
                  </a:lnTo>
                  <a:lnTo>
                    <a:pt x="186480" y="157886"/>
                  </a:lnTo>
                  <a:lnTo>
                    <a:pt x="186480" y="157886"/>
                  </a:lnTo>
                  <a:lnTo>
                    <a:pt x="188052" y="156267"/>
                  </a:lnTo>
                  <a:lnTo>
                    <a:pt x="188833" y="157077"/>
                  </a:lnTo>
                  <a:lnTo>
                    <a:pt x="191967" y="155458"/>
                  </a:lnTo>
                  <a:lnTo>
                    <a:pt x="192748" y="155458"/>
                  </a:lnTo>
                  <a:lnTo>
                    <a:pt x="192748" y="154648"/>
                  </a:lnTo>
                  <a:lnTo>
                    <a:pt x="195882" y="153029"/>
                  </a:lnTo>
                  <a:lnTo>
                    <a:pt x="195882" y="153029"/>
                  </a:lnTo>
                  <a:lnTo>
                    <a:pt x="197453" y="154648"/>
                  </a:lnTo>
                  <a:lnTo>
                    <a:pt x="197453" y="154648"/>
                  </a:lnTo>
                  <a:lnTo>
                    <a:pt x="195882" y="154648"/>
                  </a:lnTo>
                  <a:lnTo>
                    <a:pt x="195882" y="157077"/>
                  </a:lnTo>
                  <a:lnTo>
                    <a:pt x="195882" y="157886"/>
                  </a:lnTo>
                  <a:lnTo>
                    <a:pt x="194320" y="159506"/>
                  </a:lnTo>
                  <a:lnTo>
                    <a:pt x="191967" y="161935"/>
                  </a:lnTo>
                  <a:lnTo>
                    <a:pt x="191967" y="162744"/>
                  </a:lnTo>
                  <a:lnTo>
                    <a:pt x="190395" y="161935"/>
                  </a:lnTo>
                  <a:lnTo>
                    <a:pt x="186480" y="164363"/>
                  </a:lnTo>
                  <a:lnTo>
                    <a:pt x="186480" y="166792"/>
                  </a:lnTo>
                  <a:lnTo>
                    <a:pt x="184908" y="168412"/>
                  </a:lnTo>
                  <a:lnTo>
                    <a:pt x="183346" y="170031"/>
                  </a:lnTo>
                  <a:lnTo>
                    <a:pt x="182566" y="170031"/>
                  </a:lnTo>
                  <a:lnTo>
                    <a:pt x="180994" y="169221"/>
                  </a:lnTo>
                  <a:lnTo>
                    <a:pt x="179422" y="170031"/>
                  </a:lnTo>
                  <a:lnTo>
                    <a:pt x="178651" y="171650"/>
                  </a:lnTo>
                  <a:lnTo>
                    <a:pt x="175507" y="173269"/>
                  </a:lnTo>
                  <a:lnTo>
                    <a:pt x="174727" y="173269"/>
                  </a:lnTo>
                  <a:lnTo>
                    <a:pt x="173164" y="174888"/>
                  </a:lnTo>
                  <a:lnTo>
                    <a:pt x="171593" y="174888"/>
                  </a:lnTo>
                  <a:lnTo>
                    <a:pt x="171593" y="174888"/>
                  </a:lnTo>
                  <a:lnTo>
                    <a:pt x="170031" y="174888"/>
                  </a:lnTo>
                  <a:lnTo>
                    <a:pt x="170031" y="176508"/>
                  </a:lnTo>
                  <a:lnTo>
                    <a:pt x="169250" y="175698"/>
                  </a:lnTo>
                  <a:lnTo>
                    <a:pt x="167678" y="178127"/>
                  </a:lnTo>
                  <a:lnTo>
                    <a:pt x="165325" y="178127"/>
                  </a:lnTo>
                  <a:lnTo>
                    <a:pt x="162192" y="180556"/>
                  </a:lnTo>
                  <a:lnTo>
                    <a:pt x="158277" y="181366"/>
                  </a:lnTo>
                  <a:lnTo>
                    <a:pt x="154353" y="182985"/>
                  </a:lnTo>
                  <a:lnTo>
                    <a:pt x="148866" y="184604"/>
                  </a:lnTo>
                  <a:lnTo>
                    <a:pt x="146514" y="185414"/>
                  </a:lnTo>
                  <a:lnTo>
                    <a:pt x="144952" y="187842"/>
                  </a:lnTo>
                  <a:lnTo>
                    <a:pt x="144170" y="185414"/>
                  </a:lnTo>
                  <a:lnTo>
                    <a:pt x="134769" y="189462"/>
                  </a:lnTo>
                  <a:lnTo>
                    <a:pt x="134769" y="187842"/>
                  </a:lnTo>
                  <a:lnTo>
                    <a:pt x="131626" y="187842"/>
                  </a:lnTo>
                  <a:lnTo>
                    <a:pt x="130064" y="189462"/>
                  </a:lnTo>
                  <a:lnTo>
                    <a:pt x="129283" y="189462"/>
                  </a:lnTo>
                  <a:lnTo>
                    <a:pt x="127711" y="189462"/>
                  </a:lnTo>
                  <a:lnTo>
                    <a:pt x="126149" y="190271"/>
                  </a:lnTo>
                  <a:lnTo>
                    <a:pt x="123797" y="191081"/>
                  </a:lnTo>
                  <a:lnTo>
                    <a:pt x="123797" y="188652"/>
                  </a:lnTo>
                  <a:lnTo>
                    <a:pt x="122225" y="187842"/>
                  </a:lnTo>
                  <a:lnTo>
                    <a:pt x="121444" y="189462"/>
                  </a:lnTo>
                  <a:lnTo>
                    <a:pt x="121444" y="191891"/>
                  </a:lnTo>
                  <a:lnTo>
                    <a:pt x="118310" y="195939"/>
                  </a:lnTo>
                  <a:lnTo>
                    <a:pt x="117529" y="195939"/>
                  </a:lnTo>
                  <a:lnTo>
                    <a:pt x="117529" y="199187"/>
                  </a:lnTo>
                  <a:lnTo>
                    <a:pt x="117529" y="200806"/>
                  </a:lnTo>
                  <a:lnTo>
                    <a:pt x="118310" y="201616"/>
                  </a:lnTo>
                  <a:lnTo>
                    <a:pt x="118310" y="201616"/>
                  </a:lnTo>
                  <a:lnTo>
                    <a:pt x="119882" y="203235"/>
                  </a:lnTo>
                  <a:lnTo>
                    <a:pt x="119882" y="204045"/>
                  </a:lnTo>
                  <a:lnTo>
                    <a:pt x="121444" y="204854"/>
                  </a:lnTo>
                  <a:lnTo>
                    <a:pt x="122225" y="205664"/>
                  </a:lnTo>
                  <a:lnTo>
                    <a:pt x="123797" y="206473"/>
                  </a:lnTo>
                  <a:lnTo>
                    <a:pt x="123797" y="208093"/>
                  </a:lnTo>
                  <a:lnTo>
                    <a:pt x="123797" y="208902"/>
                  </a:lnTo>
                  <a:lnTo>
                    <a:pt x="121444" y="212141"/>
                  </a:lnTo>
                  <a:lnTo>
                    <a:pt x="121444" y="212141"/>
                  </a:lnTo>
                  <a:lnTo>
                    <a:pt x="122225" y="212141"/>
                  </a:lnTo>
                  <a:lnTo>
                    <a:pt x="123797" y="212141"/>
                  </a:lnTo>
                  <a:lnTo>
                    <a:pt x="123797" y="218618"/>
                  </a:lnTo>
                  <a:lnTo>
                    <a:pt x="122225" y="218618"/>
                  </a:lnTo>
                  <a:lnTo>
                    <a:pt x="122225" y="219427"/>
                  </a:lnTo>
                  <a:lnTo>
                    <a:pt x="119872" y="220237"/>
                  </a:lnTo>
                  <a:lnTo>
                    <a:pt x="118310" y="221856"/>
                  </a:lnTo>
                  <a:lnTo>
                    <a:pt x="117529" y="223476"/>
                  </a:lnTo>
                  <a:lnTo>
                    <a:pt x="115957" y="224285"/>
                  </a:lnTo>
                  <a:lnTo>
                    <a:pt x="114385" y="225095"/>
                  </a:lnTo>
                  <a:lnTo>
                    <a:pt x="114385" y="222666"/>
                  </a:lnTo>
                  <a:lnTo>
                    <a:pt x="114385" y="221047"/>
                  </a:lnTo>
                  <a:lnTo>
                    <a:pt x="114385" y="220237"/>
                  </a:lnTo>
                  <a:lnTo>
                    <a:pt x="114385" y="218618"/>
                  </a:lnTo>
                  <a:lnTo>
                    <a:pt x="112823" y="221047"/>
                  </a:lnTo>
                  <a:lnTo>
                    <a:pt x="110471" y="222666"/>
                  </a:lnTo>
                  <a:lnTo>
                    <a:pt x="108899" y="223476"/>
                  </a:lnTo>
                  <a:lnTo>
                    <a:pt x="108899" y="223476"/>
                  </a:lnTo>
                  <a:lnTo>
                    <a:pt x="106556" y="225904"/>
                  </a:lnTo>
                  <a:lnTo>
                    <a:pt x="104984" y="225095"/>
                  </a:lnTo>
                  <a:lnTo>
                    <a:pt x="104984" y="226714"/>
                  </a:lnTo>
                  <a:lnTo>
                    <a:pt x="104984" y="227524"/>
                  </a:lnTo>
                  <a:lnTo>
                    <a:pt x="103413" y="227524"/>
                  </a:lnTo>
                  <a:lnTo>
                    <a:pt x="103413" y="227524"/>
                  </a:lnTo>
                  <a:lnTo>
                    <a:pt x="102632" y="225904"/>
                  </a:lnTo>
                  <a:lnTo>
                    <a:pt x="102632" y="226714"/>
                  </a:lnTo>
                  <a:lnTo>
                    <a:pt x="99498" y="225095"/>
                  </a:lnTo>
                  <a:lnTo>
                    <a:pt x="98717" y="227524"/>
                  </a:lnTo>
                  <a:lnTo>
                    <a:pt x="98717" y="227524"/>
                  </a:lnTo>
                  <a:lnTo>
                    <a:pt x="97155" y="226714"/>
                  </a:lnTo>
                  <a:lnTo>
                    <a:pt x="97155" y="225904"/>
                  </a:lnTo>
                  <a:lnTo>
                    <a:pt x="97155" y="225095"/>
                  </a:lnTo>
                  <a:lnTo>
                    <a:pt x="95583" y="225904"/>
                  </a:lnTo>
                  <a:lnTo>
                    <a:pt x="94802" y="226714"/>
                  </a:lnTo>
                  <a:lnTo>
                    <a:pt x="94802" y="226714"/>
                  </a:lnTo>
                  <a:lnTo>
                    <a:pt x="93240" y="229143"/>
                  </a:lnTo>
                  <a:lnTo>
                    <a:pt x="91668" y="228333"/>
                  </a:lnTo>
                  <a:lnTo>
                    <a:pt x="90887" y="227524"/>
                  </a:lnTo>
                  <a:lnTo>
                    <a:pt x="90887" y="226714"/>
                  </a:lnTo>
                  <a:lnTo>
                    <a:pt x="90887" y="225095"/>
                  </a:lnTo>
                  <a:lnTo>
                    <a:pt x="90106" y="224285"/>
                  </a:lnTo>
                  <a:lnTo>
                    <a:pt x="91678" y="221047"/>
                  </a:lnTo>
                  <a:lnTo>
                    <a:pt x="91678" y="220237"/>
                  </a:lnTo>
                  <a:lnTo>
                    <a:pt x="91678" y="216189"/>
                  </a:lnTo>
                  <a:lnTo>
                    <a:pt x="91678" y="214570"/>
                  </a:lnTo>
                  <a:lnTo>
                    <a:pt x="91678" y="214570"/>
                  </a:lnTo>
                  <a:lnTo>
                    <a:pt x="91678" y="213760"/>
                  </a:lnTo>
                  <a:lnTo>
                    <a:pt x="91678" y="212950"/>
                  </a:lnTo>
                  <a:lnTo>
                    <a:pt x="91678" y="212141"/>
                  </a:lnTo>
                  <a:lnTo>
                    <a:pt x="90897" y="211331"/>
                  </a:lnTo>
                  <a:lnTo>
                    <a:pt x="89325" y="210522"/>
                  </a:lnTo>
                  <a:lnTo>
                    <a:pt x="89325" y="210522"/>
                  </a:lnTo>
                  <a:lnTo>
                    <a:pt x="87763" y="209712"/>
                  </a:lnTo>
                  <a:lnTo>
                    <a:pt x="86192" y="205664"/>
                  </a:lnTo>
                  <a:lnTo>
                    <a:pt x="85410" y="205664"/>
                  </a:lnTo>
                  <a:lnTo>
                    <a:pt x="85410" y="204045"/>
                  </a:lnTo>
                  <a:lnTo>
                    <a:pt x="85410" y="203235"/>
                  </a:lnTo>
                  <a:lnTo>
                    <a:pt x="83839" y="203235"/>
                  </a:lnTo>
                  <a:lnTo>
                    <a:pt x="82277" y="201616"/>
                  </a:lnTo>
                  <a:lnTo>
                    <a:pt x="79924" y="202425"/>
                  </a:lnTo>
                  <a:lnTo>
                    <a:pt x="78362" y="202425"/>
                  </a:lnTo>
                  <a:lnTo>
                    <a:pt x="78362" y="201616"/>
                  </a:lnTo>
                  <a:lnTo>
                    <a:pt x="78362" y="199187"/>
                  </a:lnTo>
                  <a:lnTo>
                    <a:pt x="78362" y="196748"/>
                  </a:lnTo>
                  <a:lnTo>
                    <a:pt x="77571" y="197558"/>
                  </a:lnTo>
                  <a:lnTo>
                    <a:pt x="77571" y="197558"/>
                  </a:lnTo>
                  <a:lnTo>
                    <a:pt x="76009" y="196748"/>
                  </a:lnTo>
                  <a:lnTo>
                    <a:pt x="76009" y="197558"/>
                  </a:lnTo>
                  <a:lnTo>
                    <a:pt x="72876" y="199987"/>
                  </a:lnTo>
                  <a:lnTo>
                    <a:pt x="72094" y="199177"/>
                  </a:lnTo>
                  <a:lnTo>
                    <a:pt x="70523" y="200796"/>
                  </a:lnTo>
                  <a:lnTo>
                    <a:pt x="68961" y="201606"/>
                  </a:lnTo>
                  <a:lnTo>
                    <a:pt x="68180" y="201606"/>
                  </a:lnTo>
                  <a:lnTo>
                    <a:pt x="66608" y="198368"/>
                  </a:lnTo>
                  <a:lnTo>
                    <a:pt x="66608" y="197558"/>
                  </a:lnTo>
                  <a:lnTo>
                    <a:pt x="66608" y="195129"/>
                  </a:lnTo>
                  <a:lnTo>
                    <a:pt x="66608" y="195129"/>
                  </a:lnTo>
                  <a:lnTo>
                    <a:pt x="66608" y="191891"/>
                  </a:lnTo>
                  <a:lnTo>
                    <a:pt x="64255" y="192700"/>
                  </a:lnTo>
                  <a:lnTo>
                    <a:pt x="62693" y="192700"/>
                  </a:lnTo>
                  <a:lnTo>
                    <a:pt x="59560" y="193510"/>
                  </a:lnTo>
                  <a:lnTo>
                    <a:pt x="58778" y="193510"/>
                  </a:lnTo>
                  <a:lnTo>
                    <a:pt x="58778" y="192700"/>
                  </a:lnTo>
                  <a:lnTo>
                    <a:pt x="57207" y="191891"/>
                  </a:lnTo>
                  <a:lnTo>
                    <a:pt x="55636" y="191891"/>
                  </a:lnTo>
                  <a:lnTo>
                    <a:pt x="54854" y="191891"/>
                  </a:lnTo>
                  <a:lnTo>
                    <a:pt x="54854" y="191081"/>
                  </a:lnTo>
                  <a:lnTo>
                    <a:pt x="53292" y="191891"/>
                  </a:lnTo>
                  <a:lnTo>
                    <a:pt x="51721" y="191891"/>
                  </a:lnTo>
                  <a:lnTo>
                    <a:pt x="50939" y="191891"/>
                  </a:lnTo>
                  <a:lnTo>
                    <a:pt x="49377" y="189462"/>
                  </a:lnTo>
                  <a:lnTo>
                    <a:pt x="49377" y="189462"/>
                  </a:lnTo>
                  <a:lnTo>
                    <a:pt x="49377" y="188652"/>
                  </a:lnTo>
                  <a:lnTo>
                    <a:pt x="50939" y="186223"/>
                  </a:lnTo>
                  <a:lnTo>
                    <a:pt x="51721" y="186223"/>
                  </a:lnTo>
                  <a:lnTo>
                    <a:pt x="51721" y="185414"/>
                  </a:lnTo>
                  <a:lnTo>
                    <a:pt x="53292" y="182985"/>
                  </a:lnTo>
                  <a:lnTo>
                    <a:pt x="53292" y="183794"/>
                  </a:lnTo>
                  <a:lnTo>
                    <a:pt x="53292" y="181366"/>
                  </a:lnTo>
                  <a:lnTo>
                    <a:pt x="53292" y="182985"/>
                  </a:lnTo>
                  <a:lnTo>
                    <a:pt x="55645" y="182985"/>
                  </a:lnTo>
                  <a:lnTo>
                    <a:pt x="57207" y="183794"/>
                  </a:lnTo>
                  <a:lnTo>
                    <a:pt x="57207" y="181366"/>
                  </a:lnTo>
                  <a:lnTo>
                    <a:pt x="58778" y="180556"/>
                  </a:lnTo>
                  <a:lnTo>
                    <a:pt x="59560" y="179746"/>
                  </a:lnTo>
                  <a:lnTo>
                    <a:pt x="59560" y="179746"/>
                  </a:lnTo>
                  <a:lnTo>
                    <a:pt x="61122" y="179746"/>
                  </a:lnTo>
                  <a:lnTo>
                    <a:pt x="61122" y="178127"/>
                  </a:lnTo>
                  <a:lnTo>
                    <a:pt x="61122" y="178127"/>
                  </a:lnTo>
                  <a:lnTo>
                    <a:pt x="61122" y="175698"/>
                  </a:lnTo>
                  <a:lnTo>
                    <a:pt x="61122" y="175698"/>
                  </a:lnTo>
                  <a:lnTo>
                    <a:pt x="59560" y="174888"/>
                  </a:lnTo>
                  <a:lnTo>
                    <a:pt x="59560" y="170840"/>
                  </a:lnTo>
                  <a:lnTo>
                    <a:pt x="59560" y="170031"/>
                  </a:lnTo>
                  <a:lnTo>
                    <a:pt x="61122" y="168412"/>
                  </a:lnTo>
                  <a:lnTo>
                    <a:pt x="61122" y="165173"/>
                  </a:lnTo>
                  <a:lnTo>
                    <a:pt x="62693" y="163554"/>
                  </a:lnTo>
                  <a:lnTo>
                    <a:pt x="64255" y="161125"/>
                  </a:lnTo>
                  <a:lnTo>
                    <a:pt x="64255" y="161935"/>
                  </a:lnTo>
                  <a:lnTo>
                    <a:pt x="64255" y="160315"/>
                  </a:lnTo>
                  <a:lnTo>
                    <a:pt x="64255" y="159506"/>
                  </a:lnTo>
                  <a:lnTo>
                    <a:pt x="62693" y="157886"/>
                  </a:lnTo>
                  <a:lnTo>
                    <a:pt x="62693" y="157886"/>
                  </a:lnTo>
                  <a:lnTo>
                    <a:pt x="62693" y="156267"/>
                  </a:lnTo>
                  <a:lnTo>
                    <a:pt x="62693" y="155458"/>
                  </a:lnTo>
                  <a:lnTo>
                    <a:pt x="59560" y="157886"/>
                  </a:lnTo>
                  <a:lnTo>
                    <a:pt x="57207" y="157077"/>
                  </a:lnTo>
                  <a:lnTo>
                    <a:pt x="54854" y="158696"/>
                  </a:lnTo>
                  <a:lnTo>
                    <a:pt x="53292" y="157886"/>
                  </a:lnTo>
                  <a:lnTo>
                    <a:pt x="53292" y="157077"/>
                  </a:lnTo>
                  <a:lnTo>
                    <a:pt x="53292" y="155458"/>
                  </a:lnTo>
                  <a:lnTo>
                    <a:pt x="51721" y="153029"/>
                  </a:lnTo>
                  <a:lnTo>
                    <a:pt x="50939" y="153029"/>
                  </a:lnTo>
                  <a:lnTo>
                    <a:pt x="49368" y="151409"/>
                  </a:lnTo>
                  <a:lnTo>
                    <a:pt x="49368" y="151409"/>
                  </a:lnTo>
                  <a:lnTo>
                    <a:pt x="47806" y="152219"/>
                  </a:lnTo>
                  <a:lnTo>
                    <a:pt x="46234" y="152219"/>
                  </a:lnTo>
                  <a:lnTo>
                    <a:pt x="43882" y="153029"/>
                  </a:lnTo>
                  <a:lnTo>
                    <a:pt x="41538" y="151409"/>
                  </a:lnTo>
                  <a:lnTo>
                    <a:pt x="41538" y="149790"/>
                  </a:lnTo>
                  <a:lnTo>
                    <a:pt x="41538" y="148171"/>
                  </a:lnTo>
                  <a:lnTo>
                    <a:pt x="41538" y="145742"/>
                  </a:lnTo>
                  <a:lnTo>
                    <a:pt x="42320" y="143313"/>
                  </a:lnTo>
                  <a:lnTo>
                    <a:pt x="42320" y="142504"/>
                  </a:lnTo>
                  <a:lnTo>
                    <a:pt x="41538" y="141694"/>
                  </a:lnTo>
                  <a:lnTo>
                    <a:pt x="39967" y="142504"/>
                  </a:lnTo>
                  <a:lnTo>
                    <a:pt x="41538" y="138455"/>
                  </a:lnTo>
                  <a:lnTo>
                    <a:pt x="39967" y="138455"/>
                  </a:lnTo>
                  <a:lnTo>
                    <a:pt x="39967" y="136836"/>
                  </a:lnTo>
                  <a:lnTo>
                    <a:pt x="39967" y="136027"/>
                  </a:lnTo>
                  <a:lnTo>
                    <a:pt x="41538" y="136836"/>
                  </a:lnTo>
                  <a:lnTo>
                    <a:pt x="42320" y="134407"/>
                  </a:lnTo>
                  <a:lnTo>
                    <a:pt x="42320" y="132788"/>
                  </a:lnTo>
                  <a:lnTo>
                    <a:pt x="45453" y="131978"/>
                  </a:lnTo>
                  <a:lnTo>
                    <a:pt x="45453" y="132788"/>
                  </a:lnTo>
                  <a:lnTo>
                    <a:pt x="49368" y="132788"/>
                  </a:lnTo>
                  <a:lnTo>
                    <a:pt x="49368" y="130359"/>
                  </a:lnTo>
                  <a:lnTo>
                    <a:pt x="50939" y="130359"/>
                  </a:lnTo>
                  <a:lnTo>
                    <a:pt x="50939" y="128740"/>
                  </a:lnTo>
                  <a:lnTo>
                    <a:pt x="53292" y="128740"/>
                  </a:lnTo>
                  <a:lnTo>
                    <a:pt x="53292" y="128740"/>
                  </a:lnTo>
                  <a:lnTo>
                    <a:pt x="54854" y="129550"/>
                  </a:lnTo>
                  <a:lnTo>
                    <a:pt x="55636" y="128740"/>
                  </a:lnTo>
                  <a:lnTo>
                    <a:pt x="57207" y="127930"/>
                  </a:lnTo>
                  <a:lnTo>
                    <a:pt x="57207" y="127930"/>
                  </a:lnTo>
                  <a:lnTo>
                    <a:pt x="57207" y="127930"/>
                  </a:lnTo>
                  <a:lnTo>
                    <a:pt x="54854" y="126311"/>
                  </a:lnTo>
                  <a:lnTo>
                    <a:pt x="53283" y="125501"/>
                  </a:lnTo>
                  <a:lnTo>
                    <a:pt x="53283" y="123882"/>
                  </a:lnTo>
                  <a:lnTo>
                    <a:pt x="54854" y="123073"/>
                  </a:lnTo>
                  <a:lnTo>
                    <a:pt x="54854" y="120644"/>
                  </a:lnTo>
                  <a:lnTo>
                    <a:pt x="51721" y="119024"/>
                  </a:lnTo>
                  <a:lnTo>
                    <a:pt x="51721" y="116596"/>
                  </a:lnTo>
                  <a:lnTo>
                    <a:pt x="50939" y="118215"/>
                  </a:lnTo>
                  <a:lnTo>
                    <a:pt x="47806" y="114976"/>
                  </a:lnTo>
                  <a:lnTo>
                    <a:pt x="47806" y="114976"/>
                  </a:lnTo>
                  <a:lnTo>
                    <a:pt x="45453" y="112547"/>
                  </a:lnTo>
                  <a:lnTo>
                    <a:pt x="45453" y="110928"/>
                  </a:lnTo>
                  <a:lnTo>
                    <a:pt x="41529" y="110119"/>
                  </a:lnTo>
                  <a:lnTo>
                    <a:pt x="41529" y="106880"/>
                  </a:lnTo>
                  <a:lnTo>
                    <a:pt x="38395" y="106070"/>
                  </a:lnTo>
                  <a:lnTo>
                    <a:pt x="37614" y="102832"/>
                  </a:lnTo>
                  <a:lnTo>
                    <a:pt x="23508" y="123073"/>
                  </a:lnTo>
                  <a:lnTo>
                    <a:pt x="22727" y="123073"/>
                  </a:lnTo>
                  <a:lnTo>
                    <a:pt x="22727" y="120644"/>
                  </a:lnTo>
                  <a:lnTo>
                    <a:pt x="19593" y="119834"/>
                  </a:lnTo>
                  <a:lnTo>
                    <a:pt x="17240" y="118215"/>
                  </a:lnTo>
                  <a:lnTo>
                    <a:pt x="14887" y="114976"/>
                  </a:lnTo>
                  <a:lnTo>
                    <a:pt x="11754" y="111738"/>
                  </a:lnTo>
                  <a:lnTo>
                    <a:pt x="9401" y="109309"/>
                  </a:lnTo>
                  <a:lnTo>
                    <a:pt x="10182" y="108499"/>
                  </a:lnTo>
                  <a:lnTo>
                    <a:pt x="9401" y="108499"/>
                  </a:lnTo>
                  <a:lnTo>
                    <a:pt x="9401" y="106880"/>
                  </a:lnTo>
                  <a:lnTo>
                    <a:pt x="7839" y="107690"/>
                  </a:lnTo>
                  <a:lnTo>
                    <a:pt x="9401" y="103641"/>
                  </a:lnTo>
                  <a:lnTo>
                    <a:pt x="9401" y="102022"/>
                  </a:lnTo>
                  <a:lnTo>
                    <a:pt x="7839" y="102022"/>
                  </a:lnTo>
                  <a:lnTo>
                    <a:pt x="3915" y="102022"/>
                  </a:lnTo>
                  <a:lnTo>
                    <a:pt x="2353" y="101213"/>
                  </a:lnTo>
                  <a:lnTo>
                    <a:pt x="2353" y="101213"/>
                  </a:lnTo>
                  <a:lnTo>
                    <a:pt x="3915" y="99593"/>
                  </a:lnTo>
                  <a:lnTo>
                    <a:pt x="5486" y="97974"/>
                  </a:lnTo>
                  <a:lnTo>
                    <a:pt x="5486" y="96355"/>
                  </a:lnTo>
                  <a:lnTo>
                    <a:pt x="3915" y="97165"/>
                  </a:lnTo>
                  <a:lnTo>
                    <a:pt x="2353" y="91497"/>
                  </a:lnTo>
                  <a:lnTo>
                    <a:pt x="1571" y="91497"/>
                  </a:lnTo>
                  <a:lnTo>
                    <a:pt x="0" y="90687"/>
                  </a:lnTo>
                  <a:lnTo>
                    <a:pt x="0" y="88259"/>
                  </a:lnTo>
                  <a:lnTo>
                    <a:pt x="1571" y="86639"/>
                  </a:lnTo>
                  <a:lnTo>
                    <a:pt x="5486" y="80972"/>
                  </a:lnTo>
                  <a:lnTo>
                    <a:pt x="7839" y="78543"/>
                  </a:lnTo>
                  <a:lnTo>
                    <a:pt x="11754" y="75305"/>
                  </a:lnTo>
                  <a:lnTo>
                    <a:pt x="13325" y="72876"/>
                  </a:lnTo>
                  <a:lnTo>
                    <a:pt x="15678" y="71257"/>
                  </a:lnTo>
                  <a:lnTo>
                    <a:pt x="15678" y="69637"/>
                  </a:lnTo>
                  <a:lnTo>
                    <a:pt x="15678" y="70447"/>
                  </a:lnTo>
                  <a:lnTo>
                    <a:pt x="17240" y="68008"/>
                  </a:lnTo>
                  <a:lnTo>
                    <a:pt x="21164" y="64770"/>
                  </a:lnTo>
                  <a:lnTo>
                    <a:pt x="23517" y="61532"/>
                  </a:lnTo>
                  <a:lnTo>
                    <a:pt x="28213" y="59103"/>
                  </a:lnTo>
                  <a:lnTo>
                    <a:pt x="28994" y="59912"/>
                  </a:lnTo>
                  <a:lnTo>
                    <a:pt x="30566" y="57483"/>
                  </a:lnTo>
                  <a:lnTo>
                    <a:pt x="30566" y="55864"/>
                  </a:lnTo>
                  <a:lnTo>
                    <a:pt x="36052" y="53435"/>
                  </a:lnTo>
                  <a:lnTo>
                    <a:pt x="39967" y="49387"/>
                  </a:lnTo>
                  <a:lnTo>
                    <a:pt x="39967" y="51006"/>
                  </a:lnTo>
                  <a:lnTo>
                    <a:pt x="41538" y="51006"/>
                  </a:lnTo>
                  <a:lnTo>
                    <a:pt x="42320" y="50197"/>
                  </a:lnTo>
                  <a:lnTo>
                    <a:pt x="42320" y="49387"/>
                  </a:lnTo>
                  <a:lnTo>
                    <a:pt x="43882" y="46958"/>
                  </a:lnTo>
                  <a:lnTo>
                    <a:pt x="43882" y="46149"/>
                  </a:lnTo>
                  <a:lnTo>
                    <a:pt x="43882" y="46149"/>
                  </a:lnTo>
                  <a:lnTo>
                    <a:pt x="43882" y="42910"/>
                  </a:lnTo>
                  <a:lnTo>
                    <a:pt x="45453" y="42100"/>
                  </a:lnTo>
                  <a:lnTo>
                    <a:pt x="45453" y="40481"/>
                  </a:lnTo>
                  <a:lnTo>
                    <a:pt x="45453" y="40481"/>
                  </a:lnTo>
                  <a:lnTo>
                    <a:pt x="46234" y="36433"/>
                  </a:lnTo>
                  <a:lnTo>
                    <a:pt x="47806" y="35624"/>
                  </a:lnTo>
                  <a:lnTo>
                    <a:pt x="49368" y="33195"/>
                  </a:lnTo>
                  <a:lnTo>
                    <a:pt x="53283" y="26718"/>
                  </a:lnTo>
                  <a:lnTo>
                    <a:pt x="55636" y="25908"/>
                  </a:lnTo>
                  <a:lnTo>
                    <a:pt x="57207" y="26718"/>
                  </a:lnTo>
                  <a:lnTo>
                    <a:pt x="61122" y="23479"/>
                  </a:lnTo>
                  <a:lnTo>
                    <a:pt x="61122" y="21860"/>
                  </a:lnTo>
                  <a:lnTo>
                    <a:pt x="58769" y="16192"/>
                  </a:lnTo>
                  <a:lnTo>
                    <a:pt x="58769" y="15383"/>
                  </a:lnTo>
                  <a:lnTo>
                    <a:pt x="61122" y="0"/>
                  </a:lnTo>
                  <a:lnTo>
                    <a:pt x="61122" y="0"/>
                  </a:lnTo>
                </a:path>
              </a:pathLst>
            </a:custGeom>
            <a:solidFill>
              <a:srgbClr val="9900FF"/>
            </a:solidFill>
            <a:ln w="4763" cap="flat">
              <a:solidFill>
                <a:schemeClr val="bg1">
                  <a:lumMod val="9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9" name="Forma Livre: Forma 468">
              <a:extLst>
                <a:ext uri="{FF2B5EF4-FFF2-40B4-BE49-F238E27FC236}">
                  <a16:creationId xmlns:a16="http://schemas.microsoft.com/office/drawing/2014/main" id="{F40BB100-05C6-3E9F-E741-83C1FCD42723}"/>
                </a:ext>
              </a:extLst>
            </p:cNvPr>
            <p:cNvSpPr/>
            <p:nvPr/>
          </p:nvSpPr>
          <p:spPr>
            <a:xfrm>
              <a:off x="6547156" y="1004989"/>
              <a:ext cx="279016" cy="308944"/>
            </a:xfrm>
            <a:custGeom>
              <a:avLst/>
              <a:gdLst>
                <a:gd name="connsiteX0" fmla="*/ 74447 w 297037"/>
                <a:gd name="connsiteY0" fmla="*/ 39672 h 297151"/>
                <a:gd name="connsiteX1" fmla="*/ 100317 w 297037"/>
                <a:gd name="connsiteY1" fmla="*/ 55054 h 297151"/>
                <a:gd name="connsiteX2" fmla="*/ 117557 w 297037"/>
                <a:gd name="connsiteY2" fmla="*/ 60722 h 297151"/>
                <a:gd name="connsiteX3" fmla="*/ 125396 w 297037"/>
                <a:gd name="connsiteY3" fmla="*/ 68818 h 297151"/>
                <a:gd name="connsiteX4" fmla="*/ 138722 w 297037"/>
                <a:gd name="connsiteY4" fmla="*/ 44529 h 297151"/>
                <a:gd name="connsiteX5" fmla="*/ 148904 w 297037"/>
                <a:gd name="connsiteY5" fmla="*/ 58293 h 297151"/>
                <a:gd name="connsiteX6" fmla="*/ 174774 w 297037"/>
                <a:gd name="connsiteY6" fmla="*/ 45339 h 297151"/>
                <a:gd name="connsiteX7" fmla="*/ 198282 w 297037"/>
                <a:gd name="connsiteY7" fmla="*/ 79343 h 297151"/>
                <a:gd name="connsiteX8" fmla="*/ 205340 w 297037"/>
                <a:gd name="connsiteY8" fmla="*/ 94726 h 297151"/>
                <a:gd name="connsiteX9" fmla="*/ 245307 w 297037"/>
                <a:gd name="connsiteY9" fmla="*/ 120644 h 297151"/>
                <a:gd name="connsiteX10" fmla="*/ 269605 w 297037"/>
                <a:gd name="connsiteY10" fmla="*/ 148980 h 297151"/>
                <a:gd name="connsiteX11" fmla="*/ 297037 w 297037"/>
                <a:gd name="connsiteY11" fmla="*/ 167602 h 297151"/>
                <a:gd name="connsiteX12" fmla="*/ 246879 w 297037"/>
                <a:gd name="connsiteY12" fmla="*/ 165983 h 297151"/>
                <a:gd name="connsiteX13" fmla="*/ 243735 w 297037"/>
                <a:gd name="connsiteY13" fmla="*/ 165173 h 297151"/>
                <a:gd name="connsiteX14" fmla="*/ 239820 w 297037"/>
                <a:gd name="connsiteY14" fmla="*/ 165983 h 297151"/>
                <a:gd name="connsiteX15" fmla="*/ 218656 w 297037"/>
                <a:gd name="connsiteY15" fmla="*/ 173269 h 297151"/>
                <a:gd name="connsiteX16" fmla="*/ 207693 w 297037"/>
                <a:gd name="connsiteY16" fmla="*/ 190271 h 297151"/>
                <a:gd name="connsiteX17" fmla="*/ 192014 w 297037"/>
                <a:gd name="connsiteY17" fmla="*/ 198368 h 297151"/>
                <a:gd name="connsiteX18" fmla="*/ 184957 w 297037"/>
                <a:gd name="connsiteY18" fmla="*/ 210512 h 297151"/>
                <a:gd name="connsiteX19" fmla="*/ 180261 w 297037"/>
                <a:gd name="connsiteY19" fmla="*/ 225895 h 297151"/>
                <a:gd name="connsiteX20" fmla="*/ 173203 w 297037"/>
                <a:gd name="connsiteY20" fmla="*/ 253432 h 297151"/>
                <a:gd name="connsiteX21" fmla="*/ 195929 w 297037"/>
                <a:gd name="connsiteY21" fmla="*/ 276101 h 297151"/>
                <a:gd name="connsiteX22" fmla="*/ 195929 w 297037"/>
                <a:gd name="connsiteY22" fmla="*/ 292294 h 297151"/>
                <a:gd name="connsiteX23" fmla="*/ 199854 w 297037"/>
                <a:gd name="connsiteY23" fmla="*/ 294723 h 297151"/>
                <a:gd name="connsiteX24" fmla="*/ 194367 w 297037"/>
                <a:gd name="connsiteY24" fmla="*/ 297151 h 297151"/>
                <a:gd name="connsiteX25" fmla="*/ 166935 w 297037"/>
                <a:gd name="connsiteY25" fmla="*/ 293913 h 297151"/>
                <a:gd name="connsiteX26" fmla="*/ 157534 w 297037"/>
                <a:gd name="connsiteY26" fmla="*/ 290674 h 297151"/>
                <a:gd name="connsiteX27" fmla="*/ 141065 w 297037"/>
                <a:gd name="connsiteY27" fmla="*/ 287436 h 297151"/>
                <a:gd name="connsiteX28" fmla="*/ 112071 w 297037"/>
                <a:gd name="connsiteY28" fmla="*/ 282578 h 297151"/>
                <a:gd name="connsiteX29" fmla="*/ 123825 w 297037"/>
                <a:gd name="connsiteY29" fmla="*/ 241287 h 297151"/>
                <a:gd name="connsiteX30" fmla="*/ 112071 w 297037"/>
                <a:gd name="connsiteY30" fmla="*/ 230753 h 297151"/>
                <a:gd name="connsiteX31" fmla="*/ 57207 w 297037"/>
                <a:gd name="connsiteY31" fmla="*/ 192700 h 297151"/>
                <a:gd name="connsiteX32" fmla="*/ 43882 w 297037"/>
                <a:gd name="connsiteY32" fmla="*/ 182985 h 297151"/>
                <a:gd name="connsiteX33" fmla="*/ 20374 w 297037"/>
                <a:gd name="connsiteY33" fmla="*/ 166792 h 297151"/>
                <a:gd name="connsiteX34" fmla="*/ 0 w 297037"/>
                <a:gd name="connsiteY34" fmla="*/ 102832 h 297151"/>
                <a:gd name="connsiteX35" fmla="*/ 58779 w 297037"/>
                <a:gd name="connsiteY35" fmla="*/ 65580 h 297151"/>
                <a:gd name="connsiteX36" fmla="*/ 56426 w 297037"/>
                <a:gd name="connsiteY36" fmla="*/ 58293 h 297151"/>
                <a:gd name="connsiteX37" fmla="*/ 56426 w 297037"/>
                <a:gd name="connsiteY37" fmla="*/ 58293 h 297151"/>
                <a:gd name="connsiteX38" fmla="*/ 54855 w 297037"/>
                <a:gd name="connsiteY38" fmla="*/ 54245 h 297151"/>
                <a:gd name="connsiteX39" fmla="*/ 38395 w 297037"/>
                <a:gd name="connsiteY39" fmla="*/ 51006 h 297151"/>
                <a:gd name="connsiteX40" fmla="*/ 33700 w 297037"/>
                <a:gd name="connsiteY40" fmla="*/ 45339 h 297151"/>
                <a:gd name="connsiteX41" fmla="*/ 30566 w 297037"/>
                <a:gd name="connsiteY41" fmla="*/ 56674 h 297151"/>
                <a:gd name="connsiteX42" fmla="*/ 22727 w 297037"/>
                <a:gd name="connsiteY42" fmla="*/ 51006 h 297151"/>
                <a:gd name="connsiteX43" fmla="*/ 28213 w 297037"/>
                <a:gd name="connsiteY43" fmla="*/ 46149 h 297151"/>
                <a:gd name="connsiteX44" fmla="*/ 28213 w 297037"/>
                <a:gd name="connsiteY44" fmla="*/ 29146 h 297151"/>
                <a:gd name="connsiteX45" fmla="*/ 32128 w 297037"/>
                <a:gd name="connsiteY45" fmla="*/ 7287 h 297151"/>
                <a:gd name="connsiteX46" fmla="*/ 36052 w 297037"/>
                <a:gd name="connsiteY46" fmla="*/ 5667 h 297151"/>
                <a:gd name="connsiteX47" fmla="*/ 77591 w 297037"/>
                <a:gd name="connsiteY47" fmla="*/ 0 h 297151"/>
                <a:gd name="connsiteX48" fmla="*/ 73666 w 297037"/>
                <a:gd name="connsiteY48" fmla="*/ 15383 h 297151"/>
                <a:gd name="connsiteX49" fmla="*/ 77591 w 297037"/>
                <a:gd name="connsiteY49" fmla="*/ 29956 h 297151"/>
                <a:gd name="connsiteX50" fmla="*/ 74447 w 297037"/>
                <a:gd name="connsiteY50" fmla="*/ 39672 h 29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97037" h="297151">
                  <a:moveTo>
                    <a:pt x="74447" y="39672"/>
                  </a:moveTo>
                  <a:lnTo>
                    <a:pt x="100317" y="55054"/>
                  </a:lnTo>
                  <a:lnTo>
                    <a:pt x="117557" y="60722"/>
                  </a:lnTo>
                  <a:lnTo>
                    <a:pt x="125396" y="68818"/>
                  </a:lnTo>
                  <a:lnTo>
                    <a:pt x="138722" y="44529"/>
                  </a:lnTo>
                  <a:lnTo>
                    <a:pt x="148904" y="58293"/>
                  </a:lnTo>
                  <a:lnTo>
                    <a:pt x="174774" y="45339"/>
                  </a:lnTo>
                  <a:lnTo>
                    <a:pt x="198282" y="79343"/>
                  </a:lnTo>
                  <a:lnTo>
                    <a:pt x="205340" y="94726"/>
                  </a:lnTo>
                  <a:lnTo>
                    <a:pt x="245307" y="120644"/>
                  </a:lnTo>
                  <a:lnTo>
                    <a:pt x="269605" y="148980"/>
                  </a:lnTo>
                  <a:lnTo>
                    <a:pt x="297037" y="167602"/>
                  </a:lnTo>
                  <a:lnTo>
                    <a:pt x="246879" y="165983"/>
                  </a:lnTo>
                  <a:lnTo>
                    <a:pt x="243735" y="165173"/>
                  </a:lnTo>
                  <a:lnTo>
                    <a:pt x="239820" y="165983"/>
                  </a:lnTo>
                  <a:lnTo>
                    <a:pt x="218656" y="173269"/>
                  </a:lnTo>
                  <a:lnTo>
                    <a:pt x="207693" y="190271"/>
                  </a:lnTo>
                  <a:lnTo>
                    <a:pt x="192014" y="198368"/>
                  </a:lnTo>
                  <a:lnTo>
                    <a:pt x="184957" y="210512"/>
                  </a:lnTo>
                  <a:lnTo>
                    <a:pt x="180261" y="225895"/>
                  </a:lnTo>
                  <a:lnTo>
                    <a:pt x="173203" y="253432"/>
                  </a:lnTo>
                  <a:lnTo>
                    <a:pt x="195929" y="276101"/>
                  </a:lnTo>
                  <a:lnTo>
                    <a:pt x="195929" y="292294"/>
                  </a:lnTo>
                  <a:lnTo>
                    <a:pt x="199854" y="294723"/>
                  </a:lnTo>
                  <a:lnTo>
                    <a:pt x="194367" y="297151"/>
                  </a:lnTo>
                  <a:lnTo>
                    <a:pt x="166935" y="293913"/>
                  </a:lnTo>
                  <a:lnTo>
                    <a:pt x="157534" y="290674"/>
                  </a:lnTo>
                  <a:lnTo>
                    <a:pt x="141065" y="287436"/>
                  </a:lnTo>
                  <a:lnTo>
                    <a:pt x="112071" y="282578"/>
                  </a:lnTo>
                  <a:lnTo>
                    <a:pt x="123825" y="241287"/>
                  </a:lnTo>
                  <a:lnTo>
                    <a:pt x="112071" y="230753"/>
                  </a:lnTo>
                  <a:lnTo>
                    <a:pt x="57207" y="192700"/>
                  </a:lnTo>
                  <a:lnTo>
                    <a:pt x="43882" y="182985"/>
                  </a:lnTo>
                  <a:lnTo>
                    <a:pt x="20374" y="166792"/>
                  </a:lnTo>
                  <a:lnTo>
                    <a:pt x="0" y="102832"/>
                  </a:lnTo>
                  <a:lnTo>
                    <a:pt x="58779" y="65580"/>
                  </a:lnTo>
                  <a:lnTo>
                    <a:pt x="56426" y="58293"/>
                  </a:lnTo>
                  <a:lnTo>
                    <a:pt x="56426" y="58293"/>
                  </a:lnTo>
                  <a:lnTo>
                    <a:pt x="54855" y="54245"/>
                  </a:lnTo>
                  <a:lnTo>
                    <a:pt x="38395" y="51006"/>
                  </a:lnTo>
                  <a:lnTo>
                    <a:pt x="33700" y="45339"/>
                  </a:lnTo>
                  <a:lnTo>
                    <a:pt x="30566" y="56674"/>
                  </a:lnTo>
                  <a:lnTo>
                    <a:pt x="22727" y="51006"/>
                  </a:lnTo>
                  <a:lnTo>
                    <a:pt x="28213" y="46149"/>
                  </a:lnTo>
                  <a:lnTo>
                    <a:pt x="28213" y="29146"/>
                  </a:lnTo>
                  <a:lnTo>
                    <a:pt x="32128" y="7287"/>
                  </a:lnTo>
                  <a:lnTo>
                    <a:pt x="36052" y="5667"/>
                  </a:lnTo>
                  <a:lnTo>
                    <a:pt x="77591" y="0"/>
                  </a:lnTo>
                  <a:lnTo>
                    <a:pt x="73666" y="15383"/>
                  </a:lnTo>
                  <a:lnTo>
                    <a:pt x="77591" y="29956"/>
                  </a:lnTo>
                  <a:lnTo>
                    <a:pt x="74447" y="39672"/>
                  </a:lnTo>
                </a:path>
              </a:pathLst>
            </a:custGeom>
            <a:solidFill>
              <a:srgbClr val="9900FF"/>
            </a:solidFill>
            <a:ln w="4763" cap="flat">
              <a:solidFill>
                <a:schemeClr val="bg1">
                  <a:lumMod val="9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0" name="Forma Livre: Forma 469">
              <a:extLst>
                <a:ext uri="{FF2B5EF4-FFF2-40B4-BE49-F238E27FC236}">
                  <a16:creationId xmlns:a16="http://schemas.microsoft.com/office/drawing/2014/main" id="{A6834327-FF7D-C3BF-9A34-EEF300CFF3A2}"/>
                </a:ext>
              </a:extLst>
            </p:cNvPr>
            <p:cNvSpPr/>
            <p:nvPr/>
          </p:nvSpPr>
          <p:spPr>
            <a:xfrm>
              <a:off x="6420509" y="967942"/>
              <a:ext cx="128096" cy="251704"/>
            </a:xfrm>
            <a:custGeom>
              <a:avLst/>
              <a:gdLst>
                <a:gd name="connsiteX0" fmla="*/ 71342 w 136369"/>
                <a:gd name="connsiteY0" fmla="*/ 810 h 242096"/>
                <a:gd name="connsiteX1" fmla="*/ 71342 w 136369"/>
                <a:gd name="connsiteY1" fmla="*/ 810 h 242096"/>
                <a:gd name="connsiteX2" fmla="*/ 71342 w 136369"/>
                <a:gd name="connsiteY2" fmla="*/ 0 h 242096"/>
                <a:gd name="connsiteX3" fmla="*/ 71342 w 136369"/>
                <a:gd name="connsiteY3" fmla="*/ 0 h 242096"/>
                <a:gd name="connsiteX4" fmla="*/ 72123 w 136369"/>
                <a:gd name="connsiteY4" fmla="*/ 0 h 242096"/>
                <a:gd name="connsiteX5" fmla="*/ 72123 w 136369"/>
                <a:gd name="connsiteY5" fmla="*/ 2429 h 242096"/>
                <a:gd name="connsiteX6" fmla="*/ 72123 w 136369"/>
                <a:gd name="connsiteY6" fmla="*/ 4867 h 242096"/>
                <a:gd name="connsiteX7" fmla="*/ 72123 w 136369"/>
                <a:gd name="connsiteY7" fmla="*/ 5677 h 242096"/>
                <a:gd name="connsiteX8" fmla="*/ 72123 w 136369"/>
                <a:gd name="connsiteY8" fmla="*/ 5677 h 242096"/>
                <a:gd name="connsiteX9" fmla="*/ 72123 w 136369"/>
                <a:gd name="connsiteY9" fmla="*/ 5677 h 242096"/>
                <a:gd name="connsiteX10" fmla="*/ 73685 w 136369"/>
                <a:gd name="connsiteY10" fmla="*/ 5677 h 242096"/>
                <a:gd name="connsiteX11" fmla="*/ 76038 w 136369"/>
                <a:gd name="connsiteY11" fmla="*/ 4867 h 242096"/>
                <a:gd name="connsiteX12" fmla="*/ 77609 w 136369"/>
                <a:gd name="connsiteY12" fmla="*/ 6487 h 242096"/>
                <a:gd name="connsiteX13" fmla="*/ 79171 w 136369"/>
                <a:gd name="connsiteY13" fmla="*/ 6487 h 242096"/>
                <a:gd name="connsiteX14" fmla="*/ 79171 w 136369"/>
                <a:gd name="connsiteY14" fmla="*/ 7296 h 242096"/>
                <a:gd name="connsiteX15" fmla="*/ 84658 w 136369"/>
                <a:gd name="connsiteY15" fmla="*/ 14583 h 242096"/>
                <a:gd name="connsiteX16" fmla="*/ 84658 w 136369"/>
                <a:gd name="connsiteY16" fmla="*/ 14583 h 242096"/>
                <a:gd name="connsiteX17" fmla="*/ 85439 w 136369"/>
                <a:gd name="connsiteY17" fmla="*/ 15392 h 242096"/>
                <a:gd name="connsiteX18" fmla="*/ 85439 w 136369"/>
                <a:gd name="connsiteY18" fmla="*/ 16202 h 242096"/>
                <a:gd name="connsiteX19" fmla="*/ 85439 w 136369"/>
                <a:gd name="connsiteY19" fmla="*/ 17012 h 242096"/>
                <a:gd name="connsiteX20" fmla="*/ 85439 w 136369"/>
                <a:gd name="connsiteY20" fmla="*/ 17821 h 242096"/>
                <a:gd name="connsiteX21" fmla="*/ 85439 w 136369"/>
                <a:gd name="connsiteY21" fmla="*/ 17821 h 242096"/>
                <a:gd name="connsiteX22" fmla="*/ 85439 w 136369"/>
                <a:gd name="connsiteY22" fmla="*/ 17821 h 242096"/>
                <a:gd name="connsiteX23" fmla="*/ 85439 w 136369"/>
                <a:gd name="connsiteY23" fmla="*/ 19441 h 242096"/>
                <a:gd name="connsiteX24" fmla="*/ 85439 w 136369"/>
                <a:gd name="connsiteY24" fmla="*/ 23489 h 242096"/>
                <a:gd name="connsiteX25" fmla="*/ 85439 w 136369"/>
                <a:gd name="connsiteY25" fmla="*/ 23489 h 242096"/>
                <a:gd name="connsiteX26" fmla="*/ 85439 w 136369"/>
                <a:gd name="connsiteY26" fmla="*/ 23489 h 242096"/>
                <a:gd name="connsiteX27" fmla="*/ 84658 w 136369"/>
                <a:gd name="connsiteY27" fmla="*/ 30775 h 242096"/>
                <a:gd name="connsiteX28" fmla="*/ 88582 w 136369"/>
                <a:gd name="connsiteY28" fmla="*/ 29966 h 242096"/>
                <a:gd name="connsiteX29" fmla="*/ 88582 w 136369"/>
                <a:gd name="connsiteY29" fmla="*/ 29966 h 242096"/>
                <a:gd name="connsiteX30" fmla="*/ 89363 w 136369"/>
                <a:gd name="connsiteY30" fmla="*/ 29156 h 242096"/>
                <a:gd name="connsiteX31" fmla="*/ 90925 w 136369"/>
                <a:gd name="connsiteY31" fmla="*/ 28346 h 242096"/>
                <a:gd name="connsiteX32" fmla="*/ 90925 w 136369"/>
                <a:gd name="connsiteY32" fmla="*/ 29156 h 242096"/>
                <a:gd name="connsiteX33" fmla="*/ 90925 w 136369"/>
                <a:gd name="connsiteY33" fmla="*/ 30775 h 242096"/>
                <a:gd name="connsiteX34" fmla="*/ 94849 w 136369"/>
                <a:gd name="connsiteY34" fmla="*/ 28346 h 242096"/>
                <a:gd name="connsiteX35" fmla="*/ 96412 w 136369"/>
                <a:gd name="connsiteY35" fmla="*/ 29966 h 242096"/>
                <a:gd name="connsiteX36" fmla="*/ 96412 w 136369"/>
                <a:gd name="connsiteY36" fmla="*/ 29156 h 242096"/>
                <a:gd name="connsiteX37" fmla="*/ 96412 w 136369"/>
                <a:gd name="connsiteY37" fmla="*/ 29966 h 242096"/>
                <a:gd name="connsiteX38" fmla="*/ 97193 w 136369"/>
                <a:gd name="connsiteY38" fmla="*/ 29966 h 242096"/>
                <a:gd name="connsiteX39" fmla="*/ 98764 w 136369"/>
                <a:gd name="connsiteY39" fmla="*/ 29966 h 242096"/>
                <a:gd name="connsiteX40" fmla="*/ 100326 w 136369"/>
                <a:gd name="connsiteY40" fmla="*/ 29156 h 242096"/>
                <a:gd name="connsiteX41" fmla="*/ 100326 w 136369"/>
                <a:gd name="connsiteY41" fmla="*/ 27537 h 242096"/>
                <a:gd name="connsiteX42" fmla="*/ 106603 w 136369"/>
                <a:gd name="connsiteY42" fmla="*/ 22679 h 242096"/>
                <a:gd name="connsiteX43" fmla="*/ 108165 w 136369"/>
                <a:gd name="connsiteY43" fmla="*/ 21869 h 242096"/>
                <a:gd name="connsiteX44" fmla="*/ 108165 w 136369"/>
                <a:gd name="connsiteY44" fmla="*/ 22679 h 242096"/>
                <a:gd name="connsiteX45" fmla="*/ 108165 w 136369"/>
                <a:gd name="connsiteY45" fmla="*/ 21869 h 242096"/>
                <a:gd name="connsiteX46" fmla="*/ 108165 w 136369"/>
                <a:gd name="connsiteY46" fmla="*/ 22679 h 242096"/>
                <a:gd name="connsiteX47" fmla="*/ 108165 w 136369"/>
                <a:gd name="connsiteY47" fmla="*/ 23489 h 242096"/>
                <a:gd name="connsiteX48" fmla="*/ 108165 w 136369"/>
                <a:gd name="connsiteY48" fmla="*/ 24298 h 242096"/>
                <a:gd name="connsiteX49" fmla="*/ 109737 w 136369"/>
                <a:gd name="connsiteY49" fmla="*/ 27537 h 242096"/>
                <a:gd name="connsiteX50" fmla="*/ 109737 w 136369"/>
                <a:gd name="connsiteY50" fmla="*/ 27537 h 242096"/>
                <a:gd name="connsiteX51" fmla="*/ 112090 w 136369"/>
                <a:gd name="connsiteY51" fmla="*/ 24298 h 242096"/>
                <a:gd name="connsiteX52" fmla="*/ 112090 w 136369"/>
                <a:gd name="connsiteY52" fmla="*/ 25108 h 242096"/>
                <a:gd name="connsiteX53" fmla="*/ 113652 w 136369"/>
                <a:gd name="connsiteY53" fmla="*/ 23489 h 242096"/>
                <a:gd name="connsiteX54" fmla="*/ 116005 w 136369"/>
                <a:gd name="connsiteY54" fmla="*/ 22679 h 242096"/>
                <a:gd name="connsiteX55" fmla="*/ 116005 w 136369"/>
                <a:gd name="connsiteY55" fmla="*/ 23489 h 242096"/>
                <a:gd name="connsiteX56" fmla="*/ 117577 w 136369"/>
                <a:gd name="connsiteY56" fmla="*/ 21869 h 242096"/>
                <a:gd name="connsiteX57" fmla="*/ 117577 w 136369"/>
                <a:gd name="connsiteY57" fmla="*/ 21869 h 242096"/>
                <a:gd name="connsiteX58" fmla="*/ 117577 w 136369"/>
                <a:gd name="connsiteY58" fmla="*/ 22679 h 242096"/>
                <a:gd name="connsiteX59" fmla="*/ 119919 w 136369"/>
                <a:gd name="connsiteY59" fmla="*/ 20250 h 242096"/>
                <a:gd name="connsiteX60" fmla="*/ 123063 w 136369"/>
                <a:gd name="connsiteY60" fmla="*/ 18631 h 242096"/>
                <a:gd name="connsiteX61" fmla="*/ 126978 w 136369"/>
                <a:gd name="connsiteY61" fmla="*/ 16202 h 242096"/>
                <a:gd name="connsiteX62" fmla="*/ 130893 w 136369"/>
                <a:gd name="connsiteY62" fmla="*/ 17012 h 242096"/>
                <a:gd name="connsiteX63" fmla="*/ 131673 w 136369"/>
                <a:gd name="connsiteY63" fmla="*/ 16202 h 242096"/>
                <a:gd name="connsiteX64" fmla="*/ 132454 w 136369"/>
                <a:gd name="connsiteY64" fmla="*/ 17012 h 242096"/>
                <a:gd name="connsiteX65" fmla="*/ 132454 w 136369"/>
                <a:gd name="connsiteY65" fmla="*/ 16202 h 242096"/>
                <a:gd name="connsiteX66" fmla="*/ 132454 w 136369"/>
                <a:gd name="connsiteY66" fmla="*/ 17012 h 242096"/>
                <a:gd name="connsiteX67" fmla="*/ 132454 w 136369"/>
                <a:gd name="connsiteY67" fmla="*/ 17012 h 242096"/>
                <a:gd name="connsiteX68" fmla="*/ 133235 w 136369"/>
                <a:gd name="connsiteY68" fmla="*/ 18631 h 242096"/>
                <a:gd name="connsiteX69" fmla="*/ 133235 w 136369"/>
                <a:gd name="connsiteY69" fmla="*/ 18631 h 242096"/>
                <a:gd name="connsiteX70" fmla="*/ 136369 w 136369"/>
                <a:gd name="connsiteY70" fmla="*/ 21869 h 242096"/>
                <a:gd name="connsiteX71" fmla="*/ 136369 w 136369"/>
                <a:gd name="connsiteY71" fmla="*/ 22679 h 242096"/>
                <a:gd name="connsiteX72" fmla="*/ 136369 w 136369"/>
                <a:gd name="connsiteY72" fmla="*/ 23489 h 242096"/>
                <a:gd name="connsiteX73" fmla="*/ 136369 w 136369"/>
                <a:gd name="connsiteY73" fmla="*/ 23489 h 242096"/>
                <a:gd name="connsiteX74" fmla="*/ 134807 w 136369"/>
                <a:gd name="connsiteY74" fmla="*/ 27537 h 242096"/>
                <a:gd name="connsiteX75" fmla="*/ 134807 w 136369"/>
                <a:gd name="connsiteY75" fmla="*/ 33204 h 242096"/>
                <a:gd name="connsiteX76" fmla="*/ 89354 w 136369"/>
                <a:gd name="connsiteY76" fmla="*/ 102832 h 242096"/>
                <a:gd name="connsiteX77" fmla="*/ 87001 w 136369"/>
                <a:gd name="connsiteY77" fmla="*/ 135217 h 242096"/>
                <a:gd name="connsiteX78" fmla="*/ 89354 w 136369"/>
                <a:gd name="connsiteY78" fmla="*/ 151419 h 242096"/>
                <a:gd name="connsiteX79" fmla="*/ 97184 w 136369"/>
                <a:gd name="connsiteY79" fmla="*/ 191900 h 242096"/>
                <a:gd name="connsiteX80" fmla="*/ 97184 w 136369"/>
                <a:gd name="connsiteY80" fmla="*/ 194329 h 242096"/>
                <a:gd name="connsiteX81" fmla="*/ 98755 w 136369"/>
                <a:gd name="connsiteY81" fmla="*/ 195139 h 242096"/>
                <a:gd name="connsiteX82" fmla="*/ 101889 w 136369"/>
                <a:gd name="connsiteY82" fmla="*/ 210521 h 242096"/>
                <a:gd name="connsiteX83" fmla="*/ 68189 w 136369"/>
                <a:gd name="connsiteY83" fmla="*/ 242097 h 242096"/>
                <a:gd name="connsiteX84" fmla="*/ 58788 w 136369"/>
                <a:gd name="connsiteY84" fmla="*/ 240478 h 242096"/>
                <a:gd name="connsiteX85" fmla="*/ 60350 w 136369"/>
                <a:gd name="connsiteY85" fmla="*/ 222666 h 242096"/>
                <a:gd name="connsiteX86" fmla="*/ 58788 w 136369"/>
                <a:gd name="connsiteY86" fmla="*/ 221856 h 242096"/>
                <a:gd name="connsiteX87" fmla="*/ 50949 w 136369"/>
                <a:gd name="connsiteY87" fmla="*/ 220237 h 242096"/>
                <a:gd name="connsiteX88" fmla="*/ 43110 w 136369"/>
                <a:gd name="connsiteY88" fmla="*/ 221047 h 242096"/>
                <a:gd name="connsiteX89" fmla="*/ 36052 w 136369"/>
                <a:gd name="connsiteY89" fmla="*/ 213760 h 242096"/>
                <a:gd name="connsiteX90" fmla="*/ 24298 w 136369"/>
                <a:gd name="connsiteY90" fmla="*/ 202425 h 242096"/>
                <a:gd name="connsiteX91" fmla="*/ 21945 w 136369"/>
                <a:gd name="connsiteY91" fmla="*/ 184613 h 242096"/>
                <a:gd name="connsiteX92" fmla="*/ 21945 w 136369"/>
                <a:gd name="connsiteY92" fmla="*/ 184613 h 242096"/>
                <a:gd name="connsiteX93" fmla="*/ 21945 w 136369"/>
                <a:gd name="connsiteY93" fmla="*/ 183804 h 242096"/>
                <a:gd name="connsiteX94" fmla="*/ 3924 w 136369"/>
                <a:gd name="connsiteY94" fmla="*/ 66399 h 242096"/>
                <a:gd name="connsiteX95" fmla="*/ 1571 w 136369"/>
                <a:gd name="connsiteY95" fmla="*/ 48587 h 242096"/>
                <a:gd name="connsiteX96" fmla="*/ 1571 w 136369"/>
                <a:gd name="connsiteY96" fmla="*/ 47777 h 242096"/>
                <a:gd name="connsiteX97" fmla="*/ 1571 w 136369"/>
                <a:gd name="connsiteY97" fmla="*/ 46158 h 242096"/>
                <a:gd name="connsiteX98" fmla="*/ 0 w 136369"/>
                <a:gd name="connsiteY98" fmla="*/ 45349 h 242096"/>
                <a:gd name="connsiteX99" fmla="*/ 0 w 136369"/>
                <a:gd name="connsiteY99" fmla="*/ 44539 h 242096"/>
                <a:gd name="connsiteX100" fmla="*/ 3134 w 136369"/>
                <a:gd name="connsiteY100" fmla="*/ 39681 h 242096"/>
                <a:gd name="connsiteX101" fmla="*/ 9410 w 136369"/>
                <a:gd name="connsiteY101" fmla="*/ 35633 h 242096"/>
                <a:gd name="connsiteX102" fmla="*/ 10973 w 136369"/>
                <a:gd name="connsiteY102" fmla="*/ 34014 h 242096"/>
                <a:gd name="connsiteX103" fmla="*/ 12544 w 136369"/>
                <a:gd name="connsiteY103" fmla="*/ 34823 h 242096"/>
                <a:gd name="connsiteX104" fmla="*/ 20383 w 136369"/>
                <a:gd name="connsiteY104" fmla="*/ 28346 h 242096"/>
                <a:gd name="connsiteX105" fmla="*/ 20383 w 136369"/>
                <a:gd name="connsiteY105" fmla="*/ 29156 h 242096"/>
                <a:gd name="connsiteX106" fmla="*/ 20383 w 136369"/>
                <a:gd name="connsiteY106" fmla="*/ 29156 h 242096"/>
                <a:gd name="connsiteX107" fmla="*/ 21945 w 136369"/>
                <a:gd name="connsiteY107" fmla="*/ 26727 h 242096"/>
                <a:gd name="connsiteX108" fmla="*/ 21945 w 136369"/>
                <a:gd name="connsiteY108" fmla="*/ 25108 h 242096"/>
                <a:gd name="connsiteX109" fmla="*/ 24298 w 136369"/>
                <a:gd name="connsiteY109" fmla="*/ 22679 h 242096"/>
                <a:gd name="connsiteX110" fmla="*/ 24298 w 136369"/>
                <a:gd name="connsiteY110" fmla="*/ 22679 h 242096"/>
                <a:gd name="connsiteX111" fmla="*/ 43110 w 136369"/>
                <a:gd name="connsiteY111" fmla="*/ 12954 h 242096"/>
                <a:gd name="connsiteX112" fmla="*/ 47024 w 136369"/>
                <a:gd name="connsiteY112" fmla="*/ 9715 h 242096"/>
                <a:gd name="connsiteX113" fmla="*/ 49377 w 136369"/>
                <a:gd name="connsiteY113" fmla="*/ 8096 h 242096"/>
                <a:gd name="connsiteX114" fmla="*/ 52511 w 136369"/>
                <a:gd name="connsiteY114" fmla="*/ 5667 h 242096"/>
                <a:gd name="connsiteX115" fmla="*/ 53292 w 136369"/>
                <a:gd name="connsiteY115" fmla="*/ 5667 h 242096"/>
                <a:gd name="connsiteX116" fmla="*/ 54864 w 136369"/>
                <a:gd name="connsiteY116" fmla="*/ 6477 h 242096"/>
                <a:gd name="connsiteX117" fmla="*/ 54864 w 136369"/>
                <a:gd name="connsiteY117" fmla="*/ 4858 h 242096"/>
                <a:gd name="connsiteX118" fmla="*/ 56426 w 136369"/>
                <a:gd name="connsiteY118" fmla="*/ 5667 h 242096"/>
                <a:gd name="connsiteX119" fmla="*/ 57998 w 136369"/>
                <a:gd name="connsiteY119" fmla="*/ 6477 h 242096"/>
                <a:gd name="connsiteX120" fmla="*/ 61913 w 136369"/>
                <a:gd name="connsiteY120" fmla="*/ 4048 h 242096"/>
                <a:gd name="connsiteX121" fmla="*/ 61913 w 136369"/>
                <a:gd name="connsiteY121" fmla="*/ 4858 h 242096"/>
                <a:gd name="connsiteX122" fmla="*/ 61913 w 136369"/>
                <a:gd name="connsiteY122" fmla="*/ 4858 h 242096"/>
                <a:gd name="connsiteX123" fmla="*/ 61913 w 136369"/>
                <a:gd name="connsiteY123" fmla="*/ 4858 h 242096"/>
                <a:gd name="connsiteX124" fmla="*/ 61913 w 136369"/>
                <a:gd name="connsiteY124" fmla="*/ 4858 h 242096"/>
                <a:gd name="connsiteX125" fmla="*/ 65837 w 136369"/>
                <a:gd name="connsiteY125" fmla="*/ 3238 h 242096"/>
                <a:gd name="connsiteX126" fmla="*/ 65837 w 136369"/>
                <a:gd name="connsiteY126" fmla="*/ 2429 h 242096"/>
                <a:gd name="connsiteX127" fmla="*/ 66617 w 136369"/>
                <a:gd name="connsiteY127" fmla="*/ 3238 h 242096"/>
                <a:gd name="connsiteX128" fmla="*/ 69752 w 136369"/>
                <a:gd name="connsiteY128" fmla="*/ 810 h 242096"/>
                <a:gd name="connsiteX129" fmla="*/ 69752 w 136369"/>
                <a:gd name="connsiteY129" fmla="*/ 0 h 242096"/>
                <a:gd name="connsiteX130" fmla="*/ 71323 w 136369"/>
                <a:gd name="connsiteY130" fmla="*/ 810 h 242096"/>
                <a:gd name="connsiteX131" fmla="*/ 71323 w 136369"/>
                <a:gd name="connsiteY131" fmla="*/ 810 h 242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36369" h="242096">
                  <a:moveTo>
                    <a:pt x="71342" y="810"/>
                  </a:moveTo>
                  <a:lnTo>
                    <a:pt x="71342" y="810"/>
                  </a:lnTo>
                  <a:lnTo>
                    <a:pt x="71342" y="0"/>
                  </a:lnTo>
                  <a:lnTo>
                    <a:pt x="71342" y="0"/>
                  </a:lnTo>
                  <a:lnTo>
                    <a:pt x="72123" y="0"/>
                  </a:lnTo>
                  <a:lnTo>
                    <a:pt x="72123" y="2429"/>
                  </a:lnTo>
                  <a:lnTo>
                    <a:pt x="72123" y="4867"/>
                  </a:lnTo>
                  <a:lnTo>
                    <a:pt x="72123" y="5677"/>
                  </a:lnTo>
                  <a:lnTo>
                    <a:pt x="72123" y="5677"/>
                  </a:lnTo>
                  <a:lnTo>
                    <a:pt x="72123" y="5677"/>
                  </a:lnTo>
                  <a:lnTo>
                    <a:pt x="73685" y="5677"/>
                  </a:lnTo>
                  <a:lnTo>
                    <a:pt x="76038" y="4867"/>
                  </a:lnTo>
                  <a:lnTo>
                    <a:pt x="77609" y="6487"/>
                  </a:lnTo>
                  <a:lnTo>
                    <a:pt x="79171" y="6487"/>
                  </a:lnTo>
                  <a:lnTo>
                    <a:pt x="79171" y="7296"/>
                  </a:lnTo>
                  <a:lnTo>
                    <a:pt x="84658" y="14583"/>
                  </a:lnTo>
                  <a:lnTo>
                    <a:pt x="84658" y="14583"/>
                  </a:lnTo>
                  <a:lnTo>
                    <a:pt x="85439" y="15392"/>
                  </a:lnTo>
                  <a:lnTo>
                    <a:pt x="85439" y="16202"/>
                  </a:lnTo>
                  <a:lnTo>
                    <a:pt x="85439" y="17012"/>
                  </a:lnTo>
                  <a:lnTo>
                    <a:pt x="85439" y="17821"/>
                  </a:lnTo>
                  <a:lnTo>
                    <a:pt x="85439" y="17821"/>
                  </a:lnTo>
                  <a:lnTo>
                    <a:pt x="85439" y="17821"/>
                  </a:lnTo>
                  <a:lnTo>
                    <a:pt x="85439" y="19441"/>
                  </a:lnTo>
                  <a:lnTo>
                    <a:pt x="85439" y="23489"/>
                  </a:lnTo>
                  <a:lnTo>
                    <a:pt x="85439" y="23489"/>
                  </a:lnTo>
                  <a:lnTo>
                    <a:pt x="85439" y="23489"/>
                  </a:lnTo>
                  <a:lnTo>
                    <a:pt x="84658" y="30775"/>
                  </a:lnTo>
                  <a:lnTo>
                    <a:pt x="88582" y="29966"/>
                  </a:lnTo>
                  <a:lnTo>
                    <a:pt x="88582" y="29966"/>
                  </a:lnTo>
                  <a:lnTo>
                    <a:pt x="89363" y="29156"/>
                  </a:lnTo>
                  <a:lnTo>
                    <a:pt x="90925" y="28346"/>
                  </a:lnTo>
                  <a:lnTo>
                    <a:pt x="90925" y="29156"/>
                  </a:lnTo>
                  <a:lnTo>
                    <a:pt x="90925" y="30775"/>
                  </a:lnTo>
                  <a:lnTo>
                    <a:pt x="94849" y="28346"/>
                  </a:lnTo>
                  <a:lnTo>
                    <a:pt x="96412" y="29966"/>
                  </a:lnTo>
                  <a:lnTo>
                    <a:pt x="96412" y="29156"/>
                  </a:lnTo>
                  <a:lnTo>
                    <a:pt x="96412" y="29966"/>
                  </a:lnTo>
                  <a:lnTo>
                    <a:pt x="97193" y="29966"/>
                  </a:lnTo>
                  <a:lnTo>
                    <a:pt x="98764" y="29966"/>
                  </a:lnTo>
                  <a:lnTo>
                    <a:pt x="100326" y="29156"/>
                  </a:lnTo>
                  <a:lnTo>
                    <a:pt x="100326" y="27537"/>
                  </a:lnTo>
                  <a:lnTo>
                    <a:pt x="106603" y="22679"/>
                  </a:lnTo>
                  <a:lnTo>
                    <a:pt x="108165" y="21869"/>
                  </a:lnTo>
                  <a:lnTo>
                    <a:pt x="108165" y="22679"/>
                  </a:lnTo>
                  <a:lnTo>
                    <a:pt x="108165" y="21869"/>
                  </a:lnTo>
                  <a:lnTo>
                    <a:pt x="108165" y="22679"/>
                  </a:lnTo>
                  <a:lnTo>
                    <a:pt x="108165" y="23489"/>
                  </a:lnTo>
                  <a:lnTo>
                    <a:pt x="108165" y="24298"/>
                  </a:lnTo>
                  <a:lnTo>
                    <a:pt x="109737" y="27537"/>
                  </a:lnTo>
                  <a:lnTo>
                    <a:pt x="109737" y="27537"/>
                  </a:lnTo>
                  <a:lnTo>
                    <a:pt x="112090" y="24298"/>
                  </a:lnTo>
                  <a:lnTo>
                    <a:pt x="112090" y="25108"/>
                  </a:lnTo>
                  <a:lnTo>
                    <a:pt x="113652" y="23489"/>
                  </a:lnTo>
                  <a:lnTo>
                    <a:pt x="116005" y="22679"/>
                  </a:lnTo>
                  <a:lnTo>
                    <a:pt x="116005" y="23489"/>
                  </a:lnTo>
                  <a:lnTo>
                    <a:pt x="117577" y="21869"/>
                  </a:lnTo>
                  <a:lnTo>
                    <a:pt x="117577" y="21869"/>
                  </a:lnTo>
                  <a:lnTo>
                    <a:pt x="117577" y="22679"/>
                  </a:lnTo>
                  <a:lnTo>
                    <a:pt x="119919" y="20250"/>
                  </a:lnTo>
                  <a:lnTo>
                    <a:pt x="123063" y="18631"/>
                  </a:lnTo>
                  <a:lnTo>
                    <a:pt x="126978" y="16202"/>
                  </a:lnTo>
                  <a:lnTo>
                    <a:pt x="130893" y="17012"/>
                  </a:lnTo>
                  <a:lnTo>
                    <a:pt x="131673" y="16202"/>
                  </a:lnTo>
                  <a:lnTo>
                    <a:pt x="132454" y="17012"/>
                  </a:lnTo>
                  <a:lnTo>
                    <a:pt x="132454" y="16202"/>
                  </a:lnTo>
                  <a:lnTo>
                    <a:pt x="132454" y="17012"/>
                  </a:lnTo>
                  <a:lnTo>
                    <a:pt x="132454" y="17012"/>
                  </a:lnTo>
                  <a:lnTo>
                    <a:pt x="133235" y="18631"/>
                  </a:lnTo>
                  <a:lnTo>
                    <a:pt x="133235" y="18631"/>
                  </a:lnTo>
                  <a:lnTo>
                    <a:pt x="136369" y="21869"/>
                  </a:lnTo>
                  <a:lnTo>
                    <a:pt x="136369" y="22679"/>
                  </a:lnTo>
                  <a:lnTo>
                    <a:pt x="136369" y="23489"/>
                  </a:lnTo>
                  <a:lnTo>
                    <a:pt x="136369" y="23489"/>
                  </a:lnTo>
                  <a:lnTo>
                    <a:pt x="134807" y="27537"/>
                  </a:lnTo>
                  <a:lnTo>
                    <a:pt x="134807" y="33204"/>
                  </a:lnTo>
                  <a:lnTo>
                    <a:pt x="89354" y="102832"/>
                  </a:lnTo>
                  <a:lnTo>
                    <a:pt x="87001" y="135217"/>
                  </a:lnTo>
                  <a:lnTo>
                    <a:pt x="89354" y="151419"/>
                  </a:lnTo>
                  <a:lnTo>
                    <a:pt x="97184" y="191900"/>
                  </a:lnTo>
                  <a:lnTo>
                    <a:pt x="97184" y="194329"/>
                  </a:lnTo>
                  <a:lnTo>
                    <a:pt x="98755" y="195139"/>
                  </a:lnTo>
                  <a:lnTo>
                    <a:pt x="101889" y="210521"/>
                  </a:lnTo>
                  <a:lnTo>
                    <a:pt x="68189" y="242097"/>
                  </a:lnTo>
                  <a:lnTo>
                    <a:pt x="58788" y="240478"/>
                  </a:lnTo>
                  <a:lnTo>
                    <a:pt x="60350" y="222666"/>
                  </a:lnTo>
                  <a:lnTo>
                    <a:pt x="58788" y="221856"/>
                  </a:lnTo>
                  <a:lnTo>
                    <a:pt x="50949" y="220237"/>
                  </a:lnTo>
                  <a:lnTo>
                    <a:pt x="43110" y="221047"/>
                  </a:lnTo>
                  <a:lnTo>
                    <a:pt x="36052" y="213760"/>
                  </a:lnTo>
                  <a:lnTo>
                    <a:pt x="24298" y="202425"/>
                  </a:lnTo>
                  <a:lnTo>
                    <a:pt x="21945" y="184613"/>
                  </a:lnTo>
                  <a:lnTo>
                    <a:pt x="21945" y="184613"/>
                  </a:lnTo>
                  <a:lnTo>
                    <a:pt x="21945" y="183804"/>
                  </a:lnTo>
                  <a:lnTo>
                    <a:pt x="3924" y="66399"/>
                  </a:lnTo>
                  <a:lnTo>
                    <a:pt x="1571" y="48587"/>
                  </a:lnTo>
                  <a:lnTo>
                    <a:pt x="1571" y="47777"/>
                  </a:lnTo>
                  <a:lnTo>
                    <a:pt x="1571" y="46158"/>
                  </a:lnTo>
                  <a:lnTo>
                    <a:pt x="0" y="45349"/>
                  </a:lnTo>
                  <a:lnTo>
                    <a:pt x="0" y="44539"/>
                  </a:lnTo>
                  <a:lnTo>
                    <a:pt x="3134" y="39681"/>
                  </a:lnTo>
                  <a:lnTo>
                    <a:pt x="9410" y="35633"/>
                  </a:lnTo>
                  <a:lnTo>
                    <a:pt x="10973" y="34014"/>
                  </a:lnTo>
                  <a:lnTo>
                    <a:pt x="12544" y="34823"/>
                  </a:lnTo>
                  <a:lnTo>
                    <a:pt x="20383" y="28346"/>
                  </a:lnTo>
                  <a:lnTo>
                    <a:pt x="20383" y="29156"/>
                  </a:lnTo>
                  <a:lnTo>
                    <a:pt x="20383" y="29156"/>
                  </a:lnTo>
                  <a:lnTo>
                    <a:pt x="21945" y="26727"/>
                  </a:lnTo>
                  <a:lnTo>
                    <a:pt x="21945" y="25108"/>
                  </a:lnTo>
                  <a:lnTo>
                    <a:pt x="24298" y="22679"/>
                  </a:lnTo>
                  <a:lnTo>
                    <a:pt x="24298" y="22679"/>
                  </a:lnTo>
                  <a:lnTo>
                    <a:pt x="43110" y="12954"/>
                  </a:lnTo>
                  <a:lnTo>
                    <a:pt x="47024" y="9715"/>
                  </a:lnTo>
                  <a:lnTo>
                    <a:pt x="49377" y="8096"/>
                  </a:lnTo>
                  <a:lnTo>
                    <a:pt x="52511" y="5667"/>
                  </a:lnTo>
                  <a:lnTo>
                    <a:pt x="53292" y="5667"/>
                  </a:lnTo>
                  <a:lnTo>
                    <a:pt x="54864" y="6477"/>
                  </a:lnTo>
                  <a:lnTo>
                    <a:pt x="54864" y="4858"/>
                  </a:lnTo>
                  <a:lnTo>
                    <a:pt x="56426" y="5667"/>
                  </a:lnTo>
                  <a:lnTo>
                    <a:pt x="57998" y="6477"/>
                  </a:lnTo>
                  <a:lnTo>
                    <a:pt x="61913" y="4048"/>
                  </a:lnTo>
                  <a:lnTo>
                    <a:pt x="61913" y="4858"/>
                  </a:lnTo>
                  <a:lnTo>
                    <a:pt x="61913" y="4858"/>
                  </a:lnTo>
                  <a:lnTo>
                    <a:pt x="61913" y="4858"/>
                  </a:lnTo>
                  <a:lnTo>
                    <a:pt x="61913" y="4858"/>
                  </a:lnTo>
                  <a:lnTo>
                    <a:pt x="65837" y="3238"/>
                  </a:lnTo>
                  <a:lnTo>
                    <a:pt x="65837" y="2429"/>
                  </a:lnTo>
                  <a:lnTo>
                    <a:pt x="66617" y="3238"/>
                  </a:lnTo>
                  <a:lnTo>
                    <a:pt x="69752" y="810"/>
                  </a:lnTo>
                  <a:lnTo>
                    <a:pt x="69752" y="0"/>
                  </a:lnTo>
                  <a:lnTo>
                    <a:pt x="71323" y="810"/>
                  </a:lnTo>
                  <a:lnTo>
                    <a:pt x="71323" y="810"/>
                  </a:lnTo>
                </a:path>
              </a:pathLst>
            </a:custGeom>
            <a:solidFill>
              <a:srgbClr val="9900FF"/>
            </a:solidFill>
            <a:ln w="4763" cap="flat">
              <a:solidFill>
                <a:schemeClr val="bg1">
                  <a:lumMod val="9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1" name="Forma Livre: Forma 470">
              <a:extLst>
                <a:ext uri="{FF2B5EF4-FFF2-40B4-BE49-F238E27FC236}">
                  <a16:creationId xmlns:a16="http://schemas.microsoft.com/office/drawing/2014/main" id="{6A182535-720E-87BF-0946-CD1107EAEA49}"/>
                </a:ext>
              </a:extLst>
            </p:cNvPr>
            <p:cNvSpPr/>
            <p:nvPr/>
          </p:nvSpPr>
          <p:spPr>
            <a:xfrm>
              <a:off x="6096605" y="1350970"/>
              <a:ext cx="217907" cy="239921"/>
            </a:xfrm>
            <a:custGeom>
              <a:avLst/>
              <a:gdLst>
                <a:gd name="connsiteX0" fmla="*/ 163802 w 231981"/>
                <a:gd name="connsiteY0" fmla="*/ 12144 h 230762"/>
                <a:gd name="connsiteX1" fmla="*/ 169288 w 231981"/>
                <a:gd name="connsiteY1" fmla="*/ 70447 h 230762"/>
                <a:gd name="connsiteX2" fmla="*/ 190452 w 231981"/>
                <a:gd name="connsiteY2" fmla="*/ 100403 h 230762"/>
                <a:gd name="connsiteX3" fmla="*/ 206902 w 231981"/>
                <a:gd name="connsiteY3" fmla="*/ 121453 h 230762"/>
                <a:gd name="connsiteX4" fmla="*/ 231981 w 231981"/>
                <a:gd name="connsiteY4" fmla="*/ 158696 h 230762"/>
                <a:gd name="connsiteX5" fmla="*/ 165364 w 231981"/>
                <a:gd name="connsiteY5" fmla="*/ 219427 h 230762"/>
                <a:gd name="connsiteX6" fmla="*/ 157534 w 231981"/>
                <a:gd name="connsiteY6" fmla="*/ 221047 h 230762"/>
                <a:gd name="connsiteX7" fmla="*/ 131664 w 231981"/>
                <a:gd name="connsiteY7" fmla="*/ 230762 h 230762"/>
                <a:gd name="connsiteX8" fmla="*/ 115995 w 231981"/>
                <a:gd name="connsiteY8" fmla="*/ 218618 h 230762"/>
                <a:gd name="connsiteX9" fmla="*/ 98746 w 231981"/>
                <a:gd name="connsiteY9" fmla="*/ 215379 h 230762"/>
                <a:gd name="connsiteX10" fmla="*/ 91697 w 231981"/>
                <a:gd name="connsiteY10" fmla="*/ 204854 h 230762"/>
                <a:gd name="connsiteX11" fmla="*/ 85430 w 231981"/>
                <a:gd name="connsiteY11" fmla="*/ 203235 h 230762"/>
                <a:gd name="connsiteX12" fmla="*/ 90916 w 231981"/>
                <a:gd name="connsiteY12" fmla="*/ 191091 h 230762"/>
                <a:gd name="connsiteX13" fmla="*/ 85430 w 231981"/>
                <a:gd name="connsiteY13" fmla="*/ 182185 h 230762"/>
                <a:gd name="connsiteX14" fmla="*/ 94831 w 231981"/>
                <a:gd name="connsiteY14" fmla="*/ 164364 h 230762"/>
                <a:gd name="connsiteX15" fmla="*/ 94831 w 231981"/>
                <a:gd name="connsiteY15" fmla="*/ 148980 h 230762"/>
                <a:gd name="connsiteX16" fmla="*/ 87773 w 231981"/>
                <a:gd name="connsiteY16" fmla="*/ 152219 h 230762"/>
                <a:gd name="connsiteX17" fmla="*/ 79943 w 231981"/>
                <a:gd name="connsiteY17" fmla="*/ 139265 h 230762"/>
                <a:gd name="connsiteX18" fmla="*/ 76019 w 231981"/>
                <a:gd name="connsiteY18" fmla="*/ 143313 h 230762"/>
                <a:gd name="connsiteX19" fmla="*/ 68971 w 231981"/>
                <a:gd name="connsiteY19" fmla="*/ 134407 h 230762"/>
                <a:gd name="connsiteX20" fmla="*/ 53292 w 231981"/>
                <a:gd name="connsiteY20" fmla="*/ 153029 h 230762"/>
                <a:gd name="connsiteX21" fmla="*/ 37614 w 231981"/>
                <a:gd name="connsiteY21" fmla="*/ 146552 h 230762"/>
                <a:gd name="connsiteX22" fmla="*/ 32128 w 231981"/>
                <a:gd name="connsiteY22" fmla="*/ 147361 h 230762"/>
                <a:gd name="connsiteX23" fmla="*/ 28213 w 231981"/>
                <a:gd name="connsiteY23" fmla="*/ 166792 h 230762"/>
                <a:gd name="connsiteX24" fmla="*/ 13325 w 231981"/>
                <a:gd name="connsiteY24" fmla="*/ 162744 h 230762"/>
                <a:gd name="connsiteX25" fmla="*/ 3134 w 231981"/>
                <a:gd name="connsiteY25" fmla="*/ 168412 h 230762"/>
                <a:gd name="connsiteX26" fmla="*/ 1562 w 231981"/>
                <a:gd name="connsiteY26" fmla="*/ 127930 h 230762"/>
                <a:gd name="connsiteX27" fmla="*/ 1562 w 231981"/>
                <a:gd name="connsiteY27" fmla="*/ 103642 h 230762"/>
                <a:gd name="connsiteX28" fmla="*/ 0 w 231981"/>
                <a:gd name="connsiteY28" fmla="*/ 80972 h 230762"/>
                <a:gd name="connsiteX29" fmla="*/ 10973 w 231981"/>
                <a:gd name="connsiteY29" fmla="*/ 79353 h 230762"/>
                <a:gd name="connsiteX30" fmla="*/ 14887 w 231981"/>
                <a:gd name="connsiteY30" fmla="*/ 71257 h 230762"/>
                <a:gd name="connsiteX31" fmla="*/ 30566 w 231981"/>
                <a:gd name="connsiteY31" fmla="*/ 69637 h 230762"/>
                <a:gd name="connsiteX32" fmla="*/ 28994 w 231981"/>
                <a:gd name="connsiteY32" fmla="*/ 60731 h 230762"/>
                <a:gd name="connsiteX33" fmla="*/ 38405 w 231981"/>
                <a:gd name="connsiteY33" fmla="*/ 56683 h 230762"/>
                <a:gd name="connsiteX34" fmla="*/ 36052 w 231981"/>
                <a:gd name="connsiteY34" fmla="*/ 40481 h 230762"/>
                <a:gd name="connsiteX35" fmla="*/ 47025 w 231981"/>
                <a:gd name="connsiteY35" fmla="*/ 34814 h 230762"/>
                <a:gd name="connsiteX36" fmla="*/ 58779 w 231981"/>
                <a:gd name="connsiteY36" fmla="*/ 28337 h 230762"/>
                <a:gd name="connsiteX37" fmla="*/ 64265 w 231981"/>
                <a:gd name="connsiteY37" fmla="*/ 36433 h 230762"/>
                <a:gd name="connsiteX38" fmla="*/ 76019 w 231981"/>
                <a:gd name="connsiteY38" fmla="*/ 31575 h 230762"/>
                <a:gd name="connsiteX39" fmla="*/ 83858 w 231981"/>
                <a:gd name="connsiteY39" fmla="*/ 31575 h 230762"/>
                <a:gd name="connsiteX40" fmla="*/ 96393 w 231981"/>
                <a:gd name="connsiteY40" fmla="*/ 21050 h 230762"/>
                <a:gd name="connsiteX41" fmla="*/ 94831 w 231981"/>
                <a:gd name="connsiteY41" fmla="*/ 25908 h 230762"/>
                <a:gd name="connsiteX42" fmla="*/ 114424 w 231981"/>
                <a:gd name="connsiteY42" fmla="*/ 12954 h 230762"/>
                <a:gd name="connsiteX43" fmla="*/ 141075 w 231981"/>
                <a:gd name="connsiteY43" fmla="*/ 0 h 230762"/>
                <a:gd name="connsiteX44" fmla="*/ 163802 w 231981"/>
                <a:gd name="connsiteY44" fmla="*/ 12144 h 230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31981" h="230762">
                  <a:moveTo>
                    <a:pt x="163802" y="12144"/>
                  </a:moveTo>
                  <a:lnTo>
                    <a:pt x="169288" y="70447"/>
                  </a:lnTo>
                  <a:lnTo>
                    <a:pt x="190452" y="100403"/>
                  </a:lnTo>
                  <a:lnTo>
                    <a:pt x="206902" y="121453"/>
                  </a:lnTo>
                  <a:lnTo>
                    <a:pt x="231981" y="158696"/>
                  </a:lnTo>
                  <a:lnTo>
                    <a:pt x="165364" y="219427"/>
                  </a:lnTo>
                  <a:lnTo>
                    <a:pt x="157534" y="221047"/>
                  </a:lnTo>
                  <a:lnTo>
                    <a:pt x="131664" y="230762"/>
                  </a:lnTo>
                  <a:lnTo>
                    <a:pt x="115995" y="218618"/>
                  </a:lnTo>
                  <a:lnTo>
                    <a:pt x="98746" y="215379"/>
                  </a:lnTo>
                  <a:lnTo>
                    <a:pt x="91697" y="204854"/>
                  </a:lnTo>
                  <a:lnTo>
                    <a:pt x="85430" y="203235"/>
                  </a:lnTo>
                  <a:lnTo>
                    <a:pt x="90916" y="191091"/>
                  </a:lnTo>
                  <a:lnTo>
                    <a:pt x="85430" y="182185"/>
                  </a:lnTo>
                  <a:lnTo>
                    <a:pt x="94831" y="164364"/>
                  </a:lnTo>
                  <a:lnTo>
                    <a:pt x="94831" y="148980"/>
                  </a:lnTo>
                  <a:lnTo>
                    <a:pt x="87773" y="152219"/>
                  </a:lnTo>
                  <a:lnTo>
                    <a:pt x="79943" y="139265"/>
                  </a:lnTo>
                  <a:lnTo>
                    <a:pt x="76019" y="143313"/>
                  </a:lnTo>
                  <a:lnTo>
                    <a:pt x="68971" y="134407"/>
                  </a:lnTo>
                  <a:lnTo>
                    <a:pt x="53292" y="153029"/>
                  </a:lnTo>
                  <a:lnTo>
                    <a:pt x="37614" y="146552"/>
                  </a:lnTo>
                  <a:lnTo>
                    <a:pt x="32128" y="147361"/>
                  </a:lnTo>
                  <a:lnTo>
                    <a:pt x="28213" y="166792"/>
                  </a:lnTo>
                  <a:lnTo>
                    <a:pt x="13325" y="162744"/>
                  </a:lnTo>
                  <a:lnTo>
                    <a:pt x="3134" y="168412"/>
                  </a:lnTo>
                  <a:lnTo>
                    <a:pt x="1562" y="127930"/>
                  </a:lnTo>
                  <a:lnTo>
                    <a:pt x="1562" y="103642"/>
                  </a:lnTo>
                  <a:lnTo>
                    <a:pt x="0" y="80972"/>
                  </a:lnTo>
                  <a:lnTo>
                    <a:pt x="10973" y="79353"/>
                  </a:lnTo>
                  <a:lnTo>
                    <a:pt x="14887" y="71257"/>
                  </a:lnTo>
                  <a:lnTo>
                    <a:pt x="30566" y="69637"/>
                  </a:lnTo>
                  <a:lnTo>
                    <a:pt x="28994" y="60731"/>
                  </a:lnTo>
                  <a:lnTo>
                    <a:pt x="38405" y="56683"/>
                  </a:lnTo>
                  <a:lnTo>
                    <a:pt x="36052" y="40481"/>
                  </a:lnTo>
                  <a:lnTo>
                    <a:pt x="47025" y="34814"/>
                  </a:lnTo>
                  <a:lnTo>
                    <a:pt x="58779" y="28337"/>
                  </a:lnTo>
                  <a:lnTo>
                    <a:pt x="64265" y="36433"/>
                  </a:lnTo>
                  <a:lnTo>
                    <a:pt x="76019" y="31575"/>
                  </a:lnTo>
                  <a:lnTo>
                    <a:pt x="83858" y="31575"/>
                  </a:lnTo>
                  <a:lnTo>
                    <a:pt x="96393" y="21050"/>
                  </a:lnTo>
                  <a:lnTo>
                    <a:pt x="94831" y="25908"/>
                  </a:lnTo>
                  <a:lnTo>
                    <a:pt x="114424" y="12954"/>
                  </a:lnTo>
                  <a:lnTo>
                    <a:pt x="141075" y="0"/>
                  </a:lnTo>
                  <a:lnTo>
                    <a:pt x="163802" y="12144"/>
                  </a:lnTo>
                </a:path>
              </a:pathLst>
            </a:custGeom>
            <a:solidFill>
              <a:srgbClr val="9900FF"/>
            </a:solidFill>
            <a:ln w="4763" cap="flat">
              <a:solidFill>
                <a:schemeClr val="bg1">
                  <a:lumMod val="9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2" name="Forma Livre: Forma 471">
              <a:extLst>
                <a:ext uri="{FF2B5EF4-FFF2-40B4-BE49-F238E27FC236}">
                  <a16:creationId xmlns:a16="http://schemas.microsoft.com/office/drawing/2014/main" id="{808220CC-4340-57C4-AB39-569954188615}"/>
                </a:ext>
              </a:extLst>
            </p:cNvPr>
            <p:cNvSpPr/>
            <p:nvPr/>
          </p:nvSpPr>
          <p:spPr>
            <a:xfrm>
              <a:off x="6255623" y="1017615"/>
              <a:ext cx="228956" cy="406598"/>
            </a:xfrm>
            <a:custGeom>
              <a:avLst/>
              <a:gdLst>
                <a:gd name="connsiteX0" fmla="*/ 177127 w 243744"/>
                <a:gd name="connsiteY0" fmla="*/ 810 h 391077"/>
                <a:gd name="connsiteX1" fmla="*/ 179470 w 243744"/>
                <a:gd name="connsiteY1" fmla="*/ 18621 h 391077"/>
                <a:gd name="connsiteX2" fmla="*/ 197501 w 243744"/>
                <a:gd name="connsiteY2" fmla="*/ 136836 h 391077"/>
                <a:gd name="connsiteX3" fmla="*/ 199854 w 243744"/>
                <a:gd name="connsiteY3" fmla="*/ 154648 h 391077"/>
                <a:gd name="connsiteX4" fmla="*/ 211607 w 243744"/>
                <a:gd name="connsiteY4" fmla="*/ 165983 h 391077"/>
                <a:gd name="connsiteX5" fmla="*/ 218665 w 243744"/>
                <a:gd name="connsiteY5" fmla="*/ 173269 h 391077"/>
                <a:gd name="connsiteX6" fmla="*/ 226495 w 243744"/>
                <a:gd name="connsiteY6" fmla="*/ 172460 h 391077"/>
                <a:gd name="connsiteX7" fmla="*/ 234334 w 243744"/>
                <a:gd name="connsiteY7" fmla="*/ 174079 h 391077"/>
                <a:gd name="connsiteX8" fmla="*/ 235905 w 243744"/>
                <a:gd name="connsiteY8" fmla="*/ 174889 h 391077"/>
                <a:gd name="connsiteX9" fmla="*/ 234334 w 243744"/>
                <a:gd name="connsiteY9" fmla="*/ 192700 h 391077"/>
                <a:gd name="connsiteX10" fmla="*/ 243744 w 243744"/>
                <a:gd name="connsiteY10" fmla="*/ 194320 h 391077"/>
                <a:gd name="connsiteX11" fmla="*/ 207693 w 243744"/>
                <a:gd name="connsiteY11" fmla="*/ 229143 h 391077"/>
                <a:gd name="connsiteX12" fmla="*/ 213179 w 243744"/>
                <a:gd name="connsiteY12" fmla="*/ 255051 h 391077"/>
                <a:gd name="connsiteX13" fmla="*/ 217094 w 243744"/>
                <a:gd name="connsiteY13" fmla="*/ 275292 h 391077"/>
                <a:gd name="connsiteX14" fmla="*/ 157534 w 243744"/>
                <a:gd name="connsiteY14" fmla="*/ 310106 h 391077"/>
                <a:gd name="connsiteX15" fmla="*/ 161449 w 243744"/>
                <a:gd name="connsiteY15" fmla="*/ 323060 h 391077"/>
                <a:gd name="connsiteX16" fmla="*/ 159877 w 243744"/>
                <a:gd name="connsiteY16" fmla="*/ 332775 h 391077"/>
                <a:gd name="connsiteX17" fmla="*/ 148904 w 243744"/>
                <a:gd name="connsiteY17" fmla="*/ 339252 h 391077"/>
                <a:gd name="connsiteX18" fmla="*/ 152048 w 243744"/>
                <a:gd name="connsiteY18" fmla="*/ 355444 h 391077"/>
                <a:gd name="connsiteX19" fmla="*/ 131664 w 243744"/>
                <a:gd name="connsiteY19" fmla="*/ 361112 h 391077"/>
                <a:gd name="connsiteX20" fmla="*/ 125396 w 243744"/>
                <a:gd name="connsiteY20" fmla="*/ 361922 h 391077"/>
                <a:gd name="connsiteX21" fmla="*/ 98746 w 243744"/>
                <a:gd name="connsiteY21" fmla="*/ 368408 h 391077"/>
                <a:gd name="connsiteX22" fmla="*/ 0 w 243744"/>
                <a:gd name="connsiteY22" fmla="*/ 391077 h 391077"/>
                <a:gd name="connsiteX23" fmla="*/ 54864 w 243744"/>
                <a:gd name="connsiteY23" fmla="*/ 329536 h 391077"/>
                <a:gd name="connsiteX24" fmla="*/ 62693 w 243744"/>
                <a:gd name="connsiteY24" fmla="*/ 321440 h 391077"/>
                <a:gd name="connsiteX25" fmla="*/ 73666 w 243744"/>
                <a:gd name="connsiteY25" fmla="*/ 308486 h 391077"/>
                <a:gd name="connsiteX26" fmla="*/ 104232 w 243744"/>
                <a:gd name="connsiteY26" fmla="*/ 292294 h 391077"/>
                <a:gd name="connsiteX27" fmla="*/ 105013 w 243744"/>
                <a:gd name="connsiteY27" fmla="*/ 292294 h 391077"/>
                <a:gd name="connsiteX28" fmla="*/ 73666 w 243744"/>
                <a:gd name="connsiteY28" fmla="*/ 291484 h 391077"/>
                <a:gd name="connsiteX29" fmla="*/ 17240 w 243744"/>
                <a:gd name="connsiteY29" fmla="*/ 294723 h 391077"/>
                <a:gd name="connsiteX30" fmla="*/ 47806 w 243744"/>
                <a:gd name="connsiteY30" fmla="*/ 242907 h 391077"/>
                <a:gd name="connsiteX31" fmla="*/ 68961 w 243744"/>
                <a:gd name="connsiteY31" fmla="*/ 209702 h 391077"/>
                <a:gd name="connsiteX32" fmla="*/ 62693 w 243744"/>
                <a:gd name="connsiteY32" fmla="*/ 199987 h 391077"/>
                <a:gd name="connsiteX33" fmla="*/ 41529 w 243744"/>
                <a:gd name="connsiteY33" fmla="*/ 170840 h 391077"/>
                <a:gd name="connsiteX34" fmla="*/ 32909 w 243744"/>
                <a:gd name="connsiteY34" fmla="*/ 158696 h 391077"/>
                <a:gd name="connsiteX35" fmla="*/ 45453 w 243744"/>
                <a:gd name="connsiteY35" fmla="*/ 148171 h 391077"/>
                <a:gd name="connsiteX36" fmla="*/ 61131 w 243744"/>
                <a:gd name="connsiteY36" fmla="*/ 120644 h 391077"/>
                <a:gd name="connsiteX37" fmla="*/ 61131 w 243744"/>
                <a:gd name="connsiteY37" fmla="*/ 119834 h 391077"/>
                <a:gd name="connsiteX38" fmla="*/ 61131 w 243744"/>
                <a:gd name="connsiteY38" fmla="*/ 120644 h 391077"/>
                <a:gd name="connsiteX39" fmla="*/ 68180 w 243744"/>
                <a:gd name="connsiteY39" fmla="*/ 111738 h 391077"/>
                <a:gd name="connsiteX40" fmla="*/ 68180 w 243744"/>
                <a:gd name="connsiteY40" fmla="*/ 111738 h 391077"/>
                <a:gd name="connsiteX41" fmla="*/ 36043 w 243744"/>
                <a:gd name="connsiteY41" fmla="*/ 110119 h 391077"/>
                <a:gd name="connsiteX42" fmla="*/ 42320 w 243744"/>
                <a:gd name="connsiteY42" fmla="*/ 109309 h 391077"/>
                <a:gd name="connsiteX43" fmla="*/ 42320 w 243744"/>
                <a:gd name="connsiteY43" fmla="*/ 108499 h 391077"/>
                <a:gd name="connsiteX44" fmla="*/ 34480 w 243744"/>
                <a:gd name="connsiteY44" fmla="*/ 102022 h 391077"/>
                <a:gd name="connsiteX45" fmla="*/ 34480 w 243744"/>
                <a:gd name="connsiteY45" fmla="*/ 102832 h 391077"/>
                <a:gd name="connsiteX46" fmla="*/ 36043 w 243744"/>
                <a:gd name="connsiteY46" fmla="*/ 100403 h 391077"/>
                <a:gd name="connsiteX47" fmla="*/ 36043 w 243744"/>
                <a:gd name="connsiteY47" fmla="*/ 101213 h 391077"/>
                <a:gd name="connsiteX48" fmla="*/ 36043 w 243744"/>
                <a:gd name="connsiteY48" fmla="*/ 99593 h 391077"/>
                <a:gd name="connsiteX49" fmla="*/ 36043 w 243744"/>
                <a:gd name="connsiteY49" fmla="*/ 99593 h 391077"/>
                <a:gd name="connsiteX50" fmla="*/ 36043 w 243744"/>
                <a:gd name="connsiteY50" fmla="*/ 97974 h 391077"/>
                <a:gd name="connsiteX51" fmla="*/ 37614 w 243744"/>
                <a:gd name="connsiteY51" fmla="*/ 97974 h 391077"/>
                <a:gd name="connsiteX52" fmla="*/ 38395 w 243744"/>
                <a:gd name="connsiteY52" fmla="*/ 95545 h 391077"/>
                <a:gd name="connsiteX53" fmla="*/ 38395 w 243744"/>
                <a:gd name="connsiteY53" fmla="*/ 95545 h 391077"/>
                <a:gd name="connsiteX54" fmla="*/ 38395 w 243744"/>
                <a:gd name="connsiteY54" fmla="*/ 95545 h 391077"/>
                <a:gd name="connsiteX55" fmla="*/ 36043 w 243744"/>
                <a:gd name="connsiteY55" fmla="*/ 91497 h 391077"/>
                <a:gd name="connsiteX56" fmla="*/ 32909 w 243744"/>
                <a:gd name="connsiteY56" fmla="*/ 87449 h 391077"/>
                <a:gd name="connsiteX57" fmla="*/ 30556 w 243744"/>
                <a:gd name="connsiteY57" fmla="*/ 85011 h 391077"/>
                <a:gd name="connsiteX58" fmla="*/ 30556 w 243744"/>
                <a:gd name="connsiteY58" fmla="*/ 82582 h 391077"/>
                <a:gd name="connsiteX59" fmla="*/ 28204 w 243744"/>
                <a:gd name="connsiteY59" fmla="*/ 76914 h 391077"/>
                <a:gd name="connsiteX60" fmla="*/ 26641 w 243744"/>
                <a:gd name="connsiteY60" fmla="*/ 76105 h 391077"/>
                <a:gd name="connsiteX61" fmla="*/ 26641 w 243744"/>
                <a:gd name="connsiteY61" fmla="*/ 76105 h 391077"/>
                <a:gd name="connsiteX62" fmla="*/ 26641 w 243744"/>
                <a:gd name="connsiteY62" fmla="*/ 73676 h 391077"/>
                <a:gd name="connsiteX63" fmla="*/ 26641 w 243744"/>
                <a:gd name="connsiteY63" fmla="*/ 73676 h 391077"/>
                <a:gd name="connsiteX64" fmla="*/ 26641 w 243744"/>
                <a:gd name="connsiteY64" fmla="*/ 74486 h 391077"/>
                <a:gd name="connsiteX65" fmla="*/ 26641 w 243744"/>
                <a:gd name="connsiteY65" fmla="*/ 72866 h 391077"/>
                <a:gd name="connsiteX66" fmla="*/ 28204 w 243744"/>
                <a:gd name="connsiteY66" fmla="*/ 65580 h 391077"/>
                <a:gd name="connsiteX67" fmla="*/ 26641 w 243744"/>
                <a:gd name="connsiteY67" fmla="*/ 63151 h 391077"/>
                <a:gd name="connsiteX68" fmla="*/ 25070 w 243744"/>
                <a:gd name="connsiteY68" fmla="*/ 63151 h 391077"/>
                <a:gd name="connsiteX69" fmla="*/ 26641 w 243744"/>
                <a:gd name="connsiteY69" fmla="*/ 60722 h 391077"/>
                <a:gd name="connsiteX70" fmla="*/ 26641 w 243744"/>
                <a:gd name="connsiteY70" fmla="*/ 61532 h 391077"/>
                <a:gd name="connsiteX71" fmla="*/ 28204 w 243744"/>
                <a:gd name="connsiteY71" fmla="*/ 60722 h 391077"/>
                <a:gd name="connsiteX72" fmla="*/ 28204 w 243744"/>
                <a:gd name="connsiteY72" fmla="*/ 51006 h 391077"/>
                <a:gd name="connsiteX73" fmla="*/ 28204 w 243744"/>
                <a:gd name="connsiteY73" fmla="*/ 49387 h 391077"/>
                <a:gd name="connsiteX74" fmla="*/ 26641 w 243744"/>
                <a:gd name="connsiteY74" fmla="*/ 48578 h 391077"/>
                <a:gd name="connsiteX75" fmla="*/ 28204 w 243744"/>
                <a:gd name="connsiteY75" fmla="*/ 46958 h 391077"/>
                <a:gd name="connsiteX76" fmla="*/ 28204 w 243744"/>
                <a:gd name="connsiteY76" fmla="*/ 46958 h 391077"/>
                <a:gd name="connsiteX77" fmla="*/ 28984 w 243744"/>
                <a:gd name="connsiteY77" fmla="*/ 42100 h 391077"/>
                <a:gd name="connsiteX78" fmla="*/ 28984 w 243744"/>
                <a:gd name="connsiteY78" fmla="*/ 42100 h 391077"/>
                <a:gd name="connsiteX79" fmla="*/ 34471 w 243744"/>
                <a:gd name="connsiteY79" fmla="*/ 40481 h 391077"/>
                <a:gd name="connsiteX80" fmla="*/ 73657 w 243744"/>
                <a:gd name="connsiteY80" fmla="*/ 31575 h 391077"/>
                <a:gd name="connsiteX81" fmla="*/ 90907 w 243744"/>
                <a:gd name="connsiteY81" fmla="*/ 28337 h 391077"/>
                <a:gd name="connsiteX82" fmla="*/ 105013 w 243744"/>
                <a:gd name="connsiteY82" fmla="*/ 24289 h 391077"/>
                <a:gd name="connsiteX83" fmla="*/ 105013 w 243744"/>
                <a:gd name="connsiteY83" fmla="*/ 26718 h 391077"/>
                <a:gd name="connsiteX84" fmla="*/ 105013 w 243744"/>
                <a:gd name="connsiteY84" fmla="*/ 26718 h 391077"/>
                <a:gd name="connsiteX85" fmla="*/ 105013 w 243744"/>
                <a:gd name="connsiteY85" fmla="*/ 43720 h 391077"/>
                <a:gd name="connsiteX86" fmla="*/ 105013 w 243744"/>
                <a:gd name="connsiteY86" fmla="*/ 47768 h 391077"/>
                <a:gd name="connsiteX87" fmla="*/ 108928 w 243744"/>
                <a:gd name="connsiteY87" fmla="*/ 54245 h 391077"/>
                <a:gd name="connsiteX88" fmla="*/ 110500 w 243744"/>
                <a:gd name="connsiteY88" fmla="*/ 51816 h 391077"/>
                <a:gd name="connsiteX89" fmla="*/ 110500 w 243744"/>
                <a:gd name="connsiteY89" fmla="*/ 47768 h 391077"/>
                <a:gd name="connsiteX90" fmla="*/ 113633 w 243744"/>
                <a:gd name="connsiteY90" fmla="*/ 46149 h 391077"/>
                <a:gd name="connsiteX91" fmla="*/ 114414 w 243744"/>
                <a:gd name="connsiteY91" fmla="*/ 45339 h 391077"/>
                <a:gd name="connsiteX92" fmla="*/ 114414 w 243744"/>
                <a:gd name="connsiteY92" fmla="*/ 45339 h 391077"/>
                <a:gd name="connsiteX93" fmla="*/ 114414 w 243744"/>
                <a:gd name="connsiteY93" fmla="*/ 46149 h 391077"/>
                <a:gd name="connsiteX94" fmla="*/ 117548 w 243744"/>
                <a:gd name="connsiteY94" fmla="*/ 46958 h 391077"/>
                <a:gd name="connsiteX95" fmla="*/ 119901 w 243744"/>
                <a:gd name="connsiteY95" fmla="*/ 41291 h 391077"/>
                <a:gd name="connsiteX96" fmla="*/ 121472 w 243744"/>
                <a:gd name="connsiteY96" fmla="*/ 41291 h 391077"/>
                <a:gd name="connsiteX97" fmla="*/ 126959 w 243744"/>
                <a:gd name="connsiteY97" fmla="*/ 38052 h 391077"/>
                <a:gd name="connsiteX98" fmla="*/ 130873 w 243744"/>
                <a:gd name="connsiteY98" fmla="*/ 33195 h 391077"/>
                <a:gd name="connsiteX99" fmla="*/ 133226 w 243744"/>
                <a:gd name="connsiteY99" fmla="*/ 32385 h 391077"/>
                <a:gd name="connsiteX100" fmla="*/ 135569 w 243744"/>
                <a:gd name="connsiteY100" fmla="*/ 32385 h 391077"/>
                <a:gd name="connsiteX101" fmla="*/ 137141 w 243744"/>
                <a:gd name="connsiteY101" fmla="*/ 31575 h 391077"/>
                <a:gd name="connsiteX102" fmla="*/ 137141 w 243744"/>
                <a:gd name="connsiteY102" fmla="*/ 30766 h 391077"/>
                <a:gd name="connsiteX103" fmla="*/ 137141 w 243744"/>
                <a:gd name="connsiteY103" fmla="*/ 27527 h 391077"/>
                <a:gd name="connsiteX104" fmla="*/ 138712 w 243744"/>
                <a:gd name="connsiteY104" fmla="*/ 26718 h 391077"/>
                <a:gd name="connsiteX105" fmla="*/ 138712 w 243744"/>
                <a:gd name="connsiteY105" fmla="*/ 26718 h 391077"/>
                <a:gd name="connsiteX106" fmla="*/ 141065 w 243744"/>
                <a:gd name="connsiteY106" fmla="*/ 20241 h 391077"/>
                <a:gd name="connsiteX107" fmla="*/ 141065 w 243744"/>
                <a:gd name="connsiteY107" fmla="*/ 17812 h 391077"/>
                <a:gd name="connsiteX108" fmla="*/ 141065 w 243744"/>
                <a:gd name="connsiteY108" fmla="*/ 17002 h 391077"/>
                <a:gd name="connsiteX109" fmla="*/ 141065 w 243744"/>
                <a:gd name="connsiteY109" fmla="*/ 17812 h 391077"/>
                <a:gd name="connsiteX110" fmla="*/ 141065 w 243744"/>
                <a:gd name="connsiteY110" fmla="*/ 17002 h 391077"/>
                <a:gd name="connsiteX111" fmla="*/ 148895 w 243744"/>
                <a:gd name="connsiteY111" fmla="*/ 16192 h 391077"/>
                <a:gd name="connsiteX112" fmla="*/ 148895 w 243744"/>
                <a:gd name="connsiteY112" fmla="*/ 17002 h 391077"/>
                <a:gd name="connsiteX113" fmla="*/ 150466 w 243744"/>
                <a:gd name="connsiteY113" fmla="*/ 16192 h 391077"/>
                <a:gd name="connsiteX114" fmla="*/ 152029 w 243744"/>
                <a:gd name="connsiteY114" fmla="*/ 11335 h 391077"/>
                <a:gd name="connsiteX115" fmla="*/ 153600 w 243744"/>
                <a:gd name="connsiteY115" fmla="*/ 12144 h 391077"/>
                <a:gd name="connsiteX116" fmla="*/ 155953 w 243744"/>
                <a:gd name="connsiteY116" fmla="*/ 10525 h 391077"/>
                <a:gd name="connsiteX117" fmla="*/ 161439 w 243744"/>
                <a:gd name="connsiteY117" fmla="*/ 5667 h 391077"/>
                <a:gd name="connsiteX118" fmla="*/ 165354 w 243744"/>
                <a:gd name="connsiteY118" fmla="*/ 4048 h 391077"/>
                <a:gd name="connsiteX119" fmla="*/ 165354 w 243744"/>
                <a:gd name="connsiteY119" fmla="*/ 2429 h 391077"/>
                <a:gd name="connsiteX120" fmla="*/ 167707 w 243744"/>
                <a:gd name="connsiteY120" fmla="*/ 1619 h 391077"/>
                <a:gd name="connsiteX121" fmla="*/ 171631 w 243744"/>
                <a:gd name="connsiteY121" fmla="*/ 2429 h 391077"/>
                <a:gd name="connsiteX122" fmla="*/ 175546 w 243744"/>
                <a:gd name="connsiteY122" fmla="*/ 0 h 391077"/>
                <a:gd name="connsiteX123" fmla="*/ 177108 w 243744"/>
                <a:gd name="connsiteY123" fmla="*/ 810 h 391077"/>
                <a:gd name="connsiteX124" fmla="*/ 177108 w 243744"/>
                <a:gd name="connsiteY124" fmla="*/ 810 h 391077"/>
                <a:gd name="connsiteX125" fmla="*/ 177108 w 243744"/>
                <a:gd name="connsiteY125" fmla="*/ 810 h 39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243744" h="391077">
                  <a:moveTo>
                    <a:pt x="177127" y="810"/>
                  </a:moveTo>
                  <a:lnTo>
                    <a:pt x="179470" y="18621"/>
                  </a:lnTo>
                  <a:lnTo>
                    <a:pt x="197501" y="136836"/>
                  </a:lnTo>
                  <a:lnTo>
                    <a:pt x="199854" y="154648"/>
                  </a:lnTo>
                  <a:lnTo>
                    <a:pt x="211607" y="165983"/>
                  </a:lnTo>
                  <a:lnTo>
                    <a:pt x="218665" y="173269"/>
                  </a:lnTo>
                  <a:lnTo>
                    <a:pt x="226495" y="172460"/>
                  </a:lnTo>
                  <a:lnTo>
                    <a:pt x="234334" y="174079"/>
                  </a:lnTo>
                  <a:lnTo>
                    <a:pt x="235905" y="174889"/>
                  </a:lnTo>
                  <a:lnTo>
                    <a:pt x="234334" y="192700"/>
                  </a:lnTo>
                  <a:lnTo>
                    <a:pt x="243744" y="194320"/>
                  </a:lnTo>
                  <a:lnTo>
                    <a:pt x="207693" y="229143"/>
                  </a:lnTo>
                  <a:lnTo>
                    <a:pt x="213179" y="255051"/>
                  </a:lnTo>
                  <a:lnTo>
                    <a:pt x="217094" y="275292"/>
                  </a:lnTo>
                  <a:lnTo>
                    <a:pt x="157534" y="310106"/>
                  </a:lnTo>
                  <a:lnTo>
                    <a:pt x="161449" y="323060"/>
                  </a:lnTo>
                  <a:lnTo>
                    <a:pt x="159877" y="332775"/>
                  </a:lnTo>
                  <a:lnTo>
                    <a:pt x="148904" y="339252"/>
                  </a:lnTo>
                  <a:lnTo>
                    <a:pt x="152048" y="355444"/>
                  </a:lnTo>
                  <a:lnTo>
                    <a:pt x="131664" y="361112"/>
                  </a:lnTo>
                  <a:lnTo>
                    <a:pt x="125396" y="361922"/>
                  </a:lnTo>
                  <a:lnTo>
                    <a:pt x="98746" y="368408"/>
                  </a:lnTo>
                  <a:lnTo>
                    <a:pt x="0" y="391077"/>
                  </a:lnTo>
                  <a:lnTo>
                    <a:pt x="54864" y="329536"/>
                  </a:lnTo>
                  <a:lnTo>
                    <a:pt x="62693" y="321440"/>
                  </a:lnTo>
                  <a:lnTo>
                    <a:pt x="73666" y="308486"/>
                  </a:lnTo>
                  <a:lnTo>
                    <a:pt x="104232" y="292294"/>
                  </a:lnTo>
                  <a:lnTo>
                    <a:pt x="105013" y="292294"/>
                  </a:lnTo>
                  <a:lnTo>
                    <a:pt x="73666" y="291484"/>
                  </a:lnTo>
                  <a:lnTo>
                    <a:pt x="17240" y="294723"/>
                  </a:lnTo>
                  <a:lnTo>
                    <a:pt x="47806" y="242907"/>
                  </a:lnTo>
                  <a:lnTo>
                    <a:pt x="68961" y="209702"/>
                  </a:lnTo>
                  <a:lnTo>
                    <a:pt x="62693" y="199987"/>
                  </a:lnTo>
                  <a:lnTo>
                    <a:pt x="41529" y="170840"/>
                  </a:lnTo>
                  <a:lnTo>
                    <a:pt x="32909" y="158696"/>
                  </a:lnTo>
                  <a:lnTo>
                    <a:pt x="45453" y="148171"/>
                  </a:lnTo>
                  <a:lnTo>
                    <a:pt x="61131" y="120644"/>
                  </a:lnTo>
                  <a:lnTo>
                    <a:pt x="61131" y="119834"/>
                  </a:lnTo>
                  <a:lnTo>
                    <a:pt x="61131" y="120644"/>
                  </a:lnTo>
                  <a:lnTo>
                    <a:pt x="68180" y="111738"/>
                  </a:lnTo>
                  <a:lnTo>
                    <a:pt x="68180" y="111738"/>
                  </a:lnTo>
                  <a:lnTo>
                    <a:pt x="36043" y="110119"/>
                  </a:lnTo>
                  <a:lnTo>
                    <a:pt x="42320" y="109309"/>
                  </a:lnTo>
                  <a:lnTo>
                    <a:pt x="42320" y="108499"/>
                  </a:lnTo>
                  <a:lnTo>
                    <a:pt x="34480" y="102022"/>
                  </a:lnTo>
                  <a:lnTo>
                    <a:pt x="34480" y="102832"/>
                  </a:lnTo>
                  <a:lnTo>
                    <a:pt x="36043" y="100403"/>
                  </a:lnTo>
                  <a:lnTo>
                    <a:pt x="36043" y="101213"/>
                  </a:lnTo>
                  <a:lnTo>
                    <a:pt x="36043" y="99593"/>
                  </a:lnTo>
                  <a:lnTo>
                    <a:pt x="36043" y="99593"/>
                  </a:lnTo>
                  <a:lnTo>
                    <a:pt x="36043" y="97974"/>
                  </a:lnTo>
                  <a:lnTo>
                    <a:pt x="37614" y="97974"/>
                  </a:lnTo>
                  <a:lnTo>
                    <a:pt x="38395" y="95545"/>
                  </a:lnTo>
                  <a:lnTo>
                    <a:pt x="38395" y="95545"/>
                  </a:lnTo>
                  <a:lnTo>
                    <a:pt x="38395" y="95545"/>
                  </a:lnTo>
                  <a:lnTo>
                    <a:pt x="36043" y="91497"/>
                  </a:lnTo>
                  <a:lnTo>
                    <a:pt x="32909" y="87449"/>
                  </a:lnTo>
                  <a:lnTo>
                    <a:pt x="30556" y="85011"/>
                  </a:lnTo>
                  <a:lnTo>
                    <a:pt x="30556" y="82582"/>
                  </a:lnTo>
                  <a:lnTo>
                    <a:pt x="28204" y="76914"/>
                  </a:lnTo>
                  <a:lnTo>
                    <a:pt x="26641" y="76105"/>
                  </a:lnTo>
                  <a:lnTo>
                    <a:pt x="26641" y="76105"/>
                  </a:lnTo>
                  <a:lnTo>
                    <a:pt x="26641" y="73676"/>
                  </a:lnTo>
                  <a:lnTo>
                    <a:pt x="26641" y="73676"/>
                  </a:lnTo>
                  <a:lnTo>
                    <a:pt x="26641" y="74486"/>
                  </a:lnTo>
                  <a:lnTo>
                    <a:pt x="26641" y="72866"/>
                  </a:lnTo>
                  <a:lnTo>
                    <a:pt x="28204" y="65580"/>
                  </a:lnTo>
                  <a:lnTo>
                    <a:pt x="26641" y="63151"/>
                  </a:lnTo>
                  <a:lnTo>
                    <a:pt x="25070" y="63151"/>
                  </a:lnTo>
                  <a:lnTo>
                    <a:pt x="26641" y="60722"/>
                  </a:lnTo>
                  <a:lnTo>
                    <a:pt x="26641" y="61532"/>
                  </a:lnTo>
                  <a:lnTo>
                    <a:pt x="28204" y="60722"/>
                  </a:lnTo>
                  <a:lnTo>
                    <a:pt x="28204" y="51006"/>
                  </a:lnTo>
                  <a:lnTo>
                    <a:pt x="28204" y="49387"/>
                  </a:lnTo>
                  <a:lnTo>
                    <a:pt x="26641" y="48578"/>
                  </a:lnTo>
                  <a:lnTo>
                    <a:pt x="28204" y="46958"/>
                  </a:lnTo>
                  <a:lnTo>
                    <a:pt x="28204" y="46958"/>
                  </a:lnTo>
                  <a:lnTo>
                    <a:pt x="28984" y="42100"/>
                  </a:lnTo>
                  <a:lnTo>
                    <a:pt x="28984" y="42100"/>
                  </a:lnTo>
                  <a:lnTo>
                    <a:pt x="34471" y="40481"/>
                  </a:lnTo>
                  <a:lnTo>
                    <a:pt x="73657" y="31575"/>
                  </a:lnTo>
                  <a:lnTo>
                    <a:pt x="90907" y="28337"/>
                  </a:lnTo>
                  <a:lnTo>
                    <a:pt x="105013" y="24289"/>
                  </a:lnTo>
                  <a:lnTo>
                    <a:pt x="105013" y="26718"/>
                  </a:lnTo>
                  <a:lnTo>
                    <a:pt x="105013" y="26718"/>
                  </a:lnTo>
                  <a:lnTo>
                    <a:pt x="105013" y="43720"/>
                  </a:lnTo>
                  <a:lnTo>
                    <a:pt x="105013" y="47768"/>
                  </a:lnTo>
                  <a:lnTo>
                    <a:pt x="108928" y="54245"/>
                  </a:lnTo>
                  <a:lnTo>
                    <a:pt x="110500" y="51816"/>
                  </a:lnTo>
                  <a:lnTo>
                    <a:pt x="110500" y="47768"/>
                  </a:lnTo>
                  <a:lnTo>
                    <a:pt x="113633" y="46149"/>
                  </a:lnTo>
                  <a:lnTo>
                    <a:pt x="114414" y="45339"/>
                  </a:lnTo>
                  <a:lnTo>
                    <a:pt x="114414" y="45339"/>
                  </a:lnTo>
                  <a:lnTo>
                    <a:pt x="114414" y="46149"/>
                  </a:lnTo>
                  <a:lnTo>
                    <a:pt x="117548" y="46958"/>
                  </a:lnTo>
                  <a:lnTo>
                    <a:pt x="119901" y="41291"/>
                  </a:lnTo>
                  <a:lnTo>
                    <a:pt x="121472" y="41291"/>
                  </a:lnTo>
                  <a:lnTo>
                    <a:pt x="126959" y="38052"/>
                  </a:lnTo>
                  <a:lnTo>
                    <a:pt x="130873" y="33195"/>
                  </a:lnTo>
                  <a:lnTo>
                    <a:pt x="133226" y="32385"/>
                  </a:lnTo>
                  <a:lnTo>
                    <a:pt x="135569" y="32385"/>
                  </a:lnTo>
                  <a:lnTo>
                    <a:pt x="137141" y="31575"/>
                  </a:lnTo>
                  <a:lnTo>
                    <a:pt x="137141" y="30766"/>
                  </a:lnTo>
                  <a:lnTo>
                    <a:pt x="137141" y="27527"/>
                  </a:lnTo>
                  <a:lnTo>
                    <a:pt x="138712" y="26718"/>
                  </a:lnTo>
                  <a:lnTo>
                    <a:pt x="138712" y="26718"/>
                  </a:lnTo>
                  <a:lnTo>
                    <a:pt x="141065" y="20241"/>
                  </a:lnTo>
                  <a:lnTo>
                    <a:pt x="141065" y="17812"/>
                  </a:lnTo>
                  <a:lnTo>
                    <a:pt x="141065" y="17002"/>
                  </a:lnTo>
                  <a:lnTo>
                    <a:pt x="141065" y="17812"/>
                  </a:lnTo>
                  <a:lnTo>
                    <a:pt x="141065" y="17002"/>
                  </a:lnTo>
                  <a:lnTo>
                    <a:pt x="148895" y="16192"/>
                  </a:lnTo>
                  <a:lnTo>
                    <a:pt x="148895" y="17002"/>
                  </a:lnTo>
                  <a:lnTo>
                    <a:pt x="150466" y="16192"/>
                  </a:lnTo>
                  <a:lnTo>
                    <a:pt x="152029" y="11335"/>
                  </a:lnTo>
                  <a:lnTo>
                    <a:pt x="153600" y="12144"/>
                  </a:lnTo>
                  <a:lnTo>
                    <a:pt x="155953" y="10525"/>
                  </a:lnTo>
                  <a:lnTo>
                    <a:pt x="161439" y="5667"/>
                  </a:lnTo>
                  <a:lnTo>
                    <a:pt x="165354" y="4048"/>
                  </a:lnTo>
                  <a:lnTo>
                    <a:pt x="165354" y="2429"/>
                  </a:lnTo>
                  <a:lnTo>
                    <a:pt x="167707" y="1619"/>
                  </a:lnTo>
                  <a:lnTo>
                    <a:pt x="171631" y="2429"/>
                  </a:lnTo>
                  <a:lnTo>
                    <a:pt x="175546" y="0"/>
                  </a:lnTo>
                  <a:lnTo>
                    <a:pt x="177108" y="810"/>
                  </a:lnTo>
                  <a:lnTo>
                    <a:pt x="177108" y="810"/>
                  </a:lnTo>
                  <a:lnTo>
                    <a:pt x="177108" y="810"/>
                  </a:lnTo>
                </a:path>
              </a:pathLst>
            </a:custGeom>
            <a:solidFill>
              <a:srgbClr val="9900FF"/>
            </a:solidFill>
            <a:ln w="4763" cap="flat">
              <a:solidFill>
                <a:schemeClr val="bg1">
                  <a:lumMod val="9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3" name="Forma Livre: Forma 472">
              <a:extLst>
                <a:ext uri="{FF2B5EF4-FFF2-40B4-BE49-F238E27FC236}">
                  <a16:creationId xmlns:a16="http://schemas.microsoft.com/office/drawing/2014/main" id="{6E7CE197-842F-6AF9-0750-DD86CC891EB8}"/>
                </a:ext>
              </a:extLst>
            </p:cNvPr>
            <p:cNvSpPr/>
            <p:nvPr/>
          </p:nvSpPr>
          <p:spPr>
            <a:xfrm>
              <a:off x="6806292" y="958682"/>
              <a:ext cx="294476" cy="308113"/>
            </a:xfrm>
            <a:custGeom>
              <a:avLst/>
              <a:gdLst>
                <a:gd name="connsiteX0" fmla="*/ 278225 w 313495"/>
                <a:gd name="connsiteY0" fmla="*/ 142504 h 296351"/>
                <a:gd name="connsiteX1" fmla="*/ 275882 w 313495"/>
                <a:gd name="connsiteY1" fmla="*/ 146552 h 296351"/>
                <a:gd name="connsiteX2" fmla="*/ 281359 w 313495"/>
                <a:gd name="connsiteY2" fmla="*/ 148990 h 296351"/>
                <a:gd name="connsiteX3" fmla="*/ 289198 w 313495"/>
                <a:gd name="connsiteY3" fmla="*/ 161135 h 296351"/>
                <a:gd name="connsiteX4" fmla="*/ 286845 w 313495"/>
                <a:gd name="connsiteY4" fmla="*/ 166802 h 296351"/>
                <a:gd name="connsiteX5" fmla="*/ 295475 w 313495"/>
                <a:gd name="connsiteY5" fmla="*/ 174089 h 296351"/>
                <a:gd name="connsiteX6" fmla="*/ 310362 w 313495"/>
                <a:gd name="connsiteY6" fmla="*/ 178946 h 296351"/>
                <a:gd name="connsiteX7" fmla="*/ 311925 w 313495"/>
                <a:gd name="connsiteY7" fmla="*/ 178137 h 296351"/>
                <a:gd name="connsiteX8" fmla="*/ 313496 w 313495"/>
                <a:gd name="connsiteY8" fmla="*/ 192710 h 296351"/>
                <a:gd name="connsiteX9" fmla="*/ 298609 w 313495"/>
                <a:gd name="connsiteY9" fmla="*/ 207283 h 296351"/>
                <a:gd name="connsiteX10" fmla="*/ 278225 w 313495"/>
                <a:gd name="connsiteY10" fmla="*/ 246955 h 296351"/>
                <a:gd name="connsiteX11" fmla="*/ 281359 w 313495"/>
                <a:gd name="connsiteY11" fmla="*/ 269624 h 296351"/>
                <a:gd name="connsiteX12" fmla="*/ 266472 w 313495"/>
                <a:gd name="connsiteY12" fmla="*/ 281769 h 296351"/>
                <a:gd name="connsiteX13" fmla="*/ 260204 w 313495"/>
                <a:gd name="connsiteY13" fmla="*/ 296351 h 296351"/>
                <a:gd name="connsiteX14" fmla="*/ 237477 w 313495"/>
                <a:gd name="connsiteY14" fmla="*/ 289065 h 296351"/>
                <a:gd name="connsiteX15" fmla="*/ 226504 w 313495"/>
                <a:gd name="connsiteY15" fmla="*/ 286636 h 296351"/>
                <a:gd name="connsiteX16" fmla="*/ 222580 w 313495"/>
                <a:gd name="connsiteY16" fmla="*/ 277721 h 296351"/>
                <a:gd name="connsiteX17" fmla="*/ 218665 w 313495"/>
                <a:gd name="connsiteY17" fmla="*/ 255051 h 296351"/>
                <a:gd name="connsiteX18" fmla="*/ 214741 w 313495"/>
                <a:gd name="connsiteY18" fmla="*/ 255051 h 296351"/>
                <a:gd name="connsiteX19" fmla="*/ 202206 w 313495"/>
                <a:gd name="connsiteY19" fmla="*/ 236430 h 296351"/>
                <a:gd name="connsiteX20" fmla="*/ 198291 w 313495"/>
                <a:gd name="connsiteY20" fmla="*/ 231572 h 296351"/>
                <a:gd name="connsiteX21" fmla="*/ 186528 w 313495"/>
                <a:gd name="connsiteY21" fmla="*/ 233191 h 296351"/>
                <a:gd name="connsiteX22" fmla="*/ 130883 w 313495"/>
                <a:gd name="connsiteY22" fmla="*/ 150609 h 296351"/>
                <a:gd name="connsiteX23" fmla="*/ 126968 w 313495"/>
                <a:gd name="connsiteY23" fmla="*/ 179756 h 296351"/>
                <a:gd name="connsiteX24" fmla="*/ 105023 w 313495"/>
                <a:gd name="connsiteY24" fmla="*/ 226714 h 296351"/>
                <a:gd name="connsiteX25" fmla="*/ 90916 w 313495"/>
                <a:gd name="connsiteY25" fmla="*/ 239668 h 296351"/>
                <a:gd name="connsiteX26" fmla="*/ 86210 w 313495"/>
                <a:gd name="connsiteY26" fmla="*/ 236430 h 296351"/>
                <a:gd name="connsiteX27" fmla="*/ 74457 w 313495"/>
                <a:gd name="connsiteY27" fmla="*/ 243716 h 296351"/>
                <a:gd name="connsiteX28" fmla="*/ 68970 w 313495"/>
                <a:gd name="connsiteY28" fmla="*/ 240478 h 296351"/>
                <a:gd name="connsiteX29" fmla="*/ 62703 w 313495"/>
                <a:gd name="connsiteY29" fmla="*/ 243716 h 296351"/>
                <a:gd name="connsiteX30" fmla="*/ 43891 w 313495"/>
                <a:gd name="connsiteY30" fmla="*/ 245335 h 296351"/>
                <a:gd name="connsiteX31" fmla="*/ 32138 w 313495"/>
                <a:gd name="connsiteY31" fmla="*/ 227524 h 296351"/>
                <a:gd name="connsiteX32" fmla="*/ 28213 w 313495"/>
                <a:gd name="connsiteY32" fmla="*/ 222666 h 296351"/>
                <a:gd name="connsiteX33" fmla="*/ 21164 w 313495"/>
                <a:gd name="connsiteY33" fmla="*/ 212951 h 296351"/>
                <a:gd name="connsiteX34" fmla="*/ 15678 w 313495"/>
                <a:gd name="connsiteY34" fmla="*/ 164373 h 296351"/>
                <a:gd name="connsiteX35" fmla="*/ 0 w 313495"/>
                <a:gd name="connsiteY35" fmla="*/ 115786 h 296351"/>
                <a:gd name="connsiteX36" fmla="*/ 2353 w 313495"/>
                <a:gd name="connsiteY36" fmla="*/ 110928 h 296351"/>
                <a:gd name="connsiteX37" fmla="*/ 15678 w 313495"/>
                <a:gd name="connsiteY37" fmla="*/ 73685 h 296351"/>
                <a:gd name="connsiteX38" fmla="*/ 14897 w 313495"/>
                <a:gd name="connsiteY38" fmla="*/ 53445 h 296351"/>
                <a:gd name="connsiteX39" fmla="*/ 10973 w 313495"/>
                <a:gd name="connsiteY39" fmla="*/ 16202 h 296351"/>
                <a:gd name="connsiteX40" fmla="*/ 10973 w 313495"/>
                <a:gd name="connsiteY40" fmla="*/ 3239 h 296351"/>
                <a:gd name="connsiteX41" fmla="*/ 24298 w 313495"/>
                <a:gd name="connsiteY41" fmla="*/ 1619 h 296351"/>
                <a:gd name="connsiteX42" fmla="*/ 53302 w 313495"/>
                <a:gd name="connsiteY42" fmla="*/ 0 h 296351"/>
                <a:gd name="connsiteX43" fmla="*/ 102670 w 313495"/>
                <a:gd name="connsiteY43" fmla="*/ 4858 h 296351"/>
                <a:gd name="connsiteX44" fmla="*/ 117567 w 313495"/>
                <a:gd name="connsiteY44" fmla="*/ 3239 h 296351"/>
                <a:gd name="connsiteX45" fmla="*/ 150486 w 313495"/>
                <a:gd name="connsiteY45" fmla="*/ 4048 h 296351"/>
                <a:gd name="connsiteX46" fmla="*/ 155972 w 313495"/>
                <a:gd name="connsiteY46" fmla="*/ 13773 h 296351"/>
                <a:gd name="connsiteX47" fmla="*/ 169288 w 313495"/>
                <a:gd name="connsiteY47" fmla="*/ 16202 h 296351"/>
                <a:gd name="connsiteX48" fmla="*/ 181051 w 313495"/>
                <a:gd name="connsiteY48" fmla="*/ 20250 h 296351"/>
                <a:gd name="connsiteX49" fmla="*/ 184185 w 313495"/>
                <a:gd name="connsiteY49" fmla="*/ 34014 h 296351"/>
                <a:gd name="connsiteX50" fmla="*/ 201425 w 313495"/>
                <a:gd name="connsiteY50" fmla="*/ 50206 h 296351"/>
                <a:gd name="connsiteX51" fmla="*/ 206912 w 313495"/>
                <a:gd name="connsiteY51" fmla="*/ 53445 h 296351"/>
                <a:gd name="connsiteX52" fmla="*/ 215532 w 313495"/>
                <a:gd name="connsiteY52" fmla="*/ 55874 h 296351"/>
                <a:gd name="connsiteX53" fmla="*/ 253155 w 313495"/>
                <a:gd name="connsiteY53" fmla="*/ 68018 h 296351"/>
                <a:gd name="connsiteX54" fmla="*/ 271958 w 313495"/>
                <a:gd name="connsiteY54" fmla="*/ 76114 h 296351"/>
                <a:gd name="connsiteX55" fmla="*/ 272739 w 313495"/>
                <a:gd name="connsiteY55" fmla="*/ 83401 h 296351"/>
                <a:gd name="connsiteX56" fmla="*/ 264119 w 313495"/>
                <a:gd name="connsiteY56" fmla="*/ 97165 h 296351"/>
                <a:gd name="connsiteX57" fmla="*/ 266472 w 313495"/>
                <a:gd name="connsiteY57" fmla="*/ 110928 h 296351"/>
                <a:gd name="connsiteX58" fmla="*/ 274311 w 313495"/>
                <a:gd name="connsiteY58" fmla="*/ 114976 h 296351"/>
                <a:gd name="connsiteX59" fmla="*/ 281359 w 313495"/>
                <a:gd name="connsiteY59" fmla="*/ 126311 h 296351"/>
                <a:gd name="connsiteX60" fmla="*/ 278225 w 313495"/>
                <a:gd name="connsiteY60" fmla="*/ 142504 h 296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13495" h="296351">
                  <a:moveTo>
                    <a:pt x="278225" y="142504"/>
                  </a:moveTo>
                  <a:lnTo>
                    <a:pt x="275882" y="146552"/>
                  </a:lnTo>
                  <a:lnTo>
                    <a:pt x="281359" y="148990"/>
                  </a:lnTo>
                  <a:lnTo>
                    <a:pt x="289198" y="161135"/>
                  </a:lnTo>
                  <a:lnTo>
                    <a:pt x="286845" y="166802"/>
                  </a:lnTo>
                  <a:lnTo>
                    <a:pt x="295475" y="174089"/>
                  </a:lnTo>
                  <a:lnTo>
                    <a:pt x="310362" y="178946"/>
                  </a:lnTo>
                  <a:lnTo>
                    <a:pt x="311925" y="178137"/>
                  </a:lnTo>
                  <a:lnTo>
                    <a:pt x="313496" y="192710"/>
                  </a:lnTo>
                  <a:lnTo>
                    <a:pt x="298609" y="207283"/>
                  </a:lnTo>
                  <a:lnTo>
                    <a:pt x="278225" y="246955"/>
                  </a:lnTo>
                  <a:lnTo>
                    <a:pt x="281359" y="269624"/>
                  </a:lnTo>
                  <a:lnTo>
                    <a:pt x="266472" y="281769"/>
                  </a:lnTo>
                  <a:lnTo>
                    <a:pt x="260204" y="296351"/>
                  </a:lnTo>
                  <a:lnTo>
                    <a:pt x="237477" y="289065"/>
                  </a:lnTo>
                  <a:lnTo>
                    <a:pt x="226504" y="286636"/>
                  </a:lnTo>
                  <a:lnTo>
                    <a:pt x="222580" y="277721"/>
                  </a:lnTo>
                  <a:lnTo>
                    <a:pt x="218665" y="255051"/>
                  </a:lnTo>
                  <a:lnTo>
                    <a:pt x="214741" y="255051"/>
                  </a:lnTo>
                  <a:lnTo>
                    <a:pt x="202206" y="236430"/>
                  </a:lnTo>
                  <a:lnTo>
                    <a:pt x="198291" y="231572"/>
                  </a:lnTo>
                  <a:lnTo>
                    <a:pt x="186528" y="233191"/>
                  </a:lnTo>
                  <a:lnTo>
                    <a:pt x="130883" y="150609"/>
                  </a:lnTo>
                  <a:lnTo>
                    <a:pt x="126968" y="179756"/>
                  </a:lnTo>
                  <a:lnTo>
                    <a:pt x="105023" y="226714"/>
                  </a:lnTo>
                  <a:lnTo>
                    <a:pt x="90916" y="239668"/>
                  </a:lnTo>
                  <a:lnTo>
                    <a:pt x="86210" y="236430"/>
                  </a:lnTo>
                  <a:lnTo>
                    <a:pt x="74457" y="243716"/>
                  </a:lnTo>
                  <a:lnTo>
                    <a:pt x="68970" y="240478"/>
                  </a:lnTo>
                  <a:lnTo>
                    <a:pt x="62703" y="243716"/>
                  </a:lnTo>
                  <a:lnTo>
                    <a:pt x="43891" y="245335"/>
                  </a:lnTo>
                  <a:lnTo>
                    <a:pt x="32138" y="227524"/>
                  </a:lnTo>
                  <a:lnTo>
                    <a:pt x="28213" y="222666"/>
                  </a:lnTo>
                  <a:lnTo>
                    <a:pt x="21164" y="212951"/>
                  </a:lnTo>
                  <a:lnTo>
                    <a:pt x="15678" y="164373"/>
                  </a:lnTo>
                  <a:lnTo>
                    <a:pt x="0" y="115786"/>
                  </a:lnTo>
                  <a:lnTo>
                    <a:pt x="2353" y="110928"/>
                  </a:lnTo>
                  <a:lnTo>
                    <a:pt x="15678" y="73685"/>
                  </a:lnTo>
                  <a:lnTo>
                    <a:pt x="14897" y="53445"/>
                  </a:lnTo>
                  <a:lnTo>
                    <a:pt x="10973" y="16202"/>
                  </a:lnTo>
                  <a:lnTo>
                    <a:pt x="10973" y="3239"/>
                  </a:lnTo>
                  <a:lnTo>
                    <a:pt x="24298" y="1619"/>
                  </a:lnTo>
                  <a:lnTo>
                    <a:pt x="53302" y="0"/>
                  </a:lnTo>
                  <a:lnTo>
                    <a:pt x="102670" y="4858"/>
                  </a:lnTo>
                  <a:lnTo>
                    <a:pt x="117567" y="3239"/>
                  </a:lnTo>
                  <a:lnTo>
                    <a:pt x="150486" y="4048"/>
                  </a:lnTo>
                  <a:lnTo>
                    <a:pt x="155972" y="13773"/>
                  </a:lnTo>
                  <a:lnTo>
                    <a:pt x="169288" y="16202"/>
                  </a:lnTo>
                  <a:lnTo>
                    <a:pt x="181051" y="20250"/>
                  </a:lnTo>
                  <a:lnTo>
                    <a:pt x="184185" y="34014"/>
                  </a:lnTo>
                  <a:lnTo>
                    <a:pt x="201425" y="50206"/>
                  </a:lnTo>
                  <a:lnTo>
                    <a:pt x="206912" y="53445"/>
                  </a:lnTo>
                  <a:lnTo>
                    <a:pt x="215532" y="55874"/>
                  </a:lnTo>
                  <a:lnTo>
                    <a:pt x="253155" y="68018"/>
                  </a:lnTo>
                  <a:lnTo>
                    <a:pt x="271958" y="76114"/>
                  </a:lnTo>
                  <a:lnTo>
                    <a:pt x="272739" y="83401"/>
                  </a:lnTo>
                  <a:lnTo>
                    <a:pt x="264119" y="97165"/>
                  </a:lnTo>
                  <a:lnTo>
                    <a:pt x="266472" y="110928"/>
                  </a:lnTo>
                  <a:lnTo>
                    <a:pt x="274311" y="114976"/>
                  </a:lnTo>
                  <a:lnTo>
                    <a:pt x="281359" y="126311"/>
                  </a:lnTo>
                  <a:lnTo>
                    <a:pt x="278225" y="142504"/>
                  </a:lnTo>
                </a:path>
              </a:pathLst>
            </a:custGeom>
            <a:solidFill>
              <a:srgbClr val="9900FF"/>
            </a:solidFill>
            <a:ln w="4763" cap="flat">
              <a:solidFill>
                <a:schemeClr val="bg1">
                  <a:lumMod val="9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4" name="Forma Livre: Forma 473">
              <a:extLst>
                <a:ext uri="{FF2B5EF4-FFF2-40B4-BE49-F238E27FC236}">
                  <a16:creationId xmlns:a16="http://schemas.microsoft.com/office/drawing/2014/main" id="{14940410-B945-6872-4593-DFC31AEAA09D}"/>
                </a:ext>
              </a:extLst>
            </p:cNvPr>
            <p:cNvSpPr/>
            <p:nvPr/>
          </p:nvSpPr>
          <p:spPr>
            <a:xfrm>
              <a:off x="6251937" y="1387166"/>
              <a:ext cx="176696" cy="191940"/>
            </a:xfrm>
            <a:custGeom>
              <a:avLst/>
              <a:gdLst>
                <a:gd name="connsiteX0" fmla="*/ 169287 w 188108"/>
                <a:gd name="connsiteY0" fmla="*/ 118215 h 184613"/>
                <a:gd name="connsiteX1" fmla="*/ 157534 w 188108"/>
                <a:gd name="connsiteY1" fmla="*/ 123882 h 184613"/>
                <a:gd name="connsiteX2" fmla="*/ 146561 w 188108"/>
                <a:gd name="connsiteY2" fmla="*/ 122263 h 184613"/>
                <a:gd name="connsiteX3" fmla="*/ 125406 w 188108"/>
                <a:gd name="connsiteY3" fmla="*/ 143323 h 184613"/>
                <a:gd name="connsiteX4" fmla="*/ 94840 w 188108"/>
                <a:gd name="connsiteY4" fmla="*/ 147371 h 184613"/>
                <a:gd name="connsiteX5" fmla="*/ 87782 w 188108"/>
                <a:gd name="connsiteY5" fmla="*/ 145752 h 184613"/>
                <a:gd name="connsiteX6" fmla="*/ 78381 w 188108"/>
                <a:gd name="connsiteY6" fmla="*/ 160325 h 184613"/>
                <a:gd name="connsiteX7" fmla="*/ 70542 w 188108"/>
                <a:gd name="connsiteY7" fmla="*/ 165992 h 184613"/>
                <a:gd name="connsiteX8" fmla="*/ 47815 w 188108"/>
                <a:gd name="connsiteY8" fmla="*/ 170040 h 184613"/>
                <a:gd name="connsiteX9" fmla="*/ 30566 w 188108"/>
                <a:gd name="connsiteY9" fmla="*/ 180565 h 184613"/>
                <a:gd name="connsiteX10" fmla="*/ 13325 w 188108"/>
                <a:gd name="connsiteY10" fmla="*/ 178137 h 184613"/>
                <a:gd name="connsiteX11" fmla="*/ 3924 w 188108"/>
                <a:gd name="connsiteY11" fmla="*/ 181375 h 184613"/>
                <a:gd name="connsiteX12" fmla="*/ 0 w 188108"/>
                <a:gd name="connsiteY12" fmla="*/ 184613 h 184613"/>
                <a:gd name="connsiteX13" fmla="*/ 66617 w 188108"/>
                <a:gd name="connsiteY13" fmla="*/ 123882 h 184613"/>
                <a:gd name="connsiteX14" fmla="*/ 41538 w 188108"/>
                <a:gd name="connsiteY14" fmla="*/ 86639 h 184613"/>
                <a:gd name="connsiteX15" fmla="*/ 25089 w 188108"/>
                <a:gd name="connsiteY15" fmla="*/ 65589 h 184613"/>
                <a:gd name="connsiteX16" fmla="*/ 3924 w 188108"/>
                <a:gd name="connsiteY16" fmla="*/ 35633 h 184613"/>
                <a:gd name="connsiteX17" fmla="*/ 102670 w 188108"/>
                <a:gd name="connsiteY17" fmla="*/ 12964 h 184613"/>
                <a:gd name="connsiteX18" fmla="*/ 129321 w 188108"/>
                <a:gd name="connsiteY18" fmla="*/ 6477 h 184613"/>
                <a:gd name="connsiteX19" fmla="*/ 135588 w 188108"/>
                <a:gd name="connsiteY19" fmla="*/ 5667 h 184613"/>
                <a:gd name="connsiteX20" fmla="*/ 155972 w 188108"/>
                <a:gd name="connsiteY20" fmla="*/ 0 h 184613"/>
                <a:gd name="connsiteX21" fmla="*/ 143427 w 188108"/>
                <a:gd name="connsiteY21" fmla="*/ 18631 h 184613"/>
                <a:gd name="connsiteX22" fmla="*/ 142646 w 188108"/>
                <a:gd name="connsiteY22" fmla="*/ 35633 h 184613"/>
                <a:gd name="connsiteX23" fmla="*/ 134807 w 188108"/>
                <a:gd name="connsiteY23" fmla="*/ 49397 h 184613"/>
                <a:gd name="connsiteX24" fmla="*/ 146561 w 188108"/>
                <a:gd name="connsiteY24" fmla="*/ 53445 h 184613"/>
                <a:gd name="connsiteX25" fmla="*/ 157543 w 188108"/>
                <a:gd name="connsiteY25" fmla="*/ 64779 h 184613"/>
                <a:gd name="connsiteX26" fmla="*/ 159886 w 188108"/>
                <a:gd name="connsiteY26" fmla="*/ 80972 h 184613"/>
                <a:gd name="connsiteX27" fmla="*/ 174784 w 188108"/>
                <a:gd name="connsiteY27" fmla="*/ 81782 h 184613"/>
                <a:gd name="connsiteX28" fmla="*/ 177136 w 188108"/>
                <a:gd name="connsiteY28" fmla="*/ 87449 h 184613"/>
                <a:gd name="connsiteX29" fmla="*/ 183404 w 188108"/>
                <a:gd name="connsiteY29" fmla="*/ 88259 h 184613"/>
                <a:gd name="connsiteX30" fmla="*/ 182623 w 188108"/>
                <a:gd name="connsiteY30" fmla="*/ 93116 h 184613"/>
                <a:gd name="connsiteX31" fmla="*/ 188109 w 188108"/>
                <a:gd name="connsiteY31" fmla="*/ 97974 h 184613"/>
                <a:gd name="connsiteX32" fmla="*/ 171650 w 188108"/>
                <a:gd name="connsiteY32" fmla="*/ 109309 h 184613"/>
                <a:gd name="connsiteX33" fmla="*/ 169297 w 188108"/>
                <a:gd name="connsiteY33" fmla="*/ 118215 h 18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8108" h="184613">
                  <a:moveTo>
                    <a:pt x="169287" y="118215"/>
                  </a:moveTo>
                  <a:lnTo>
                    <a:pt x="157534" y="123882"/>
                  </a:lnTo>
                  <a:lnTo>
                    <a:pt x="146561" y="122263"/>
                  </a:lnTo>
                  <a:lnTo>
                    <a:pt x="125406" y="143323"/>
                  </a:lnTo>
                  <a:lnTo>
                    <a:pt x="94840" y="147371"/>
                  </a:lnTo>
                  <a:lnTo>
                    <a:pt x="87782" y="145752"/>
                  </a:lnTo>
                  <a:lnTo>
                    <a:pt x="78381" y="160325"/>
                  </a:lnTo>
                  <a:lnTo>
                    <a:pt x="70542" y="165992"/>
                  </a:lnTo>
                  <a:lnTo>
                    <a:pt x="47815" y="170040"/>
                  </a:lnTo>
                  <a:lnTo>
                    <a:pt x="30566" y="180565"/>
                  </a:lnTo>
                  <a:lnTo>
                    <a:pt x="13325" y="178137"/>
                  </a:lnTo>
                  <a:lnTo>
                    <a:pt x="3924" y="181375"/>
                  </a:lnTo>
                  <a:lnTo>
                    <a:pt x="0" y="184613"/>
                  </a:lnTo>
                  <a:lnTo>
                    <a:pt x="66617" y="123882"/>
                  </a:lnTo>
                  <a:lnTo>
                    <a:pt x="41538" y="86639"/>
                  </a:lnTo>
                  <a:lnTo>
                    <a:pt x="25089" y="65589"/>
                  </a:lnTo>
                  <a:lnTo>
                    <a:pt x="3924" y="35633"/>
                  </a:lnTo>
                  <a:lnTo>
                    <a:pt x="102670" y="12964"/>
                  </a:lnTo>
                  <a:lnTo>
                    <a:pt x="129321" y="6477"/>
                  </a:lnTo>
                  <a:lnTo>
                    <a:pt x="135588" y="5667"/>
                  </a:lnTo>
                  <a:lnTo>
                    <a:pt x="155972" y="0"/>
                  </a:lnTo>
                  <a:lnTo>
                    <a:pt x="143427" y="18631"/>
                  </a:lnTo>
                  <a:lnTo>
                    <a:pt x="142646" y="35633"/>
                  </a:lnTo>
                  <a:lnTo>
                    <a:pt x="134807" y="49397"/>
                  </a:lnTo>
                  <a:lnTo>
                    <a:pt x="146561" y="53445"/>
                  </a:lnTo>
                  <a:lnTo>
                    <a:pt x="157543" y="64779"/>
                  </a:lnTo>
                  <a:lnTo>
                    <a:pt x="159886" y="80972"/>
                  </a:lnTo>
                  <a:lnTo>
                    <a:pt x="174784" y="81782"/>
                  </a:lnTo>
                  <a:lnTo>
                    <a:pt x="177136" y="87449"/>
                  </a:lnTo>
                  <a:lnTo>
                    <a:pt x="183404" y="88259"/>
                  </a:lnTo>
                  <a:lnTo>
                    <a:pt x="182623" y="93116"/>
                  </a:lnTo>
                  <a:lnTo>
                    <a:pt x="188109" y="97974"/>
                  </a:lnTo>
                  <a:lnTo>
                    <a:pt x="171650" y="109309"/>
                  </a:lnTo>
                  <a:lnTo>
                    <a:pt x="169297" y="118215"/>
                  </a:lnTo>
                </a:path>
              </a:pathLst>
            </a:custGeom>
            <a:solidFill>
              <a:srgbClr val="9900FF"/>
            </a:solidFill>
            <a:ln w="4763" cap="flat">
              <a:solidFill>
                <a:schemeClr val="bg1">
                  <a:lumMod val="9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pt-BR" sz="27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75" name="Retângulo 474">
            <a:extLst>
              <a:ext uri="{FF2B5EF4-FFF2-40B4-BE49-F238E27FC236}">
                <a16:creationId xmlns:a16="http://schemas.microsoft.com/office/drawing/2014/main" id="{FF70C3F0-D2C5-34FC-FEAB-1B83277778CA}"/>
              </a:ext>
            </a:extLst>
          </p:cNvPr>
          <p:cNvSpPr/>
          <p:nvPr/>
        </p:nvSpPr>
        <p:spPr>
          <a:xfrm>
            <a:off x="14913047" y="223709"/>
            <a:ext cx="2930060" cy="8095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pt-BR" dirty="0">
                <a:solidFill>
                  <a:prstClr val="black"/>
                </a:solidFill>
                <a:latin typeface="Calibri"/>
              </a:rPr>
              <a:t>1º Etapa: 08 Municípios da III Região </a:t>
            </a:r>
          </a:p>
        </p:txBody>
      </p:sp>
      <p:sp>
        <p:nvSpPr>
          <p:cNvPr id="476" name="Retângulo 475">
            <a:extLst>
              <a:ext uri="{FF2B5EF4-FFF2-40B4-BE49-F238E27FC236}">
                <a16:creationId xmlns:a16="http://schemas.microsoft.com/office/drawing/2014/main" id="{F76C92C3-39B3-1E22-9FB3-A20D7087FB5A}"/>
              </a:ext>
            </a:extLst>
          </p:cNvPr>
          <p:cNvSpPr/>
          <p:nvPr/>
        </p:nvSpPr>
        <p:spPr>
          <a:xfrm rot="16200000">
            <a:off x="12042916" y="3919901"/>
            <a:ext cx="3083198" cy="828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pt-BR" sz="3600" b="1" dirty="0">
                <a:solidFill>
                  <a:prstClr val="white"/>
                </a:solidFill>
                <a:latin typeface="Calibri"/>
              </a:rPr>
              <a:t>ETAPAS </a:t>
            </a:r>
          </a:p>
        </p:txBody>
      </p:sp>
      <p:sp>
        <p:nvSpPr>
          <p:cNvPr id="477" name="Retângulo 476">
            <a:extLst>
              <a:ext uri="{FF2B5EF4-FFF2-40B4-BE49-F238E27FC236}">
                <a16:creationId xmlns:a16="http://schemas.microsoft.com/office/drawing/2014/main" id="{275BF0A6-E105-A782-4D90-4F6908CA61F7}"/>
              </a:ext>
            </a:extLst>
          </p:cNvPr>
          <p:cNvSpPr/>
          <p:nvPr/>
        </p:nvSpPr>
        <p:spPr>
          <a:xfrm>
            <a:off x="14899633" y="1114079"/>
            <a:ext cx="2930060" cy="8095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pt-BR" dirty="0">
                <a:solidFill>
                  <a:prstClr val="black"/>
                </a:solidFill>
                <a:latin typeface="Calibri"/>
              </a:rPr>
              <a:t>2º Etapa: 08 Municípios da III Região</a:t>
            </a:r>
          </a:p>
        </p:txBody>
      </p:sp>
      <p:sp>
        <p:nvSpPr>
          <p:cNvPr id="478" name="Retângulo 477">
            <a:extLst>
              <a:ext uri="{FF2B5EF4-FFF2-40B4-BE49-F238E27FC236}">
                <a16:creationId xmlns:a16="http://schemas.microsoft.com/office/drawing/2014/main" id="{3FF80499-06A7-933F-BABC-05E9CEC46DAF}"/>
              </a:ext>
            </a:extLst>
          </p:cNvPr>
          <p:cNvSpPr/>
          <p:nvPr/>
        </p:nvSpPr>
        <p:spPr>
          <a:xfrm>
            <a:off x="14913880" y="2038842"/>
            <a:ext cx="2930060" cy="8095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pt-BR" dirty="0">
                <a:solidFill>
                  <a:prstClr val="black"/>
                </a:solidFill>
                <a:latin typeface="Calibri"/>
              </a:rPr>
              <a:t>3º Etapa: 06 Municípios da III Região e Jaboatão</a:t>
            </a:r>
          </a:p>
        </p:txBody>
      </p:sp>
      <p:sp>
        <p:nvSpPr>
          <p:cNvPr id="479" name="Retângulo 478">
            <a:extLst>
              <a:ext uri="{FF2B5EF4-FFF2-40B4-BE49-F238E27FC236}">
                <a16:creationId xmlns:a16="http://schemas.microsoft.com/office/drawing/2014/main" id="{13FCD32C-7AEA-B4C3-8BA2-B4BEB0532D49}"/>
              </a:ext>
            </a:extLst>
          </p:cNvPr>
          <p:cNvSpPr/>
          <p:nvPr/>
        </p:nvSpPr>
        <p:spPr>
          <a:xfrm>
            <a:off x="14913047" y="3010824"/>
            <a:ext cx="2930060" cy="80958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pt-BR" dirty="0">
                <a:solidFill>
                  <a:prstClr val="white"/>
                </a:solidFill>
                <a:latin typeface="Calibri"/>
              </a:rPr>
              <a:t>4º Etapa: Recife, Olinda e os 17 Municípios da I Região</a:t>
            </a:r>
          </a:p>
        </p:txBody>
      </p:sp>
      <p:sp>
        <p:nvSpPr>
          <p:cNvPr id="480" name="Retângulo 479">
            <a:extLst>
              <a:ext uri="{FF2B5EF4-FFF2-40B4-BE49-F238E27FC236}">
                <a16:creationId xmlns:a16="http://schemas.microsoft.com/office/drawing/2014/main" id="{BF0514DC-8BEE-3724-E4F6-1F9A4B4EE9CC}"/>
              </a:ext>
            </a:extLst>
          </p:cNvPr>
          <p:cNvSpPr/>
          <p:nvPr/>
        </p:nvSpPr>
        <p:spPr>
          <a:xfrm>
            <a:off x="14913047" y="3904658"/>
            <a:ext cx="2930060" cy="8095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pt-BR" dirty="0">
                <a:solidFill>
                  <a:prstClr val="white"/>
                </a:solidFill>
                <a:latin typeface="Calibri"/>
              </a:rPr>
              <a:t>5º Etapa: II Região de Saúde </a:t>
            </a:r>
          </a:p>
        </p:txBody>
      </p:sp>
      <p:sp>
        <p:nvSpPr>
          <p:cNvPr id="481" name="Retângulo 480">
            <a:extLst>
              <a:ext uri="{FF2B5EF4-FFF2-40B4-BE49-F238E27FC236}">
                <a16:creationId xmlns:a16="http://schemas.microsoft.com/office/drawing/2014/main" id="{D81A5D28-E530-637A-1940-AA445E4FCFA4}"/>
              </a:ext>
            </a:extLst>
          </p:cNvPr>
          <p:cNvSpPr/>
          <p:nvPr/>
        </p:nvSpPr>
        <p:spPr>
          <a:xfrm>
            <a:off x="14896114" y="4814607"/>
            <a:ext cx="2930060" cy="8095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pt-BR" dirty="0">
                <a:solidFill>
                  <a:prstClr val="white"/>
                </a:solidFill>
                <a:latin typeface="Calibri"/>
              </a:rPr>
              <a:t>6º Etapa: XII Região de Saúde. </a:t>
            </a:r>
          </a:p>
        </p:txBody>
      </p:sp>
      <p:sp>
        <p:nvSpPr>
          <p:cNvPr id="482" name="Retângulo 481">
            <a:extLst>
              <a:ext uri="{FF2B5EF4-FFF2-40B4-BE49-F238E27FC236}">
                <a16:creationId xmlns:a16="http://schemas.microsoft.com/office/drawing/2014/main" id="{3D068308-1B51-9675-76D2-B52E7319AE30}"/>
              </a:ext>
            </a:extLst>
          </p:cNvPr>
          <p:cNvSpPr/>
          <p:nvPr/>
        </p:nvSpPr>
        <p:spPr>
          <a:xfrm>
            <a:off x="14913047" y="5733843"/>
            <a:ext cx="2930060" cy="80958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pt-BR" dirty="0">
                <a:solidFill>
                  <a:prstClr val="white"/>
                </a:solidFill>
                <a:latin typeface="Calibri"/>
              </a:rPr>
              <a:t>7º Etapa: IV, V, Regiões de Saúde </a:t>
            </a:r>
          </a:p>
        </p:txBody>
      </p:sp>
      <p:grpSp>
        <p:nvGrpSpPr>
          <p:cNvPr id="483" name="Agrupar 482">
            <a:extLst>
              <a:ext uri="{FF2B5EF4-FFF2-40B4-BE49-F238E27FC236}">
                <a16:creationId xmlns:a16="http://schemas.microsoft.com/office/drawing/2014/main" id="{C1A4E87A-93F8-F012-7EEB-181D67DC47C3}"/>
              </a:ext>
            </a:extLst>
          </p:cNvPr>
          <p:cNvGrpSpPr/>
          <p:nvPr/>
        </p:nvGrpSpPr>
        <p:grpSpPr>
          <a:xfrm>
            <a:off x="1796926" y="6837144"/>
            <a:ext cx="11341886" cy="1657384"/>
            <a:chOff x="270974" y="5228202"/>
            <a:chExt cx="7561257" cy="1482708"/>
          </a:xfrm>
        </p:grpSpPr>
        <p:grpSp>
          <p:nvGrpSpPr>
            <p:cNvPr id="484" name="Agrupar 483">
              <a:extLst>
                <a:ext uri="{FF2B5EF4-FFF2-40B4-BE49-F238E27FC236}">
                  <a16:creationId xmlns:a16="http://schemas.microsoft.com/office/drawing/2014/main" id="{6786769F-C59E-9F56-ED56-E4B3E3365F4C}"/>
                </a:ext>
              </a:extLst>
            </p:cNvPr>
            <p:cNvGrpSpPr/>
            <p:nvPr/>
          </p:nvGrpSpPr>
          <p:grpSpPr>
            <a:xfrm>
              <a:off x="383575" y="5471049"/>
              <a:ext cx="2122270" cy="330407"/>
              <a:chOff x="482600" y="5588966"/>
              <a:chExt cx="2122270" cy="330407"/>
            </a:xfrm>
          </p:grpSpPr>
          <p:sp>
            <p:nvSpPr>
              <p:cNvPr id="522" name="Retângulo 521">
                <a:extLst>
                  <a:ext uri="{FF2B5EF4-FFF2-40B4-BE49-F238E27FC236}">
                    <a16:creationId xmlns:a16="http://schemas.microsoft.com/office/drawing/2014/main" id="{78B92433-2CF5-CF01-4D81-F0D693AA42C4}"/>
                  </a:ext>
                </a:extLst>
              </p:cNvPr>
              <p:cNvSpPr/>
              <p:nvPr/>
            </p:nvSpPr>
            <p:spPr>
              <a:xfrm>
                <a:off x="482600" y="5651500"/>
                <a:ext cx="308356" cy="179954"/>
              </a:xfrm>
              <a:prstGeom prst="rect">
                <a:avLst/>
              </a:prstGeom>
              <a:solidFill>
                <a:srgbClr val="56A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pt-BR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3" name="CaixaDeTexto 522">
                <a:extLst>
                  <a:ext uri="{FF2B5EF4-FFF2-40B4-BE49-F238E27FC236}">
                    <a16:creationId xmlns:a16="http://schemas.microsoft.com/office/drawing/2014/main" id="{245768F5-C349-6AC3-F37D-8BD3EB120F6B}"/>
                  </a:ext>
                </a:extLst>
              </p:cNvPr>
              <p:cNvSpPr txBox="1"/>
              <p:nvPr/>
            </p:nvSpPr>
            <p:spPr>
              <a:xfrm>
                <a:off x="755442" y="5588966"/>
                <a:ext cx="1849428" cy="33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:r>
                  <a:rPr lang="pt-BR" b="1" dirty="0">
                    <a:solidFill>
                      <a:prstClr val="black"/>
                    </a:solidFill>
                    <a:latin typeface="Calibri"/>
                  </a:rPr>
                  <a:t>I Região </a:t>
                </a:r>
              </a:p>
            </p:txBody>
          </p:sp>
        </p:grpSp>
        <p:sp>
          <p:nvSpPr>
            <p:cNvPr id="485" name="CaixaDeTexto 484">
              <a:extLst>
                <a:ext uri="{FF2B5EF4-FFF2-40B4-BE49-F238E27FC236}">
                  <a16:creationId xmlns:a16="http://schemas.microsoft.com/office/drawing/2014/main" id="{3CFF6EA7-1954-05C3-EDC7-FAECAFD2810B}"/>
                </a:ext>
              </a:extLst>
            </p:cNvPr>
            <p:cNvSpPr txBox="1"/>
            <p:nvPr/>
          </p:nvSpPr>
          <p:spPr>
            <a:xfrm>
              <a:off x="270974" y="5228202"/>
              <a:ext cx="1849428" cy="3304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pt-BR" b="1" dirty="0">
                  <a:solidFill>
                    <a:prstClr val="black"/>
                  </a:solidFill>
                  <a:latin typeface="Calibri"/>
                </a:rPr>
                <a:t>Macrorregião de Saúde I</a:t>
              </a:r>
            </a:p>
          </p:txBody>
        </p:sp>
        <p:grpSp>
          <p:nvGrpSpPr>
            <p:cNvPr id="486" name="Agrupar 485">
              <a:extLst>
                <a:ext uri="{FF2B5EF4-FFF2-40B4-BE49-F238E27FC236}">
                  <a16:creationId xmlns:a16="http://schemas.microsoft.com/office/drawing/2014/main" id="{7CFE138F-8BF6-ECA7-4E16-11B1587AB962}"/>
                </a:ext>
              </a:extLst>
            </p:cNvPr>
            <p:cNvGrpSpPr/>
            <p:nvPr/>
          </p:nvGrpSpPr>
          <p:grpSpPr>
            <a:xfrm>
              <a:off x="383575" y="5777754"/>
              <a:ext cx="2122270" cy="330407"/>
              <a:chOff x="482600" y="5588966"/>
              <a:chExt cx="2122270" cy="330407"/>
            </a:xfrm>
          </p:grpSpPr>
          <p:sp>
            <p:nvSpPr>
              <p:cNvPr id="520" name="Retângulo 519">
                <a:extLst>
                  <a:ext uri="{FF2B5EF4-FFF2-40B4-BE49-F238E27FC236}">
                    <a16:creationId xmlns:a16="http://schemas.microsoft.com/office/drawing/2014/main" id="{4E28C932-AA50-D874-731E-29D6AB09C38A}"/>
                  </a:ext>
                </a:extLst>
              </p:cNvPr>
              <p:cNvSpPr/>
              <p:nvPr/>
            </p:nvSpPr>
            <p:spPr>
              <a:xfrm>
                <a:off x="482600" y="5651500"/>
                <a:ext cx="308356" cy="179954"/>
              </a:xfrm>
              <a:prstGeom prst="rect">
                <a:avLst/>
              </a:prstGeom>
              <a:solidFill>
                <a:srgbClr val="FFE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pt-BR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1" name="CaixaDeTexto 520">
                <a:extLst>
                  <a:ext uri="{FF2B5EF4-FFF2-40B4-BE49-F238E27FC236}">
                    <a16:creationId xmlns:a16="http://schemas.microsoft.com/office/drawing/2014/main" id="{B7A645FC-8FE4-787A-FE7E-3AF726ACEF97}"/>
                  </a:ext>
                </a:extLst>
              </p:cNvPr>
              <p:cNvSpPr txBox="1"/>
              <p:nvPr/>
            </p:nvSpPr>
            <p:spPr>
              <a:xfrm>
                <a:off x="755442" y="5588966"/>
                <a:ext cx="1849428" cy="33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:r>
                  <a:rPr lang="pt-BR" b="1" dirty="0">
                    <a:solidFill>
                      <a:prstClr val="black"/>
                    </a:solidFill>
                    <a:latin typeface="Calibri"/>
                  </a:rPr>
                  <a:t>II Região </a:t>
                </a:r>
              </a:p>
            </p:txBody>
          </p:sp>
        </p:grpSp>
        <p:grpSp>
          <p:nvGrpSpPr>
            <p:cNvPr id="487" name="Agrupar 486">
              <a:extLst>
                <a:ext uri="{FF2B5EF4-FFF2-40B4-BE49-F238E27FC236}">
                  <a16:creationId xmlns:a16="http://schemas.microsoft.com/office/drawing/2014/main" id="{7D0EC32B-3B53-9002-67CC-6C0A608B46F8}"/>
                </a:ext>
              </a:extLst>
            </p:cNvPr>
            <p:cNvGrpSpPr/>
            <p:nvPr/>
          </p:nvGrpSpPr>
          <p:grpSpPr>
            <a:xfrm>
              <a:off x="368530" y="6075481"/>
              <a:ext cx="2122270" cy="330407"/>
              <a:chOff x="482600" y="5588966"/>
              <a:chExt cx="2122270" cy="330407"/>
            </a:xfrm>
          </p:grpSpPr>
          <p:sp>
            <p:nvSpPr>
              <p:cNvPr id="518" name="Retângulo 517">
                <a:extLst>
                  <a:ext uri="{FF2B5EF4-FFF2-40B4-BE49-F238E27FC236}">
                    <a16:creationId xmlns:a16="http://schemas.microsoft.com/office/drawing/2014/main" id="{A430C45B-B92A-9422-B630-B3A1BD2420D3}"/>
                  </a:ext>
                </a:extLst>
              </p:cNvPr>
              <p:cNvSpPr/>
              <p:nvPr/>
            </p:nvSpPr>
            <p:spPr>
              <a:xfrm>
                <a:off x="482600" y="5651500"/>
                <a:ext cx="308356" cy="179954"/>
              </a:xfrm>
              <a:prstGeom prst="rect">
                <a:avLst/>
              </a:prstGeom>
              <a:solidFill>
                <a:srgbClr val="99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pt-BR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9" name="CaixaDeTexto 518">
                <a:extLst>
                  <a:ext uri="{FF2B5EF4-FFF2-40B4-BE49-F238E27FC236}">
                    <a16:creationId xmlns:a16="http://schemas.microsoft.com/office/drawing/2014/main" id="{FD10BFD1-A9CD-DB2C-D3D2-9CDA0146189C}"/>
                  </a:ext>
                </a:extLst>
              </p:cNvPr>
              <p:cNvSpPr txBox="1"/>
              <p:nvPr/>
            </p:nvSpPr>
            <p:spPr>
              <a:xfrm>
                <a:off x="755442" y="5588966"/>
                <a:ext cx="1849428" cy="33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:r>
                  <a:rPr lang="pt-BR" b="1" dirty="0">
                    <a:solidFill>
                      <a:prstClr val="black"/>
                    </a:solidFill>
                    <a:latin typeface="Calibri"/>
                  </a:rPr>
                  <a:t>III Região </a:t>
                </a:r>
              </a:p>
            </p:txBody>
          </p:sp>
        </p:grpSp>
        <p:grpSp>
          <p:nvGrpSpPr>
            <p:cNvPr id="488" name="Agrupar 487">
              <a:extLst>
                <a:ext uri="{FF2B5EF4-FFF2-40B4-BE49-F238E27FC236}">
                  <a16:creationId xmlns:a16="http://schemas.microsoft.com/office/drawing/2014/main" id="{E7FD2884-3835-3278-FE50-3508AE0E4D80}"/>
                </a:ext>
              </a:extLst>
            </p:cNvPr>
            <p:cNvGrpSpPr/>
            <p:nvPr/>
          </p:nvGrpSpPr>
          <p:grpSpPr>
            <a:xfrm>
              <a:off x="368530" y="6380503"/>
              <a:ext cx="2122270" cy="330407"/>
              <a:chOff x="482600" y="5588966"/>
              <a:chExt cx="2122270" cy="330407"/>
            </a:xfrm>
          </p:grpSpPr>
          <p:sp>
            <p:nvSpPr>
              <p:cNvPr id="516" name="Retângulo 515">
                <a:extLst>
                  <a:ext uri="{FF2B5EF4-FFF2-40B4-BE49-F238E27FC236}">
                    <a16:creationId xmlns:a16="http://schemas.microsoft.com/office/drawing/2014/main" id="{6DBE2A3C-5CE6-6815-F98D-568645D99EFF}"/>
                  </a:ext>
                </a:extLst>
              </p:cNvPr>
              <p:cNvSpPr/>
              <p:nvPr/>
            </p:nvSpPr>
            <p:spPr>
              <a:xfrm>
                <a:off x="482600" y="5651500"/>
                <a:ext cx="308356" cy="179954"/>
              </a:xfrm>
              <a:prstGeom prst="rect">
                <a:avLst/>
              </a:prstGeom>
              <a:solidFill>
                <a:srgbClr val="EDC4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pt-BR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7" name="CaixaDeTexto 516">
                <a:extLst>
                  <a:ext uri="{FF2B5EF4-FFF2-40B4-BE49-F238E27FC236}">
                    <a16:creationId xmlns:a16="http://schemas.microsoft.com/office/drawing/2014/main" id="{47F08DD0-91B3-6AA0-3465-7BCEDB1245E6}"/>
                  </a:ext>
                </a:extLst>
              </p:cNvPr>
              <p:cNvSpPr txBox="1"/>
              <p:nvPr/>
            </p:nvSpPr>
            <p:spPr>
              <a:xfrm>
                <a:off x="755442" y="5588966"/>
                <a:ext cx="1849428" cy="33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:r>
                  <a:rPr lang="pt-BR" b="1" dirty="0">
                    <a:solidFill>
                      <a:prstClr val="black"/>
                    </a:solidFill>
                    <a:latin typeface="Calibri"/>
                  </a:rPr>
                  <a:t>XII Região </a:t>
                </a:r>
              </a:p>
            </p:txBody>
          </p:sp>
        </p:grpSp>
        <p:grpSp>
          <p:nvGrpSpPr>
            <p:cNvPr id="489" name="Agrupar 488">
              <a:extLst>
                <a:ext uri="{FF2B5EF4-FFF2-40B4-BE49-F238E27FC236}">
                  <a16:creationId xmlns:a16="http://schemas.microsoft.com/office/drawing/2014/main" id="{8F61BF51-CA43-A54D-E35D-8B4591DF6EC5}"/>
                </a:ext>
              </a:extLst>
            </p:cNvPr>
            <p:cNvGrpSpPr/>
            <p:nvPr/>
          </p:nvGrpSpPr>
          <p:grpSpPr>
            <a:xfrm>
              <a:off x="2060220" y="5471049"/>
              <a:ext cx="2122270" cy="330407"/>
              <a:chOff x="482600" y="5588966"/>
              <a:chExt cx="2122270" cy="330407"/>
            </a:xfrm>
          </p:grpSpPr>
          <p:sp>
            <p:nvSpPr>
              <p:cNvPr id="514" name="Retângulo 513">
                <a:extLst>
                  <a:ext uri="{FF2B5EF4-FFF2-40B4-BE49-F238E27FC236}">
                    <a16:creationId xmlns:a16="http://schemas.microsoft.com/office/drawing/2014/main" id="{F4029CD9-6A59-C8B8-43B9-3EB72C75FE0B}"/>
                  </a:ext>
                </a:extLst>
              </p:cNvPr>
              <p:cNvSpPr/>
              <p:nvPr/>
            </p:nvSpPr>
            <p:spPr>
              <a:xfrm>
                <a:off x="482600" y="5651500"/>
                <a:ext cx="308356" cy="17995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pt-BR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5" name="CaixaDeTexto 514">
                <a:extLst>
                  <a:ext uri="{FF2B5EF4-FFF2-40B4-BE49-F238E27FC236}">
                    <a16:creationId xmlns:a16="http://schemas.microsoft.com/office/drawing/2014/main" id="{15E3C47E-BB3D-6A95-53E5-65EBB00C08D2}"/>
                  </a:ext>
                </a:extLst>
              </p:cNvPr>
              <p:cNvSpPr txBox="1"/>
              <p:nvPr/>
            </p:nvSpPr>
            <p:spPr>
              <a:xfrm>
                <a:off x="755442" y="5588966"/>
                <a:ext cx="1849428" cy="33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:r>
                  <a:rPr lang="pt-BR" b="1" dirty="0">
                    <a:solidFill>
                      <a:prstClr val="black"/>
                    </a:solidFill>
                    <a:latin typeface="Calibri"/>
                  </a:rPr>
                  <a:t>IV Região </a:t>
                </a:r>
              </a:p>
            </p:txBody>
          </p:sp>
        </p:grpSp>
        <p:sp>
          <p:nvSpPr>
            <p:cNvPr id="490" name="CaixaDeTexto 489">
              <a:extLst>
                <a:ext uri="{FF2B5EF4-FFF2-40B4-BE49-F238E27FC236}">
                  <a16:creationId xmlns:a16="http://schemas.microsoft.com/office/drawing/2014/main" id="{F982D353-5BE3-4011-7288-69C7F6C7B88B}"/>
                </a:ext>
              </a:extLst>
            </p:cNvPr>
            <p:cNvSpPr txBox="1"/>
            <p:nvPr/>
          </p:nvSpPr>
          <p:spPr>
            <a:xfrm>
              <a:off x="1947619" y="5228202"/>
              <a:ext cx="1849428" cy="3304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pt-BR" b="1" dirty="0">
                  <a:solidFill>
                    <a:prstClr val="black"/>
                  </a:solidFill>
                  <a:latin typeface="Calibri"/>
                </a:rPr>
                <a:t>Macrorregião de Saúde II</a:t>
              </a:r>
            </a:p>
          </p:txBody>
        </p:sp>
        <p:grpSp>
          <p:nvGrpSpPr>
            <p:cNvPr id="491" name="Agrupar 490">
              <a:extLst>
                <a:ext uri="{FF2B5EF4-FFF2-40B4-BE49-F238E27FC236}">
                  <a16:creationId xmlns:a16="http://schemas.microsoft.com/office/drawing/2014/main" id="{CA038F81-F237-1A3C-E644-90894F1D0812}"/>
                </a:ext>
              </a:extLst>
            </p:cNvPr>
            <p:cNvGrpSpPr/>
            <p:nvPr/>
          </p:nvGrpSpPr>
          <p:grpSpPr>
            <a:xfrm>
              <a:off x="2060220" y="5777754"/>
              <a:ext cx="2122270" cy="330407"/>
              <a:chOff x="482600" y="5588966"/>
              <a:chExt cx="2122270" cy="330407"/>
            </a:xfrm>
          </p:grpSpPr>
          <p:sp>
            <p:nvSpPr>
              <p:cNvPr id="512" name="Retângulo 511">
                <a:extLst>
                  <a:ext uri="{FF2B5EF4-FFF2-40B4-BE49-F238E27FC236}">
                    <a16:creationId xmlns:a16="http://schemas.microsoft.com/office/drawing/2014/main" id="{2D7E09B4-42AD-ADFA-72CB-1663C457DA49}"/>
                  </a:ext>
                </a:extLst>
              </p:cNvPr>
              <p:cNvSpPr/>
              <p:nvPr/>
            </p:nvSpPr>
            <p:spPr>
              <a:xfrm>
                <a:off x="482600" y="5651500"/>
                <a:ext cx="308356" cy="179954"/>
              </a:xfrm>
              <a:prstGeom prst="rect">
                <a:avLst/>
              </a:prstGeom>
              <a:solidFill>
                <a:srgbClr val="DC91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pt-BR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3" name="CaixaDeTexto 512">
                <a:extLst>
                  <a:ext uri="{FF2B5EF4-FFF2-40B4-BE49-F238E27FC236}">
                    <a16:creationId xmlns:a16="http://schemas.microsoft.com/office/drawing/2014/main" id="{9C3C2ACB-84B3-BC73-AB36-515DF37B36E2}"/>
                  </a:ext>
                </a:extLst>
              </p:cNvPr>
              <p:cNvSpPr txBox="1"/>
              <p:nvPr/>
            </p:nvSpPr>
            <p:spPr>
              <a:xfrm>
                <a:off x="755442" y="5588966"/>
                <a:ext cx="1849428" cy="33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:r>
                  <a:rPr lang="pt-BR" b="1" dirty="0">
                    <a:solidFill>
                      <a:prstClr val="black"/>
                    </a:solidFill>
                    <a:latin typeface="Calibri"/>
                  </a:rPr>
                  <a:t>V Região </a:t>
                </a:r>
              </a:p>
            </p:txBody>
          </p:sp>
        </p:grpSp>
        <p:grpSp>
          <p:nvGrpSpPr>
            <p:cNvPr id="492" name="Agrupar 491">
              <a:extLst>
                <a:ext uri="{FF2B5EF4-FFF2-40B4-BE49-F238E27FC236}">
                  <a16:creationId xmlns:a16="http://schemas.microsoft.com/office/drawing/2014/main" id="{8D176AEB-5859-BBC5-916C-3A4D9B488A42}"/>
                </a:ext>
              </a:extLst>
            </p:cNvPr>
            <p:cNvGrpSpPr/>
            <p:nvPr/>
          </p:nvGrpSpPr>
          <p:grpSpPr>
            <a:xfrm>
              <a:off x="3830860" y="5471049"/>
              <a:ext cx="2122270" cy="330407"/>
              <a:chOff x="482600" y="5588966"/>
              <a:chExt cx="2122270" cy="330407"/>
            </a:xfrm>
          </p:grpSpPr>
          <p:sp>
            <p:nvSpPr>
              <p:cNvPr id="510" name="Retângulo 509">
                <a:extLst>
                  <a:ext uri="{FF2B5EF4-FFF2-40B4-BE49-F238E27FC236}">
                    <a16:creationId xmlns:a16="http://schemas.microsoft.com/office/drawing/2014/main" id="{8A81FC0B-A1E6-ED68-97F2-22398D03BBEC}"/>
                  </a:ext>
                </a:extLst>
              </p:cNvPr>
              <p:cNvSpPr/>
              <p:nvPr/>
            </p:nvSpPr>
            <p:spPr>
              <a:xfrm>
                <a:off x="482600" y="5651500"/>
                <a:ext cx="308356" cy="179954"/>
              </a:xfrm>
              <a:prstGeom prst="rect">
                <a:avLst/>
              </a:prstGeom>
              <a:solidFill>
                <a:srgbClr val="A2C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pt-BR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1" name="CaixaDeTexto 510">
                <a:extLst>
                  <a:ext uri="{FF2B5EF4-FFF2-40B4-BE49-F238E27FC236}">
                    <a16:creationId xmlns:a16="http://schemas.microsoft.com/office/drawing/2014/main" id="{DDB6DC9E-1213-BA58-27BD-24CB923010DE}"/>
                  </a:ext>
                </a:extLst>
              </p:cNvPr>
              <p:cNvSpPr txBox="1"/>
              <p:nvPr/>
            </p:nvSpPr>
            <p:spPr>
              <a:xfrm>
                <a:off x="755442" y="5588966"/>
                <a:ext cx="1849428" cy="33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:r>
                  <a:rPr lang="pt-BR" b="1" dirty="0">
                    <a:solidFill>
                      <a:prstClr val="black"/>
                    </a:solidFill>
                    <a:latin typeface="Calibri"/>
                  </a:rPr>
                  <a:t>X Região </a:t>
                </a:r>
              </a:p>
            </p:txBody>
          </p:sp>
        </p:grpSp>
        <p:sp>
          <p:nvSpPr>
            <p:cNvPr id="493" name="CaixaDeTexto 492">
              <a:extLst>
                <a:ext uri="{FF2B5EF4-FFF2-40B4-BE49-F238E27FC236}">
                  <a16:creationId xmlns:a16="http://schemas.microsoft.com/office/drawing/2014/main" id="{98DFD0F6-FB60-D8D2-15CE-C533777BBF84}"/>
                </a:ext>
              </a:extLst>
            </p:cNvPr>
            <p:cNvSpPr txBox="1"/>
            <p:nvPr/>
          </p:nvSpPr>
          <p:spPr>
            <a:xfrm>
              <a:off x="3718259" y="5228202"/>
              <a:ext cx="1849428" cy="3304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pt-BR" b="1" dirty="0">
                  <a:solidFill>
                    <a:prstClr val="black"/>
                  </a:solidFill>
                  <a:latin typeface="Calibri"/>
                </a:rPr>
                <a:t>Macrorregião de Saúde III</a:t>
              </a:r>
            </a:p>
          </p:txBody>
        </p:sp>
        <p:grpSp>
          <p:nvGrpSpPr>
            <p:cNvPr id="494" name="Agrupar 493">
              <a:extLst>
                <a:ext uri="{FF2B5EF4-FFF2-40B4-BE49-F238E27FC236}">
                  <a16:creationId xmlns:a16="http://schemas.microsoft.com/office/drawing/2014/main" id="{C52EE453-FE1C-92EC-78AD-75808E0EC9A1}"/>
                </a:ext>
              </a:extLst>
            </p:cNvPr>
            <p:cNvGrpSpPr/>
            <p:nvPr/>
          </p:nvGrpSpPr>
          <p:grpSpPr>
            <a:xfrm>
              <a:off x="3830860" y="5777754"/>
              <a:ext cx="2122270" cy="330407"/>
              <a:chOff x="482600" y="5588966"/>
              <a:chExt cx="2122270" cy="330407"/>
            </a:xfrm>
          </p:grpSpPr>
          <p:sp>
            <p:nvSpPr>
              <p:cNvPr id="508" name="Retângulo 507">
                <a:extLst>
                  <a:ext uri="{FF2B5EF4-FFF2-40B4-BE49-F238E27FC236}">
                    <a16:creationId xmlns:a16="http://schemas.microsoft.com/office/drawing/2014/main" id="{CBAD9AAF-5855-4F7F-3C54-7060BF0FF114}"/>
                  </a:ext>
                </a:extLst>
              </p:cNvPr>
              <p:cNvSpPr/>
              <p:nvPr/>
            </p:nvSpPr>
            <p:spPr>
              <a:xfrm>
                <a:off x="482600" y="5651500"/>
                <a:ext cx="308356" cy="179954"/>
              </a:xfrm>
              <a:prstGeom prst="rect">
                <a:avLst/>
              </a:prstGeom>
              <a:solidFill>
                <a:srgbClr val="CC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pt-BR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9" name="CaixaDeTexto 508">
                <a:extLst>
                  <a:ext uri="{FF2B5EF4-FFF2-40B4-BE49-F238E27FC236}">
                    <a16:creationId xmlns:a16="http://schemas.microsoft.com/office/drawing/2014/main" id="{67EB8A19-FEEB-A808-3A4C-64F60225CA3E}"/>
                  </a:ext>
                </a:extLst>
              </p:cNvPr>
              <p:cNvSpPr txBox="1"/>
              <p:nvPr/>
            </p:nvSpPr>
            <p:spPr>
              <a:xfrm>
                <a:off x="755442" y="5588966"/>
                <a:ext cx="1849428" cy="33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:r>
                  <a:rPr lang="pt-BR" b="1" dirty="0">
                    <a:solidFill>
                      <a:prstClr val="black"/>
                    </a:solidFill>
                    <a:latin typeface="Calibri"/>
                  </a:rPr>
                  <a:t>VI Região </a:t>
                </a:r>
              </a:p>
            </p:txBody>
          </p:sp>
        </p:grpSp>
        <p:grpSp>
          <p:nvGrpSpPr>
            <p:cNvPr id="495" name="Agrupar 494">
              <a:extLst>
                <a:ext uri="{FF2B5EF4-FFF2-40B4-BE49-F238E27FC236}">
                  <a16:creationId xmlns:a16="http://schemas.microsoft.com/office/drawing/2014/main" id="{D7C68F66-3812-B020-0869-74A7FF615236}"/>
                </a:ext>
              </a:extLst>
            </p:cNvPr>
            <p:cNvGrpSpPr/>
            <p:nvPr/>
          </p:nvGrpSpPr>
          <p:grpSpPr>
            <a:xfrm>
              <a:off x="3813846" y="6084379"/>
              <a:ext cx="2122270" cy="330407"/>
              <a:chOff x="482600" y="5588966"/>
              <a:chExt cx="2122270" cy="330407"/>
            </a:xfrm>
          </p:grpSpPr>
          <p:sp>
            <p:nvSpPr>
              <p:cNvPr id="506" name="Retângulo 505">
                <a:extLst>
                  <a:ext uri="{FF2B5EF4-FFF2-40B4-BE49-F238E27FC236}">
                    <a16:creationId xmlns:a16="http://schemas.microsoft.com/office/drawing/2014/main" id="{858AF437-AA19-0A11-B243-4D40AEEDA9D2}"/>
                  </a:ext>
                </a:extLst>
              </p:cNvPr>
              <p:cNvSpPr/>
              <p:nvPr/>
            </p:nvSpPr>
            <p:spPr>
              <a:xfrm>
                <a:off x="482600" y="5651500"/>
                <a:ext cx="308356" cy="179954"/>
              </a:xfrm>
              <a:prstGeom prst="rect">
                <a:avLst/>
              </a:prstGeom>
              <a:solidFill>
                <a:srgbClr val="009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pt-BR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7" name="CaixaDeTexto 506">
                <a:extLst>
                  <a:ext uri="{FF2B5EF4-FFF2-40B4-BE49-F238E27FC236}">
                    <a16:creationId xmlns:a16="http://schemas.microsoft.com/office/drawing/2014/main" id="{9AB565CD-D172-AEDA-15C3-6956B0BDF493}"/>
                  </a:ext>
                </a:extLst>
              </p:cNvPr>
              <p:cNvSpPr txBox="1"/>
              <p:nvPr/>
            </p:nvSpPr>
            <p:spPr>
              <a:xfrm>
                <a:off x="755442" y="5588966"/>
                <a:ext cx="1849428" cy="33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:r>
                  <a:rPr lang="pt-BR" b="1" dirty="0">
                    <a:solidFill>
                      <a:prstClr val="black"/>
                    </a:solidFill>
                    <a:latin typeface="Calibri"/>
                  </a:rPr>
                  <a:t>I Região </a:t>
                </a:r>
              </a:p>
            </p:txBody>
          </p:sp>
        </p:grpSp>
        <p:grpSp>
          <p:nvGrpSpPr>
            <p:cNvPr id="496" name="Agrupar 495">
              <a:extLst>
                <a:ext uri="{FF2B5EF4-FFF2-40B4-BE49-F238E27FC236}">
                  <a16:creationId xmlns:a16="http://schemas.microsoft.com/office/drawing/2014/main" id="{D7BEF699-4E00-1FFA-8D75-3950DA0F81F3}"/>
                </a:ext>
              </a:extLst>
            </p:cNvPr>
            <p:cNvGrpSpPr/>
            <p:nvPr/>
          </p:nvGrpSpPr>
          <p:grpSpPr>
            <a:xfrm>
              <a:off x="5709961" y="5479947"/>
              <a:ext cx="2122270" cy="330407"/>
              <a:chOff x="482600" y="5588966"/>
              <a:chExt cx="2122270" cy="330407"/>
            </a:xfrm>
          </p:grpSpPr>
          <p:sp>
            <p:nvSpPr>
              <p:cNvPr id="504" name="Retângulo 503">
                <a:extLst>
                  <a:ext uri="{FF2B5EF4-FFF2-40B4-BE49-F238E27FC236}">
                    <a16:creationId xmlns:a16="http://schemas.microsoft.com/office/drawing/2014/main" id="{AE3439E3-960E-6D02-7E6A-D6604D393755}"/>
                  </a:ext>
                </a:extLst>
              </p:cNvPr>
              <p:cNvSpPr/>
              <p:nvPr/>
            </p:nvSpPr>
            <p:spPr>
              <a:xfrm>
                <a:off x="482600" y="5651500"/>
                <a:ext cx="308356" cy="179954"/>
              </a:xfrm>
              <a:prstGeom prst="rect">
                <a:avLst/>
              </a:prstGeom>
              <a:solidFill>
                <a:srgbClr val="5A28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pt-BR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5" name="CaixaDeTexto 504">
                <a:extLst>
                  <a:ext uri="{FF2B5EF4-FFF2-40B4-BE49-F238E27FC236}">
                    <a16:creationId xmlns:a16="http://schemas.microsoft.com/office/drawing/2014/main" id="{A74B4D23-0464-E1BC-FFB1-F10C27AA6400}"/>
                  </a:ext>
                </a:extLst>
              </p:cNvPr>
              <p:cNvSpPr txBox="1"/>
              <p:nvPr/>
            </p:nvSpPr>
            <p:spPr>
              <a:xfrm>
                <a:off x="755442" y="5588966"/>
                <a:ext cx="1849428" cy="33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:r>
                  <a:rPr lang="pt-BR" b="1" dirty="0">
                    <a:solidFill>
                      <a:prstClr val="black"/>
                    </a:solidFill>
                    <a:latin typeface="Calibri"/>
                  </a:rPr>
                  <a:t>VII Região </a:t>
                </a:r>
              </a:p>
            </p:txBody>
          </p:sp>
        </p:grpSp>
        <p:sp>
          <p:nvSpPr>
            <p:cNvPr id="497" name="CaixaDeTexto 496">
              <a:extLst>
                <a:ext uri="{FF2B5EF4-FFF2-40B4-BE49-F238E27FC236}">
                  <a16:creationId xmlns:a16="http://schemas.microsoft.com/office/drawing/2014/main" id="{5A9117B4-A687-1818-F272-1D73DBFFF6ED}"/>
                </a:ext>
              </a:extLst>
            </p:cNvPr>
            <p:cNvSpPr txBox="1"/>
            <p:nvPr/>
          </p:nvSpPr>
          <p:spPr>
            <a:xfrm>
              <a:off x="5597360" y="5237100"/>
              <a:ext cx="1849428" cy="3304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pt-BR" b="1" dirty="0">
                  <a:solidFill>
                    <a:prstClr val="black"/>
                  </a:solidFill>
                  <a:latin typeface="Calibri"/>
                </a:rPr>
                <a:t>Macrorregião de Saúde IV</a:t>
              </a:r>
            </a:p>
          </p:txBody>
        </p:sp>
        <p:grpSp>
          <p:nvGrpSpPr>
            <p:cNvPr id="498" name="Agrupar 497">
              <a:extLst>
                <a:ext uri="{FF2B5EF4-FFF2-40B4-BE49-F238E27FC236}">
                  <a16:creationId xmlns:a16="http://schemas.microsoft.com/office/drawing/2014/main" id="{8EC8D5AF-AD07-94C6-A930-9F5F9F41DC50}"/>
                </a:ext>
              </a:extLst>
            </p:cNvPr>
            <p:cNvGrpSpPr/>
            <p:nvPr/>
          </p:nvGrpSpPr>
          <p:grpSpPr>
            <a:xfrm>
              <a:off x="5709961" y="5786652"/>
              <a:ext cx="2122270" cy="330407"/>
              <a:chOff x="482600" y="5588966"/>
              <a:chExt cx="2122270" cy="330407"/>
            </a:xfrm>
          </p:grpSpPr>
          <p:sp>
            <p:nvSpPr>
              <p:cNvPr id="502" name="Retângulo 501">
                <a:extLst>
                  <a:ext uri="{FF2B5EF4-FFF2-40B4-BE49-F238E27FC236}">
                    <a16:creationId xmlns:a16="http://schemas.microsoft.com/office/drawing/2014/main" id="{3EDE4A1E-1787-97DF-DB5C-6E6E8739760A}"/>
                  </a:ext>
                </a:extLst>
              </p:cNvPr>
              <p:cNvSpPr/>
              <p:nvPr/>
            </p:nvSpPr>
            <p:spPr>
              <a:xfrm>
                <a:off x="482600" y="5651500"/>
                <a:ext cx="308356" cy="179954"/>
              </a:xfrm>
              <a:prstGeom prst="rect">
                <a:avLst/>
              </a:prstGeom>
              <a:solidFill>
                <a:srgbClr val="4470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pt-BR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3" name="CaixaDeTexto 502">
                <a:extLst>
                  <a:ext uri="{FF2B5EF4-FFF2-40B4-BE49-F238E27FC236}">
                    <a16:creationId xmlns:a16="http://schemas.microsoft.com/office/drawing/2014/main" id="{29855DA9-CD52-F0CF-67D7-4854F616B477}"/>
                  </a:ext>
                </a:extLst>
              </p:cNvPr>
              <p:cNvSpPr txBox="1"/>
              <p:nvPr/>
            </p:nvSpPr>
            <p:spPr>
              <a:xfrm>
                <a:off x="755442" y="5588966"/>
                <a:ext cx="1849428" cy="33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:r>
                  <a:rPr lang="pt-BR" b="1" dirty="0">
                    <a:solidFill>
                      <a:prstClr val="black"/>
                    </a:solidFill>
                    <a:latin typeface="Calibri"/>
                  </a:rPr>
                  <a:t>VIII Região </a:t>
                </a:r>
              </a:p>
            </p:txBody>
          </p:sp>
        </p:grpSp>
        <p:grpSp>
          <p:nvGrpSpPr>
            <p:cNvPr id="499" name="Agrupar 498">
              <a:extLst>
                <a:ext uri="{FF2B5EF4-FFF2-40B4-BE49-F238E27FC236}">
                  <a16:creationId xmlns:a16="http://schemas.microsoft.com/office/drawing/2014/main" id="{F12CEB9A-C6C0-F79B-46CA-CCE6EC522EC6}"/>
                </a:ext>
              </a:extLst>
            </p:cNvPr>
            <p:cNvGrpSpPr/>
            <p:nvPr/>
          </p:nvGrpSpPr>
          <p:grpSpPr>
            <a:xfrm>
              <a:off x="5694916" y="6084379"/>
              <a:ext cx="2122270" cy="330407"/>
              <a:chOff x="482600" y="5588966"/>
              <a:chExt cx="2122270" cy="330407"/>
            </a:xfrm>
          </p:grpSpPr>
          <p:sp>
            <p:nvSpPr>
              <p:cNvPr id="500" name="Retângulo 499">
                <a:extLst>
                  <a:ext uri="{FF2B5EF4-FFF2-40B4-BE49-F238E27FC236}">
                    <a16:creationId xmlns:a16="http://schemas.microsoft.com/office/drawing/2014/main" id="{A18028BF-BB1D-7CE0-C1B4-7EEE04F2E409}"/>
                  </a:ext>
                </a:extLst>
              </p:cNvPr>
              <p:cNvSpPr/>
              <p:nvPr/>
            </p:nvSpPr>
            <p:spPr>
              <a:xfrm>
                <a:off x="482600" y="5651500"/>
                <a:ext cx="308356" cy="179954"/>
              </a:xfrm>
              <a:prstGeom prst="rect">
                <a:avLst/>
              </a:prstGeom>
              <a:solidFill>
                <a:srgbClr val="A365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pt-BR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1" name="CaixaDeTexto 500">
                <a:extLst>
                  <a:ext uri="{FF2B5EF4-FFF2-40B4-BE49-F238E27FC236}">
                    <a16:creationId xmlns:a16="http://schemas.microsoft.com/office/drawing/2014/main" id="{14F955DB-335F-97AD-96F9-8A575AFF95A7}"/>
                  </a:ext>
                </a:extLst>
              </p:cNvPr>
              <p:cNvSpPr txBox="1"/>
              <p:nvPr/>
            </p:nvSpPr>
            <p:spPr>
              <a:xfrm>
                <a:off x="755442" y="5588966"/>
                <a:ext cx="1849428" cy="33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:r>
                  <a:rPr lang="pt-BR" b="1" dirty="0">
                    <a:solidFill>
                      <a:prstClr val="black"/>
                    </a:solidFill>
                    <a:latin typeface="Calibri"/>
                  </a:rPr>
                  <a:t>IX Região </a:t>
                </a:r>
              </a:p>
            </p:txBody>
          </p:sp>
        </p:grpSp>
      </p:grpSp>
      <p:sp>
        <p:nvSpPr>
          <p:cNvPr id="524" name="CaixaDeTexto 523">
            <a:extLst>
              <a:ext uri="{FF2B5EF4-FFF2-40B4-BE49-F238E27FC236}">
                <a16:creationId xmlns:a16="http://schemas.microsoft.com/office/drawing/2014/main" id="{8A2A19B7-A974-C21B-85D5-B177D597D5E5}"/>
              </a:ext>
            </a:extLst>
          </p:cNvPr>
          <p:cNvSpPr txBox="1"/>
          <p:nvPr/>
        </p:nvSpPr>
        <p:spPr>
          <a:xfrm>
            <a:off x="2548040" y="228601"/>
            <a:ext cx="1094169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</a:rPr>
              <a:t>CRONOGRAMA DE EXECUÇÃO DO PROJETO POR MACRORREGIÕES DE SAÚDE</a:t>
            </a:r>
          </a:p>
        </p:txBody>
      </p:sp>
      <p:sp>
        <p:nvSpPr>
          <p:cNvPr id="525" name="Retângulo 524">
            <a:extLst>
              <a:ext uri="{FF2B5EF4-FFF2-40B4-BE49-F238E27FC236}">
                <a16:creationId xmlns:a16="http://schemas.microsoft.com/office/drawing/2014/main" id="{5286116C-16EF-1931-6463-DE79F0977FDD}"/>
              </a:ext>
            </a:extLst>
          </p:cNvPr>
          <p:cNvSpPr/>
          <p:nvPr/>
        </p:nvSpPr>
        <p:spPr>
          <a:xfrm>
            <a:off x="14932045" y="6693246"/>
            <a:ext cx="2930060" cy="93659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pt-BR" sz="1650" dirty="0">
                <a:solidFill>
                  <a:prstClr val="white"/>
                </a:solidFill>
                <a:latin typeface="Calibri"/>
              </a:rPr>
              <a:t>8º Etapa: VII, VIII e IX Regiões de Saúde </a:t>
            </a:r>
          </a:p>
        </p:txBody>
      </p:sp>
      <p:cxnSp>
        <p:nvCxnSpPr>
          <p:cNvPr id="526" name="Conector reto 525">
            <a:extLst>
              <a:ext uri="{FF2B5EF4-FFF2-40B4-BE49-F238E27FC236}">
                <a16:creationId xmlns:a16="http://schemas.microsoft.com/office/drawing/2014/main" id="{5C3C917D-7D86-6F2B-41C0-8CE50BB51A5A}"/>
              </a:ext>
            </a:extLst>
          </p:cNvPr>
          <p:cNvCxnSpPr>
            <a:cxnSpLocks/>
          </p:cNvCxnSpPr>
          <p:nvPr/>
        </p:nvCxnSpPr>
        <p:spPr>
          <a:xfrm>
            <a:off x="13998554" y="4321460"/>
            <a:ext cx="44275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" name="Conector reto 526">
            <a:extLst>
              <a:ext uri="{FF2B5EF4-FFF2-40B4-BE49-F238E27FC236}">
                <a16:creationId xmlns:a16="http://schemas.microsoft.com/office/drawing/2014/main" id="{5DE3E04A-7023-56A9-6D2A-220A775D2337}"/>
              </a:ext>
            </a:extLst>
          </p:cNvPr>
          <p:cNvCxnSpPr>
            <a:cxnSpLocks/>
          </p:cNvCxnSpPr>
          <p:nvPr/>
        </p:nvCxnSpPr>
        <p:spPr>
          <a:xfrm flipV="1">
            <a:off x="14429497" y="591814"/>
            <a:ext cx="12050" cy="373806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8" name="Conector reto 527">
            <a:extLst>
              <a:ext uri="{FF2B5EF4-FFF2-40B4-BE49-F238E27FC236}">
                <a16:creationId xmlns:a16="http://schemas.microsoft.com/office/drawing/2014/main" id="{A87DFE65-4C09-460E-7670-A1DD432935DA}"/>
              </a:ext>
            </a:extLst>
          </p:cNvPr>
          <p:cNvCxnSpPr>
            <a:cxnSpLocks/>
          </p:cNvCxnSpPr>
          <p:nvPr/>
        </p:nvCxnSpPr>
        <p:spPr>
          <a:xfrm>
            <a:off x="14441546" y="1629482"/>
            <a:ext cx="44275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9" name="Conector reto 528">
            <a:extLst>
              <a:ext uri="{FF2B5EF4-FFF2-40B4-BE49-F238E27FC236}">
                <a16:creationId xmlns:a16="http://schemas.microsoft.com/office/drawing/2014/main" id="{B5FD059C-D730-04F0-1D1E-757E2426DC13}"/>
              </a:ext>
            </a:extLst>
          </p:cNvPr>
          <p:cNvCxnSpPr>
            <a:cxnSpLocks/>
          </p:cNvCxnSpPr>
          <p:nvPr/>
        </p:nvCxnSpPr>
        <p:spPr>
          <a:xfrm>
            <a:off x="14441546" y="2379342"/>
            <a:ext cx="44275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0" name="Conector reto 529">
            <a:extLst>
              <a:ext uri="{FF2B5EF4-FFF2-40B4-BE49-F238E27FC236}">
                <a16:creationId xmlns:a16="http://schemas.microsoft.com/office/drawing/2014/main" id="{9996AF6B-62A8-3126-71CD-BA5619750DC3}"/>
              </a:ext>
            </a:extLst>
          </p:cNvPr>
          <p:cNvCxnSpPr>
            <a:cxnSpLocks/>
          </p:cNvCxnSpPr>
          <p:nvPr/>
        </p:nvCxnSpPr>
        <p:spPr>
          <a:xfrm>
            <a:off x="14441546" y="3403010"/>
            <a:ext cx="44275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1" name="Conector reto 530">
            <a:extLst>
              <a:ext uri="{FF2B5EF4-FFF2-40B4-BE49-F238E27FC236}">
                <a16:creationId xmlns:a16="http://schemas.microsoft.com/office/drawing/2014/main" id="{97A8BCB7-4473-3EA8-72D9-F143E3220180}"/>
              </a:ext>
            </a:extLst>
          </p:cNvPr>
          <p:cNvCxnSpPr>
            <a:cxnSpLocks/>
          </p:cNvCxnSpPr>
          <p:nvPr/>
        </p:nvCxnSpPr>
        <p:spPr>
          <a:xfrm>
            <a:off x="14441546" y="7211318"/>
            <a:ext cx="44275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2" name="Conector reto 531">
            <a:extLst>
              <a:ext uri="{FF2B5EF4-FFF2-40B4-BE49-F238E27FC236}">
                <a16:creationId xmlns:a16="http://schemas.microsoft.com/office/drawing/2014/main" id="{03512C8B-B284-4B87-2B81-12693345DB45}"/>
              </a:ext>
            </a:extLst>
          </p:cNvPr>
          <p:cNvCxnSpPr>
            <a:cxnSpLocks/>
          </p:cNvCxnSpPr>
          <p:nvPr/>
        </p:nvCxnSpPr>
        <p:spPr>
          <a:xfrm flipV="1">
            <a:off x="14436524" y="4312160"/>
            <a:ext cx="14358" cy="40001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3" name="Conector reto 532">
            <a:extLst>
              <a:ext uri="{FF2B5EF4-FFF2-40B4-BE49-F238E27FC236}">
                <a16:creationId xmlns:a16="http://schemas.microsoft.com/office/drawing/2014/main" id="{B88AFB15-DBA1-7D5B-0389-4B68DB975E4C}"/>
              </a:ext>
            </a:extLst>
          </p:cNvPr>
          <p:cNvCxnSpPr>
            <a:cxnSpLocks/>
          </p:cNvCxnSpPr>
          <p:nvPr/>
        </p:nvCxnSpPr>
        <p:spPr>
          <a:xfrm>
            <a:off x="14441546" y="6171188"/>
            <a:ext cx="44275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4" name="Conector reto 533">
            <a:extLst>
              <a:ext uri="{FF2B5EF4-FFF2-40B4-BE49-F238E27FC236}">
                <a16:creationId xmlns:a16="http://schemas.microsoft.com/office/drawing/2014/main" id="{BCFE5B85-643C-F3C0-2135-92D84FA016D8}"/>
              </a:ext>
            </a:extLst>
          </p:cNvPr>
          <p:cNvCxnSpPr>
            <a:cxnSpLocks/>
          </p:cNvCxnSpPr>
          <p:nvPr/>
        </p:nvCxnSpPr>
        <p:spPr>
          <a:xfrm>
            <a:off x="14441546" y="5265810"/>
            <a:ext cx="44275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5" name="Conector reto 534">
            <a:extLst>
              <a:ext uri="{FF2B5EF4-FFF2-40B4-BE49-F238E27FC236}">
                <a16:creationId xmlns:a16="http://schemas.microsoft.com/office/drawing/2014/main" id="{84008270-A089-49D4-3377-68126E9B9D3B}"/>
              </a:ext>
            </a:extLst>
          </p:cNvPr>
          <p:cNvCxnSpPr>
            <a:cxnSpLocks/>
          </p:cNvCxnSpPr>
          <p:nvPr/>
        </p:nvCxnSpPr>
        <p:spPr>
          <a:xfrm>
            <a:off x="14453357" y="4329875"/>
            <a:ext cx="44275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59CD6116-1C4B-3ABE-3269-5D2226B37706}"/>
              </a:ext>
            </a:extLst>
          </p:cNvPr>
          <p:cNvSpPr/>
          <p:nvPr/>
        </p:nvSpPr>
        <p:spPr>
          <a:xfrm>
            <a:off x="14901163" y="7794188"/>
            <a:ext cx="2930060" cy="93659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pt-BR" sz="1650" dirty="0">
                <a:solidFill>
                  <a:prstClr val="white"/>
                </a:solidFill>
                <a:latin typeface="Calibri"/>
              </a:rPr>
              <a:t>9º Etapa: </a:t>
            </a:r>
            <a:r>
              <a:rPr lang="pt-BR" sz="1650" b="1" dirty="0">
                <a:solidFill>
                  <a:prstClr val="white"/>
                </a:solidFill>
                <a:latin typeface="Calibri"/>
              </a:rPr>
              <a:t>VI, X e XI </a:t>
            </a:r>
            <a:r>
              <a:rPr lang="pt-BR" sz="1650" dirty="0">
                <a:solidFill>
                  <a:prstClr val="white"/>
                </a:solidFill>
                <a:latin typeface="Calibri"/>
              </a:rPr>
              <a:t>Regiões de Saúde 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2204E09C-0221-6283-B6F3-FC5CD9EF3FE6}"/>
              </a:ext>
            </a:extLst>
          </p:cNvPr>
          <p:cNvCxnSpPr>
            <a:cxnSpLocks/>
          </p:cNvCxnSpPr>
          <p:nvPr/>
        </p:nvCxnSpPr>
        <p:spPr>
          <a:xfrm>
            <a:off x="14476269" y="8312259"/>
            <a:ext cx="37715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75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7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75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75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675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775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875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975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25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125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225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275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375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" grpId="0" animBg="1"/>
      <p:bldP spid="448" grpId="0" animBg="1"/>
      <p:bldP spid="449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525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800" dirty="0"/>
              <a:t>Cronograma da Atenção Primária 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graphicFrame>
        <p:nvGraphicFramePr>
          <p:cNvPr id="3" name="object 21">
            <a:extLst>
              <a:ext uri="{FF2B5EF4-FFF2-40B4-BE49-F238E27FC236}">
                <a16:creationId xmlns:a16="http://schemas.microsoft.com/office/drawing/2014/main" id="{32A2F1D9-6270-7D71-FBBA-92738767B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933715"/>
              </p:ext>
            </p:extLst>
          </p:nvPr>
        </p:nvGraphicFramePr>
        <p:xfrm>
          <a:off x="206237" y="1901123"/>
          <a:ext cx="17669819" cy="77723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0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0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0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00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62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104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484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6103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5531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4101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5531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71532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94106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911543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801051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681038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374523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Macrorregião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de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Saúde</a:t>
                      </a:r>
                      <a:r>
                        <a:rPr sz="1100" b="1" spc="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(MRS)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E75B5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098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Reg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ões</a:t>
                      </a:r>
                      <a:r>
                        <a:rPr sz="12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Saúde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ts val="915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915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E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E75B5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461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Total*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3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E75B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AGOSTO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00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SETEMBRO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00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OUTUBRO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00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NOVEMBRO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00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DEZEMBRO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00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10" dirty="0">
                          <a:latin typeface="Calibri"/>
                          <a:cs typeface="Calibri"/>
                        </a:rPr>
                        <a:t>JANEIRO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00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10" dirty="0">
                          <a:latin typeface="Calibri"/>
                          <a:cs typeface="Calibri"/>
                        </a:rPr>
                        <a:t>FEVEREIRO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00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MARÇO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00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700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ABRIL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00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MAIO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00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JUNHO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00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JULHO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00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AGOSTO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0013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SETEMBRO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00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OUTUBRO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00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NOVEMBRO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00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DEZEMBRO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00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523">
                <a:tc rowSpan="1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84785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MRS</a:t>
                      </a:r>
                      <a:r>
                        <a:rPr sz="1100" b="1" spc="-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(Metropolitana)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794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1º</a:t>
                      </a:r>
                      <a:r>
                        <a:rPr sz="11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Grupo</a:t>
                      </a:r>
                      <a:r>
                        <a:rPr sz="1100" b="1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(8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municípios</a:t>
                      </a:r>
                      <a:r>
                        <a:rPr sz="11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da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III 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ª)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Previsto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000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AE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3.150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3.185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3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985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6.335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52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Realizado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000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6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4108</a:t>
                      </a:r>
                      <a:r>
                        <a:rPr sz="120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(65%)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95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33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794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2º</a:t>
                      </a:r>
                      <a:r>
                        <a:rPr sz="11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Grupo</a:t>
                      </a:r>
                      <a:r>
                        <a:rPr sz="1100" b="1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(8 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municípios</a:t>
                      </a:r>
                      <a:r>
                        <a:rPr sz="11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da III ª)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Previsto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000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AEEA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4200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95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3233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95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985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7.433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52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Realizado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009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28765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580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8%)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52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3º</a:t>
                      </a:r>
                      <a:r>
                        <a:rPr sz="11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Grupo</a:t>
                      </a:r>
                      <a:r>
                        <a:rPr sz="1100" b="1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(6 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municípios</a:t>
                      </a:r>
                      <a:r>
                        <a:rPr sz="11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da III ª)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000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AEEA"/>
                    </a:solidFill>
                  </a:tcPr>
                </a:tc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3200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3DE"/>
                    </a:solidFill>
                  </a:tcPr>
                </a:tc>
                <a:tc>
                  <a:txBody>
                    <a:bodyPr/>
                    <a:lstStyle/>
                    <a:p>
                      <a:pPr marL="116839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2277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3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5.477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33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Recife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000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AEEA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14100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14100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3DE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14100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14100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7745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3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64.145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452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Jaboatão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009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AEEA"/>
                    </a:solidFill>
                  </a:tcPr>
                </a:tc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5600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3DE"/>
                    </a:solidFill>
                  </a:tcPr>
                </a:tc>
                <a:tc>
                  <a:txBody>
                    <a:bodyPr/>
                    <a:lstStyle/>
                    <a:p>
                      <a:pPr marL="116839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5600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5600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3DE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5600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5072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3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27.472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452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Olinda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000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AEEA"/>
                    </a:solidFill>
                  </a:tcPr>
                </a:tc>
                <a:tc>
                  <a:txBody>
                    <a:bodyPr/>
                    <a:lstStyle/>
                    <a:p>
                      <a:pPr marL="116839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2850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2850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2850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2850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2850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670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14.920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452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17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 municípios</a:t>
                      </a:r>
                      <a:r>
                        <a:rPr sz="1100" b="1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da Iª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Geres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009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AEEA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17300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17300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3DE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17300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8831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3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60.731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433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II</a:t>
                      </a:r>
                      <a:r>
                        <a:rPr sz="11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Geres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(20 municípios)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009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AEEA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10750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10750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870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22.370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452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XII</a:t>
                      </a:r>
                      <a:r>
                        <a:rPr sz="11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Geres</a:t>
                      </a:r>
                      <a:r>
                        <a:rPr sz="11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(10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municípios)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009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AE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5400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5400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3DE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809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3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11.609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048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4522">
                <a:tc gridSpan="1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113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3055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MRS</a:t>
                      </a:r>
                      <a:r>
                        <a:rPr sz="1100" b="1" spc="-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100" b="1" spc="-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(Agreste)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476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IV</a:t>
                      </a:r>
                      <a:r>
                        <a:rPr sz="1100" b="1" spc="1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1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sz="1100" b="1" spc="1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(53</a:t>
                      </a:r>
                      <a:r>
                        <a:rPr sz="11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Municípios)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476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AE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28950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28950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14267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72.167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4522">
                <a:tc gridSpan="1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MRS</a:t>
                      </a:r>
                      <a:r>
                        <a:rPr sz="11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1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(Sertão)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1525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VI,</a:t>
                      </a:r>
                      <a:r>
                        <a:rPr sz="11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sz="11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e XI</a:t>
                      </a:r>
                      <a:r>
                        <a:rPr sz="1100" b="1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(35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municípios)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1525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AEE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16700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047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3DE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13881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047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3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30.581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047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74331">
                <a:tc gridSpan="1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93205">
                <a:tc>
                  <a:txBody>
                    <a:bodyPr/>
                    <a:lstStyle/>
                    <a:p>
                      <a:pPr marL="465455" marR="118745" indent="-34036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MRS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(Vale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do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São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F.co</a:t>
                      </a:r>
                      <a:r>
                        <a:rPr sz="11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 </a:t>
                      </a:r>
                      <a:r>
                        <a:rPr sz="1100" b="1" spc="-16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Araripe)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8096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">
                        <a:lnSpc>
                          <a:spcPct val="100000"/>
                        </a:lnSpc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VII, VIII e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IX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(25</a:t>
                      </a:r>
                      <a:r>
                        <a:rPr sz="1100" b="1" spc="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Municípios)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F539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AE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15600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57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3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15600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57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3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5768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57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36.968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57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74522">
                <a:tc gridSpan="2"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Total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3150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3185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4200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3233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8800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42127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39850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50600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47003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61415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62729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33916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360.208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3556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272386"/>
            <a:ext cx="11665975" cy="1216131"/>
          </a:xfrm>
        </p:spPr>
        <p:txBody>
          <a:bodyPr/>
          <a:lstStyle/>
          <a:p>
            <a:r>
              <a:rPr lang="pt-BR" sz="4000" dirty="0"/>
              <a:t>Processo de implantação nos municípios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2CF6A48-331D-60B1-80D1-9101EA804D76}"/>
              </a:ext>
            </a:extLst>
          </p:cNvPr>
          <p:cNvSpPr txBox="1"/>
          <p:nvPr/>
        </p:nvSpPr>
        <p:spPr>
          <a:xfrm>
            <a:off x="251035" y="1895060"/>
            <a:ext cx="11225346" cy="7883809"/>
          </a:xfrm>
          <a:prstGeom prst="rect">
            <a:avLst/>
          </a:prstGeom>
          <a:noFill/>
          <a:ln w="38100">
            <a:solidFill>
              <a:srgbClr val="004F88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Pactuação em </a:t>
            </a:r>
            <a:r>
              <a:rPr lang="pt-BR" sz="2400" b="1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Comissão </a:t>
            </a:r>
            <a:r>
              <a:rPr lang="pt-BR" sz="2400" b="1" dirty="0" err="1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Intergestores</a:t>
            </a:r>
            <a:r>
              <a:rPr lang="pt-BR" sz="2400" b="1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Regional (CIR)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Diagnóstico situacional.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Escolha da área para o início: número de </a:t>
            </a:r>
            <a:r>
              <a:rPr lang="pt-BR" sz="2400" b="1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casos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 e óbitos, logística de acesso.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Apresentação e capacitações sobre o programa on-line.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Integração dos dados dos sistemas SUS a nível municipal ao Jordana.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Capacitação no GAL.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Capacitação presencial com treinamento das coletas supervisionadas de amostras para avaliação do fluxo.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Cálculo e entrega dos insumos.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Início da implantação do programa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Monitoramento das coletas realizadas no âmbito da APS e acompanhamento no âmbito da AE a partir dos resultados dos testes de HPV.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Monitoramento e avaliação do programa à nível: nacional (MS), estadual, municipal e por UBS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15892CAB-5F31-5431-4D24-3CBA985320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8588189"/>
              </p:ext>
            </p:extLst>
          </p:nvPr>
        </p:nvGraphicFramePr>
        <p:xfrm>
          <a:off x="12255091" y="1901123"/>
          <a:ext cx="5383551" cy="5829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981877" imgH="6477079" progId="Excel.Sheet.12">
                  <p:embed/>
                </p:oleObj>
              </mc:Choice>
              <mc:Fallback>
                <p:oleObj name="Worksheet" r:id="rId4" imgW="5981877" imgH="6477079" progId="Excel.Sheet.12">
                  <p:embed/>
                  <p:pic>
                    <p:nvPicPr>
                      <p:cNvPr id="43" name="Objeto 42">
                        <a:extLst>
                          <a:ext uri="{FF2B5EF4-FFF2-40B4-BE49-F238E27FC236}">
                            <a16:creationId xmlns:a16="http://schemas.microsoft.com/office/drawing/2014/main" id="{BE40AF3B-B2CC-D211-BC4D-AD9CC155E7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255091" y="1901123"/>
                        <a:ext cx="5383551" cy="58293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3EC9BB48-0D5C-2FDF-D061-A658E255EECD}"/>
              </a:ext>
            </a:extLst>
          </p:cNvPr>
          <p:cNvSpPr txBox="1"/>
          <p:nvPr/>
        </p:nvSpPr>
        <p:spPr>
          <a:xfrm>
            <a:off x="12374362" y="7864512"/>
            <a:ext cx="5383551" cy="830997"/>
          </a:xfrm>
          <a:prstGeom prst="rect">
            <a:avLst/>
          </a:prstGeom>
          <a:noFill/>
          <a:ln w="28575">
            <a:solidFill>
              <a:srgbClr val="004F8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239 enfermeiras (os) treinadas(os) presencialmente na IIIª Região de Saúde</a:t>
            </a:r>
          </a:p>
        </p:txBody>
      </p:sp>
    </p:spTree>
    <p:extLst>
      <p:ext uri="{BB962C8B-B14F-4D97-AF65-F5344CB8AC3E}">
        <p14:creationId xmlns:p14="http://schemas.microsoft.com/office/powerpoint/2010/main" val="2297895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0325" y="525593"/>
            <a:ext cx="16287350" cy="1216131"/>
          </a:xfrm>
        </p:spPr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132646" y="4332523"/>
            <a:ext cx="16287750" cy="4926269"/>
          </a:xfrm>
        </p:spPr>
        <p:txBody>
          <a:bodyPr/>
          <a:lstStyle/>
          <a:p>
            <a:r>
              <a:rPr lang="pt-BR" dirty="0"/>
              <a:t>Dr(a). Leticia Katz afirma não ter conflito</a:t>
            </a:r>
            <a:br>
              <a:rPr lang="pt-BR" dirty="0"/>
            </a:br>
            <a:r>
              <a:rPr lang="pt-BR" dirty="0"/>
              <a:t> de interesse a declarar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DF9E1CD-E6F0-4A6A-14A7-81025E567FCE}"/>
              </a:ext>
            </a:extLst>
          </p:cNvPr>
          <p:cNvSpPr txBox="1"/>
          <p:nvPr/>
        </p:nvSpPr>
        <p:spPr>
          <a:xfrm>
            <a:off x="6454901" y="8024265"/>
            <a:ext cx="5950226" cy="571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pt-BR" sz="2800" dirty="0">
                <a:solidFill>
                  <a:schemeClr val="bg1"/>
                </a:solidFill>
              </a:rPr>
              <a:t>Exigência da RDC Nº 96/08 da ANVISA</a:t>
            </a:r>
          </a:p>
        </p:txBody>
      </p:sp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1354" y="317010"/>
            <a:ext cx="11665975" cy="1216131"/>
          </a:xfrm>
        </p:spPr>
        <p:txBody>
          <a:bodyPr/>
          <a:lstStyle/>
          <a:p>
            <a:r>
              <a:rPr lang="pt-BR" sz="3600" dirty="0"/>
              <a:t>Intervenção III Região de Saúde </a:t>
            </a:r>
            <a:br>
              <a:rPr lang="pt-BR" sz="3600" dirty="0"/>
            </a:br>
            <a:r>
              <a:rPr lang="pt-BR" sz="2800" i="1" dirty="0"/>
              <a:t>Conclusão de implantação maio 2024</a:t>
            </a:r>
            <a:endParaRPr lang="pt-BR" sz="3600" i="1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5" name="Google Shape;398;p5">
            <a:extLst>
              <a:ext uri="{FF2B5EF4-FFF2-40B4-BE49-F238E27FC236}">
                <a16:creationId xmlns:a16="http://schemas.microsoft.com/office/drawing/2014/main" id="{E80B35F9-7D85-D199-0F13-644910D664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331" t="9633" r="5044" b="24914"/>
          <a:stretch/>
        </p:blipFill>
        <p:spPr>
          <a:xfrm>
            <a:off x="495673" y="2954473"/>
            <a:ext cx="7906205" cy="58366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06CCE4A9-6A57-EE08-1BD6-016DFCD29760}"/>
              </a:ext>
            </a:extLst>
          </p:cNvPr>
          <p:cNvGrpSpPr/>
          <p:nvPr/>
        </p:nvGrpSpPr>
        <p:grpSpPr>
          <a:xfrm>
            <a:off x="10400591" y="2421813"/>
            <a:ext cx="5592732" cy="6901963"/>
            <a:chOff x="6310157" y="-603478"/>
            <a:chExt cx="4849680" cy="6648982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A27CC9CC-3C8A-F09B-0611-6006898A3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10157" y="-603478"/>
              <a:ext cx="4849680" cy="6648982"/>
            </a:xfrm>
            <a:prstGeom prst="rect">
              <a:avLst/>
            </a:prstGeom>
          </p:spPr>
        </p:pic>
        <p:sp>
          <p:nvSpPr>
            <p:cNvPr id="17" name="Google Shape;408;p5">
              <a:extLst>
                <a:ext uri="{FF2B5EF4-FFF2-40B4-BE49-F238E27FC236}">
                  <a16:creationId xmlns:a16="http://schemas.microsoft.com/office/drawing/2014/main" id="{F3F3795F-9D3D-BCF6-BAD2-1EFE53E95689}"/>
                </a:ext>
              </a:extLst>
            </p:cNvPr>
            <p:cNvSpPr/>
            <p:nvPr/>
          </p:nvSpPr>
          <p:spPr>
            <a:xfrm>
              <a:off x="10154505" y="3719915"/>
              <a:ext cx="146180" cy="136879"/>
            </a:xfrm>
            <a:prstGeom prst="ellipse">
              <a:avLst/>
            </a:prstGeom>
            <a:solidFill>
              <a:srgbClr val="00B05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Times New Roman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Bold" panose="020F0702030404030204" pitchFamily="34" charset="0"/>
                <a:ea typeface="Arial"/>
                <a:cs typeface="Calibri Bold" panose="020F0702030404030204" pitchFamily="34" charset="0"/>
                <a:sym typeface="Arial"/>
              </a:endParaRPr>
            </a:p>
          </p:txBody>
        </p:sp>
        <p:sp>
          <p:nvSpPr>
            <p:cNvPr id="18" name="Google Shape;408;p5">
              <a:extLst>
                <a:ext uri="{FF2B5EF4-FFF2-40B4-BE49-F238E27FC236}">
                  <a16:creationId xmlns:a16="http://schemas.microsoft.com/office/drawing/2014/main" id="{50D3AB93-73DA-F0F5-4C22-ABFC611ECEC0}"/>
                </a:ext>
              </a:extLst>
            </p:cNvPr>
            <p:cNvSpPr/>
            <p:nvPr/>
          </p:nvSpPr>
          <p:spPr>
            <a:xfrm>
              <a:off x="10154505" y="630674"/>
              <a:ext cx="146180" cy="136879"/>
            </a:xfrm>
            <a:prstGeom prst="ellipse">
              <a:avLst/>
            </a:prstGeom>
            <a:solidFill>
              <a:srgbClr val="00B05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Times New Roman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Bold" panose="020F0702030404030204" pitchFamily="34" charset="0"/>
                <a:ea typeface="Arial"/>
                <a:cs typeface="Calibri Bold" panose="020F0702030404030204" pitchFamily="34" charset="0"/>
                <a:sym typeface="Arial"/>
              </a:endParaRPr>
            </a:p>
          </p:txBody>
        </p:sp>
        <p:sp>
          <p:nvSpPr>
            <p:cNvPr id="19" name="Google Shape;408;p5">
              <a:extLst>
                <a:ext uri="{FF2B5EF4-FFF2-40B4-BE49-F238E27FC236}">
                  <a16:creationId xmlns:a16="http://schemas.microsoft.com/office/drawing/2014/main" id="{095E907B-5B69-A2B3-DF74-B73BE9675646}"/>
                </a:ext>
              </a:extLst>
            </p:cNvPr>
            <p:cNvSpPr/>
            <p:nvPr/>
          </p:nvSpPr>
          <p:spPr>
            <a:xfrm>
              <a:off x="10154505" y="1733721"/>
              <a:ext cx="146180" cy="136879"/>
            </a:xfrm>
            <a:prstGeom prst="ellipse">
              <a:avLst/>
            </a:prstGeom>
            <a:solidFill>
              <a:srgbClr val="00B05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Times New Roman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Bold" panose="020F0702030404030204" pitchFamily="34" charset="0"/>
                <a:ea typeface="Arial"/>
                <a:cs typeface="Calibri Bold" panose="020F0702030404030204" pitchFamily="34" charset="0"/>
                <a:sym typeface="Arial"/>
              </a:endParaRPr>
            </a:p>
          </p:txBody>
        </p:sp>
        <p:sp>
          <p:nvSpPr>
            <p:cNvPr id="20" name="Google Shape;408;p5">
              <a:extLst>
                <a:ext uri="{FF2B5EF4-FFF2-40B4-BE49-F238E27FC236}">
                  <a16:creationId xmlns:a16="http://schemas.microsoft.com/office/drawing/2014/main" id="{88E9F8E2-2604-B484-D195-9FDB7D520E95}"/>
                </a:ext>
              </a:extLst>
            </p:cNvPr>
            <p:cNvSpPr/>
            <p:nvPr/>
          </p:nvSpPr>
          <p:spPr>
            <a:xfrm>
              <a:off x="10152967" y="4275415"/>
              <a:ext cx="146180" cy="136879"/>
            </a:xfrm>
            <a:prstGeom prst="ellipse">
              <a:avLst/>
            </a:prstGeom>
            <a:solidFill>
              <a:srgbClr val="00B05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Times New Roman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Bold" panose="020F0702030404030204" pitchFamily="34" charset="0"/>
                <a:ea typeface="Arial"/>
                <a:cs typeface="Calibri Bold" panose="020F0702030404030204" pitchFamily="34" charset="0"/>
                <a:sym typeface="Arial"/>
              </a:endParaRPr>
            </a:p>
          </p:txBody>
        </p:sp>
        <p:sp>
          <p:nvSpPr>
            <p:cNvPr id="21" name="Google Shape;408;p5">
              <a:extLst>
                <a:ext uri="{FF2B5EF4-FFF2-40B4-BE49-F238E27FC236}">
                  <a16:creationId xmlns:a16="http://schemas.microsoft.com/office/drawing/2014/main" id="{FF8C851D-426B-4A4E-7E26-320CE1B8A18B}"/>
                </a:ext>
              </a:extLst>
            </p:cNvPr>
            <p:cNvSpPr/>
            <p:nvPr/>
          </p:nvSpPr>
          <p:spPr>
            <a:xfrm>
              <a:off x="10152967" y="5406497"/>
              <a:ext cx="146180" cy="136879"/>
            </a:xfrm>
            <a:prstGeom prst="ellipse">
              <a:avLst/>
            </a:prstGeom>
            <a:solidFill>
              <a:srgbClr val="00B05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Times New Roman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Bold" panose="020F0702030404030204" pitchFamily="34" charset="0"/>
                <a:ea typeface="Arial"/>
                <a:cs typeface="Calibri Bold" panose="020F0702030404030204" pitchFamily="34" charset="0"/>
                <a:sym typeface="Arial"/>
              </a:endParaRPr>
            </a:p>
          </p:txBody>
        </p:sp>
        <p:sp>
          <p:nvSpPr>
            <p:cNvPr id="22" name="Google Shape;408;p5">
              <a:extLst>
                <a:ext uri="{FF2B5EF4-FFF2-40B4-BE49-F238E27FC236}">
                  <a16:creationId xmlns:a16="http://schemas.microsoft.com/office/drawing/2014/main" id="{47C88D5F-6EE8-B32A-B7AC-8E90B95E19A9}"/>
                </a:ext>
              </a:extLst>
            </p:cNvPr>
            <p:cNvSpPr/>
            <p:nvPr/>
          </p:nvSpPr>
          <p:spPr>
            <a:xfrm>
              <a:off x="10152967" y="891475"/>
              <a:ext cx="146180" cy="136879"/>
            </a:xfrm>
            <a:prstGeom prst="ellipse">
              <a:avLst/>
            </a:prstGeom>
            <a:solidFill>
              <a:srgbClr val="00B05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Times New Roman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Bold" panose="020F0702030404030204" pitchFamily="34" charset="0"/>
                <a:ea typeface="Arial"/>
                <a:cs typeface="Calibri Bold" panose="020F0702030404030204" pitchFamily="34" charset="0"/>
                <a:sym typeface="Arial"/>
              </a:endParaRPr>
            </a:p>
          </p:txBody>
        </p:sp>
        <p:sp>
          <p:nvSpPr>
            <p:cNvPr id="23" name="Google Shape;408;p5">
              <a:extLst>
                <a:ext uri="{FF2B5EF4-FFF2-40B4-BE49-F238E27FC236}">
                  <a16:creationId xmlns:a16="http://schemas.microsoft.com/office/drawing/2014/main" id="{44ADAA3F-183F-91D7-E64C-DB710E61EA12}"/>
                </a:ext>
              </a:extLst>
            </p:cNvPr>
            <p:cNvSpPr/>
            <p:nvPr/>
          </p:nvSpPr>
          <p:spPr>
            <a:xfrm>
              <a:off x="10152967" y="2873163"/>
              <a:ext cx="146180" cy="136879"/>
            </a:xfrm>
            <a:prstGeom prst="ellipse">
              <a:avLst/>
            </a:prstGeom>
            <a:solidFill>
              <a:srgbClr val="00B05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Times New Roman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Bold" panose="020F0702030404030204" pitchFamily="34" charset="0"/>
                <a:ea typeface="Arial"/>
                <a:cs typeface="Calibri Bold" panose="020F0702030404030204" pitchFamily="34" charset="0"/>
                <a:sym typeface="Arial"/>
              </a:endParaRPr>
            </a:p>
          </p:txBody>
        </p:sp>
        <p:sp>
          <p:nvSpPr>
            <p:cNvPr id="24" name="Google Shape;408;p5">
              <a:extLst>
                <a:ext uri="{FF2B5EF4-FFF2-40B4-BE49-F238E27FC236}">
                  <a16:creationId xmlns:a16="http://schemas.microsoft.com/office/drawing/2014/main" id="{796E7942-7484-09BD-E002-90A3AD07B46F}"/>
                </a:ext>
              </a:extLst>
            </p:cNvPr>
            <p:cNvSpPr/>
            <p:nvPr/>
          </p:nvSpPr>
          <p:spPr>
            <a:xfrm>
              <a:off x="10152967" y="4869216"/>
              <a:ext cx="146180" cy="136879"/>
            </a:xfrm>
            <a:prstGeom prst="ellipse">
              <a:avLst/>
            </a:prstGeom>
            <a:solidFill>
              <a:srgbClr val="00B05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Times New Roman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Bold" panose="020F0702030404030204" pitchFamily="34" charset="0"/>
                <a:ea typeface="Arial"/>
                <a:cs typeface="Calibri Bold" panose="020F0702030404030204" pitchFamily="34" charset="0"/>
                <a:sym typeface="Arial"/>
              </a:endParaRPr>
            </a:p>
          </p:txBody>
        </p:sp>
      </p:grpSp>
      <p:sp>
        <p:nvSpPr>
          <p:cNvPr id="25" name="Google Shape;408;p5">
            <a:extLst>
              <a:ext uri="{FF2B5EF4-FFF2-40B4-BE49-F238E27FC236}">
                <a16:creationId xmlns:a16="http://schemas.microsoft.com/office/drawing/2014/main" id="{C17B57AF-D7B6-A35F-4AC7-6805A241B215}"/>
              </a:ext>
            </a:extLst>
          </p:cNvPr>
          <p:cNvSpPr/>
          <p:nvPr/>
        </p:nvSpPr>
        <p:spPr>
          <a:xfrm>
            <a:off x="14829380" y="3112842"/>
            <a:ext cx="168577" cy="142087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408;p5">
            <a:extLst>
              <a:ext uri="{FF2B5EF4-FFF2-40B4-BE49-F238E27FC236}">
                <a16:creationId xmlns:a16="http://schemas.microsoft.com/office/drawing/2014/main" id="{DCCC0447-CF05-0243-3153-E897089D1D62}"/>
              </a:ext>
            </a:extLst>
          </p:cNvPr>
          <p:cNvSpPr/>
          <p:nvPr/>
        </p:nvSpPr>
        <p:spPr>
          <a:xfrm>
            <a:off x="14822756" y="3397762"/>
            <a:ext cx="168577" cy="142087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408;p5">
            <a:extLst>
              <a:ext uri="{FF2B5EF4-FFF2-40B4-BE49-F238E27FC236}">
                <a16:creationId xmlns:a16="http://schemas.microsoft.com/office/drawing/2014/main" id="{EF3328AE-FCDF-7BAC-1C04-A9C4D4C1A216}"/>
              </a:ext>
            </a:extLst>
          </p:cNvPr>
          <p:cNvSpPr/>
          <p:nvPr/>
        </p:nvSpPr>
        <p:spPr>
          <a:xfrm>
            <a:off x="14842632" y="2847798"/>
            <a:ext cx="168577" cy="142087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408;p5">
            <a:extLst>
              <a:ext uri="{FF2B5EF4-FFF2-40B4-BE49-F238E27FC236}">
                <a16:creationId xmlns:a16="http://schemas.microsoft.com/office/drawing/2014/main" id="{4E5A9A38-F42E-8F03-15A2-4BB3232E7936}"/>
              </a:ext>
            </a:extLst>
          </p:cNvPr>
          <p:cNvSpPr/>
          <p:nvPr/>
        </p:nvSpPr>
        <p:spPr>
          <a:xfrm>
            <a:off x="14816128" y="4265782"/>
            <a:ext cx="168577" cy="142087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408;p5">
            <a:extLst>
              <a:ext uri="{FF2B5EF4-FFF2-40B4-BE49-F238E27FC236}">
                <a16:creationId xmlns:a16="http://schemas.microsoft.com/office/drawing/2014/main" id="{A66260EA-EC69-E0C8-7AA8-95420696F936}"/>
              </a:ext>
            </a:extLst>
          </p:cNvPr>
          <p:cNvSpPr/>
          <p:nvPr/>
        </p:nvSpPr>
        <p:spPr>
          <a:xfrm>
            <a:off x="14816128" y="4597086"/>
            <a:ext cx="168577" cy="142087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408;p5">
            <a:extLst>
              <a:ext uri="{FF2B5EF4-FFF2-40B4-BE49-F238E27FC236}">
                <a16:creationId xmlns:a16="http://schemas.microsoft.com/office/drawing/2014/main" id="{D6B384DB-E114-384E-FB11-BFD0D4C51CF5}"/>
              </a:ext>
            </a:extLst>
          </p:cNvPr>
          <p:cNvSpPr/>
          <p:nvPr/>
        </p:nvSpPr>
        <p:spPr>
          <a:xfrm>
            <a:off x="14829380" y="5166926"/>
            <a:ext cx="168577" cy="142087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408;p5">
            <a:extLst>
              <a:ext uri="{FF2B5EF4-FFF2-40B4-BE49-F238E27FC236}">
                <a16:creationId xmlns:a16="http://schemas.microsoft.com/office/drawing/2014/main" id="{79F79A41-0232-32C6-D0AE-EB531F5A04AF}"/>
              </a:ext>
            </a:extLst>
          </p:cNvPr>
          <p:cNvSpPr/>
          <p:nvPr/>
        </p:nvSpPr>
        <p:spPr>
          <a:xfrm>
            <a:off x="14816128" y="5471733"/>
            <a:ext cx="168577" cy="142087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408;p5">
            <a:extLst>
              <a:ext uri="{FF2B5EF4-FFF2-40B4-BE49-F238E27FC236}">
                <a16:creationId xmlns:a16="http://schemas.microsoft.com/office/drawing/2014/main" id="{661C999A-37D8-AD1C-CDEE-695A4145D7B7}"/>
              </a:ext>
            </a:extLst>
          </p:cNvPr>
          <p:cNvSpPr/>
          <p:nvPr/>
        </p:nvSpPr>
        <p:spPr>
          <a:xfrm>
            <a:off x="14816128" y="5763278"/>
            <a:ext cx="168577" cy="142087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408;p5">
            <a:extLst>
              <a:ext uri="{FF2B5EF4-FFF2-40B4-BE49-F238E27FC236}">
                <a16:creationId xmlns:a16="http://schemas.microsoft.com/office/drawing/2014/main" id="{4B115F74-0011-719F-6D1C-839AA4FEBBBF}"/>
              </a:ext>
            </a:extLst>
          </p:cNvPr>
          <p:cNvSpPr/>
          <p:nvPr/>
        </p:nvSpPr>
        <p:spPr>
          <a:xfrm>
            <a:off x="14816128" y="6346371"/>
            <a:ext cx="168577" cy="142087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408;p5">
            <a:extLst>
              <a:ext uri="{FF2B5EF4-FFF2-40B4-BE49-F238E27FC236}">
                <a16:creationId xmlns:a16="http://schemas.microsoft.com/office/drawing/2014/main" id="{D8AE1D85-B7D4-7CA7-AB48-47DFA9FE58D4}"/>
              </a:ext>
            </a:extLst>
          </p:cNvPr>
          <p:cNvSpPr/>
          <p:nvPr/>
        </p:nvSpPr>
        <p:spPr>
          <a:xfrm>
            <a:off x="14802876" y="6624666"/>
            <a:ext cx="168577" cy="142087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408;p5">
            <a:extLst>
              <a:ext uri="{FF2B5EF4-FFF2-40B4-BE49-F238E27FC236}">
                <a16:creationId xmlns:a16="http://schemas.microsoft.com/office/drawing/2014/main" id="{758B6B77-5A13-A3E3-386E-3F49DC822A40}"/>
              </a:ext>
            </a:extLst>
          </p:cNvPr>
          <p:cNvSpPr/>
          <p:nvPr/>
        </p:nvSpPr>
        <p:spPr>
          <a:xfrm>
            <a:off x="14829380" y="7194512"/>
            <a:ext cx="168577" cy="142087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408;p5">
            <a:extLst>
              <a:ext uri="{FF2B5EF4-FFF2-40B4-BE49-F238E27FC236}">
                <a16:creationId xmlns:a16="http://schemas.microsoft.com/office/drawing/2014/main" id="{AF326F1E-59E5-6D66-E9E0-D55B74EB8A6C}"/>
              </a:ext>
            </a:extLst>
          </p:cNvPr>
          <p:cNvSpPr/>
          <p:nvPr/>
        </p:nvSpPr>
        <p:spPr>
          <a:xfrm>
            <a:off x="14829380" y="7790864"/>
            <a:ext cx="168577" cy="142087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408;p5">
            <a:extLst>
              <a:ext uri="{FF2B5EF4-FFF2-40B4-BE49-F238E27FC236}">
                <a16:creationId xmlns:a16="http://schemas.microsoft.com/office/drawing/2014/main" id="{60A81729-1DEC-11E2-07B0-5CCD06466853}"/>
              </a:ext>
            </a:extLst>
          </p:cNvPr>
          <p:cNvSpPr/>
          <p:nvPr/>
        </p:nvSpPr>
        <p:spPr>
          <a:xfrm>
            <a:off x="14802876" y="8360706"/>
            <a:ext cx="168577" cy="142087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408;p5">
            <a:extLst>
              <a:ext uri="{FF2B5EF4-FFF2-40B4-BE49-F238E27FC236}">
                <a16:creationId xmlns:a16="http://schemas.microsoft.com/office/drawing/2014/main" id="{E728398B-2721-9185-0468-82F3EB7D885A}"/>
              </a:ext>
            </a:extLst>
          </p:cNvPr>
          <p:cNvSpPr/>
          <p:nvPr/>
        </p:nvSpPr>
        <p:spPr>
          <a:xfrm>
            <a:off x="14816128" y="8943799"/>
            <a:ext cx="168577" cy="142087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165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7241" y="294369"/>
            <a:ext cx="11665975" cy="1216131"/>
          </a:xfrm>
        </p:spPr>
        <p:txBody>
          <a:bodyPr/>
          <a:lstStyle/>
          <a:p>
            <a:r>
              <a:rPr lang="pt-BR" sz="4000" dirty="0"/>
              <a:t>Resultados preliminares - III Região de Saúde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14627C5D-34F8-382B-FBB9-FA1A24C282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483707"/>
              </p:ext>
            </p:extLst>
          </p:nvPr>
        </p:nvGraphicFramePr>
        <p:xfrm>
          <a:off x="318053" y="1876873"/>
          <a:ext cx="11131826" cy="665533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6582717">
                  <a:extLst>
                    <a:ext uri="{9D8B030D-6E8A-4147-A177-3AD203B41FA5}">
                      <a16:colId xmlns:a16="http://schemas.microsoft.com/office/drawing/2014/main" val="3049933183"/>
                    </a:ext>
                  </a:extLst>
                </a:gridCol>
                <a:gridCol w="2542304">
                  <a:extLst>
                    <a:ext uri="{9D8B030D-6E8A-4147-A177-3AD203B41FA5}">
                      <a16:colId xmlns:a16="http://schemas.microsoft.com/office/drawing/2014/main" val="2909257046"/>
                    </a:ext>
                  </a:extLst>
                </a:gridCol>
                <a:gridCol w="2006805">
                  <a:extLst>
                    <a:ext uri="{9D8B030D-6E8A-4147-A177-3AD203B41FA5}">
                      <a16:colId xmlns:a16="http://schemas.microsoft.com/office/drawing/2014/main" val="1556969886"/>
                    </a:ext>
                  </a:extLst>
                </a:gridCol>
              </a:tblGrid>
              <a:tr h="70969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1" u="none" strike="noStrike" dirty="0">
                          <a:solidFill>
                            <a:srgbClr val="FFFFFF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Indicadores</a:t>
                      </a:r>
                      <a:endParaRPr lang="pt-BR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74192" marR="6183" marT="61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solidFill>
                            <a:srgbClr val="FFFFFF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N</a:t>
                      </a:r>
                      <a:endParaRPr lang="pt-BR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6183" marR="6183" marT="61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solidFill>
                            <a:srgbClr val="FFFFFF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%</a:t>
                      </a:r>
                      <a:endParaRPr lang="pt-BR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6183" marR="6183" marT="6183" marB="0" anchor="ctr"/>
                </a:tc>
                <a:extLst>
                  <a:ext uri="{0D108BD9-81ED-4DB2-BD59-A6C34878D82A}">
                    <a16:rowId xmlns:a16="http://schemas.microsoft.com/office/drawing/2014/main" val="2486400828"/>
                  </a:ext>
                </a:extLst>
              </a:tr>
              <a:tr h="753238">
                <a:tc>
                  <a:txBody>
                    <a:bodyPr/>
                    <a:lstStyle/>
                    <a:p>
                      <a:pPr marL="0" algn="l" defTabSz="1371600" rtl="0" eaLnBrk="1" fontAlgn="ctr" latinLnBrk="0" hangingPunct="1"/>
                      <a:r>
                        <a:rPr lang="pt-BR" sz="2400" b="0" u="none" strike="noStrike" kern="1200" dirty="0">
                          <a:solidFill>
                            <a:srgbClr val="212121"/>
                          </a:solidFill>
                          <a:effectLst/>
                          <a:latin typeface="Calibri Bold" panose="020F0702030404030204" pitchFamily="34" charset="0"/>
                          <a:ea typeface="+mn-ea"/>
                          <a:cs typeface="Calibri Bold" panose="020F0702030404030204" pitchFamily="34" charset="0"/>
                        </a:rPr>
                        <a:t>População elegível por município (Dados IBGE 2022 – 25 a 64 anos)</a:t>
                      </a:r>
                    </a:p>
                  </a:txBody>
                  <a:tcPr marL="74192" marR="6183" marT="6183" marB="0" anchor="ctr"/>
                </a:tc>
                <a:tc>
                  <a:txBody>
                    <a:bodyPr/>
                    <a:lstStyle/>
                    <a:p>
                      <a:pPr marL="0" algn="ctr" defTabSz="1371600" rtl="0" eaLnBrk="1" fontAlgn="ctr" latinLnBrk="0" hangingPunct="1"/>
                      <a:r>
                        <a:rPr lang="pt-BR" sz="2400" b="0" u="none" strike="noStrike" kern="1200" dirty="0">
                          <a:solidFill>
                            <a:srgbClr val="212121"/>
                          </a:solidFill>
                          <a:effectLst/>
                          <a:latin typeface="Calibri Bold" panose="020F0702030404030204" pitchFamily="34" charset="0"/>
                          <a:ea typeface="+mn-ea"/>
                          <a:cs typeface="Calibri Bold" panose="020F0702030404030204" pitchFamily="34" charset="0"/>
                        </a:rPr>
                        <a:t>137.459</a:t>
                      </a:r>
                    </a:p>
                  </a:txBody>
                  <a:tcPr marL="6183" marR="6183" marT="6183" marB="0" anchor="ctr"/>
                </a:tc>
                <a:tc>
                  <a:txBody>
                    <a:bodyPr/>
                    <a:lstStyle/>
                    <a:p>
                      <a:pPr marL="0" algn="ctr" defTabSz="1371600" rtl="0" eaLnBrk="1" fontAlgn="ctr" latinLnBrk="0" hangingPunct="1"/>
                      <a:r>
                        <a:rPr lang="pt-BR" sz="2400" b="0" u="none" strike="noStrike" kern="1200" dirty="0">
                          <a:solidFill>
                            <a:srgbClr val="212121"/>
                          </a:solidFill>
                          <a:effectLst/>
                          <a:latin typeface="Calibri Bold" panose="020F0702030404030204" pitchFamily="34" charset="0"/>
                          <a:ea typeface="+mn-ea"/>
                          <a:cs typeface="Calibri Bold" panose="020F0702030404030204" pitchFamily="34" charset="0"/>
                        </a:rPr>
                        <a:t>100,0</a:t>
                      </a:r>
                    </a:p>
                  </a:txBody>
                  <a:tcPr marL="6183" marR="6183" marT="6183" marB="0" anchor="ctr"/>
                </a:tc>
                <a:extLst>
                  <a:ext uri="{0D108BD9-81ED-4DB2-BD59-A6C34878D82A}">
                    <a16:rowId xmlns:a16="http://schemas.microsoft.com/office/drawing/2014/main" val="4123092476"/>
                  </a:ext>
                </a:extLst>
              </a:tr>
              <a:tr h="710699">
                <a:tc>
                  <a:txBody>
                    <a:bodyPr/>
                    <a:lstStyle/>
                    <a:p>
                      <a:pPr marL="0" algn="l" defTabSz="1371600" rtl="0" eaLnBrk="1" fontAlgn="ctr" latinLnBrk="0" hangingPunct="1"/>
                      <a:r>
                        <a:rPr lang="pt-BR" sz="2400" b="0" u="none" strike="noStrike" kern="1200" dirty="0">
                          <a:solidFill>
                            <a:srgbClr val="212121"/>
                          </a:solidFill>
                          <a:effectLst/>
                          <a:latin typeface="Calibri Bold" panose="020F0702030404030204" pitchFamily="34" charset="0"/>
                          <a:ea typeface="+mn-ea"/>
                          <a:cs typeface="Calibri Bold" panose="020F0702030404030204" pitchFamily="34" charset="0"/>
                        </a:rPr>
                        <a:t>Meta 1º ano (70% da população elegível, em 5 anos)</a:t>
                      </a:r>
                    </a:p>
                  </a:txBody>
                  <a:tcPr marL="74192" marR="6183" marT="6183" marB="0" anchor="ctr"/>
                </a:tc>
                <a:tc>
                  <a:txBody>
                    <a:bodyPr/>
                    <a:lstStyle/>
                    <a:p>
                      <a:pPr marL="0" algn="ctr" defTabSz="1371600" rtl="0" eaLnBrk="1" fontAlgn="ctr" latinLnBrk="0" hangingPunct="1"/>
                      <a:r>
                        <a:rPr lang="pt-BR" sz="2400" b="0" u="none" strike="noStrike" kern="1200" dirty="0">
                          <a:solidFill>
                            <a:srgbClr val="212121"/>
                          </a:solidFill>
                          <a:effectLst/>
                          <a:latin typeface="Calibri Bold" panose="020F0702030404030204" pitchFamily="34" charset="0"/>
                          <a:ea typeface="+mn-ea"/>
                          <a:cs typeface="Calibri Bold" panose="020F0702030404030204" pitchFamily="34" charset="0"/>
                        </a:rPr>
                        <a:t>19.244</a:t>
                      </a:r>
                    </a:p>
                  </a:txBody>
                  <a:tcPr marL="6183" marR="6183" marT="6183" marB="0" anchor="ctr"/>
                </a:tc>
                <a:tc>
                  <a:txBody>
                    <a:bodyPr/>
                    <a:lstStyle/>
                    <a:p>
                      <a:pPr marL="0" algn="ctr" defTabSz="1371600" rtl="0" eaLnBrk="1" fontAlgn="ctr" latinLnBrk="0" hangingPunct="1"/>
                      <a:r>
                        <a:rPr lang="pt-BR" sz="2400" b="0" u="none" strike="noStrike" kern="1200" dirty="0">
                          <a:solidFill>
                            <a:srgbClr val="212121"/>
                          </a:solidFill>
                          <a:effectLst/>
                          <a:latin typeface="Calibri Bold" panose="020F0702030404030204" pitchFamily="34" charset="0"/>
                          <a:ea typeface="+mn-ea"/>
                          <a:cs typeface="Calibri Bold" panose="020F0702030404030204" pitchFamily="34" charset="0"/>
                        </a:rPr>
                        <a:t>20,0</a:t>
                      </a:r>
                    </a:p>
                  </a:txBody>
                  <a:tcPr marL="6183" marR="6183" marT="6183" marB="0" anchor="ctr"/>
                </a:tc>
                <a:extLst>
                  <a:ext uri="{0D108BD9-81ED-4DB2-BD59-A6C34878D82A}">
                    <a16:rowId xmlns:a16="http://schemas.microsoft.com/office/drawing/2014/main" val="1870721470"/>
                  </a:ext>
                </a:extLst>
              </a:tr>
              <a:tr h="442018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0" u="none" strike="noStrike" dirty="0">
                          <a:solidFill>
                            <a:schemeClr val="bg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*/** Testes coletados</a:t>
                      </a:r>
                      <a:endParaRPr lang="pt-BR" sz="2400" b="0" i="0" u="none" strike="noStrike" dirty="0">
                        <a:solidFill>
                          <a:schemeClr val="bg1"/>
                        </a:solidFill>
                        <a:effectLst/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74192" marR="6183" marT="6183" marB="0" anchor="ctr">
                    <a:solidFill>
                      <a:srgbClr val="004F88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u="none" strike="noStrike" baseline="0" dirty="0">
                          <a:solidFill>
                            <a:schemeClr val="bg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        </a:t>
                      </a:r>
                      <a:r>
                        <a:rPr lang="pt-BR" sz="2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8.458	</a:t>
                      </a:r>
                      <a:endParaRPr lang="pt-BR" sz="24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 Bold" panose="020F0702030404030204" pitchFamily="34" charset="0"/>
                        <a:ea typeface="+mn-ea"/>
                        <a:cs typeface="Calibri Bold" panose="020F0702030404030204" pitchFamily="34" charset="0"/>
                      </a:endParaRPr>
                    </a:p>
                  </a:txBody>
                  <a:tcPr marL="6183" marR="6183" marT="6183" marB="0" anchor="ctr">
                    <a:solidFill>
                      <a:srgbClr val="004F88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43.95</a:t>
                      </a:r>
                      <a:endParaRPr lang="pt-BR" sz="24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 Bold" panose="020F0702030404030204" pitchFamily="34" charset="0"/>
                        <a:ea typeface="+mn-ea"/>
                        <a:cs typeface="Calibri Bold" panose="020F0702030404030204" pitchFamily="34" charset="0"/>
                      </a:endParaRPr>
                    </a:p>
                  </a:txBody>
                  <a:tcPr marL="6183" marR="6183" marT="6183" marB="0" anchor="ctr">
                    <a:solidFill>
                      <a:srgbClr val="004F88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79179"/>
                  </a:ext>
                </a:extLst>
              </a:tr>
              <a:tr h="41825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0" u="none" strike="noStrike" dirty="0">
                          <a:solidFill>
                            <a:schemeClr val="bg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Testes com resultados liberados</a:t>
                      </a:r>
                      <a:endParaRPr lang="pt-BR" sz="2400" b="0" i="0" u="none" strike="noStrike" dirty="0">
                        <a:solidFill>
                          <a:schemeClr val="bg1"/>
                        </a:solidFill>
                        <a:effectLst/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74192" marR="6183" marT="6183" marB="0" anchor="ctr"/>
                </a:tc>
                <a:tc>
                  <a:txBody>
                    <a:bodyPr/>
                    <a:lstStyle/>
                    <a:p>
                      <a:pPr marL="0" algn="ctr" defTabSz="1371600" rtl="0" eaLnBrk="1" fontAlgn="ctr" latinLnBrk="0" hangingPunct="1"/>
                      <a:r>
                        <a:rPr lang="pt-BR" sz="24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 Bold" panose="020F0702030404030204" pitchFamily="34" charset="0"/>
                          <a:ea typeface="+mn-ea"/>
                          <a:cs typeface="Calibri Bold" panose="020F0702030404030204" pitchFamily="34" charset="0"/>
                        </a:rPr>
                        <a:t>7.935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1371600" rtl="0" eaLnBrk="1" fontAlgn="ctr" latinLnBrk="0" hangingPunct="1"/>
                      <a:r>
                        <a:rPr lang="pt-BR" sz="24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 Bold" panose="020F0702030404030204" pitchFamily="34" charset="0"/>
                          <a:ea typeface="+mn-ea"/>
                          <a:cs typeface="Calibri Bold" panose="020F0702030404030204" pitchFamily="34" charset="0"/>
                        </a:rPr>
                        <a:t>93,8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91162935"/>
                  </a:ext>
                </a:extLst>
              </a:tr>
              <a:tr h="4011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1" u="none" strike="noStrike" dirty="0">
                          <a:solidFill>
                            <a:srgbClr val="21212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Testes Não Detectáveis</a:t>
                      </a:r>
                      <a:endParaRPr lang="pt-BR" sz="2400" b="1" i="0" u="none" strike="noStrike" dirty="0">
                        <a:solidFill>
                          <a:srgbClr val="212121"/>
                        </a:solidFill>
                        <a:effectLst/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74192" marR="6183" marT="618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6.705</a:t>
                      </a:r>
                      <a:endParaRPr lang="pt-BR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 Bold" panose="020F0702030404030204" pitchFamily="34" charset="0"/>
                        <a:ea typeface="+mn-ea"/>
                        <a:cs typeface="Calibri Bold" panose="020F07020304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84,5</a:t>
                      </a:r>
                      <a:endParaRPr lang="pt-BR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 Bold" panose="020F0702030404030204" pitchFamily="34" charset="0"/>
                        <a:ea typeface="+mn-ea"/>
                        <a:cs typeface="Calibri Bold" panose="020F07020304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5233601"/>
                  </a:ext>
                </a:extLst>
              </a:tr>
              <a:tr h="379776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Testes Detectáveis</a:t>
                      </a:r>
                      <a:endParaRPr lang="pt-BR" sz="2400" b="1" i="0" u="none" strike="noStrike" dirty="0">
                        <a:solidFill>
                          <a:schemeClr val="bg1"/>
                        </a:solidFill>
                        <a:effectLst/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74192" marR="6183" marT="6183" marB="0" anchor="ctr">
                    <a:solidFill>
                      <a:srgbClr val="48599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845</a:t>
                      </a:r>
                      <a:endParaRPr lang="pt-BR" sz="2400" b="1" i="0" u="none" strike="noStrike" dirty="0">
                        <a:solidFill>
                          <a:schemeClr val="bg1"/>
                        </a:solidFill>
                        <a:effectLst/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6183" marR="6183" marT="6183" marB="0" anchor="ctr">
                    <a:solidFill>
                      <a:srgbClr val="48599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15,2</a:t>
                      </a:r>
                      <a:endParaRPr lang="pt-BR" sz="2400" b="1" i="0" u="none" strike="noStrike" dirty="0">
                        <a:solidFill>
                          <a:schemeClr val="bg1"/>
                        </a:solidFill>
                        <a:effectLst/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6183" marR="6183" marT="6183" marB="0" anchor="ctr">
                    <a:solidFill>
                      <a:srgbClr val="4859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806428"/>
                  </a:ext>
                </a:extLst>
              </a:tr>
              <a:tr h="41825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0" u="none" strike="noStrike" dirty="0">
                          <a:solidFill>
                            <a:srgbClr val="000000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Testes Detectáveis HPV 16 e 18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74192" marR="6183" marT="61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0" u="none" strike="noStrike" dirty="0">
                          <a:solidFill>
                            <a:srgbClr val="000000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179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6183" marR="6183" marT="61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0" u="none" strike="noStrike" dirty="0">
                          <a:solidFill>
                            <a:srgbClr val="000000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2,3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6183" marR="6183" marT="6183" marB="0" anchor="ctr"/>
                </a:tc>
                <a:extLst>
                  <a:ext uri="{0D108BD9-81ED-4DB2-BD59-A6C34878D82A}">
                    <a16:rowId xmlns:a16="http://schemas.microsoft.com/office/drawing/2014/main" val="2604473278"/>
                  </a:ext>
                </a:extLst>
              </a:tr>
              <a:tr h="499824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0" u="none" strike="noStrike" dirty="0">
                          <a:solidFill>
                            <a:srgbClr val="000000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Testes Detectáveis HPV Outros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74192" marR="6183" marT="61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0" u="none" strike="noStrike" dirty="0">
                          <a:solidFill>
                            <a:srgbClr val="000000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666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6183" marR="6183" marT="61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0" u="none" strike="noStrike" dirty="0">
                          <a:solidFill>
                            <a:srgbClr val="000000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8,4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6183" marR="6183" marT="6183" marB="0" anchor="ctr"/>
                </a:tc>
                <a:extLst>
                  <a:ext uri="{0D108BD9-81ED-4DB2-BD59-A6C34878D82A}">
                    <a16:rowId xmlns:a16="http://schemas.microsoft.com/office/drawing/2014/main" val="3401839022"/>
                  </a:ext>
                </a:extLst>
              </a:tr>
              <a:tr h="541610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0" u="none" strike="noStrike" dirty="0">
                          <a:solidFill>
                            <a:schemeClr val="bg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*Coletas Realizadas Fora da Faixa Etária 25 a 64 anos</a:t>
                      </a:r>
                      <a:endParaRPr lang="pt-BR" sz="2400" b="0" i="0" u="none" strike="noStrike" dirty="0">
                        <a:solidFill>
                          <a:schemeClr val="bg1"/>
                        </a:solidFill>
                        <a:effectLst/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74192" marR="6183" marT="6183" marB="0" anchor="ctr">
                    <a:solidFill>
                      <a:srgbClr val="48599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0" u="none" strike="noStrike" dirty="0">
                          <a:solidFill>
                            <a:schemeClr val="bg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120</a:t>
                      </a:r>
                      <a:endParaRPr lang="pt-BR" sz="2400" b="0" i="0" u="none" strike="noStrike" dirty="0">
                        <a:solidFill>
                          <a:schemeClr val="bg1"/>
                        </a:solidFill>
                        <a:effectLst/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6183" marR="6183" marT="6183" marB="0" anchor="ctr">
                    <a:solidFill>
                      <a:srgbClr val="48599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0" u="none" strike="noStrike" dirty="0">
                          <a:solidFill>
                            <a:schemeClr val="bg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1,4</a:t>
                      </a:r>
                      <a:endParaRPr lang="pt-BR" sz="2400" b="0" i="0" u="none" strike="noStrike" dirty="0">
                        <a:solidFill>
                          <a:schemeClr val="bg1"/>
                        </a:solidFill>
                        <a:effectLst/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6183" marR="6183" marT="6183" marB="0" anchor="ctr">
                    <a:solidFill>
                      <a:srgbClr val="4859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676287"/>
                  </a:ext>
                </a:extLst>
              </a:tr>
              <a:tr h="619529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0" u="none" strike="noStrike">
                          <a:solidFill>
                            <a:schemeClr val="bg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**Coletas realizadas na Faixa Etária de 35 a 45 anos</a:t>
                      </a:r>
                      <a:endParaRPr lang="pt-BR" sz="2400" b="0" i="0" u="none" strike="noStrike">
                        <a:solidFill>
                          <a:schemeClr val="bg1"/>
                        </a:solidFill>
                        <a:effectLst/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74192" marR="6183" marT="6183" marB="0" anchor="ctr">
                    <a:solidFill>
                      <a:srgbClr val="48599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0" u="none" strike="noStrike" dirty="0">
                          <a:solidFill>
                            <a:schemeClr val="bg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2.859</a:t>
                      </a:r>
                      <a:endParaRPr lang="pt-BR" sz="2400" b="0" i="0" u="none" strike="noStrike" dirty="0">
                        <a:solidFill>
                          <a:schemeClr val="bg1"/>
                        </a:solidFill>
                        <a:effectLst/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6183" marR="6183" marT="6183" marB="0" anchor="ctr">
                    <a:solidFill>
                      <a:srgbClr val="48599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0" u="none" strike="noStrike" dirty="0">
                          <a:solidFill>
                            <a:schemeClr val="bg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33,8</a:t>
                      </a:r>
                      <a:endParaRPr lang="pt-BR" sz="2400" b="0" i="0" u="none" strike="noStrike" dirty="0">
                        <a:solidFill>
                          <a:schemeClr val="bg1"/>
                        </a:solidFill>
                        <a:effectLst/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6183" marR="6183" marT="6183" marB="0" anchor="ctr">
                    <a:solidFill>
                      <a:srgbClr val="4859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194608"/>
                  </a:ext>
                </a:extLst>
              </a:tr>
              <a:tr h="538166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1" u="none" strike="noStrike" dirty="0">
                          <a:solidFill>
                            <a:srgbClr val="000000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Resultados Inconclusivos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74192" marR="6183" marT="61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solidFill>
                            <a:srgbClr val="000000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24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6183" marR="6183" marT="61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solidFill>
                            <a:srgbClr val="000000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0,3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6183" marR="6183" marT="6183" marB="0" anchor="ctr"/>
                </a:tc>
                <a:extLst>
                  <a:ext uri="{0D108BD9-81ED-4DB2-BD59-A6C34878D82A}">
                    <a16:rowId xmlns:a16="http://schemas.microsoft.com/office/drawing/2014/main" val="1077520031"/>
                  </a:ext>
                </a:extLst>
              </a:tr>
            </a:tbl>
          </a:graphicData>
        </a:graphic>
      </p:graphicFrame>
      <p:sp>
        <p:nvSpPr>
          <p:cNvPr id="5" name="object 6">
            <a:extLst>
              <a:ext uri="{FF2B5EF4-FFF2-40B4-BE49-F238E27FC236}">
                <a16:creationId xmlns:a16="http://schemas.microsoft.com/office/drawing/2014/main" id="{5CA32F08-30B9-D1F8-94CF-4D55DF8781E5}"/>
              </a:ext>
            </a:extLst>
          </p:cNvPr>
          <p:cNvSpPr txBox="1"/>
          <p:nvPr/>
        </p:nvSpPr>
        <p:spPr>
          <a:xfrm>
            <a:off x="318053" y="8509490"/>
            <a:ext cx="711641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dirty="0">
                <a:latin typeface="Calibri Bold" panose="020F0702030404030204" pitchFamily="34" charset="0"/>
                <a:cs typeface="Calibri Bold" panose="020F0702030404030204" pitchFamily="34" charset="0"/>
              </a:rPr>
              <a:t>HPV Outros : %</a:t>
            </a:r>
            <a:r>
              <a:rPr lang="pt-BR" spc="-15" dirty="0"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dirty="0" err="1">
                <a:latin typeface="Calibri Bold" panose="020F0702030404030204" pitchFamily="34" charset="0"/>
                <a:cs typeface="Calibri Bold" panose="020F0702030404030204" pitchFamily="34" charset="0"/>
              </a:rPr>
              <a:t>positividade</a:t>
            </a:r>
            <a:r>
              <a:rPr spc="20" dirty="0"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spc="-5" dirty="0">
                <a:latin typeface="Calibri Bold" panose="020F0702030404030204" pitchFamily="34" charset="0"/>
                <a:cs typeface="Calibri Bold" panose="020F0702030404030204" pitchFamily="34" charset="0"/>
              </a:rPr>
              <a:t>na</a:t>
            </a:r>
            <a:r>
              <a:rPr spc="10" dirty="0"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spc="-5" dirty="0">
                <a:latin typeface="Calibri Bold" panose="020F0702030404030204" pitchFamily="34" charset="0"/>
                <a:cs typeface="Calibri Bold" panose="020F0702030404030204" pitchFamily="34" charset="0"/>
              </a:rPr>
              <a:t>Citologia</a:t>
            </a:r>
            <a:r>
              <a:rPr spc="15" dirty="0"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spc="-35" dirty="0">
                <a:latin typeface="Calibri Bold" panose="020F0702030404030204" pitchFamily="34" charset="0"/>
                <a:cs typeface="Calibri Bold" panose="020F0702030404030204" pitchFamily="34" charset="0"/>
              </a:rPr>
              <a:t>Conv.</a:t>
            </a:r>
            <a:r>
              <a:rPr dirty="0"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spc="-10" dirty="0" err="1">
                <a:latin typeface="Calibri Bold" panose="020F0702030404030204" pitchFamily="34" charset="0"/>
                <a:cs typeface="Calibri Bold" panose="020F0702030404030204" pitchFamily="34" charset="0"/>
              </a:rPr>
              <a:t>Fase</a:t>
            </a:r>
            <a:r>
              <a:rPr spc="-15" dirty="0"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spc="-5" dirty="0">
                <a:latin typeface="Calibri Bold" panose="020F0702030404030204" pitchFamily="34" charset="0"/>
                <a:cs typeface="Calibri Bold" panose="020F0702030404030204" pitchFamily="34" charset="0"/>
              </a:rPr>
              <a:t>1500:</a:t>
            </a:r>
            <a:r>
              <a:rPr spc="15" dirty="0"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spc="-5" dirty="0">
                <a:latin typeface="Calibri Bold" panose="020F0702030404030204" pitchFamily="34" charset="0"/>
                <a:cs typeface="Calibri Bold" panose="020F0702030404030204" pitchFamily="34" charset="0"/>
              </a:rPr>
              <a:t>25,53%</a:t>
            </a:r>
            <a:endParaRPr dirty="0"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pt-BR" dirty="0">
                <a:latin typeface="Calibri Bold" panose="020F0702030404030204" pitchFamily="34" charset="0"/>
                <a:cs typeface="Calibri Bold" panose="020F0702030404030204" pitchFamily="34" charset="0"/>
              </a:rPr>
              <a:t>HPV Outros : </a:t>
            </a:r>
            <a:r>
              <a:rPr dirty="0">
                <a:latin typeface="Calibri Bold" panose="020F0702030404030204" pitchFamily="34" charset="0"/>
                <a:cs typeface="Calibri Bold" panose="020F0702030404030204" pitchFamily="34" charset="0"/>
              </a:rPr>
              <a:t>%</a:t>
            </a:r>
            <a:r>
              <a:rPr spc="-15" dirty="0"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dirty="0" err="1">
                <a:latin typeface="Calibri Bold" panose="020F0702030404030204" pitchFamily="34" charset="0"/>
                <a:cs typeface="Calibri Bold" panose="020F0702030404030204" pitchFamily="34" charset="0"/>
              </a:rPr>
              <a:t>positividade</a:t>
            </a:r>
            <a:r>
              <a:rPr spc="15" dirty="0"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spc="-5" dirty="0">
                <a:latin typeface="Calibri Bold" panose="020F0702030404030204" pitchFamily="34" charset="0"/>
                <a:cs typeface="Calibri Bold" panose="020F0702030404030204" pitchFamily="34" charset="0"/>
              </a:rPr>
              <a:t>na</a:t>
            </a:r>
            <a:r>
              <a:rPr spc="10" dirty="0"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spc="-5" dirty="0" err="1">
                <a:latin typeface="Calibri Bold" panose="020F0702030404030204" pitchFamily="34" charset="0"/>
                <a:cs typeface="Calibri Bold" panose="020F0702030404030204" pitchFamily="34" charset="0"/>
              </a:rPr>
              <a:t>Citologia</a:t>
            </a:r>
            <a:r>
              <a:rPr spc="5" dirty="0"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dirty="0">
                <a:latin typeface="Calibri Bold" panose="020F0702030404030204" pitchFamily="34" charset="0"/>
                <a:cs typeface="Calibri Bold" panose="020F0702030404030204" pitchFamily="34" charset="0"/>
              </a:rPr>
              <a:t>ML</a:t>
            </a:r>
            <a:r>
              <a:rPr lang="pt-BR" dirty="0">
                <a:latin typeface="Calibri Bold" panose="020F0702030404030204" pitchFamily="34" charset="0"/>
                <a:cs typeface="Calibri Bold" panose="020F0702030404030204" pitchFamily="34" charset="0"/>
              </a:rPr>
              <a:t>    </a:t>
            </a:r>
            <a:r>
              <a:rPr spc="-10" dirty="0" err="1">
                <a:latin typeface="Calibri Bold" panose="020F0702030404030204" pitchFamily="34" charset="0"/>
                <a:cs typeface="Calibri Bold" panose="020F0702030404030204" pitchFamily="34" charset="0"/>
              </a:rPr>
              <a:t>Fase</a:t>
            </a:r>
            <a:r>
              <a:rPr spc="-20" dirty="0"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spc="-5" dirty="0">
                <a:latin typeface="Calibri Bold" panose="020F0702030404030204" pitchFamily="34" charset="0"/>
                <a:cs typeface="Calibri Bold" panose="020F0702030404030204" pitchFamily="34" charset="0"/>
              </a:rPr>
              <a:t>1500:</a:t>
            </a:r>
            <a:r>
              <a:rPr spc="15" dirty="0"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spc="-5" dirty="0">
                <a:latin typeface="Calibri Bold" panose="020F0702030404030204" pitchFamily="34" charset="0"/>
                <a:cs typeface="Calibri Bold" panose="020F0702030404030204" pitchFamily="34" charset="0"/>
              </a:rPr>
              <a:t>36,59%</a:t>
            </a:r>
            <a:endParaRPr dirty="0"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7" name="object 22">
            <a:extLst>
              <a:ext uri="{FF2B5EF4-FFF2-40B4-BE49-F238E27FC236}">
                <a16:creationId xmlns:a16="http://schemas.microsoft.com/office/drawing/2014/main" id="{02B22E22-C8DF-436D-98F6-A7F222AC04A2}"/>
              </a:ext>
            </a:extLst>
          </p:cNvPr>
          <p:cNvSpPr txBox="1"/>
          <p:nvPr/>
        </p:nvSpPr>
        <p:spPr>
          <a:xfrm>
            <a:off x="689112" y="9290736"/>
            <a:ext cx="792685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pt-BR" sz="1600" dirty="0">
                <a:latin typeface="Calibri Bold" panose="020F0702030404030204" pitchFamily="34" charset="0"/>
                <a:cs typeface="Calibri Bold" panose="020F0702030404030204" pitchFamily="34" charset="0"/>
              </a:rPr>
              <a:t>Fonte: Gerenciador de Ambiente Laboratorial – GAL, Maio,2024.</a:t>
            </a:r>
          </a:p>
          <a:p>
            <a:r>
              <a:rPr lang="pt-BR" sz="1600" dirty="0">
                <a:latin typeface="Calibri Bold" panose="020F0702030404030204" pitchFamily="34" charset="0"/>
                <a:cs typeface="Calibri Bold" panose="020F0702030404030204" pitchFamily="34" charset="0"/>
              </a:rPr>
              <a:t>Data de extração:  01/09/2023 até 24/05/2024 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59620E6A-1842-406C-3B91-292BBE0E0E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4603848"/>
              </p:ext>
            </p:extLst>
          </p:nvPr>
        </p:nvGraphicFramePr>
        <p:xfrm>
          <a:off x="11767931" y="2968486"/>
          <a:ext cx="6202016" cy="4373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34098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4" b="7894"/>
          <a:stretch/>
        </p:blipFill>
        <p:spPr>
          <a:xfrm>
            <a:off x="-81800" y="-41076"/>
            <a:ext cx="18451599" cy="1036915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775" y="8491872"/>
            <a:ext cx="13980450" cy="1944216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283460" y="9049956"/>
            <a:ext cx="9721080" cy="2034204"/>
          </a:xfrm>
        </p:spPr>
        <p:txBody>
          <a:bodyPr/>
          <a:lstStyle/>
          <a:p>
            <a:pPr algn="ctr"/>
            <a:r>
              <a:rPr lang="pt-BR" dirty="0"/>
              <a:t>Citologia em Meio Líquido</a:t>
            </a:r>
          </a:p>
        </p:txBody>
      </p:sp>
    </p:spTree>
    <p:extLst>
      <p:ext uri="{BB962C8B-B14F-4D97-AF65-F5344CB8AC3E}">
        <p14:creationId xmlns:p14="http://schemas.microsoft.com/office/powerpoint/2010/main" val="2258137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Dados preliminares Testes liberados até 30.04.2024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2F8350CB-0BB3-8B68-F4B6-65B6515077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539884"/>
              </p:ext>
            </p:extLst>
          </p:nvPr>
        </p:nvGraphicFramePr>
        <p:xfrm>
          <a:off x="1577009" y="2141207"/>
          <a:ext cx="13716000" cy="6938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2243">
                  <a:extLst>
                    <a:ext uri="{9D8B030D-6E8A-4147-A177-3AD203B41FA5}">
                      <a16:colId xmlns:a16="http://schemas.microsoft.com/office/drawing/2014/main" val="2499454279"/>
                    </a:ext>
                  </a:extLst>
                </a:gridCol>
                <a:gridCol w="4532243">
                  <a:extLst>
                    <a:ext uri="{9D8B030D-6E8A-4147-A177-3AD203B41FA5}">
                      <a16:colId xmlns:a16="http://schemas.microsoft.com/office/drawing/2014/main" val="2582274664"/>
                    </a:ext>
                  </a:extLst>
                </a:gridCol>
                <a:gridCol w="4651514">
                  <a:extLst>
                    <a:ext uri="{9D8B030D-6E8A-4147-A177-3AD203B41FA5}">
                      <a16:colId xmlns:a16="http://schemas.microsoft.com/office/drawing/2014/main" val="2509318693"/>
                    </a:ext>
                  </a:extLst>
                </a:gridCol>
              </a:tblGrid>
              <a:tr h="516109">
                <a:tc>
                  <a:txBody>
                    <a:bodyPr/>
                    <a:lstStyle/>
                    <a:p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TOTAL EXAMES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514519"/>
                  </a:ext>
                </a:extLst>
              </a:tr>
              <a:tr h="516109">
                <a:tc>
                  <a:txBody>
                    <a:bodyPr/>
                    <a:lstStyle/>
                    <a:p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Exames liberados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6449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100,00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500961"/>
                  </a:ext>
                </a:extLst>
              </a:tr>
              <a:tr h="516109">
                <a:tc>
                  <a:txBody>
                    <a:bodyPr/>
                    <a:lstStyle/>
                    <a:p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Não detectáveis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5749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371600" rtl="0" eaLnBrk="1" fontAlgn="b" latinLnBrk="0" hangingPunct="1"/>
                      <a:r>
                        <a:rPr lang="pt-BR" sz="2800" kern="1200" dirty="0">
                          <a:solidFill>
                            <a:schemeClr val="dk1"/>
                          </a:solidFill>
                          <a:latin typeface="Calibri Bold" panose="020F0702030404030204" pitchFamily="34" charset="0"/>
                          <a:ea typeface="+mn-ea"/>
                          <a:cs typeface="Calibri Bold" panose="020F0702030404030204" pitchFamily="34" charset="0"/>
                        </a:rPr>
                        <a:t>89,15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28604047"/>
                  </a:ext>
                </a:extLst>
              </a:tr>
              <a:tr h="516109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Detectáveis</a:t>
                      </a:r>
                    </a:p>
                  </a:txBody>
                  <a:tcPr>
                    <a:solidFill>
                      <a:srgbClr val="4859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677</a:t>
                      </a:r>
                    </a:p>
                  </a:txBody>
                  <a:tcPr>
                    <a:solidFill>
                      <a:srgbClr val="4859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0" eaLnBrk="1" fontAlgn="b" latinLnBrk="0" hangingPunct="1"/>
                      <a:r>
                        <a:rPr lang="pt-BR" sz="2800" b="1" kern="1200" dirty="0">
                          <a:solidFill>
                            <a:schemeClr val="bg1"/>
                          </a:solidFill>
                          <a:latin typeface="Calibri Bold" panose="020F0702030404030204" pitchFamily="34" charset="0"/>
                          <a:ea typeface="+mn-ea"/>
                          <a:cs typeface="Calibri Bold" panose="020F0702030404030204" pitchFamily="34" charset="0"/>
                        </a:rPr>
                        <a:t>11,78</a:t>
                      </a:r>
                    </a:p>
                  </a:txBody>
                  <a:tcPr marL="7620" marR="7620" marT="7620" marB="0" anchor="b">
                    <a:solidFill>
                      <a:srgbClr val="4859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23732"/>
                  </a:ext>
                </a:extLst>
              </a:tr>
              <a:tr h="516109">
                <a:tc>
                  <a:txBody>
                    <a:bodyPr/>
                    <a:lstStyle/>
                    <a:p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Inconclusivos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371600" rtl="0" eaLnBrk="1" fontAlgn="b" latinLnBrk="0" hangingPunct="1"/>
                      <a:r>
                        <a:rPr lang="pt-BR" sz="2800" kern="1200" dirty="0">
                          <a:solidFill>
                            <a:schemeClr val="dk1"/>
                          </a:solidFill>
                          <a:latin typeface="Calibri Bold" panose="020F0702030404030204" pitchFamily="34" charset="0"/>
                          <a:ea typeface="+mn-ea"/>
                          <a:cs typeface="Calibri Bold" panose="020F0702030404030204" pitchFamily="34" charset="0"/>
                        </a:rPr>
                        <a:t>3,40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4892576"/>
                  </a:ext>
                </a:extLst>
              </a:tr>
              <a:tr h="516109">
                <a:tc>
                  <a:txBody>
                    <a:bodyPr/>
                    <a:lstStyle/>
                    <a:p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HPV 16 E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147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371600" rtl="0" eaLnBrk="1" fontAlgn="b" latinLnBrk="0" hangingPunct="1"/>
                      <a:r>
                        <a:rPr lang="pt-BR" sz="2800" kern="1200" dirty="0">
                          <a:solidFill>
                            <a:schemeClr val="dk1"/>
                          </a:solidFill>
                          <a:latin typeface="Calibri Bold" panose="020F0702030404030204" pitchFamily="34" charset="0"/>
                          <a:ea typeface="+mn-ea"/>
                          <a:cs typeface="Calibri Bold" panose="020F0702030404030204" pitchFamily="34" charset="0"/>
                        </a:rPr>
                        <a:t>21,71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84955378"/>
                  </a:ext>
                </a:extLst>
              </a:tr>
              <a:tr h="516109">
                <a:tc>
                  <a:txBody>
                    <a:bodyPr/>
                    <a:lstStyle/>
                    <a:p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HPV OUTROS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530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371600" rtl="0" eaLnBrk="1" fontAlgn="b" latinLnBrk="0" hangingPunct="1"/>
                      <a:r>
                        <a:rPr lang="pt-BR" sz="2800" kern="1200" dirty="0">
                          <a:solidFill>
                            <a:schemeClr val="dk1"/>
                          </a:solidFill>
                          <a:latin typeface="Calibri Bold" panose="020F0702030404030204" pitchFamily="34" charset="0"/>
                          <a:ea typeface="+mn-ea"/>
                          <a:cs typeface="Calibri Bold" panose="020F0702030404030204" pitchFamily="34" charset="0"/>
                        </a:rPr>
                        <a:t>78,29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99606169"/>
                  </a:ext>
                </a:extLst>
              </a:tr>
              <a:tr h="617170">
                <a:tc>
                  <a:txBody>
                    <a:bodyPr/>
                    <a:lstStyle/>
                    <a:p>
                      <a:r>
                        <a:rPr lang="pt-BR" sz="2800" dirty="0">
                          <a:solidFill>
                            <a:schemeClr val="bg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TOTAL CITO Liberadas</a:t>
                      </a:r>
                    </a:p>
                  </a:txBody>
                  <a:tcPr>
                    <a:solidFill>
                      <a:srgbClr val="4859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solidFill>
                            <a:schemeClr val="bg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438</a:t>
                      </a:r>
                    </a:p>
                  </a:txBody>
                  <a:tcPr>
                    <a:solidFill>
                      <a:srgbClr val="4859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0" eaLnBrk="1" fontAlgn="b" latinLnBrk="0" hangingPunct="1"/>
                      <a:r>
                        <a:rPr lang="pt-BR" sz="2800" kern="1200" dirty="0">
                          <a:solidFill>
                            <a:schemeClr val="bg1"/>
                          </a:solidFill>
                          <a:latin typeface="Calibri Bold" panose="020F0702030404030204" pitchFamily="34" charset="0"/>
                          <a:ea typeface="+mn-ea"/>
                          <a:cs typeface="Calibri Bold" panose="020F0702030404030204" pitchFamily="34" charset="0"/>
                        </a:rPr>
                        <a:t>83,39</a:t>
                      </a:r>
                    </a:p>
                  </a:txBody>
                  <a:tcPr marL="7620" marR="7620" marT="7620" marB="0" anchor="b">
                    <a:solidFill>
                      <a:srgbClr val="4859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171979"/>
                  </a:ext>
                </a:extLst>
              </a:tr>
              <a:tr h="621197">
                <a:tc>
                  <a:txBody>
                    <a:bodyPr/>
                    <a:lstStyle/>
                    <a:p>
                      <a:r>
                        <a:rPr lang="pt-BR" sz="2800" dirty="0">
                          <a:solidFill>
                            <a:schemeClr val="bg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HPV OUTROS, CITO +</a:t>
                      </a:r>
                    </a:p>
                  </a:txBody>
                  <a:tcPr>
                    <a:solidFill>
                      <a:srgbClr val="4859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solidFill>
                            <a:schemeClr val="bg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220</a:t>
                      </a:r>
                    </a:p>
                  </a:txBody>
                  <a:tcPr>
                    <a:solidFill>
                      <a:srgbClr val="4859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0" eaLnBrk="1" fontAlgn="b" latinLnBrk="0" hangingPunct="1"/>
                      <a:r>
                        <a:rPr lang="pt-BR" sz="2800" kern="1200" dirty="0">
                          <a:solidFill>
                            <a:schemeClr val="bg1"/>
                          </a:solidFill>
                          <a:latin typeface="Calibri Bold" panose="020F0702030404030204" pitchFamily="34" charset="0"/>
                          <a:ea typeface="+mn-ea"/>
                          <a:cs typeface="Calibri Bold" panose="020F0702030404030204" pitchFamily="34" charset="0"/>
                        </a:rPr>
                        <a:t>50,23</a:t>
                      </a:r>
                    </a:p>
                  </a:txBody>
                  <a:tcPr marL="7620" marR="7620" marT="7620" marB="0" anchor="b">
                    <a:solidFill>
                      <a:srgbClr val="4859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011825"/>
                  </a:ext>
                </a:extLst>
              </a:tr>
              <a:tr h="516109">
                <a:tc>
                  <a:txBody>
                    <a:bodyPr/>
                    <a:lstStyle/>
                    <a:p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CITO &gt; ASC -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57,73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31352"/>
                  </a:ext>
                </a:extLst>
              </a:tr>
              <a:tr h="516109">
                <a:tc>
                  <a:txBody>
                    <a:bodyPr/>
                    <a:lstStyle/>
                    <a:p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CITO ASC – US e LIEBG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21,23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770761"/>
                  </a:ext>
                </a:extLst>
              </a:tr>
              <a:tr h="516109">
                <a:tc>
                  <a:txBody>
                    <a:bodyPr/>
                    <a:lstStyle/>
                    <a:p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Cito negativa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214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48,86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376998"/>
                  </a:ext>
                </a:extLst>
              </a:tr>
              <a:tr h="516109">
                <a:tc>
                  <a:txBody>
                    <a:bodyPr/>
                    <a:lstStyle/>
                    <a:p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Cito insatisfatória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0.91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623195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50D4CFF2-5818-0A47-C8D1-B3ACDDA11075}"/>
              </a:ext>
            </a:extLst>
          </p:cNvPr>
          <p:cNvSpPr txBox="1"/>
          <p:nvPr/>
        </p:nvSpPr>
        <p:spPr>
          <a:xfrm>
            <a:off x="1497496" y="9369287"/>
            <a:ext cx="4770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Fontes: GAL, SISCAN e Jordana</a:t>
            </a:r>
          </a:p>
        </p:txBody>
      </p:sp>
    </p:spTree>
    <p:extLst>
      <p:ext uri="{BB962C8B-B14F-4D97-AF65-F5344CB8AC3E}">
        <p14:creationId xmlns:p14="http://schemas.microsoft.com/office/powerpoint/2010/main" val="1895603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2385440" cy="1344380"/>
          </a:xfrm>
        </p:spPr>
        <p:txBody>
          <a:bodyPr/>
          <a:lstStyle/>
          <a:p>
            <a:r>
              <a:rPr lang="pt-BR" sz="4000" dirty="0"/>
              <a:t>Comparativo Citologia x Teste HPV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7D4F3AFA-8C85-28C2-C997-115FDA99E9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5097601"/>
              </p:ext>
            </p:extLst>
          </p:nvPr>
        </p:nvGraphicFramePr>
        <p:xfrm>
          <a:off x="2001078" y="2345634"/>
          <a:ext cx="11675165" cy="628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331CF54F-B2C5-C10A-78FB-003CB7F2E0BC}"/>
              </a:ext>
            </a:extLst>
          </p:cNvPr>
          <p:cNvSpPr txBox="1"/>
          <p:nvPr/>
        </p:nvSpPr>
        <p:spPr>
          <a:xfrm>
            <a:off x="2223052" y="9010856"/>
            <a:ext cx="10490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Fonte: Ministério da Saúde - Sistema de Informações Ambulatoriais do SUS (SIA/SUS); </a:t>
            </a:r>
            <a:r>
              <a:rPr lang="pt-BR" sz="1200" spc="-10" dirty="0">
                <a:latin typeface="Calibri"/>
                <a:cs typeface="Calibri"/>
              </a:rPr>
              <a:t>Fonte:</a:t>
            </a:r>
            <a:r>
              <a:rPr lang="pt-BR" sz="1200" spc="-15" dirty="0">
                <a:latin typeface="Calibri"/>
                <a:cs typeface="Calibri"/>
              </a:rPr>
              <a:t> </a:t>
            </a:r>
            <a:r>
              <a:rPr lang="pt-BR" sz="1200" spc="-5" dirty="0">
                <a:latin typeface="Calibri"/>
                <a:cs typeface="Calibri"/>
              </a:rPr>
              <a:t>Gerenciador</a:t>
            </a:r>
            <a:r>
              <a:rPr lang="pt-BR" sz="1200" spc="-10" dirty="0">
                <a:latin typeface="Calibri"/>
                <a:cs typeface="Calibri"/>
              </a:rPr>
              <a:t> </a:t>
            </a:r>
            <a:r>
              <a:rPr lang="pt-BR" sz="1200" dirty="0">
                <a:latin typeface="Calibri"/>
                <a:cs typeface="Calibri"/>
              </a:rPr>
              <a:t>de </a:t>
            </a:r>
            <a:r>
              <a:rPr lang="pt-BR" sz="1200" spc="-5" dirty="0">
                <a:latin typeface="Calibri"/>
                <a:cs typeface="Calibri"/>
              </a:rPr>
              <a:t>Ambiente</a:t>
            </a:r>
            <a:r>
              <a:rPr lang="pt-BR" sz="1200" spc="-10" dirty="0">
                <a:latin typeface="Calibri"/>
                <a:cs typeface="Calibri"/>
              </a:rPr>
              <a:t> Laboratorial</a:t>
            </a:r>
            <a:r>
              <a:rPr lang="pt-BR" sz="1200" spc="-15" dirty="0">
                <a:latin typeface="Calibri"/>
                <a:cs typeface="Calibri"/>
              </a:rPr>
              <a:t> </a:t>
            </a:r>
            <a:r>
              <a:rPr lang="pt-BR" sz="1200" dirty="0">
                <a:latin typeface="Calibri"/>
                <a:cs typeface="Calibri"/>
              </a:rPr>
              <a:t>–</a:t>
            </a:r>
            <a:r>
              <a:rPr lang="pt-BR" sz="1200" spc="10" dirty="0">
                <a:latin typeface="Calibri"/>
                <a:cs typeface="Calibri"/>
              </a:rPr>
              <a:t> </a:t>
            </a:r>
            <a:r>
              <a:rPr lang="pt-BR" sz="1200" dirty="0">
                <a:latin typeface="Calibri"/>
                <a:cs typeface="Calibri"/>
              </a:rPr>
              <a:t>GAL,</a:t>
            </a:r>
            <a:r>
              <a:rPr lang="pt-BR" sz="1200" spc="10" dirty="0">
                <a:latin typeface="Calibri"/>
                <a:cs typeface="Calibri"/>
              </a:rPr>
              <a:t> </a:t>
            </a:r>
            <a:r>
              <a:rPr lang="pt-BR" sz="1200" spc="-5" dirty="0">
                <a:latin typeface="Calibri"/>
                <a:cs typeface="Calibri"/>
              </a:rPr>
              <a:t>Março,2024.</a:t>
            </a:r>
            <a:endParaRPr lang="pt-BR" sz="1200" dirty="0">
              <a:latin typeface="Calibri"/>
              <a:cs typeface="Calibri"/>
            </a:endParaRPr>
          </a:p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6451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2385440" cy="1344380"/>
          </a:xfrm>
        </p:spPr>
        <p:txBody>
          <a:bodyPr/>
          <a:lstStyle/>
          <a:p>
            <a:r>
              <a:rPr lang="pt-BR" sz="4000" dirty="0"/>
              <a:t>Monitoramento e Avaliação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31CF54F-B2C5-C10A-78FB-003CB7F2E0BC}"/>
              </a:ext>
            </a:extLst>
          </p:cNvPr>
          <p:cNvSpPr txBox="1"/>
          <p:nvPr/>
        </p:nvSpPr>
        <p:spPr>
          <a:xfrm>
            <a:off x="675861" y="8796065"/>
            <a:ext cx="104907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latin typeface="Calibri Bold" panose="020F0702030404030204" pitchFamily="34" charset="0"/>
                <a:cs typeface="Calibri Bold" panose="020F0702030404030204" pitchFamily="34" charset="0"/>
              </a:rPr>
              <a:t> Fonte: Censo 2022; SISAB; </a:t>
            </a:r>
            <a:r>
              <a:rPr lang="pt-BR" sz="1600" spc="-5" dirty="0">
                <a:latin typeface="Calibri Bold" panose="020F0702030404030204" pitchFamily="34" charset="0"/>
                <a:cs typeface="Calibri Bold" panose="020F0702030404030204" pitchFamily="34" charset="0"/>
              </a:rPr>
              <a:t>Gerenciador</a:t>
            </a:r>
            <a:r>
              <a:rPr lang="pt-BR" sz="1600" spc="-10" dirty="0"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pt-BR" sz="1600" dirty="0">
                <a:latin typeface="Calibri Bold" panose="020F0702030404030204" pitchFamily="34" charset="0"/>
                <a:cs typeface="Calibri Bold" panose="020F0702030404030204" pitchFamily="34" charset="0"/>
              </a:rPr>
              <a:t>de </a:t>
            </a:r>
            <a:r>
              <a:rPr lang="pt-BR" sz="1600" spc="-5" dirty="0">
                <a:latin typeface="Calibri Bold" panose="020F0702030404030204" pitchFamily="34" charset="0"/>
                <a:cs typeface="Calibri Bold" panose="020F0702030404030204" pitchFamily="34" charset="0"/>
              </a:rPr>
              <a:t>Ambiente</a:t>
            </a:r>
            <a:r>
              <a:rPr lang="pt-BR" sz="1600" spc="-10" dirty="0">
                <a:latin typeface="Calibri Bold" panose="020F0702030404030204" pitchFamily="34" charset="0"/>
                <a:cs typeface="Calibri Bold" panose="020F0702030404030204" pitchFamily="34" charset="0"/>
              </a:rPr>
              <a:t> Laboratorial</a:t>
            </a:r>
            <a:r>
              <a:rPr lang="pt-BR" sz="1600" spc="-15" dirty="0"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pt-BR" sz="1600" dirty="0">
                <a:latin typeface="Calibri Bold" panose="020F0702030404030204" pitchFamily="34" charset="0"/>
                <a:cs typeface="Calibri Bold" panose="020F0702030404030204" pitchFamily="34" charset="0"/>
              </a:rPr>
              <a:t>–</a:t>
            </a:r>
            <a:r>
              <a:rPr lang="pt-BR" sz="1600" spc="10" dirty="0"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pt-BR" sz="1600" dirty="0">
                <a:latin typeface="Calibri Bold" panose="020F0702030404030204" pitchFamily="34" charset="0"/>
                <a:cs typeface="Calibri Bold" panose="020F0702030404030204" pitchFamily="34" charset="0"/>
              </a:rPr>
              <a:t>GAL,</a:t>
            </a:r>
            <a:r>
              <a:rPr lang="pt-BR" sz="1600" spc="10" dirty="0"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pt-BR" sz="1600" spc="-5" dirty="0">
                <a:latin typeface="Calibri Bold" panose="020F0702030404030204" pitchFamily="34" charset="0"/>
                <a:cs typeface="Calibri Bold" panose="020F0702030404030204" pitchFamily="34" charset="0"/>
              </a:rPr>
              <a:t>Maio ,2024.</a:t>
            </a:r>
            <a:endParaRPr lang="pt-BR" sz="160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r>
              <a:rPr lang="pt-BR" sz="1600" dirty="0"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5C484A0-2D47-E4BB-F5BA-32FA8CAA14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786716"/>
              </p:ext>
            </p:extLst>
          </p:nvPr>
        </p:nvGraphicFramePr>
        <p:xfrm>
          <a:off x="808381" y="2850971"/>
          <a:ext cx="16194158" cy="59411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92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3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47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20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74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838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73702"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3200" b="1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MUL</a:t>
                      </a:r>
                      <a:r>
                        <a:rPr lang="pt-BR" sz="3200" b="1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H</a:t>
                      </a:r>
                      <a:r>
                        <a:rPr sz="3200" b="1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ERES DE</a:t>
                      </a:r>
                      <a:r>
                        <a:rPr sz="3200" b="1" spc="-1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 </a:t>
                      </a:r>
                      <a:r>
                        <a:rPr sz="3200" b="1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25</a:t>
                      </a:r>
                      <a:r>
                        <a:rPr sz="3200" b="1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 </a:t>
                      </a:r>
                      <a:r>
                        <a:rPr sz="3200" b="1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A</a:t>
                      </a:r>
                      <a:r>
                        <a:rPr sz="3200" b="1" spc="-1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 64</a:t>
                      </a:r>
                      <a:r>
                        <a:rPr sz="3200" b="1" spc="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 </a:t>
                      </a:r>
                      <a:r>
                        <a:rPr sz="3200" b="1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ANOS</a:t>
                      </a:r>
                      <a:endParaRPr sz="32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90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503"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3200" b="1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CENSO</a:t>
                      </a:r>
                      <a:r>
                        <a:rPr sz="3200" b="1" spc="-4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 </a:t>
                      </a:r>
                      <a:r>
                        <a:rPr sz="3200" b="1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2022</a:t>
                      </a:r>
                      <a:endParaRPr sz="32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90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0"/>
                        </a:lnSpc>
                      </a:pPr>
                      <a:r>
                        <a:rPr sz="3200" b="1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2</a:t>
                      </a:r>
                      <a:r>
                        <a:rPr lang="pt-BR" sz="3200" b="1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.</a:t>
                      </a:r>
                      <a:r>
                        <a:rPr sz="3200" b="1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814</a:t>
                      </a:r>
                      <a:endParaRPr sz="32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2038"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2800" b="1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Unidades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2800" b="1" spc="-1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Pop</a:t>
                      </a:r>
                      <a:r>
                        <a:rPr sz="2800" b="1" spc="-3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 </a:t>
                      </a:r>
                      <a:r>
                        <a:rPr sz="2800" b="1" spc="-1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Cadastrada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2800" b="1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Nº</a:t>
                      </a:r>
                      <a:r>
                        <a:rPr sz="2800" b="1" spc="-2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 </a:t>
                      </a:r>
                      <a:r>
                        <a:rPr sz="2800" b="1" spc="-1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coletas</a:t>
                      </a:r>
                      <a:r>
                        <a:rPr lang="pt-BR" sz="2800" b="1" spc="-1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 (08 meses)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lang="pt-BR" sz="2800" b="1" spc="-1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% </a:t>
                      </a:r>
                      <a:r>
                        <a:rPr sz="2800" b="1" spc="-10" dirty="0" err="1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Cobertura</a:t>
                      </a:r>
                      <a:r>
                        <a:rPr sz="2800" b="1" spc="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 </a:t>
                      </a:r>
                      <a:r>
                        <a:rPr sz="2800" b="1" spc="-1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100%</a:t>
                      </a:r>
                      <a:r>
                        <a:rPr lang="pt-BR" sz="2800" b="1" spc="-1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 em 05 anos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82550"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2800" b="1" spc="-1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meta</a:t>
                      </a:r>
                      <a:r>
                        <a:rPr sz="2800" b="1" spc="-2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 </a:t>
                      </a:r>
                      <a:r>
                        <a:rPr sz="2800" b="1" spc="-1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70%</a:t>
                      </a:r>
                      <a:r>
                        <a:rPr sz="2800" b="1" spc="-1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 </a:t>
                      </a:r>
                      <a:r>
                        <a:rPr sz="2800" b="1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anual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lang="pt-BR" sz="2800" b="1" spc="-10" dirty="0">
                          <a:solidFill>
                            <a:srgbClr val="7030A0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% </a:t>
                      </a:r>
                      <a:r>
                        <a:rPr sz="2800" b="1" spc="-10" dirty="0" err="1">
                          <a:solidFill>
                            <a:srgbClr val="7030A0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cobertura</a:t>
                      </a:r>
                      <a:r>
                        <a:rPr sz="2800" b="1" spc="10" dirty="0">
                          <a:solidFill>
                            <a:srgbClr val="7030A0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 </a:t>
                      </a:r>
                      <a:r>
                        <a:rPr sz="2800" b="1" spc="-10" dirty="0">
                          <a:solidFill>
                            <a:srgbClr val="7030A0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da</a:t>
                      </a:r>
                      <a:r>
                        <a:rPr sz="2800" b="1" spc="-5" dirty="0">
                          <a:solidFill>
                            <a:srgbClr val="7030A0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 </a:t>
                      </a:r>
                      <a:r>
                        <a:rPr sz="2800" b="1" spc="-15" dirty="0">
                          <a:solidFill>
                            <a:srgbClr val="7030A0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meta</a:t>
                      </a:r>
                      <a:r>
                        <a:rPr lang="pt-BR" sz="2800" b="1" spc="-15" dirty="0">
                          <a:solidFill>
                            <a:srgbClr val="7030A0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 anual</a:t>
                      </a:r>
                      <a:endParaRPr sz="2800" dirty="0">
                        <a:solidFill>
                          <a:srgbClr val="7030A0"/>
                        </a:solidFill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860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800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B</a:t>
                      </a:r>
                      <a:r>
                        <a:rPr lang="pt-BR" sz="2800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.</a:t>
                      </a:r>
                      <a:r>
                        <a:rPr sz="2800" spc="-1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 </a:t>
                      </a:r>
                      <a:r>
                        <a:rPr sz="2800" spc="-2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V</a:t>
                      </a:r>
                      <a:r>
                        <a:rPr lang="pt-BR" sz="2800" spc="-2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.</a:t>
                      </a:r>
                      <a:r>
                        <a:rPr sz="2800" spc="-1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 </a:t>
                      </a:r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B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1.153</a:t>
                      </a:r>
                      <a:endParaRPr sz="280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pt-BR" sz="2800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89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7,72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162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pt-BR" sz="2800" dirty="0">
                          <a:solidFill>
                            <a:srgbClr val="7030A0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54,9</a:t>
                      </a:r>
                      <a:endParaRPr sz="2800" dirty="0">
                        <a:solidFill>
                          <a:srgbClr val="7030A0"/>
                        </a:solidFill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860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J. R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1.134</a:t>
                      </a:r>
                      <a:endParaRPr sz="280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pt-BR" sz="2800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102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9,0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800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159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pt-BR" sz="2800" dirty="0">
                          <a:solidFill>
                            <a:srgbClr val="7030A0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64,2</a:t>
                      </a:r>
                      <a:endParaRPr sz="2800" dirty="0">
                        <a:solidFill>
                          <a:srgbClr val="7030A0"/>
                        </a:solidFill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860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pt-BR" sz="2800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O. M.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1.119</a:t>
                      </a:r>
                      <a:endParaRPr sz="280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pt-BR" sz="2800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126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11,26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800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157</a:t>
                      </a:r>
                      <a:endParaRPr sz="280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pt-BR" sz="2800" dirty="0">
                          <a:solidFill>
                            <a:srgbClr val="7030A0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80,3</a:t>
                      </a:r>
                      <a:endParaRPr sz="2800" dirty="0">
                        <a:solidFill>
                          <a:srgbClr val="7030A0"/>
                        </a:solidFill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860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pt-BR" sz="2800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U. P.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800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385</a:t>
                      </a:r>
                      <a:endParaRPr sz="280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800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45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11,69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800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54</a:t>
                      </a:r>
                      <a:endParaRPr sz="280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pt-BR" sz="2800" dirty="0">
                          <a:solidFill>
                            <a:srgbClr val="7030A0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83.3</a:t>
                      </a:r>
                      <a:endParaRPr sz="2800" dirty="0">
                        <a:solidFill>
                          <a:srgbClr val="7030A0"/>
                        </a:solidFill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860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pt-BR" sz="2800" spc="-1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B. J.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800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962</a:t>
                      </a:r>
                      <a:endParaRPr sz="280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77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8,00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800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135</a:t>
                      </a:r>
                      <a:endParaRPr sz="280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pt-BR" sz="2800" dirty="0">
                          <a:solidFill>
                            <a:srgbClr val="7030A0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57,1</a:t>
                      </a:r>
                      <a:endParaRPr sz="2800" dirty="0">
                        <a:solidFill>
                          <a:srgbClr val="7030A0"/>
                        </a:solidFill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77988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pt-BR" sz="2800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M. L. S. B.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800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214</a:t>
                      </a:r>
                      <a:endParaRPr sz="280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pt-BR" sz="2800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76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35,52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800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30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pt-BR" sz="2800" dirty="0">
                          <a:solidFill>
                            <a:srgbClr val="7030A0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253,3</a:t>
                      </a:r>
                      <a:endParaRPr sz="2800" dirty="0">
                        <a:solidFill>
                          <a:srgbClr val="7030A0"/>
                        </a:solidFill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37594">
                <a:tc>
                  <a:txBody>
                    <a:bodyPr/>
                    <a:lstStyle/>
                    <a:p>
                      <a:pPr marL="8255" algn="l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2800" b="1" spc="-5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TOTAL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90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5"/>
                        </a:lnSpc>
                      </a:pPr>
                      <a:r>
                        <a:rPr sz="2800" b="1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4.967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5"/>
                        </a:lnSpc>
                      </a:pPr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514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pt-BR" sz="2800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10,35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90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2800" b="1" spc="-5" dirty="0"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695</a:t>
                      </a:r>
                      <a:endParaRPr sz="2800" dirty="0"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90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pt-BR" sz="2800" dirty="0">
                          <a:solidFill>
                            <a:srgbClr val="7030A0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73,96</a:t>
                      </a:r>
                      <a:endParaRPr sz="2800" dirty="0">
                        <a:solidFill>
                          <a:srgbClr val="7030A0"/>
                        </a:solidFill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0" marR="0" marT="190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BA55DF01-5B0F-270A-7F1B-1DDB18F10EA5}"/>
              </a:ext>
            </a:extLst>
          </p:cNvPr>
          <p:cNvSpPr txBox="1"/>
          <p:nvPr/>
        </p:nvSpPr>
        <p:spPr>
          <a:xfrm>
            <a:off x="808382" y="2098154"/>
            <a:ext cx="808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Calibri Bold" panose="020F0702030404030204" pitchFamily="34" charset="0"/>
                <a:cs typeface="Calibri Bold" panose="020F0702030404030204" pitchFamily="34" charset="0"/>
              </a:rPr>
              <a:t>Exemplo de um município da III Região de Saúde</a:t>
            </a:r>
          </a:p>
        </p:txBody>
      </p:sp>
    </p:spTree>
    <p:extLst>
      <p:ext uri="{BB962C8B-B14F-4D97-AF65-F5344CB8AC3E}">
        <p14:creationId xmlns:p14="http://schemas.microsoft.com/office/powerpoint/2010/main" val="4153263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10143" y="341655"/>
            <a:ext cx="11665975" cy="1216131"/>
          </a:xfrm>
        </p:spPr>
        <p:txBody>
          <a:bodyPr/>
          <a:lstStyle/>
          <a:p>
            <a:r>
              <a:rPr lang="pt-BR" sz="4000" dirty="0"/>
              <a:t>Diretrizes Gerais do Programa Útero é Vida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86030B2-FD23-A427-D903-ADE3BEE7E0BC}"/>
              </a:ext>
            </a:extLst>
          </p:cNvPr>
          <p:cNvSpPr txBox="1"/>
          <p:nvPr/>
        </p:nvSpPr>
        <p:spPr>
          <a:xfrm>
            <a:off x="310143" y="2694877"/>
            <a:ext cx="13331688" cy="5560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Rastreamento organizado com a base populacional do e-SUS AB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Pessoas COM ÚTERO DE 25 A 64 ANOS que iniciaram atividade sexual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Teste a ser utilizado é o Teste do HPV de alto risco por PCR*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Teste NÃO DETECTÁVEL repetir com CINCO ANOS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Teste DETECTÁVEL, realizar COLPOSCOPIA nos casos de vírus 16 e 18, e para os OUTROS vírus de alto risco vírus com citologia positiva.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Teste detectáveis e exames seguintes negativos, repetir o teste com UM ANO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Tratar as lesões de alto grau e câncer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B75A2C0-14B6-424D-0B2A-97F4878CE8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50" t="10399" r="23842" b="8725"/>
          <a:stretch/>
        </p:blipFill>
        <p:spPr>
          <a:xfrm>
            <a:off x="13583478" y="2355552"/>
            <a:ext cx="4146820" cy="582103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A76CAEA-5CA3-2123-9A48-305629EB3AB4}"/>
              </a:ext>
            </a:extLst>
          </p:cNvPr>
          <p:cNvSpPr txBox="1"/>
          <p:nvPr/>
        </p:nvSpPr>
        <p:spPr>
          <a:xfrm>
            <a:off x="575186" y="8809301"/>
            <a:ext cx="9038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7D33A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Mulheres convivendo com HIV - Teste NÃO DETECTÁVEL repetir com TRÊS ANOS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704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000" dirty="0" err="1"/>
              <a:t>Abragência</a:t>
            </a:r>
            <a:r>
              <a:rPr lang="pt-BR" sz="4000" dirty="0"/>
              <a:t> do Programa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68E94321-F4E5-80B2-C971-D09D59B5A4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059" b="-2224"/>
          <a:stretch/>
        </p:blipFill>
        <p:spPr>
          <a:xfrm>
            <a:off x="254509" y="2575283"/>
            <a:ext cx="7975091" cy="6526721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2A1538DE-FD4F-2715-D2FD-D4242CCDDC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20" t="1734" r="10048" b="-2345"/>
          <a:stretch/>
        </p:blipFill>
        <p:spPr>
          <a:xfrm>
            <a:off x="8485736" y="2576940"/>
            <a:ext cx="9547755" cy="666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30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93235" y="7135995"/>
            <a:ext cx="13716000" cy="1135018"/>
          </a:xfrm>
        </p:spPr>
        <p:txBody>
          <a:bodyPr/>
          <a:lstStyle/>
          <a:p>
            <a:r>
              <a:rPr lang="pt-BR" sz="4800" dirty="0" err="1"/>
              <a:t>obrigadA</a:t>
            </a:r>
            <a:r>
              <a:rPr lang="pt-BR" sz="4800" dirty="0"/>
              <a:t>!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8" y="6057900"/>
            <a:ext cx="7859964" cy="62093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DB8A9A1-D26D-476B-7FF3-1B051BEE6A82}"/>
              </a:ext>
            </a:extLst>
          </p:cNvPr>
          <p:cNvSpPr txBox="1"/>
          <p:nvPr/>
        </p:nvSpPr>
        <p:spPr>
          <a:xfrm>
            <a:off x="2835965" y="3551583"/>
            <a:ext cx="124570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"Insanidade é continuar fazendo sempre a mesma coisa e esperar resultados diferentes“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Albert Einstein</a:t>
            </a:r>
          </a:p>
          <a:p>
            <a:endParaRPr lang="pt-BR" sz="480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49A8D0-D9F4-8D25-2375-344ABD33EA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000" dirty="0"/>
              <a:t>Convite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D4F21CC-5472-B4B5-5B20-ED5D423A55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89" t="15717" r="4348" b="11240"/>
          <a:stretch/>
        </p:blipFill>
        <p:spPr>
          <a:xfrm>
            <a:off x="348880" y="1838022"/>
            <a:ext cx="13976720" cy="792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73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42664" y="212238"/>
            <a:ext cx="11665975" cy="1216131"/>
          </a:xfrm>
        </p:spPr>
        <p:txBody>
          <a:bodyPr/>
          <a:lstStyle/>
          <a:p>
            <a:r>
              <a:rPr lang="pt-BR" sz="4400" dirty="0"/>
              <a:t>Programa Útero é Vida 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210794" y="1428369"/>
            <a:ext cx="17172333" cy="7861405"/>
          </a:xfrm>
        </p:spPr>
        <p:txBody>
          <a:bodyPr/>
          <a:lstStyle/>
          <a:p>
            <a:pPr marL="512445" marR="504190" lvl="0" indent="964565" algn="ctr" defTabSz="914400" rtl="0" eaLnBrk="1" fontAlgn="auto" latinLnBrk="0" hangingPunct="1">
              <a:lnSpc>
                <a:spcPct val="15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Ministra</a:t>
            </a:r>
            <a:r>
              <a:rPr kumimoji="0" lang="pt-BR" sz="3200" b="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da Saúde</a:t>
            </a:r>
            <a:r>
              <a:rPr kumimoji="0" lang="pt-BR" sz="3200" b="0" i="0" u="none" strike="noStrike" kern="1200" cap="none" spc="-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–</a:t>
            </a:r>
            <a:r>
              <a:rPr kumimoji="0" lang="pt-BR" sz="3200" b="0" i="0" u="none" strike="noStrike" kern="1200" cap="none" spc="-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Nísia</a:t>
            </a:r>
            <a:r>
              <a:rPr kumimoji="0" lang="pt-BR" sz="32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kumimoji="0" lang="pt-BR" sz="32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Trindade </a:t>
            </a:r>
          </a:p>
          <a:p>
            <a:pPr marL="512445" marR="504190" lvl="0" indent="964565" algn="ctr" defTabSz="914400" rtl="0" eaLnBrk="1" fontAlgn="auto" latinLnBrk="0" hangingPunct="1">
              <a:lnSpc>
                <a:spcPct val="15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Governadora</a:t>
            </a:r>
            <a:r>
              <a:rPr kumimoji="0" lang="pt-BR" sz="3200" b="0" i="0" u="none" strike="noStrike" kern="1200" cap="none" spc="-4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do Estado</a:t>
            </a:r>
            <a:r>
              <a:rPr kumimoji="0" lang="pt-BR" sz="32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de</a:t>
            </a:r>
            <a:r>
              <a:rPr kumimoji="0" lang="pt-BR" sz="3200" b="0" i="0" u="none" strike="noStrike" kern="1200" cap="none" spc="-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Pernambuco</a:t>
            </a:r>
            <a:r>
              <a:rPr kumimoji="0" lang="pt-BR" sz="3200" b="0" i="0" u="none" strike="noStrike" kern="1200" cap="none" spc="-5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– Raquel</a:t>
            </a:r>
            <a:r>
              <a:rPr kumimoji="0" lang="pt-BR" sz="3200" b="0" i="0" u="none" strike="noStrike" kern="1200" cap="none" spc="-2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kumimoji="0" lang="pt-BR" sz="3200" b="0" i="0" u="none" strike="noStrike" kern="1200" cap="none" spc="-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Lyra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marL="512445" marR="504190" lvl="0" indent="964565" algn="ctr" defTabSz="914400" rtl="0" eaLnBrk="1" fontAlgn="auto" latinLnBrk="0" hangingPunct="1">
              <a:lnSpc>
                <a:spcPct val="15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Vice governadora do Estado de Pernambuco – Priscila Krause</a:t>
            </a:r>
          </a:p>
          <a:p>
            <a:pPr marL="1309370" marR="1303020" lvl="0" indent="1016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Secretária</a:t>
            </a:r>
            <a:r>
              <a:rPr kumimoji="0" lang="pt-BR" sz="3200" b="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de</a:t>
            </a:r>
            <a:r>
              <a:rPr kumimoji="0" lang="pt-BR" sz="3200" b="0" i="0" u="none" strike="noStrike" kern="1200" cap="none" spc="-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Saúde de Pernambuco</a:t>
            </a:r>
            <a:r>
              <a:rPr kumimoji="0" lang="pt-BR" sz="3200" b="0" i="0" u="none" strike="noStrike" kern="1200" cap="none" spc="-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–</a:t>
            </a:r>
            <a:r>
              <a:rPr kumimoji="0" lang="pt-BR" sz="32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Zilda </a:t>
            </a:r>
            <a:r>
              <a:rPr kumimoji="0" lang="pt-BR" sz="32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Cavalcanti</a:t>
            </a:r>
          </a:p>
          <a:p>
            <a:pPr marL="1309370" marR="1303020" lvl="0" indent="1016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marL="1309370" marR="1303020" lvl="0" indent="1016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marL="1309370" marR="1303020" lvl="0" indent="1016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Coordenação Geral – Jurema Telles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Coordenação Técnica – Leticia Katz 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30 de Maio 2024</a:t>
            </a:r>
          </a:p>
          <a:p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14721B0-FE83-763B-88A6-9FE9413B7F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17" y="4607134"/>
            <a:ext cx="1963807" cy="196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24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307880"/>
            <a:ext cx="11665975" cy="1216131"/>
          </a:xfrm>
        </p:spPr>
        <p:txBody>
          <a:bodyPr/>
          <a:lstStyle/>
          <a:p>
            <a:r>
              <a:rPr lang="pt-BR" sz="4000" dirty="0"/>
              <a:t>Dados do Global </a:t>
            </a:r>
            <a:r>
              <a:rPr lang="pt-BR" sz="4000" dirty="0" err="1"/>
              <a:t>Cancer</a:t>
            </a:r>
            <a:r>
              <a:rPr lang="pt-BR" sz="4000" dirty="0"/>
              <a:t> </a:t>
            </a:r>
            <a:r>
              <a:rPr lang="pt-BR" sz="4000" dirty="0" err="1"/>
              <a:t>Observatory</a:t>
            </a:r>
            <a:r>
              <a:rPr lang="pt-BR" sz="4000" dirty="0"/>
              <a:t> - Brasil 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1DE6F0C9-D1D1-D8F1-CF13-1D8A8DC24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93" y="3872971"/>
            <a:ext cx="8061739" cy="5788147"/>
          </a:xfrm>
          <a:prstGeom prst="rect">
            <a:avLst/>
          </a:prstGeom>
        </p:spPr>
      </p:pic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09A2DE77-A4EF-935D-D319-052677ED5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3684" y="3815660"/>
            <a:ext cx="8207636" cy="578814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68895EE-574D-37FE-680E-B4BD488D634F}"/>
              </a:ext>
            </a:extLst>
          </p:cNvPr>
          <p:cNvSpPr txBox="1"/>
          <p:nvPr/>
        </p:nvSpPr>
        <p:spPr>
          <a:xfrm>
            <a:off x="1839751" y="2074508"/>
            <a:ext cx="48668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Taxa bruta por 100.000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Incidência (1993 a 2012)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Mortalidade (1979 a 2018)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6CEA9F0-E7FD-E631-72B6-8AF34B23F80F}"/>
              </a:ext>
            </a:extLst>
          </p:cNvPr>
          <p:cNvSpPr txBox="1"/>
          <p:nvPr/>
        </p:nvSpPr>
        <p:spPr>
          <a:xfrm>
            <a:off x="9983969" y="1999778"/>
            <a:ext cx="68395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Estimativas para 2050 por 100.000 mulheres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2022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 Incidência: 18.7     Mortalidade: 9.9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2050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 Incidência: 27.4    Mortalidade: 15,7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193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3066" y="424071"/>
            <a:ext cx="12118095" cy="1316238"/>
          </a:xfrm>
        </p:spPr>
        <p:txBody>
          <a:bodyPr/>
          <a:lstStyle/>
          <a:p>
            <a:r>
              <a:rPr lang="pt-BR" sz="3600" dirty="0"/>
              <a:t>Estimativas câncer do colo do útero Brasil, Pernambuco, Recife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94ADD003-CE38-CEBB-552B-49A2FED3D7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950345"/>
              </p:ext>
            </p:extLst>
          </p:nvPr>
        </p:nvGraphicFramePr>
        <p:xfrm>
          <a:off x="342023" y="6146391"/>
          <a:ext cx="11637944" cy="2790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9486">
                  <a:extLst>
                    <a:ext uri="{9D8B030D-6E8A-4147-A177-3AD203B41FA5}">
                      <a16:colId xmlns:a16="http://schemas.microsoft.com/office/drawing/2014/main" val="3867411515"/>
                    </a:ext>
                  </a:extLst>
                </a:gridCol>
                <a:gridCol w="2909486">
                  <a:extLst>
                    <a:ext uri="{9D8B030D-6E8A-4147-A177-3AD203B41FA5}">
                      <a16:colId xmlns:a16="http://schemas.microsoft.com/office/drawing/2014/main" val="514091296"/>
                    </a:ext>
                  </a:extLst>
                </a:gridCol>
                <a:gridCol w="2909486">
                  <a:extLst>
                    <a:ext uri="{9D8B030D-6E8A-4147-A177-3AD203B41FA5}">
                      <a16:colId xmlns:a16="http://schemas.microsoft.com/office/drawing/2014/main" val="2536437703"/>
                    </a:ext>
                  </a:extLst>
                </a:gridCol>
                <a:gridCol w="2909486">
                  <a:extLst>
                    <a:ext uri="{9D8B030D-6E8A-4147-A177-3AD203B41FA5}">
                      <a16:colId xmlns:a16="http://schemas.microsoft.com/office/drawing/2014/main" val="4281697376"/>
                    </a:ext>
                  </a:extLst>
                </a:gridCol>
              </a:tblGrid>
              <a:tr h="1373610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Estimativas IBGE/ ANO</a:t>
                      </a:r>
                    </a:p>
                  </a:txBody>
                  <a:tcPr marL="7618" marR="7618" marT="76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Pop. Feminina 25 a 64 anos</a:t>
                      </a:r>
                    </a:p>
                  </a:txBody>
                  <a:tcPr marL="7618" marR="7618" marT="76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Pop. Feminina 25 a 64 anos SUS exclusiva</a:t>
                      </a:r>
                    </a:p>
                  </a:txBody>
                  <a:tcPr marL="7618" marR="7618" marT="76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% SUS Dependente</a:t>
                      </a:r>
                    </a:p>
                  </a:txBody>
                  <a:tcPr marL="7618" marR="7618" marT="7618" marB="0" anchor="ctr"/>
                </a:tc>
                <a:extLst>
                  <a:ext uri="{0D108BD9-81ED-4DB2-BD59-A6C34878D82A}">
                    <a16:rowId xmlns:a16="http://schemas.microsoft.com/office/drawing/2014/main" val="4282182332"/>
                  </a:ext>
                </a:extLst>
              </a:tr>
              <a:tr h="70826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2019</a:t>
                      </a:r>
                    </a:p>
                  </a:txBody>
                  <a:tcPr marL="7618" marR="7618" marT="76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2.450.495</a:t>
                      </a:r>
                    </a:p>
                  </a:txBody>
                  <a:tcPr marL="7618" marR="7618" marT="76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2.023.022</a:t>
                      </a:r>
                    </a:p>
                  </a:txBody>
                  <a:tcPr marL="7618" marR="7618" marT="76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82,50%</a:t>
                      </a:r>
                    </a:p>
                  </a:txBody>
                  <a:tcPr marL="7618" marR="7618" marT="7618" marB="0" anchor="ctr"/>
                </a:tc>
                <a:extLst>
                  <a:ext uri="{0D108BD9-81ED-4DB2-BD59-A6C34878D82A}">
                    <a16:rowId xmlns:a16="http://schemas.microsoft.com/office/drawing/2014/main" val="2856419333"/>
                  </a:ext>
                </a:extLst>
              </a:tr>
              <a:tr h="70826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2023</a:t>
                      </a:r>
                    </a:p>
                  </a:txBody>
                  <a:tcPr marL="7618" marR="7618" marT="76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2.721.398</a:t>
                      </a:r>
                    </a:p>
                  </a:txBody>
                  <a:tcPr marL="7618" marR="7618" marT="76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2.012.238</a:t>
                      </a:r>
                    </a:p>
                  </a:txBody>
                  <a:tcPr marL="7618" marR="7618" marT="76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83,90%</a:t>
                      </a:r>
                    </a:p>
                  </a:txBody>
                  <a:tcPr marL="7618" marR="7618" marT="7618" marB="0" anchor="ctr"/>
                </a:tc>
                <a:extLst>
                  <a:ext uri="{0D108BD9-81ED-4DB2-BD59-A6C34878D82A}">
                    <a16:rowId xmlns:a16="http://schemas.microsoft.com/office/drawing/2014/main" val="3605272933"/>
                  </a:ext>
                </a:extLst>
              </a:tr>
            </a:tbl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FDCB2182-2A1F-B46C-A545-E5D4E17F87A3}"/>
              </a:ext>
            </a:extLst>
          </p:cNvPr>
          <p:cNvSpPr txBox="1"/>
          <p:nvPr/>
        </p:nvSpPr>
        <p:spPr>
          <a:xfrm>
            <a:off x="222753" y="907400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altLang="pt-BR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Fonte: DATASUS/IBGE/ANS, dados captados em 01.02.2023</a:t>
            </a:r>
            <a:endParaRPr lang="pt-BR" sz="180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2D3BC872-1E3C-FB8B-A0A7-4F0C8ED53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453680"/>
              </p:ext>
            </p:extLst>
          </p:nvPr>
        </p:nvGraphicFramePr>
        <p:xfrm>
          <a:off x="342023" y="2369471"/>
          <a:ext cx="10471751" cy="2997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938">
                  <a:extLst>
                    <a:ext uri="{9D8B030D-6E8A-4147-A177-3AD203B41FA5}">
                      <a16:colId xmlns:a16="http://schemas.microsoft.com/office/drawing/2014/main" val="2884364663"/>
                    </a:ext>
                  </a:extLst>
                </a:gridCol>
                <a:gridCol w="4161743">
                  <a:extLst>
                    <a:ext uri="{9D8B030D-6E8A-4147-A177-3AD203B41FA5}">
                      <a16:colId xmlns:a16="http://schemas.microsoft.com/office/drawing/2014/main" val="3334107183"/>
                    </a:ext>
                  </a:extLst>
                </a:gridCol>
                <a:gridCol w="3947070">
                  <a:extLst>
                    <a:ext uri="{9D8B030D-6E8A-4147-A177-3AD203B41FA5}">
                      <a16:colId xmlns:a16="http://schemas.microsoft.com/office/drawing/2014/main" val="1486265809"/>
                    </a:ext>
                  </a:extLst>
                </a:gridCol>
              </a:tblGrid>
              <a:tr h="1133275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Local</a:t>
                      </a:r>
                    </a:p>
                  </a:txBody>
                  <a:tcPr marL="91419" marR="91419"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Casos Novos CCU 2020/2022</a:t>
                      </a:r>
                    </a:p>
                  </a:txBody>
                  <a:tcPr marL="91419" marR="91419" marT="45709" marB="45709" anchor="ctr"/>
                </a:tc>
                <a:tc>
                  <a:txBody>
                    <a:bodyPr/>
                    <a:lstStyle/>
                    <a:p>
                      <a:pPr marL="0" marR="0" lvl="0" indent="0" algn="ctr" defTabSz="10729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Casos Novos CCU 2023/2025</a:t>
                      </a:r>
                    </a:p>
                  </a:txBody>
                  <a:tcPr marL="91419" marR="91419" marT="45709" marB="45709" anchor="ctr"/>
                </a:tc>
                <a:extLst>
                  <a:ext uri="{0D108BD9-81ED-4DB2-BD59-A6C34878D82A}">
                    <a16:rowId xmlns:a16="http://schemas.microsoft.com/office/drawing/2014/main" val="713305913"/>
                  </a:ext>
                </a:extLst>
              </a:tr>
              <a:tr h="621462">
                <a:tc>
                  <a:txBody>
                    <a:bodyPr/>
                    <a:lstStyle/>
                    <a:p>
                      <a:pPr algn="l"/>
                      <a:r>
                        <a:rPr lang="pt-BR" sz="240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Brasil</a:t>
                      </a:r>
                    </a:p>
                  </a:txBody>
                  <a:tcPr marL="91419" marR="91419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16.710</a:t>
                      </a:r>
                    </a:p>
                  </a:txBody>
                  <a:tcPr marL="91419" marR="91419" marT="45709" marB="45709"/>
                </a:tc>
                <a:tc>
                  <a:txBody>
                    <a:bodyPr/>
                    <a:lstStyle/>
                    <a:p>
                      <a:pPr marL="0" marR="0" lvl="0" indent="0" algn="ctr" defTabSz="10729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17.010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727775635"/>
                  </a:ext>
                </a:extLst>
              </a:tr>
              <a:tr h="621462">
                <a:tc>
                  <a:txBody>
                    <a:bodyPr/>
                    <a:lstStyle/>
                    <a:p>
                      <a:pPr algn="l"/>
                      <a:r>
                        <a:rPr lang="pt-BR" sz="240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Pernambuco</a:t>
                      </a:r>
                    </a:p>
                  </a:txBody>
                  <a:tcPr marL="91419" marR="91419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altLang="pt-BR" sz="240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730</a:t>
                      </a:r>
                      <a:endParaRPr lang="pt-BR" sz="2400" dirty="0">
                        <a:solidFill>
                          <a:schemeClr val="tx1"/>
                        </a:solidFill>
                        <a:latin typeface="Calibri Bold" panose="020F0702030404030204" pitchFamily="34" charset="0"/>
                        <a:cs typeface="Calibri Bold" panose="020F0702030404030204" pitchFamily="34" charset="0"/>
                      </a:endParaRPr>
                    </a:p>
                  </a:txBody>
                  <a:tcPr marL="91419" marR="91419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770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405538761"/>
                  </a:ext>
                </a:extLst>
              </a:tr>
              <a:tr h="621462">
                <a:tc>
                  <a:txBody>
                    <a:bodyPr/>
                    <a:lstStyle/>
                    <a:p>
                      <a:pPr algn="l"/>
                      <a:r>
                        <a:rPr lang="pt-BR" sz="240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Recife</a:t>
                      </a:r>
                    </a:p>
                  </a:txBody>
                  <a:tcPr marL="91419" marR="91419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130</a:t>
                      </a:r>
                    </a:p>
                  </a:txBody>
                  <a:tcPr marL="91419" marR="91419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latin typeface="Calibri Bold" panose="020F0702030404030204" pitchFamily="34" charset="0"/>
                          <a:cs typeface="Calibri Bold" panose="020F0702030404030204" pitchFamily="34" charset="0"/>
                        </a:rPr>
                        <a:t>170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1897228083"/>
                  </a:ext>
                </a:extLst>
              </a:tr>
            </a:tbl>
          </a:graphicData>
        </a:graphic>
      </p:graphicFrame>
      <p:pic>
        <p:nvPicPr>
          <p:cNvPr id="14" name="Imagem 13">
            <a:extLst>
              <a:ext uri="{FF2B5EF4-FFF2-40B4-BE49-F238E27FC236}">
                <a16:creationId xmlns:a16="http://schemas.microsoft.com/office/drawing/2014/main" id="{453DCE2F-DB51-7E7A-C6E0-33A94E7053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4" t="20815" r="652" b="16147"/>
          <a:stretch/>
        </p:blipFill>
        <p:spPr>
          <a:xfrm>
            <a:off x="11372577" y="2519568"/>
            <a:ext cx="6729893" cy="2426804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0F9DBC72-BC23-D285-339E-3678E3C124BC}"/>
              </a:ext>
            </a:extLst>
          </p:cNvPr>
          <p:cNvSpPr txBox="1"/>
          <p:nvPr/>
        </p:nvSpPr>
        <p:spPr>
          <a:xfrm>
            <a:off x="13252174" y="5725631"/>
            <a:ext cx="4545496" cy="1883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184 municípios e Fernando de Noronha. </a:t>
            </a:r>
          </a:p>
          <a:p>
            <a:pPr marL="0" marR="0" lvl="0" indent="0" algn="l" defTabSz="91421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04 Macrorregiões de Saúde</a:t>
            </a:r>
          </a:p>
          <a:p>
            <a:pPr marL="0" marR="0" lvl="0" indent="0" algn="l" defTabSz="91421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12 Regiões de saúde</a:t>
            </a:r>
          </a:p>
          <a:p>
            <a:pPr marL="0" marR="0" lvl="0" indent="0" algn="l" defTabSz="91421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12 Microrregiões de Saúde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B30A228-DDDA-4760-8E6D-C8033C2F92D7}"/>
              </a:ext>
            </a:extLst>
          </p:cNvPr>
          <p:cNvSpPr txBox="1"/>
          <p:nvPr/>
        </p:nvSpPr>
        <p:spPr>
          <a:xfrm>
            <a:off x="342023" y="5585101"/>
            <a:ext cx="9177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ea typeface="Calibri" panose="020F0502020204030204" pitchFamily="34" charset="0"/>
                <a:cs typeface="Calibri Bold" panose="020F0702030404030204" pitchFamily="34" charset="0"/>
              </a:rPr>
              <a:t>Fonte: INCA, 2022</a:t>
            </a:r>
            <a:endParaRPr lang="pt-BR" dirty="0"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411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9656" y="250078"/>
            <a:ext cx="11665975" cy="12161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3600" dirty="0"/>
              <a:t>Mortalidade por câncer do colo do útero – Todos os dias em PE, morre uma mulher por essa patologia </a:t>
            </a:r>
            <a:br>
              <a:rPr lang="pt-BR" sz="3600" dirty="0"/>
            </a:br>
            <a:endParaRPr lang="pt-BR" sz="36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29CFC9D5-04DE-8E34-3907-4320345FDE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7571355"/>
              </p:ext>
            </p:extLst>
          </p:nvPr>
        </p:nvGraphicFramePr>
        <p:xfrm>
          <a:off x="119269" y="2459674"/>
          <a:ext cx="9554818" cy="6466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58C8D706-C5B0-2E87-85F6-203E686C91CB}"/>
              </a:ext>
            </a:extLst>
          </p:cNvPr>
          <p:cNvSpPr txBox="1"/>
          <p:nvPr/>
        </p:nvSpPr>
        <p:spPr>
          <a:xfrm>
            <a:off x="159025" y="8925874"/>
            <a:ext cx="7792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Fonte: SIM/GMVEV/DGIAEVE/SEVS/SES-PE. DBC: 01/07/2022. Dados sujeitos à alterações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F902692-3CD1-8EE5-A4C6-8BD9B48B8FB5}"/>
              </a:ext>
            </a:extLst>
          </p:cNvPr>
          <p:cNvSpPr txBox="1"/>
          <p:nvPr/>
        </p:nvSpPr>
        <p:spPr>
          <a:xfrm>
            <a:off x="10005393" y="2260937"/>
            <a:ext cx="7328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NÚMERO DE ÓBITOS POR CÂNCER DO COLO DO ÚTERO, SEGUNDO REGIÃO DE SAÚDE DE RESIDÊNCIA E ANO, PERNAMBUCO, 2019 E 2022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BA0ED02F-DE3F-96F7-8B7A-5EB8FAE97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442302"/>
              </p:ext>
            </p:extLst>
          </p:nvPr>
        </p:nvGraphicFramePr>
        <p:xfrm>
          <a:off x="10005393" y="2930839"/>
          <a:ext cx="7328451" cy="5995035"/>
        </p:xfrm>
        <a:graphic>
          <a:graphicData uri="http://schemas.openxmlformats.org/drawingml/2006/table">
            <a:tbl>
              <a:tblPr/>
              <a:tblGrid>
                <a:gridCol w="3097485">
                  <a:extLst>
                    <a:ext uri="{9D8B030D-6E8A-4147-A177-3AD203B41FA5}">
                      <a16:colId xmlns:a16="http://schemas.microsoft.com/office/drawing/2014/main" val="3763706203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44893806"/>
                    </a:ext>
                  </a:extLst>
                </a:gridCol>
                <a:gridCol w="841941">
                  <a:extLst>
                    <a:ext uri="{9D8B030D-6E8A-4147-A177-3AD203B41FA5}">
                      <a16:colId xmlns:a16="http://schemas.microsoft.com/office/drawing/2014/main" val="1960901269"/>
                    </a:ext>
                  </a:extLst>
                </a:gridCol>
                <a:gridCol w="920872">
                  <a:extLst>
                    <a:ext uri="{9D8B030D-6E8A-4147-A177-3AD203B41FA5}">
                      <a16:colId xmlns:a16="http://schemas.microsoft.com/office/drawing/2014/main" val="4276447502"/>
                    </a:ext>
                  </a:extLst>
                </a:gridCol>
                <a:gridCol w="763008">
                  <a:extLst>
                    <a:ext uri="{9D8B030D-6E8A-4147-A177-3AD203B41FA5}">
                      <a16:colId xmlns:a16="http://schemas.microsoft.com/office/drawing/2014/main" val="2883940870"/>
                    </a:ext>
                  </a:extLst>
                </a:gridCol>
                <a:gridCol w="850050">
                  <a:extLst>
                    <a:ext uri="{9D8B030D-6E8A-4147-A177-3AD203B41FA5}">
                      <a16:colId xmlns:a16="http://schemas.microsoft.com/office/drawing/2014/main" val="359117529"/>
                    </a:ext>
                  </a:extLst>
                </a:gridCol>
              </a:tblGrid>
              <a:tr h="57716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REGIÃO DE SAÚDE DE RESIDÊNCIA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455963"/>
                  </a:ext>
                </a:extLst>
              </a:tr>
              <a:tr h="29411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5610039"/>
                  </a:ext>
                </a:extLst>
              </a:tr>
              <a:tr h="29411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5822484"/>
                  </a:ext>
                </a:extLst>
              </a:tr>
              <a:tr h="29411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9609878"/>
                  </a:ext>
                </a:extLst>
              </a:tr>
              <a:tr h="29411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974704"/>
                  </a:ext>
                </a:extLst>
              </a:tr>
              <a:tr h="29411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5151902"/>
                  </a:ext>
                </a:extLst>
              </a:tr>
              <a:tr h="29411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1292720"/>
                  </a:ext>
                </a:extLst>
              </a:tr>
              <a:tr h="29411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212406"/>
                  </a:ext>
                </a:extLst>
              </a:tr>
              <a:tr h="29411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VIII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419627"/>
                  </a:ext>
                </a:extLst>
              </a:tr>
              <a:tr h="29411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427450"/>
                  </a:ext>
                </a:extLst>
              </a:tr>
              <a:tr h="29411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4307097"/>
                  </a:ext>
                </a:extLst>
              </a:tr>
              <a:tr h="29411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398556"/>
                  </a:ext>
                </a:extLst>
              </a:tr>
              <a:tr h="29411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8555271"/>
                  </a:ext>
                </a:extLst>
              </a:tr>
              <a:tr h="317156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Município ignorado - PE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3940641"/>
                  </a:ext>
                </a:extLst>
              </a:tr>
              <a:tr h="29411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550681"/>
                  </a:ext>
                </a:extLst>
              </a:tr>
            </a:tbl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DA8C42BF-5346-C930-AF48-7EBC4725301B}"/>
              </a:ext>
            </a:extLst>
          </p:cNvPr>
          <p:cNvSpPr txBox="1"/>
          <p:nvPr/>
        </p:nvSpPr>
        <p:spPr>
          <a:xfrm>
            <a:off x="10005393" y="9360954"/>
            <a:ext cx="7328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Fonte: SIM/GVEV/DGIE/SEVSAP/SES-PE; IBGE. Dados sujeitos a alterações, obtidos em janeiro 2023</a:t>
            </a:r>
          </a:p>
        </p:txBody>
      </p:sp>
    </p:spTree>
    <p:extLst>
      <p:ext uri="{BB962C8B-B14F-4D97-AF65-F5344CB8AC3E}">
        <p14:creationId xmlns:p14="http://schemas.microsoft.com/office/powerpoint/2010/main" val="3857665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7377" y="338647"/>
            <a:ext cx="11665975" cy="1216131"/>
          </a:xfrm>
        </p:spPr>
        <p:txBody>
          <a:bodyPr/>
          <a:lstStyle/>
          <a:p>
            <a:r>
              <a:rPr lang="pt-BR" sz="4000" dirty="0"/>
              <a:t>Planejamento da mudança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4695AC9-250D-AE4A-E7BE-A90DDF34DB20}"/>
              </a:ext>
            </a:extLst>
          </p:cNvPr>
          <p:cNvSpPr txBox="1"/>
          <p:nvPr/>
        </p:nvSpPr>
        <p:spPr>
          <a:xfrm>
            <a:off x="888232" y="1901123"/>
            <a:ext cx="15266168" cy="6478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Perguntas básicas na elaboração da mudança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tende as necessidades das mulheres?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Está dentro das diretrizes do SUS?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Viabilizar estratégias que já se consagraram como indispensáveis (ex.: rastreio organizado).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Inovação à luz do conhecimento científico, dentro de um orçamento factível e com maior autonomia.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Registrar toda a linha de cuidado nos Sistemas de Informações SUS (Jornada da Mulher) ajustando-os para as necessidades e criando possibilidades para o que ainda não está disponível.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Utilizar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equipamentos já existentes, potencializando-os para a demanda decorrente das novas diretrizes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Capacitar e informar gestores, profissionais de saúde e população em geral</a:t>
            </a:r>
          </a:p>
        </p:txBody>
      </p:sp>
    </p:spTree>
    <p:extLst>
      <p:ext uri="{BB962C8B-B14F-4D97-AF65-F5344CB8AC3E}">
        <p14:creationId xmlns:p14="http://schemas.microsoft.com/office/powerpoint/2010/main" val="3534153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6720" y="176084"/>
            <a:ext cx="11665975" cy="1216131"/>
          </a:xfrm>
        </p:spPr>
        <p:txBody>
          <a:bodyPr/>
          <a:lstStyle/>
          <a:p>
            <a:r>
              <a:rPr lang="pt-BR" sz="4000" dirty="0"/>
              <a:t>Linha do Tempo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8F8E341C-D0E6-39CD-9737-C6F7FDE05D81}"/>
              </a:ext>
            </a:extLst>
          </p:cNvPr>
          <p:cNvSpPr/>
          <p:nvPr/>
        </p:nvSpPr>
        <p:spPr>
          <a:xfrm>
            <a:off x="-18427" y="5194901"/>
            <a:ext cx="17685980" cy="1481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5B083928-49F6-58B3-D512-806C0D054DEF}"/>
              </a:ext>
            </a:extLst>
          </p:cNvPr>
          <p:cNvSpPr/>
          <p:nvPr/>
        </p:nvSpPr>
        <p:spPr>
          <a:xfrm flipH="1">
            <a:off x="1957406" y="4351523"/>
            <a:ext cx="50604" cy="754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F448E297-B104-7B41-E8B3-54466916E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664" y="5326895"/>
            <a:ext cx="45719" cy="972579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EA78A2FA-93FA-DE08-04C5-607356EBA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803" y="5045943"/>
            <a:ext cx="310851" cy="310851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2D0D2398-B665-7DB2-5092-C03F54ED707F}"/>
              </a:ext>
            </a:extLst>
          </p:cNvPr>
          <p:cNvSpPr/>
          <p:nvPr/>
        </p:nvSpPr>
        <p:spPr>
          <a:xfrm flipH="1">
            <a:off x="5955510" y="4100446"/>
            <a:ext cx="45719" cy="1002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A2A3A98F-5BD6-9D83-87BA-E799E70AD308}"/>
              </a:ext>
            </a:extLst>
          </p:cNvPr>
          <p:cNvSpPr/>
          <p:nvPr/>
        </p:nvSpPr>
        <p:spPr>
          <a:xfrm flipH="1">
            <a:off x="8288781" y="5362690"/>
            <a:ext cx="45719" cy="556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064F9AA1-9BE1-014F-2E1C-2A81827A2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7704" y="5103066"/>
            <a:ext cx="310851" cy="310851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E064C4EA-6645-B2DA-14CF-B38F71853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565" y="5082515"/>
            <a:ext cx="310851" cy="336556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E4568892-2913-FAA7-9D11-7728B2DCE289}"/>
              </a:ext>
            </a:extLst>
          </p:cNvPr>
          <p:cNvSpPr/>
          <p:nvPr/>
        </p:nvSpPr>
        <p:spPr>
          <a:xfrm flipH="1">
            <a:off x="11114107" y="4215382"/>
            <a:ext cx="45719" cy="8611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9DB9310D-A9DE-4032-E05A-C18D4B535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8025" y="5078175"/>
            <a:ext cx="310923" cy="335309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908E3CAC-5370-46DF-047F-8FB2D334F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1133" y="5105355"/>
            <a:ext cx="310851" cy="310851"/>
          </a:xfrm>
          <a:prstGeom prst="rect">
            <a:avLst/>
          </a:prstGeom>
        </p:spPr>
      </p:pic>
      <p:sp>
        <p:nvSpPr>
          <p:cNvPr id="34" name="Retângulo 33">
            <a:extLst>
              <a:ext uri="{FF2B5EF4-FFF2-40B4-BE49-F238E27FC236}">
                <a16:creationId xmlns:a16="http://schemas.microsoft.com/office/drawing/2014/main" id="{D8721FDB-DEA9-DF65-EE61-A1F871946429}"/>
              </a:ext>
            </a:extLst>
          </p:cNvPr>
          <p:cNvSpPr/>
          <p:nvPr/>
        </p:nvSpPr>
        <p:spPr>
          <a:xfrm flipH="1">
            <a:off x="14426558" y="5378749"/>
            <a:ext cx="45719" cy="583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20F9DE63-B43B-5EE1-E808-99B13D3C8C5C}"/>
              </a:ext>
            </a:extLst>
          </p:cNvPr>
          <p:cNvSpPr txBox="1"/>
          <p:nvPr/>
        </p:nvSpPr>
        <p:spPr>
          <a:xfrm>
            <a:off x="194878" y="2018819"/>
            <a:ext cx="2998817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2019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Início do Projeto de Qualificação da Linha de Cuidado do câncer do colo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Termo de Cooperação OPAS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Diagnóstico Situacional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02764B1E-ACE2-84BF-585C-7065FDC2AD92}"/>
              </a:ext>
            </a:extLst>
          </p:cNvPr>
          <p:cNvSpPr txBox="1"/>
          <p:nvPr/>
        </p:nvSpPr>
        <p:spPr>
          <a:xfrm>
            <a:off x="2744643" y="6208026"/>
            <a:ext cx="2527479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2020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Pandemia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Aquisição de equipamentos 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D93EF9F-6153-6F88-9622-F36C5278A59A}"/>
              </a:ext>
            </a:extLst>
          </p:cNvPr>
          <p:cNvSpPr txBox="1"/>
          <p:nvPr/>
        </p:nvSpPr>
        <p:spPr>
          <a:xfrm>
            <a:off x="4337924" y="507908"/>
            <a:ext cx="3405592" cy="3785652"/>
          </a:xfrm>
          <a:prstGeom prst="rect">
            <a:avLst/>
          </a:prstGeom>
          <a:solidFill>
            <a:srgbClr val="FD6F8A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pt-BR" sz="2400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2021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Cartas Acordos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Sistema Informação - Jordana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Teste HPV- IBMP e LIKA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Atenção Primária - IMIP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Lançamento Programa Útero é Vida</a:t>
            </a:r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82305D94-7626-A80C-87E4-B6B73AC89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243" y="5078175"/>
            <a:ext cx="341936" cy="370212"/>
          </a:xfrm>
          <a:prstGeom prst="rect">
            <a:avLst/>
          </a:prstGeom>
        </p:spPr>
      </p:pic>
      <p:sp>
        <p:nvSpPr>
          <p:cNvPr id="39" name="CaixaDeTexto 38">
            <a:extLst>
              <a:ext uri="{FF2B5EF4-FFF2-40B4-BE49-F238E27FC236}">
                <a16:creationId xmlns:a16="http://schemas.microsoft.com/office/drawing/2014/main" id="{A4689B6D-5751-47D6-B829-5E95658E28B9}"/>
              </a:ext>
            </a:extLst>
          </p:cNvPr>
          <p:cNvSpPr txBox="1"/>
          <p:nvPr/>
        </p:nvSpPr>
        <p:spPr>
          <a:xfrm>
            <a:off x="6825677" y="5974922"/>
            <a:ext cx="2799402" cy="3046988"/>
          </a:xfrm>
          <a:prstGeom prst="rect">
            <a:avLst/>
          </a:prstGeom>
          <a:solidFill>
            <a:srgbClr val="FC70D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pt-BR" sz="2400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2022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Realização das Coletas para o Desenvolvimento do Kit HPV 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Ajustes no GAL pela CGLAB para inserção dos teste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CA671273-2224-E9DA-02E2-EDA81D98DA13}"/>
              </a:ext>
            </a:extLst>
          </p:cNvPr>
          <p:cNvSpPr txBox="1"/>
          <p:nvPr/>
        </p:nvSpPr>
        <p:spPr>
          <a:xfrm>
            <a:off x="9323725" y="1168394"/>
            <a:ext cx="3525079" cy="3046988"/>
          </a:xfrm>
          <a:prstGeom prst="rect">
            <a:avLst/>
          </a:prstGeom>
          <a:solidFill>
            <a:srgbClr val="7D33A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2023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Portaria Ministerial – PE 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Início do Programa na IIIª Região de Saúde (setembro)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Validação do Kit HPV pela ANVISA (dezembro)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C054073B-58B1-0D58-AB68-B15343B65DA8}"/>
              </a:ext>
            </a:extLst>
          </p:cNvPr>
          <p:cNvSpPr txBox="1"/>
          <p:nvPr/>
        </p:nvSpPr>
        <p:spPr>
          <a:xfrm>
            <a:off x="12038936" y="5998252"/>
            <a:ext cx="5582898" cy="3046988"/>
          </a:xfrm>
          <a:prstGeom prst="rect">
            <a:avLst/>
          </a:prstGeom>
          <a:solidFill>
            <a:srgbClr val="FFC3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R="0" lvl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400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2024</a:t>
            </a:r>
          </a:p>
          <a:p>
            <a:pPr marL="285750" marR="0" lvl="0" indent="-28575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Aprovação </a:t>
            </a:r>
            <a:r>
              <a:rPr lang="pt-BR" sz="2400" dirty="0" err="1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Conitec</a:t>
            </a:r>
            <a:endParaRPr lang="pt-BR" sz="2400" dirty="0">
              <a:solidFill>
                <a:prstClr val="black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marL="285750" marR="0" lvl="0" indent="-28575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Portaria Ministerial para a mudança no rastreio – Teste HPV</a:t>
            </a:r>
          </a:p>
          <a:p>
            <a:pPr marL="285750" marR="0" lvl="0" indent="-28575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Conclusão da Implementação na IIIª Região de Saúde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Sistema de informação em uso</a:t>
            </a:r>
          </a:p>
          <a:p>
            <a:pPr marL="285750" marR="0" lvl="0" indent="-28575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Ampliação por Macrorregião</a:t>
            </a:r>
          </a:p>
        </p:txBody>
      </p:sp>
    </p:spTree>
    <p:extLst>
      <p:ext uri="{BB962C8B-B14F-4D97-AF65-F5344CB8AC3E}">
        <p14:creationId xmlns:p14="http://schemas.microsoft.com/office/powerpoint/2010/main" val="2240108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0386" y="259133"/>
            <a:ext cx="11665975" cy="1216131"/>
          </a:xfrm>
        </p:spPr>
        <p:txBody>
          <a:bodyPr/>
          <a:lstStyle/>
          <a:p>
            <a:r>
              <a:rPr lang="pt-BR" sz="4000" dirty="0"/>
              <a:t>Marcos legais da mudança do rastreamento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2ADB6E1-D30E-202F-5DFD-C5C142E9DA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-2893"/>
          <a:stretch/>
        </p:blipFill>
        <p:spPr>
          <a:xfrm>
            <a:off x="1378858" y="3943748"/>
            <a:ext cx="8722367" cy="514005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1CCAD0A-992E-9DCE-8690-6C55D0182CB8}"/>
              </a:ext>
            </a:extLst>
          </p:cNvPr>
          <p:cNvSpPr txBox="1"/>
          <p:nvPr/>
        </p:nvSpPr>
        <p:spPr>
          <a:xfrm>
            <a:off x="478857" y="4052056"/>
            <a:ext cx="677108" cy="492344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Nacionalização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E3C921C-74A6-A12E-E44A-555DEDB0D3E5}"/>
              </a:ext>
            </a:extLst>
          </p:cNvPr>
          <p:cNvSpPr txBox="1"/>
          <p:nvPr/>
        </p:nvSpPr>
        <p:spPr>
          <a:xfrm>
            <a:off x="164368" y="2016155"/>
            <a:ext cx="177923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Teste de rastreio de câncer de colo de útero: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o piloto desse programa ocorreu em Recife, Pernambuco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, em 2023, e agora será anunciada a expansão nacional, que deverá ter início em agosto de 2024.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  <a:hlinkClick r:id="rId5"/>
              </a:rPr>
              <a:t>https://www.gov.br/planalto/pt-br/acompanhe-o-planalto/noticias/2024/03/governo-federal-lanca-pacote-de-politicas-para-mulheres-nesta-sexta-feira-8-de-marco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8033EDB-A878-A8CB-74D5-805630BB8C21}"/>
              </a:ext>
            </a:extLst>
          </p:cNvPr>
          <p:cNvSpPr txBox="1"/>
          <p:nvPr/>
        </p:nvSpPr>
        <p:spPr>
          <a:xfrm>
            <a:off x="10662671" y="3251837"/>
            <a:ext cx="718811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PORTARIA GM/MS Nº 299, DE 22 DE MARÇO DE 2023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Institui estratégia de mudança tecnológica para controle e eliminação do câncer do colo do útero, no âmbito da Política Nacional de Prevenção e Controle do Câncer, dentro do Sistema Único de Saúde - SUS.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  <a:hlinkClick r:id="rId6"/>
              </a:rPr>
              <a:t>http://www.in.gov.br/web/dou/-/portaria-gm/ms-n-299-de-22-de-marco-de-2023-472358250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E736A0A-2282-CFE0-3D02-2127202F432C}"/>
              </a:ext>
            </a:extLst>
          </p:cNvPr>
          <p:cNvSpPr txBox="1"/>
          <p:nvPr/>
        </p:nvSpPr>
        <p:spPr>
          <a:xfrm>
            <a:off x="10662671" y="4852275"/>
            <a:ext cx="7400041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pt-BR" b="1" u="sng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PORTARIA SECTICS/MS Nº 3, DE 7 DE MARÇO DE 2024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Torna pública a decisão de incorporar, no âmbito do Sistema Único de Saúde - SUS, os testes moleculares para detecção de HPV oncogênico, por técnica de amplificação de ácido nucléico baseada em PCR, com genotipagem parcial ou estendida, validados analítica e clinicamente segundo critérios internacionais para o rastreamento do câncer de colo de útero em população de risco padrão e conforme as Diretrizes do Ministério da Saúde.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/>
              </a:rPr>
              <a:t>https://www.in.gov.br/web/dou/-/portaria-sectics/ms-n-3-de-7-de-marco-de-2024-547020584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57C86D0-E320-B936-E591-817BAD91D73C}"/>
              </a:ext>
            </a:extLst>
          </p:cNvPr>
          <p:cNvSpPr txBox="1"/>
          <p:nvPr/>
        </p:nvSpPr>
        <p:spPr>
          <a:xfrm>
            <a:off x="10662671" y="7262084"/>
            <a:ext cx="6803694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ju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u="sng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PORTARIA SAES/MS Nº 1.610, DE 18 DE ABRIL DE 2024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02.01.02. 007-6 coleta de material do colo de útero para exame molecular de detecção de </a:t>
            </a:r>
            <a:r>
              <a:rPr lang="pt-BR" sz="1600" dirty="0" err="1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hpv</a:t>
            </a:r>
            <a:r>
              <a:rPr lang="pt-BR" sz="1600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- consiste na coleta de material por profissional da saúde para exame molecular de detecção de HPV</a:t>
            </a:r>
          </a:p>
          <a:p>
            <a:pPr defTabSz="914400">
              <a:defRPr/>
            </a:pPr>
            <a:r>
              <a:rPr lang="pt-BR" sz="1600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02.01.02. 008-4 entrega de material obtido por auto coleta para exame molecular de detecção de </a:t>
            </a:r>
            <a:r>
              <a:rPr lang="pt-BR" sz="1600" dirty="0" err="1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hpv</a:t>
            </a:r>
            <a:r>
              <a:rPr lang="pt-BR" sz="1600" dirty="0">
                <a:solidFill>
                  <a:prstClr val="black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no colo do útero consiste no registro por profissional da saúde da auto coleta de material para exame molecular de detecção de HPV. </a:t>
            </a:r>
            <a:r>
              <a:rPr kumimoji="0" lang="pt-BR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https://www.in.gov.br/en/web/dou/-/portaria-saes/ms-n-1.610-de-18-de-abril-de-2024-557029095</a:t>
            </a:r>
            <a:r>
              <a:rPr kumimoji="0" lang="pt-BR" sz="1400" b="0" i="0" u="sng" strike="noStrike" kern="1200" cap="none" spc="0" normalizeH="0" baseline="0" noProof="0" dirty="0">
                <a:ln>
                  <a:noFill/>
                </a:ln>
                <a:solidFill>
                  <a:srgbClr val="162937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pt-BR" sz="1600" dirty="0">
              <a:solidFill>
                <a:prstClr val="black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258436"/>
      </p:ext>
    </p:extLst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10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1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3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4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9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0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1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3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2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5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26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2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2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3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4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3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7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3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Props1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07B7A3F8-FCF0-488D-8B01-9150A8526DDE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802A4113-B777-423A-A231-A2017A7EB76E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5603C1FA-3A4D-4E86-8E0E-742BD3BB5D0F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804312D6-AA47-409D-A1A3-2FC9D20900E1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CC8BB845-649C-427C-863D-B9D03A20234C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6F573CEC-5C46-4B3D-B946-670311841908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756AFFCF-938F-49C5-8B0A-9125F5E028C3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ECDC5A89-C6C5-4954-853E-8758557E9A77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55AF7E2D-19D4-4BF2-B69C-B58907672619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24.xml><?xml version="1.0" encoding="utf-8"?>
<ds:datastoreItem xmlns:ds="http://schemas.openxmlformats.org/officeDocument/2006/customXml" ds:itemID="{ADB29298-7166-4859-BBC4-D2C4487BDA74}">
  <ds:schemaRefs>
    <ds:schemaRef ds:uri="http://schemas.microsoft.com/VisualStudio/2011/storyboarding/control"/>
  </ds:schemaRefs>
</ds:datastoreItem>
</file>

<file path=customXml/itemProps25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26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27.xml><?xml version="1.0" encoding="utf-8"?>
<ds:datastoreItem xmlns:ds="http://schemas.openxmlformats.org/officeDocument/2006/customXml" ds:itemID="{C842CB7E-1519-4A6D-8A59-AB0D277F7EEA}">
  <ds:schemaRefs>
    <ds:schemaRef ds:uri="http://schemas.microsoft.com/VisualStudio/2011/storyboarding/control"/>
  </ds:schemaRefs>
</ds:datastoreItem>
</file>

<file path=customXml/itemProps28.xml><?xml version="1.0" encoding="utf-8"?>
<ds:datastoreItem xmlns:ds="http://schemas.openxmlformats.org/officeDocument/2006/customXml" ds:itemID="{86F49C0C-9CBE-4485-8BC5-DA30F30C71AF}">
  <ds:schemaRefs>
    <ds:schemaRef ds:uri="http://schemas.microsoft.com/VisualStudio/2011/storyboarding/control"/>
  </ds:schemaRefs>
</ds:datastoreItem>
</file>

<file path=customXml/itemProps29.xml><?xml version="1.0" encoding="utf-8"?>
<ds:datastoreItem xmlns:ds="http://schemas.openxmlformats.org/officeDocument/2006/customXml" ds:itemID="{DE284E69-B773-400D-B7AD-F001A145507A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A29108DC-F75F-467E-BC43-8679FB993A0A}">
  <ds:schemaRefs>
    <ds:schemaRef ds:uri="http://schemas.microsoft.com/VisualStudio/2011/storyboarding/control"/>
  </ds:schemaRefs>
</ds:datastoreItem>
</file>

<file path=customXml/itemProps30.xml><?xml version="1.0" encoding="utf-8"?>
<ds:datastoreItem xmlns:ds="http://schemas.openxmlformats.org/officeDocument/2006/customXml" ds:itemID="{68F03816-18C2-43DB-81AC-A8D299A2F3D0}">
  <ds:schemaRefs>
    <ds:schemaRef ds:uri="http://schemas.microsoft.com/VisualStudio/2011/storyboarding/control"/>
  </ds:schemaRefs>
</ds:datastoreItem>
</file>

<file path=customXml/itemProps31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32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33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34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35.xml><?xml version="1.0" encoding="utf-8"?>
<ds:datastoreItem xmlns:ds="http://schemas.openxmlformats.org/officeDocument/2006/customXml" ds:itemID="{D6D7B54A-E152-4839-8141-BB34822AFA3A}">
  <ds:schemaRefs>
    <ds:schemaRef ds:uri="http://schemas.microsoft.com/VisualStudio/2011/storyboarding/control"/>
  </ds:schemaRefs>
</ds:datastoreItem>
</file>

<file path=customXml/itemProps36.xml><?xml version="1.0" encoding="utf-8"?>
<ds:datastoreItem xmlns:ds="http://schemas.openxmlformats.org/officeDocument/2006/customXml" ds:itemID="{73853121-EE35-4EB6-9695-07F0F9F4784B}">
  <ds:schemaRefs>
    <ds:schemaRef ds:uri="http://schemas.microsoft.com/VisualStudio/2011/storyboarding/control"/>
  </ds:schemaRefs>
</ds:datastoreItem>
</file>

<file path=customXml/itemProps37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38.xml><?xml version="1.0" encoding="utf-8"?>
<ds:datastoreItem xmlns:ds="http://schemas.openxmlformats.org/officeDocument/2006/customXml" ds:itemID="{6B3D268F-B581-4194-8D71-1AB057A35DFF}">
  <ds:schemaRefs>
    <ds:schemaRef ds:uri="http://schemas.microsoft.com/VisualStudio/2011/storyboarding/control"/>
  </ds:schemaRefs>
</ds:datastoreItem>
</file>

<file path=customXml/itemProps39.xml><?xml version="1.0" encoding="utf-8"?>
<ds:datastoreItem xmlns:ds="http://schemas.openxmlformats.org/officeDocument/2006/customXml" ds:itemID="{22B016C8-2550-4EF3-855F-61CD0876A2E7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A64A9450-BEC2-4E7E-9861-7FC130D57565}">
  <ds:schemaRefs>
    <ds:schemaRef ds:uri="http://schemas.microsoft.com/VisualStudio/2011/storyboarding/control"/>
  </ds:schemaRefs>
</ds:datastoreItem>
</file>

<file path=customXml/itemProps40.xml><?xml version="1.0" encoding="utf-8"?>
<ds:datastoreItem xmlns:ds="http://schemas.openxmlformats.org/officeDocument/2006/customXml" ds:itemID="{79D5969D-61A4-453A-A453-0E7C877B6058}">
  <ds:schemaRefs>
    <ds:schemaRef ds:uri="http://schemas.microsoft.com/VisualStudio/2011/storyboarding/control"/>
  </ds:schemaRefs>
</ds:datastoreItem>
</file>

<file path=customXml/itemProps41.xml><?xml version="1.0" encoding="utf-8"?>
<ds:datastoreItem xmlns:ds="http://schemas.openxmlformats.org/officeDocument/2006/customXml" ds:itemID="{9BF93CE0-2F34-48E1-A1E5-0B7F138E4035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3A482025-D903-4178-A45C-54B5FC294D3C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C3EA1AC7-1920-4B55-A509-A018796BC250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BB4AC32C-A63C-4622-B41D-6A844467501F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7AD2A8F4-A7E4-470C-A5DE-6D5632323B18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606</TotalTime>
  <Words>2968</Words>
  <Application>Microsoft Office PowerPoint</Application>
  <PresentationFormat>Personalizar</PresentationFormat>
  <Paragraphs>641</Paragraphs>
  <Slides>29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Bold</vt:lpstr>
      <vt:lpstr>Times New Roman</vt:lpstr>
      <vt:lpstr>Verdana</vt:lpstr>
      <vt:lpstr>Congresso de Patologia</vt:lpstr>
      <vt:lpstr>Office Theme</vt:lpstr>
      <vt:lpstr>Worksheet</vt:lpstr>
      <vt:lpstr>Rastreamento do câncer do colo do útero no Brasil e novas perspectivas</vt:lpstr>
      <vt:lpstr>Declaração de Conflito de Interesse</vt:lpstr>
      <vt:lpstr>Programa Útero é Vida </vt:lpstr>
      <vt:lpstr>Dados do Global Cancer Observatory - Brasil </vt:lpstr>
      <vt:lpstr>Estimativas câncer do colo do útero Brasil, Pernambuco, Recife</vt:lpstr>
      <vt:lpstr>Mortalidade por câncer do colo do útero – Todos os dias em PE, morre uma mulher por essa patologia  </vt:lpstr>
      <vt:lpstr>Planejamento da mudança</vt:lpstr>
      <vt:lpstr>Linha do Tempo</vt:lpstr>
      <vt:lpstr>Marcos legais da mudança do rastreamento</vt:lpstr>
      <vt:lpstr>Aprovação na ANVISA e CONITEC</vt:lpstr>
      <vt:lpstr>Rastreio do câncer cervical: Diretrizes e Meta da OMS</vt:lpstr>
      <vt:lpstr>Linha de cuidado do câncer do colo do útero em PE</vt:lpstr>
      <vt:lpstr>Rastreio organizado</vt:lpstr>
      <vt:lpstr>Algoritmo</vt:lpstr>
      <vt:lpstr>Linha de cuidado: assistência e a regulação em Saúde</vt:lpstr>
      <vt:lpstr>Tratamento das Lesões Intraepiteliais</vt:lpstr>
      <vt:lpstr>Apresentação do PowerPoint</vt:lpstr>
      <vt:lpstr>Cronograma da Atenção Primária </vt:lpstr>
      <vt:lpstr>Processo de implantação nos municípios</vt:lpstr>
      <vt:lpstr>Intervenção III Região de Saúde  Conclusão de implantação maio 2024</vt:lpstr>
      <vt:lpstr>Resultados preliminares - III Região de Saúde</vt:lpstr>
      <vt:lpstr>Citologia em Meio Líquido</vt:lpstr>
      <vt:lpstr>Dados preliminares Testes liberados até 30.04.2024</vt:lpstr>
      <vt:lpstr>Comparativo Citologia x Teste HPV</vt:lpstr>
      <vt:lpstr>Monitoramento e Avaliação</vt:lpstr>
      <vt:lpstr>Diretrizes Gerais do Programa Útero é Vida</vt:lpstr>
      <vt:lpstr>Abragência do Programa</vt:lpstr>
      <vt:lpstr>obrigadA!</vt:lpstr>
      <vt:lpstr>Convite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Leticia Katz</cp:lastModifiedBy>
  <cp:revision>53</cp:revision>
  <dcterms:created xsi:type="dcterms:W3CDTF">2024-02-22T18:43:09Z</dcterms:created>
  <dcterms:modified xsi:type="dcterms:W3CDTF">2024-05-29T20:44:17Z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